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97" r:id="rId5"/>
    <p:sldId id="308" r:id="rId6"/>
    <p:sldId id="300" r:id="rId7"/>
    <p:sldId id="301" r:id="rId8"/>
    <p:sldId id="299" r:id="rId9"/>
    <p:sldId id="302" r:id="rId10"/>
    <p:sldId id="303" r:id="rId11"/>
    <p:sldId id="305" r:id="rId12"/>
    <p:sldId id="306" r:id="rId13"/>
    <p:sldId id="261" r:id="rId14"/>
    <p:sldId id="258" r:id="rId15"/>
    <p:sldId id="290" r:id="rId16"/>
    <p:sldId id="293" r:id="rId17"/>
    <p:sldId id="292" r:id="rId18"/>
    <p:sldId id="294" r:id="rId19"/>
    <p:sldId id="307" r:id="rId20"/>
    <p:sldId id="309" r:id="rId21"/>
    <p:sldId id="284" r:id="rId2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C7E3"/>
    <a:srgbClr val="ED6B6D"/>
    <a:srgbClr val="2E4C64"/>
    <a:srgbClr val="FED16C"/>
    <a:srgbClr val="A8D37A"/>
    <a:srgbClr val="435F86"/>
    <a:srgbClr val="EEEEEE"/>
    <a:srgbClr val="FBA6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66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D2FBF07-153B-406E-9C0D-817A5DD16296}" type="datetimeFigureOut">
              <a:rPr lang="zh-CN" altLang="en-US"/>
              <a:pPr>
                <a:defRPr/>
              </a:pPr>
              <a:t>2020/7/6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82DCD90-62FA-4EBF-8E2D-1BC8BE720D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70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D02BE-75D9-4A13-8483-9F7A1F0DFD38}" type="datetimeFigureOut">
              <a:rPr lang="zh-CN" altLang="en-US"/>
              <a:pPr>
                <a:defRPr/>
              </a:pPr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7D0B3-16F2-4BB3-8B69-B6D1C0B9DF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2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E763B-ADFD-4316-89A0-32FF3F47492C}" type="datetimeFigureOut">
              <a:rPr lang="zh-CN" altLang="en-US"/>
              <a:pPr>
                <a:defRPr/>
              </a:pPr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78996-C61E-4306-8DBB-50389A71D4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48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EB904-F0E6-420B-AC82-421776602E3E}" type="datetimeFigureOut">
              <a:rPr lang="zh-CN" altLang="en-US"/>
              <a:pPr>
                <a:defRPr/>
              </a:pPr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1D8DC-D4F1-4538-BEC9-D67F604733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44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F3350-FDFE-434A-AF7E-7091D48B416C}" type="datetimeFigureOut">
              <a:rPr lang="zh-CN" altLang="en-US"/>
              <a:pPr>
                <a:defRPr/>
              </a:pPr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D8C5F-DA56-4573-9953-9140AF2612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1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0A47C-E76F-48FB-BC0D-874814FB12EA}" type="datetimeFigureOut">
              <a:rPr lang="zh-CN" altLang="en-US"/>
              <a:pPr>
                <a:defRPr/>
              </a:pPr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96B87-BE78-49BB-992C-8C79238C70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03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8C22B-F217-4B3C-974E-BD2378D75662}" type="datetimeFigureOut">
              <a:rPr lang="zh-CN" altLang="en-US"/>
              <a:pPr>
                <a:defRPr/>
              </a:pPr>
              <a:t>2020/7/6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C6390-D52F-4730-ACC1-E7F76964CD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8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43DAA-C377-4BCC-96D6-3AADB46601BC}" type="datetimeFigureOut">
              <a:rPr lang="zh-CN" altLang="en-US"/>
              <a:pPr>
                <a:defRPr/>
              </a:pPr>
              <a:t>2020/7/6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01B1E-A432-4F92-B1D4-79767232E2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29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7F53C-15A3-4870-90F7-DAB03B68BA0C}" type="datetimeFigureOut">
              <a:rPr lang="zh-CN" altLang="en-US"/>
              <a:pPr>
                <a:defRPr/>
              </a:pPr>
              <a:t>2020/7/6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A65D6-171F-4062-A2E4-3A6F4E055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79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3A6CE-EB77-4DCA-B07B-ABE7FC8419A8}" type="datetimeFigureOut">
              <a:rPr lang="zh-CN" altLang="en-US"/>
              <a:pPr>
                <a:defRPr/>
              </a:pPr>
              <a:t>2020/7/6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B2293-7482-4618-8151-4DD9E3CBAE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9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50822-F770-426F-8DBF-69723AE66553}" type="datetimeFigureOut">
              <a:rPr lang="zh-CN" altLang="en-US"/>
              <a:pPr>
                <a:defRPr/>
              </a:pPr>
              <a:t>2020/7/6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82F7-2FF0-4E14-8D81-9032C6814D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90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B69B6-62B5-4DBA-BB9C-169DCF877776}" type="datetimeFigureOut">
              <a:rPr lang="zh-CN" altLang="en-US"/>
              <a:pPr>
                <a:defRPr/>
              </a:pPr>
              <a:t>2020/7/6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CD12E-1C25-4D44-9F9D-105CF17578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69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CB1E8D-84E6-4288-A09F-4A098AD868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reeform 382"/>
          <p:cNvSpPr>
            <a:spLocks/>
          </p:cNvSpPr>
          <p:nvPr/>
        </p:nvSpPr>
        <p:spPr bwMode="auto">
          <a:xfrm>
            <a:off x="-1588" y="2768600"/>
            <a:ext cx="12193588" cy="2384425"/>
          </a:xfrm>
          <a:custGeom>
            <a:avLst/>
            <a:gdLst>
              <a:gd name="T0" fmla="*/ 12091567 w 2749"/>
              <a:gd name="T1" fmla="*/ 2384425 h 1198"/>
              <a:gd name="T2" fmla="*/ 106455 w 2749"/>
              <a:gd name="T3" fmla="*/ 2384425 h 1198"/>
              <a:gd name="T4" fmla="*/ 0 w 2749"/>
              <a:gd name="T5" fmla="*/ 2336657 h 1198"/>
              <a:gd name="T6" fmla="*/ 0 w 2749"/>
              <a:gd name="T7" fmla="*/ 47768 h 1198"/>
              <a:gd name="T8" fmla="*/ 106455 w 2749"/>
              <a:gd name="T9" fmla="*/ 0 h 1198"/>
              <a:gd name="T10" fmla="*/ 12091567 w 2749"/>
              <a:gd name="T11" fmla="*/ 0 h 1198"/>
              <a:gd name="T12" fmla="*/ 12193587 w 2749"/>
              <a:gd name="T13" fmla="*/ 47768 h 1198"/>
              <a:gd name="T14" fmla="*/ 12193587 w 2749"/>
              <a:gd name="T15" fmla="*/ 2336657 h 1198"/>
              <a:gd name="T16" fmla="*/ 12091567 w 2749"/>
              <a:gd name="T17" fmla="*/ 2384425 h 11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459" name="组合 773"/>
          <p:cNvGrpSpPr>
            <a:grpSpLocks/>
          </p:cNvGrpSpPr>
          <p:nvPr/>
        </p:nvGrpSpPr>
        <p:grpSpPr bwMode="auto">
          <a:xfrm>
            <a:off x="6718300" y="1900238"/>
            <a:ext cx="5472113" cy="4130675"/>
            <a:chOff x="6719888" y="2131781"/>
            <a:chExt cx="5472112" cy="4130676"/>
          </a:xfrm>
        </p:grpSpPr>
        <p:sp>
          <p:nvSpPr>
            <p:cNvPr id="19467" name="AutoShape 380"/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Freeform 383"/>
            <p:cNvSpPr>
              <a:spLocks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513453 w 276"/>
                <a:gd name="T1" fmla="*/ 698500 h 351"/>
                <a:gd name="T2" fmla="*/ 35822 w 276"/>
                <a:gd name="T3" fmla="*/ 698500 h 351"/>
                <a:gd name="T4" fmla="*/ 0 w 276"/>
                <a:gd name="T5" fmla="*/ 662679 h 351"/>
                <a:gd name="T6" fmla="*/ 0 w 276"/>
                <a:gd name="T7" fmla="*/ 35821 h 351"/>
                <a:gd name="T8" fmla="*/ 35822 w 276"/>
                <a:gd name="T9" fmla="*/ 0 h 351"/>
                <a:gd name="T10" fmla="*/ 513453 w 276"/>
                <a:gd name="T11" fmla="*/ 0 h 351"/>
                <a:gd name="T12" fmla="*/ 549275 w 276"/>
                <a:gd name="T13" fmla="*/ 35821 h 351"/>
                <a:gd name="T14" fmla="*/ 549275 w 276"/>
                <a:gd name="T15" fmla="*/ 662679 h 351"/>
                <a:gd name="T16" fmla="*/ 513453 w 276"/>
                <a:gd name="T17" fmla="*/ 698500 h 3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Rectangle 384"/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0" name="Rectangle 385"/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1" name="Freeform 386"/>
            <p:cNvSpPr>
              <a:spLocks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466725 w 298"/>
                <a:gd name="T1" fmla="*/ 20638 h 13"/>
                <a:gd name="T2" fmla="*/ 3175 w 298"/>
                <a:gd name="T3" fmla="*/ 20638 h 13"/>
                <a:gd name="T4" fmla="*/ 0 w 298"/>
                <a:gd name="T5" fmla="*/ 0 h 13"/>
                <a:gd name="T6" fmla="*/ 473075 w 298"/>
                <a:gd name="T7" fmla="*/ 0 h 13"/>
                <a:gd name="T8" fmla="*/ 466725 w 298"/>
                <a:gd name="T9" fmla="*/ 20638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Freeform 387"/>
            <p:cNvSpPr>
              <a:spLocks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3629 h 7"/>
                <a:gd name="T6" fmla="*/ 0 w 207"/>
                <a:gd name="T7" fmla="*/ 9071 h 7"/>
                <a:gd name="T8" fmla="*/ 3988 w 207"/>
                <a:gd name="T9" fmla="*/ 12700 h 7"/>
                <a:gd name="T10" fmla="*/ 408762 w 207"/>
                <a:gd name="T11" fmla="*/ 12700 h 7"/>
                <a:gd name="T12" fmla="*/ 412750 w 207"/>
                <a:gd name="T13" fmla="*/ 9071 h 7"/>
                <a:gd name="T14" fmla="*/ 412750 w 207"/>
                <a:gd name="T15" fmla="*/ 3629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Freeform 388"/>
            <p:cNvSpPr>
              <a:spLocks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Freeform 389"/>
            <p:cNvSpPr>
              <a:spLocks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Freeform 390"/>
            <p:cNvSpPr>
              <a:spLocks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4233 h 6"/>
                <a:gd name="T6" fmla="*/ 0 w 207"/>
                <a:gd name="T7" fmla="*/ 8467 h 6"/>
                <a:gd name="T8" fmla="*/ 3988 w 207"/>
                <a:gd name="T9" fmla="*/ 12700 h 6"/>
                <a:gd name="T10" fmla="*/ 408762 w 207"/>
                <a:gd name="T11" fmla="*/ 12700 h 6"/>
                <a:gd name="T12" fmla="*/ 412750 w 207"/>
                <a:gd name="T13" fmla="*/ 8467 h 6"/>
                <a:gd name="T14" fmla="*/ 412750 w 207"/>
                <a:gd name="T15" fmla="*/ 4233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Freeform 391"/>
            <p:cNvSpPr>
              <a:spLocks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3704 h 6"/>
                <a:gd name="T6" fmla="*/ 0 w 207"/>
                <a:gd name="T7" fmla="*/ 7409 h 6"/>
                <a:gd name="T8" fmla="*/ 3988 w 207"/>
                <a:gd name="T9" fmla="*/ 11113 h 6"/>
                <a:gd name="T10" fmla="*/ 408762 w 207"/>
                <a:gd name="T11" fmla="*/ 11113 h 6"/>
                <a:gd name="T12" fmla="*/ 412750 w 207"/>
                <a:gd name="T13" fmla="*/ 7409 h 6"/>
                <a:gd name="T14" fmla="*/ 412750 w 207"/>
                <a:gd name="T15" fmla="*/ 3704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Freeform 392"/>
            <p:cNvSpPr>
              <a:spLocks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Freeform 393"/>
            <p:cNvSpPr>
              <a:spLocks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Freeform 394"/>
            <p:cNvSpPr>
              <a:spLocks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Freeform 395"/>
            <p:cNvSpPr>
              <a:spLocks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Freeform 396"/>
            <p:cNvSpPr>
              <a:spLocks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3704 h 6"/>
                <a:gd name="T6" fmla="*/ 0 w 207"/>
                <a:gd name="T7" fmla="*/ 7409 h 6"/>
                <a:gd name="T8" fmla="*/ 3988 w 207"/>
                <a:gd name="T9" fmla="*/ 11113 h 6"/>
                <a:gd name="T10" fmla="*/ 408762 w 207"/>
                <a:gd name="T11" fmla="*/ 11113 h 6"/>
                <a:gd name="T12" fmla="*/ 412750 w 207"/>
                <a:gd name="T13" fmla="*/ 7409 h 6"/>
                <a:gd name="T14" fmla="*/ 412750 w 207"/>
                <a:gd name="T15" fmla="*/ 3704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Freeform 397"/>
            <p:cNvSpPr>
              <a:spLocks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3704 h 6"/>
                <a:gd name="T6" fmla="*/ 0 w 207"/>
                <a:gd name="T7" fmla="*/ 7409 h 6"/>
                <a:gd name="T8" fmla="*/ 3988 w 207"/>
                <a:gd name="T9" fmla="*/ 11113 h 6"/>
                <a:gd name="T10" fmla="*/ 408762 w 207"/>
                <a:gd name="T11" fmla="*/ 11113 h 6"/>
                <a:gd name="T12" fmla="*/ 412750 w 207"/>
                <a:gd name="T13" fmla="*/ 7409 h 6"/>
                <a:gd name="T14" fmla="*/ 412750 w 207"/>
                <a:gd name="T15" fmla="*/ 3704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Freeform 398"/>
            <p:cNvSpPr>
              <a:spLocks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Freeform 399"/>
            <p:cNvSpPr>
              <a:spLocks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Freeform 400"/>
            <p:cNvSpPr>
              <a:spLocks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Freeform 401"/>
            <p:cNvSpPr>
              <a:spLocks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3704 h 6"/>
                <a:gd name="T6" fmla="*/ 0 w 207"/>
                <a:gd name="T7" fmla="*/ 7409 h 6"/>
                <a:gd name="T8" fmla="*/ 3988 w 207"/>
                <a:gd name="T9" fmla="*/ 11113 h 6"/>
                <a:gd name="T10" fmla="*/ 408762 w 207"/>
                <a:gd name="T11" fmla="*/ 11113 h 6"/>
                <a:gd name="T12" fmla="*/ 412750 w 207"/>
                <a:gd name="T13" fmla="*/ 7409 h 6"/>
                <a:gd name="T14" fmla="*/ 412750 w 207"/>
                <a:gd name="T15" fmla="*/ 3704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Rectangle 402"/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8" name="Rectangle 403"/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9" name="Oval 404"/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0" name="Oval 405"/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1" name="Freeform 406"/>
            <p:cNvSpPr>
              <a:spLocks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372010 h 478"/>
                <a:gd name="T2" fmla="*/ 310776 w 255"/>
                <a:gd name="T3" fmla="*/ 372010 h 478"/>
                <a:gd name="T4" fmla="*/ 191247 w 255"/>
                <a:gd name="T5" fmla="*/ 75596 h 478"/>
                <a:gd name="T6" fmla="*/ 324722 w 255"/>
                <a:gd name="T7" fmla="*/ 0 h 478"/>
                <a:gd name="T8" fmla="*/ 500031 w 255"/>
                <a:gd name="T9" fmla="*/ 358084 h 478"/>
                <a:gd name="T10" fmla="*/ 494055 w 255"/>
                <a:gd name="T11" fmla="*/ 698265 h 478"/>
                <a:gd name="T12" fmla="*/ 314761 w 255"/>
                <a:gd name="T13" fmla="*/ 944945 h 478"/>
                <a:gd name="T14" fmla="*/ 278902 w 255"/>
                <a:gd name="T15" fmla="*/ 944945 h 478"/>
                <a:gd name="T16" fmla="*/ 103592 w 255"/>
                <a:gd name="T17" fmla="*/ 630626 h 478"/>
                <a:gd name="T18" fmla="*/ 0 w 255"/>
                <a:gd name="T19" fmla="*/ 37201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2" name="Freeform 407"/>
            <p:cNvSpPr>
              <a:spLocks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9483 w 22"/>
                <a:gd name="T1" fmla="*/ 158750 h 80"/>
                <a:gd name="T2" fmla="*/ 0 w 22"/>
                <a:gd name="T3" fmla="*/ 63500 h 80"/>
                <a:gd name="T4" fmla="*/ 0 w 22"/>
                <a:gd name="T5" fmla="*/ 33734 h 80"/>
                <a:gd name="T6" fmla="*/ 19483 w 22"/>
                <a:gd name="T7" fmla="*/ 95250 h 80"/>
                <a:gd name="T8" fmla="*/ 29224 w 22"/>
                <a:gd name="T9" fmla="*/ 0 h 80"/>
                <a:gd name="T10" fmla="*/ 19483 w 22"/>
                <a:gd name="T11" fmla="*/ 15875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3" name="Freeform 408"/>
            <p:cNvSpPr>
              <a:spLocks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31750 w 34"/>
                <a:gd name="T1" fmla="*/ 0 h 176"/>
                <a:gd name="T2" fmla="*/ 53975 w 34"/>
                <a:gd name="T3" fmla="*/ 163513 h 176"/>
                <a:gd name="T4" fmla="*/ 53975 w 34"/>
                <a:gd name="T5" fmla="*/ 279400 h 176"/>
                <a:gd name="T6" fmla="*/ 31750 w 34"/>
                <a:gd name="T7" fmla="*/ 231775 h 176"/>
                <a:gd name="T8" fmla="*/ 0 w 34"/>
                <a:gd name="T9" fmla="*/ 0 h 176"/>
                <a:gd name="T10" fmla="*/ 31750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4" name="Freeform 409"/>
            <p:cNvSpPr>
              <a:spLocks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9525 w 84"/>
                <a:gd name="T1" fmla="*/ 90488 h 57"/>
                <a:gd name="T2" fmla="*/ 0 w 84"/>
                <a:gd name="T3" fmla="*/ 68263 h 57"/>
                <a:gd name="T4" fmla="*/ 104775 w 84"/>
                <a:gd name="T5" fmla="*/ 11113 h 57"/>
                <a:gd name="T6" fmla="*/ 120650 w 84"/>
                <a:gd name="T7" fmla="*/ 0 h 57"/>
                <a:gd name="T8" fmla="*/ 133350 w 84"/>
                <a:gd name="T9" fmla="*/ 22225 h 57"/>
                <a:gd name="T10" fmla="*/ 9525 w 84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5" name="Freeform 410"/>
            <p:cNvSpPr>
              <a:spLocks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204787 w 103"/>
                <a:gd name="T1" fmla="*/ 309652 h 178"/>
                <a:gd name="T2" fmla="*/ 159058 w 103"/>
                <a:gd name="T3" fmla="*/ 207766 h 178"/>
                <a:gd name="T4" fmla="*/ 127246 w 103"/>
                <a:gd name="T5" fmla="*/ 53939 h 178"/>
                <a:gd name="T6" fmla="*/ 35788 w 103"/>
                <a:gd name="T7" fmla="*/ 7991 h 178"/>
                <a:gd name="T8" fmla="*/ 1988 w 103"/>
                <a:gd name="T9" fmla="*/ 131852 h 178"/>
                <a:gd name="T10" fmla="*/ 37776 w 103"/>
                <a:gd name="T11" fmla="*/ 267699 h 178"/>
                <a:gd name="T12" fmla="*/ 105376 w 103"/>
                <a:gd name="T13" fmla="*/ 329629 h 178"/>
                <a:gd name="T14" fmla="*/ 123270 w 103"/>
                <a:gd name="T15" fmla="*/ 355600 h 178"/>
                <a:gd name="T16" fmla="*/ 204787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6" name="Freeform 411"/>
            <p:cNvSpPr>
              <a:spLocks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565150 h 284"/>
                <a:gd name="T2" fmla="*/ 220265 w 124"/>
                <a:gd name="T3" fmla="*/ 483561 h 284"/>
                <a:gd name="T4" fmla="*/ 246062 w 124"/>
                <a:gd name="T5" fmla="*/ 288545 h 284"/>
                <a:gd name="T6" fmla="*/ 236140 w 124"/>
                <a:gd name="T7" fmla="*/ 185067 h 284"/>
                <a:gd name="T8" fmla="*/ 0 w 124"/>
                <a:gd name="T9" fmla="*/ 0 h 284"/>
                <a:gd name="T10" fmla="*/ 0 w 124"/>
                <a:gd name="T11" fmla="*/ 565150 h 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7" name="Freeform 412"/>
            <p:cNvSpPr>
              <a:spLocks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508000 w 255"/>
                <a:gd name="T1" fmla="*/ 372010 h 478"/>
                <a:gd name="T2" fmla="*/ 197224 w 255"/>
                <a:gd name="T3" fmla="*/ 372010 h 478"/>
                <a:gd name="T4" fmla="*/ 314761 w 255"/>
                <a:gd name="T5" fmla="*/ 75596 h 478"/>
                <a:gd name="T6" fmla="*/ 181286 w 255"/>
                <a:gd name="T7" fmla="*/ 0 h 478"/>
                <a:gd name="T8" fmla="*/ 5976 w 255"/>
                <a:gd name="T9" fmla="*/ 358084 h 478"/>
                <a:gd name="T10" fmla="*/ 13945 w 255"/>
                <a:gd name="T11" fmla="*/ 698265 h 478"/>
                <a:gd name="T12" fmla="*/ 191247 w 255"/>
                <a:gd name="T13" fmla="*/ 944945 h 478"/>
                <a:gd name="T14" fmla="*/ 229098 w 255"/>
                <a:gd name="T15" fmla="*/ 944945 h 478"/>
                <a:gd name="T16" fmla="*/ 404408 w 255"/>
                <a:gd name="T17" fmla="*/ 630626 h 478"/>
                <a:gd name="T18" fmla="*/ 508000 w 255"/>
                <a:gd name="T19" fmla="*/ 37201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8" name="Freeform 413"/>
            <p:cNvSpPr>
              <a:spLocks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26266 w 22"/>
                <a:gd name="T1" fmla="*/ 158750 h 80"/>
                <a:gd name="T2" fmla="*/ 44450 w 22"/>
                <a:gd name="T3" fmla="*/ 63500 h 80"/>
                <a:gd name="T4" fmla="*/ 44450 w 22"/>
                <a:gd name="T5" fmla="*/ 33734 h 80"/>
                <a:gd name="T6" fmla="*/ 26266 w 22"/>
                <a:gd name="T7" fmla="*/ 95250 h 80"/>
                <a:gd name="T8" fmla="*/ 16164 w 22"/>
                <a:gd name="T9" fmla="*/ 0 h 80"/>
                <a:gd name="T10" fmla="*/ 26266 w 22"/>
                <a:gd name="T11" fmla="*/ 15875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9" name="Freeform 414"/>
            <p:cNvSpPr>
              <a:spLocks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23813 w 34"/>
                <a:gd name="T1" fmla="*/ 0 h 176"/>
                <a:gd name="T2" fmla="*/ 0 w 34"/>
                <a:gd name="T3" fmla="*/ 163513 h 176"/>
                <a:gd name="T4" fmla="*/ 0 w 34"/>
                <a:gd name="T5" fmla="*/ 279400 h 176"/>
                <a:gd name="T6" fmla="*/ 23813 w 34"/>
                <a:gd name="T7" fmla="*/ 231775 h 176"/>
                <a:gd name="T8" fmla="*/ 53975 w 34"/>
                <a:gd name="T9" fmla="*/ 0 h 176"/>
                <a:gd name="T10" fmla="*/ 23813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0" name="Freeform 415"/>
            <p:cNvSpPr>
              <a:spLocks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120650 w 83"/>
                <a:gd name="T1" fmla="*/ 90488 h 57"/>
                <a:gd name="T2" fmla="*/ 131762 w 83"/>
                <a:gd name="T3" fmla="*/ 68263 h 57"/>
                <a:gd name="T4" fmla="*/ 26987 w 83"/>
                <a:gd name="T5" fmla="*/ 11113 h 57"/>
                <a:gd name="T6" fmla="*/ 9525 w 83"/>
                <a:gd name="T7" fmla="*/ 0 h 57"/>
                <a:gd name="T8" fmla="*/ 0 w 83"/>
                <a:gd name="T9" fmla="*/ 22225 h 57"/>
                <a:gd name="T10" fmla="*/ 120650 w 83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1" name="Freeform 416"/>
            <p:cNvSpPr>
              <a:spLocks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309652 h 178"/>
                <a:gd name="T2" fmla="*/ 43827 w 102"/>
                <a:gd name="T3" fmla="*/ 207766 h 178"/>
                <a:gd name="T4" fmla="*/ 77694 w 102"/>
                <a:gd name="T5" fmla="*/ 53939 h 178"/>
                <a:gd name="T6" fmla="*/ 169333 w 102"/>
                <a:gd name="T7" fmla="*/ 7991 h 178"/>
                <a:gd name="T8" fmla="*/ 203200 w 102"/>
                <a:gd name="T9" fmla="*/ 131852 h 178"/>
                <a:gd name="T10" fmla="*/ 165349 w 102"/>
                <a:gd name="T11" fmla="*/ 267699 h 178"/>
                <a:gd name="T12" fmla="*/ 97616 w 102"/>
                <a:gd name="T13" fmla="*/ 329629 h 178"/>
                <a:gd name="T14" fmla="*/ 81678 w 102"/>
                <a:gd name="T15" fmla="*/ 355600 h 178"/>
                <a:gd name="T16" fmla="*/ 0 w 102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2" name="Freeform 417"/>
            <p:cNvSpPr>
              <a:spLocks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121444 w 122"/>
                <a:gd name="T1" fmla="*/ 0 h 152"/>
                <a:gd name="T2" fmla="*/ 0 w 122"/>
                <a:gd name="T3" fmla="*/ 303213 h 152"/>
                <a:gd name="T4" fmla="*/ 121444 w 122"/>
                <a:gd name="T5" fmla="*/ 261322 h 152"/>
                <a:gd name="T6" fmla="*/ 242887 w 122"/>
                <a:gd name="T7" fmla="*/ 303213 h 152"/>
                <a:gd name="T8" fmla="*/ 121444 w 122"/>
                <a:gd name="T9" fmla="*/ 0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3" name="Freeform 418"/>
            <p:cNvSpPr>
              <a:spLocks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557168 w 288"/>
                <a:gd name="T1" fmla="*/ 292592 h 197"/>
                <a:gd name="T2" fmla="*/ 513390 w 288"/>
                <a:gd name="T3" fmla="*/ 258755 h 197"/>
                <a:gd name="T4" fmla="*/ 461653 w 288"/>
                <a:gd name="T5" fmla="*/ 123406 h 197"/>
                <a:gd name="T6" fmla="*/ 286544 w 288"/>
                <a:gd name="T7" fmla="*/ 0 h 197"/>
                <a:gd name="T8" fmla="*/ 109444 w 288"/>
                <a:gd name="T9" fmla="*/ 123406 h 197"/>
                <a:gd name="T10" fmla="*/ 59697 w 288"/>
                <a:gd name="T11" fmla="*/ 258755 h 197"/>
                <a:gd name="T12" fmla="*/ 13929 w 288"/>
                <a:gd name="T13" fmla="*/ 292592 h 197"/>
                <a:gd name="T14" fmla="*/ 13929 w 288"/>
                <a:gd name="T15" fmla="*/ 392113 h 197"/>
                <a:gd name="T16" fmla="*/ 39798 w 288"/>
                <a:gd name="T17" fmla="*/ 392113 h 197"/>
                <a:gd name="T18" fmla="*/ 49747 w 288"/>
                <a:gd name="T19" fmla="*/ 288611 h 197"/>
                <a:gd name="T20" fmla="*/ 286544 w 288"/>
                <a:gd name="T21" fmla="*/ 103502 h 197"/>
                <a:gd name="T22" fmla="*/ 523340 w 288"/>
                <a:gd name="T23" fmla="*/ 288611 h 197"/>
                <a:gd name="T24" fmla="*/ 533289 w 288"/>
                <a:gd name="T25" fmla="*/ 392113 h 197"/>
                <a:gd name="T26" fmla="*/ 557168 w 288"/>
                <a:gd name="T27" fmla="*/ 392113 h 197"/>
                <a:gd name="T28" fmla="*/ 557168 w 288"/>
                <a:gd name="T29" fmla="*/ 292592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Freeform 419"/>
            <p:cNvSpPr>
              <a:spLocks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161141 w 158"/>
                <a:gd name="T1" fmla="*/ 55713 h 296"/>
                <a:gd name="T2" fmla="*/ 161141 w 158"/>
                <a:gd name="T3" fmla="*/ 55713 h 296"/>
                <a:gd name="T4" fmla="*/ 9947 w 158"/>
                <a:gd name="T5" fmla="*/ 208923 h 296"/>
                <a:gd name="T6" fmla="*/ 0 w 158"/>
                <a:gd name="T7" fmla="*/ 312389 h 296"/>
                <a:gd name="T8" fmla="*/ 23873 w 158"/>
                <a:gd name="T9" fmla="*/ 507384 h 296"/>
                <a:gd name="T10" fmla="*/ 246685 w 158"/>
                <a:gd name="T11" fmla="*/ 588963 h 296"/>
                <a:gd name="T12" fmla="*/ 246685 w 158"/>
                <a:gd name="T13" fmla="*/ 55713 h 296"/>
                <a:gd name="T14" fmla="*/ 314325 w 158"/>
                <a:gd name="T15" fmla="*/ 0 h 296"/>
                <a:gd name="T16" fmla="*/ 161141 w 158"/>
                <a:gd name="T17" fmla="*/ 55713 h 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Freeform 420"/>
            <p:cNvSpPr>
              <a:spLocks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370177 h 477"/>
                <a:gd name="T2" fmla="*/ 310776 w 255"/>
                <a:gd name="T3" fmla="*/ 370177 h 477"/>
                <a:gd name="T4" fmla="*/ 193239 w 255"/>
                <a:gd name="T5" fmla="*/ 73637 h 477"/>
                <a:gd name="T6" fmla="*/ 324722 w 255"/>
                <a:gd name="T7" fmla="*/ 0 h 477"/>
                <a:gd name="T8" fmla="*/ 502024 w 255"/>
                <a:gd name="T9" fmla="*/ 356246 h 477"/>
                <a:gd name="T10" fmla="*/ 494055 w 255"/>
                <a:gd name="T11" fmla="*/ 696570 h 477"/>
                <a:gd name="T12" fmla="*/ 316753 w 255"/>
                <a:gd name="T13" fmla="*/ 943354 h 477"/>
                <a:gd name="T14" fmla="*/ 278902 w 255"/>
                <a:gd name="T15" fmla="*/ 943354 h 477"/>
                <a:gd name="T16" fmla="*/ 103592 w 255"/>
                <a:gd name="T17" fmla="*/ 628903 h 477"/>
                <a:gd name="T18" fmla="*/ 0 w 255"/>
                <a:gd name="T19" fmla="*/ 370177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Freeform 421"/>
            <p:cNvSpPr>
              <a:spLocks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18184 w 22"/>
                <a:gd name="T1" fmla="*/ 160338 h 80"/>
                <a:gd name="T2" fmla="*/ 0 w 22"/>
                <a:gd name="T3" fmla="*/ 64135 h 80"/>
                <a:gd name="T4" fmla="*/ 0 w 22"/>
                <a:gd name="T5" fmla="*/ 34072 h 80"/>
                <a:gd name="T6" fmla="*/ 18184 w 22"/>
                <a:gd name="T7" fmla="*/ 96203 h 80"/>
                <a:gd name="T8" fmla="*/ 28286 w 22"/>
                <a:gd name="T9" fmla="*/ 0 h 80"/>
                <a:gd name="T10" fmla="*/ 18184 w 22"/>
                <a:gd name="T11" fmla="*/ 160338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7" name="Freeform 422"/>
            <p:cNvSpPr>
              <a:spLocks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31750 w 35"/>
                <a:gd name="T1" fmla="*/ 0 h 176"/>
                <a:gd name="T2" fmla="*/ 55562 w 35"/>
                <a:gd name="T3" fmla="*/ 163513 h 176"/>
                <a:gd name="T4" fmla="*/ 55562 w 35"/>
                <a:gd name="T5" fmla="*/ 279400 h 176"/>
                <a:gd name="T6" fmla="*/ 31750 w 35"/>
                <a:gd name="T7" fmla="*/ 231775 h 176"/>
                <a:gd name="T8" fmla="*/ 0 w 35"/>
                <a:gd name="T9" fmla="*/ 0 h 176"/>
                <a:gd name="T10" fmla="*/ 31750 w 35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8" name="Freeform 423"/>
            <p:cNvSpPr>
              <a:spLocks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7937 w 83"/>
                <a:gd name="T1" fmla="*/ 90488 h 57"/>
                <a:gd name="T2" fmla="*/ 0 w 83"/>
                <a:gd name="T3" fmla="*/ 68263 h 57"/>
                <a:gd name="T4" fmla="*/ 103187 w 83"/>
                <a:gd name="T5" fmla="*/ 9525 h 57"/>
                <a:gd name="T6" fmla="*/ 122237 w 83"/>
                <a:gd name="T7" fmla="*/ 0 h 57"/>
                <a:gd name="T8" fmla="*/ 131762 w 83"/>
                <a:gd name="T9" fmla="*/ 22225 h 57"/>
                <a:gd name="T10" fmla="*/ 7937 w 83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9" name="Freeform 424"/>
            <p:cNvSpPr>
              <a:spLocks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206375 w 103"/>
                <a:gd name="T1" fmla="*/ 309652 h 178"/>
                <a:gd name="T2" fmla="*/ 162295 w 103"/>
                <a:gd name="T3" fmla="*/ 207766 h 178"/>
                <a:gd name="T4" fmla="*/ 128233 w 103"/>
                <a:gd name="T5" fmla="*/ 55937 h 178"/>
                <a:gd name="T6" fmla="*/ 36066 w 103"/>
                <a:gd name="T7" fmla="*/ 7991 h 178"/>
                <a:gd name="T8" fmla="*/ 2004 w 103"/>
                <a:gd name="T9" fmla="*/ 131852 h 178"/>
                <a:gd name="T10" fmla="*/ 38069 w 103"/>
                <a:gd name="T11" fmla="*/ 267699 h 178"/>
                <a:gd name="T12" fmla="*/ 108197 w 103"/>
                <a:gd name="T13" fmla="*/ 329629 h 178"/>
                <a:gd name="T14" fmla="*/ 124226 w 103"/>
                <a:gd name="T15" fmla="*/ 355600 h 178"/>
                <a:gd name="T16" fmla="*/ 206375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0" name="Freeform 425"/>
            <p:cNvSpPr>
              <a:spLocks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566738 h 285"/>
                <a:gd name="T2" fmla="*/ 220265 w 124"/>
                <a:gd name="T3" fmla="*/ 483219 h 285"/>
                <a:gd name="T4" fmla="*/ 246062 w 124"/>
                <a:gd name="T5" fmla="*/ 288340 h 285"/>
                <a:gd name="T6" fmla="*/ 236140 w 124"/>
                <a:gd name="T7" fmla="*/ 184936 h 285"/>
                <a:gd name="T8" fmla="*/ 0 w 124"/>
                <a:gd name="T9" fmla="*/ 0 h 285"/>
                <a:gd name="T10" fmla="*/ 0 w 124"/>
                <a:gd name="T11" fmla="*/ 566738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1" name="Freeform 426"/>
            <p:cNvSpPr>
              <a:spLocks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508000 w 255"/>
                <a:gd name="T1" fmla="*/ 370177 h 477"/>
                <a:gd name="T2" fmla="*/ 197224 w 255"/>
                <a:gd name="T3" fmla="*/ 370177 h 477"/>
                <a:gd name="T4" fmla="*/ 314761 w 255"/>
                <a:gd name="T5" fmla="*/ 73637 h 477"/>
                <a:gd name="T6" fmla="*/ 183278 w 255"/>
                <a:gd name="T7" fmla="*/ 0 h 477"/>
                <a:gd name="T8" fmla="*/ 5976 w 255"/>
                <a:gd name="T9" fmla="*/ 356246 h 477"/>
                <a:gd name="T10" fmla="*/ 13945 w 255"/>
                <a:gd name="T11" fmla="*/ 696570 h 477"/>
                <a:gd name="T12" fmla="*/ 191247 w 255"/>
                <a:gd name="T13" fmla="*/ 943354 h 477"/>
                <a:gd name="T14" fmla="*/ 229098 w 255"/>
                <a:gd name="T15" fmla="*/ 943354 h 477"/>
                <a:gd name="T16" fmla="*/ 404408 w 255"/>
                <a:gd name="T17" fmla="*/ 628903 h 477"/>
                <a:gd name="T18" fmla="*/ 508000 w 255"/>
                <a:gd name="T19" fmla="*/ 370177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2" name="Freeform 427"/>
            <p:cNvSpPr>
              <a:spLocks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24493 w 21"/>
                <a:gd name="T1" fmla="*/ 160338 h 80"/>
                <a:gd name="T2" fmla="*/ 42862 w 21"/>
                <a:gd name="T3" fmla="*/ 64135 h 80"/>
                <a:gd name="T4" fmla="*/ 42862 w 21"/>
                <a:gd name="T5" fmla="*/ 34072 h 80"/>
                <a:gd name="T6" fmla="*/ 24493 w 21"/>
                <a:gd name="T7" fmla="*/ 96203 h 80"/>
                <a:gd name="T8" fmla="*/ 14287 w 21"/>
                <a:gd name="T9" fmla="*/ 0 h 80"/>
                <a:gd name="T10" fmla="*/ 24493 w 21"/>
                <a:gd name="T11" fmla="*/ 160338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3" name="Freeform 428"/>
            <p:cNvSpPr>
              <a:spLocks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22225 w 34"/>
                <a:gd name="T1" fmla="*/ 0 h 176"/>
                <a:gd name="T2" fmla="*/ 0 w 34"/>
                <a:gd name="T3" fmla="*/ 163513 h 176"/>
                <a:gd name="T4" fmla="*/ 0 w 34"/>
                <a:gd name="T5" fmla="*/ 279400 h 176"/>
                <a:gd name="T6" fmla="*/ 22225 w 34"/>
                <a:gd name="T7" fmla="*/ 231775 h 176"/>
                <a:gd name="T8" fmla="*/ 53975 w 34"/>
                <a:gd name="T9" fmla="*/ 0 h 176"/>
                <a:gd name="T10" fmla="*/ 22225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4" name="Freeform 429"/>
            <p:cNvSpPr>
              <a:spLocks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123825 w 84"/>
                <a:gd name="T1" fmla="*/ 90488 h 57"/>
                <a:gd name="T2" fmla="*/ 133350 w 84"/>
                <a:gd name="T3" fmla="*/ 68263 h 57"/>
                <a:gd name="T4" fmla="*/ 28575 w 84"/>
                <a:gd name="T5" fmla="*/ 9525 h 57"/>
                <a:gd name="T6" fmla="*/ 9525 w 84"/>
                <a:gd name="T7" fmla="*/ 0 h 57"/>
                <a:gd name="T8" fmla="*/ 0 w 84"/>
                <a:gd name="T9" fmla="*/ 22225 h 57"/>
                <a:gd name="T10" fmla="*/ 123825 w 84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5" name="Freeform 430"/>
            <p:cNvSpPr>
              <a:spLocks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309652 h 178"/>
                <a:gd name="T2" fmla="*/ 46084 w 103"/>
                <a:gd name="T3" fmla="*/ 207766 h 178"/>
                <a:gd name="T4" fmla="*/ 78142 w 103"/>
                <a:gd name="T5" fmla="*/ 55937 h 178"/>
                <a:gd name="T6" fmla="*/ 170309 w 103"/>
                <a:gd name="T7" fmla="*/ 7991 h 178"/>
                <a:gd name="T8" fmla="*/ 204371 w 103"/>
                <a:gd name="T9" fmla="*/ 131852 h 178"/>
                <a:gd name="T10" fmla="*/ 168306 w 103"/>
                <a:gd name="T11" fmla="*/ 267699 h 178"/>
                <a:gd name="T12" fmla="*/ 100182 w 103"/>
                <a:gd name="T13" fmla="*/ 329629 h 178"/>
                <a:gd name="T14" fmla="*/ 82149 w 103"/>
                <a:gd name="T15" fmla="*/ 355600 h 178"/>
                <a:gd name="T16" fmla="*/ 0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6" name="Freeform 431"/>
            <p:cNvSpPr>
              <a:spLocks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121444 w 122"/>
                <a:gd name="T1" fmla="*/ 0 h 152"/>
                <a:gd name="T2" fmla="*/ 0 w 122"/>
                <a:gd name="T3" fmla="*/ 303213 h 152"/>
                <a:gd name="T4" fmla="*/ 121444 w 122"/>
                <a:gd name="T5" fmla="*/ 261322 h 152"/>
                <a:gd name="T6" fmla="*/ 242887 w 122"/>
                <a:gd name="T7" fmla="*/ 303213 h 152"/>
                <a:gd name="T8" fmla="*/ 121444 w 122"/>
                <a:gd name="T9" fmla="*/ 0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7" name="Freeform 432"/>
            <p:cNvSpPr>
              <a:spLocks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560707 w 288"/>
                <a:gd name="T1" fmla="*/ 292592 h 197"/>
                <a:gd name="T2" fmla="*/ 514813 w 288"/>
                <a:gd name="T3" fmla="*/ 258755 h 197"/>
                <a:gd name="T4" fmla="*/ 464928 w 288"/>
                <a:gd name="T5" fmla="*/ 123406 h 197"/>
                <a:gd name="T6" fmla="*/ 287338 w 288"/>
                <a:gd name="T7" fmla="*/ 0 h 197"/>
                <a:gd name="T8" fmla="*/ 109747 w 288"/>
                <a:gd name="T9" fmla="*/ 123406 h 197"/>
                <a:gd name="T10" fmla="*/ 59862 w 288"/>
                <a:gd name="T11" fmla="*/ 258755 h 197"/>
                <a:gd name="T12" fmla="*/ 13968 w 288"/>
                <a:gd name="T13" fmla="*/ 292592 h 197"/>
                <a:gd name="T14" fmla="*/ 13968 w 288"/>
                <a:gd name="T15" fmla="*/ 392113 h 197"/>
                <a:gd name="T16" fmla="*/ 39908 w 288"/>
                <a:gd name="T17" fmla="*/ 392113 h 197"/>
                <a:gd name="T18" fmla="*/ 49885 w 288"/>
                <a:gd name="T19" fmla="*/ 288611 h 197"/>
                <a:gd name="T20" fmla="*/ 287338 w 288"/>
                <a:gd name="T21" fmla="*/ 103502 h 197"/>
                <a:gd name="T22" fmla="*/ 524790 w 288"/>
                <a:gd name="T23" fmla="*/ 288611 h 197"/>
                <a:gd name="T24" fmla="*/ 534767 w 288"/>
                <a:gd name="T25" fmla="*/ 392113 h 197"/>
                <a:gd name="T26" fmla="*/ 560707 w 288"/>
                <a:gd name="T27" fmla="*/ 392113 h 197"/>
                <a:gd name="T28" fmla="*/ 560707 w 288"/>
                <a:gd name="T29" fmla="*/ 292592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8" name="Freeform 433"/>
            <p:cNvSpPr>
              <a:spLocks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161955 w 158"/>
                <a:gd name="T1" fmla="*/ 55675 h 297"/>
                <a:gd name="T2" fmla="*/ 161955 w 158"/>
                <a:gd name="T3" fmla="*/ 55675 h 297"/>
                <a:gd name="T4" fmla="*/ 9997 w 158"/>
                <a:gd name="T5" fmla="*/ 208780 h 297"/>
                <a:gd name="T6" fmla="*/ 0 w 158"/>
                <a:gd name="T7" fmla="*/ 312176 h 297"/>
                <a:gd name="T8" fmla="*/ 25993 w 158"/>
                <a:gd name="T9" fmla="*/ 507038 h 297"/>
                <a:gd name="T10" fmla="*/ 247931 w 158"/>
                <a:gd name="T11" fmla="*/ 590550 h 297"/>
                <a:gd name="T12" fmla="*/ 247931 w 158"/>
                <a:gd name="T13" fmla="*/ 55675 h 297"/>
                <a:gd name="T14" fmla="*/ 315912 w 158"/>
                <a:gd name="T15" fmla="*/ 0 h 297"/>
                <a:gd name="T16" fmla="*/ 161955 w 158"/>
                <a:gd name="T17" fmla="*/ 55675 h 2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9" name="Rectangle 434"/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20" name="Rectangle 435"/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21" name="Freeform 436"/>
            <p:cNvSpPr>
              <a:spLocks noEditPoint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847725 w 539"/>
                <a:gd name="T1" fmla="*/ 7938 h 369"/>
                <a:gd name="T2" fmla="*/ 847725 w 539"/>
                <a:gd name="T3" fmla="*/ 577850 h 369"/>
                <a:gd name="T4" fmla="*/ 7937 w 539"/>
                <a:gd name="T5" fmla="*/ 577850 h 369"/>
                <a:gd name="T6" fmla="*/ 7937 w 539"/>
                <a:gd name="T7" fmla="*/ 7938 h 369"/>
                <a:gd name="T8" fmla="*/ 847725 w 539"/>
                <a:gd name="T9" fmla="*/ 7938 h 369"/>
                <a:gd name="T10" fmla="*/ 855662 w 539"/>
                <a:gd name="T11" fmla="*/ 0 h 369"/>
                <a:gd name="T12" fmla="*/ 847725 w 539"/>
                <a:gd name="T13" fmla="*/ 0 h 369"/>
                <a:gd name="T14" fmla="*/ 7937 w 539"/>
                <a:gd name="T15" fmla="*/ 0 h 369"/>
                <a:gd name="T16" fmla="*/ 0 w 539"/>
                <a:gd name="T17" fmla="*/ 0 h 369"/>
                <a:gd name="T18" fmla="*/ 0 w 539"/>
                <a:gd name="T19" fmla="*/ 7938 h 369"/>
                <a:gd name="T20" fmla="*/ 0 w 539"/>
                <a:gd name="T21" fmla="*/ 577850 h 369"/>
                <a:gd name="T22" fmla="*/ 0 w 539"/>
                <a:gd name="T23" fmla="*/ 585788 h 369"/>
                <a:gd name="T24" fmla="*/ 7937 w 539"/>
                <a:gd name="T25" fmla="*/ 585788 h 369"/>
                <a:gd name="T26" fmla="*/ 847725 w 539"/>
                <a:gd name="T27" fmla="*/ 585788 h 369"/>
                <a:gd name="T28" fmla="*/ 855662 w 539"/>
                <a:gd name="T29" fmla="*/ 585788 h 369"/>
                <a:gd name="T30" fmla="*/ 855662 w 539"/>
                <a:gd name="T31" fmla="*/ 577850 h 369"/>
                <a:gd name="T32" fmla="*/ 855662 w 539"/>
                <a:gd name="T33" fmla="*/ 7938 h 369"/>
                <a:gd name="T34" fmla="*/ 855662 w 539"/>
                <a:gd name="T35" fmla="*/ 0 h 3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2" name="Freeform 437"/>
            <p:cNvSpPr>
              <a:spLocks noEditPoint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847725 w 539"/>
                <a:gd name="T1" fmla="*/ 7938 h 369"/>
                <a:gd name="T2" fmla="*/ 847725 w 539"/>
                <a:gd name="T3" fmla="*/ 577850 h 369"/>
                <a:gd name="T4" fmla="*/ 7937 w 539"/>
                <a:gd name="T5" fmla="*/ 577850 h 369"/>
                <a:gd name="T6" fmla="*/ 7937 w 539"/>
                <a:gd name="T7" fmla="*/ 7938 h 369"/>
                <a:gd name="T8" fmla="*/ 847725 w 539"/>
                <a:gd name="T9" fmla="*/ 7938 h 369"/>
                <a:gd name="T10" fmla="*/ 855662 w 539"/>
                <a:gd name="T11" fmla="*/ 0 h 369"/>
                <a:gd name="T12" fmla="*/ 847725 w 539"/>
                <a:gd name="T13" fmla="*/ 0 h 369"/>
                <a:gd name="T14" fmla="*/ 7937 w 539"/>
                <a:gd name="T15" fmla="*/ 0 h 369"/>
                <a:gd name="T16" fmla="*/ 0 w 539"/>
                <a:gd name="T17" fmla="*/ 0 h 369"/>
                <a:gd name="T18" fmla="*/ 0 w 539"/>
                <a:gd name="T19" fmla="*/ 7938 h 369"/>
                <a:gd name="T20" fmla="*/ 0 w 539"/>
                <a:gd name="T21" fmla="*/ 577850 h 369"/>
                <a:gd name="T22" fmla="*/ 0 w 539"/>
                <a:gd name="T23" fmla="*/ 585788 h 369"/>
                <a:gd name="T24" fmla="*/ 7937 w 539"/>
                <a:gd name="T25" fmla="*/ 585788 h 369"/>
                <a:gd name="T26" fmla="*/ 847725 w 539"/>
                <a:gd name="T27" fmla="*/ 585788 h 369"/>
                <a:gd name="T28" fmla="*/ 855662 w 539"/>
                <a:gd name="T29" fmla="*/ 585788 h 369"/>
                <a:gd name="T30" fmla="*/ 855662 w 539"/>
                <a:gd name="T31" fmla="*/ 577850 h 369"/>
                <a:gd name="T32" fmla="*/ 855662 w 539"/>
                <a:gd name="T33" fmla="*/ 7938 h 369"/>
                <a:gd name="T34" fmla="*/ 855662 w 539"/>
                <a:gd name="T35" fmla="*/ 0 h 3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3" name="Freeform 438"/>
            <p:cNvSpPr>
              <a:spLocks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349250 w 204"/>
                <a:gd name="T1" fmla="*/ 0 h 264"/>
                <a:gd name="T2" fmla="*/ 0 w 204"/>
                <a:gd name="T3" fmla="*/ 0 h 264"/>
                <a:gd name="T4" fmla="*/ 0 w 204"/>
                <a:gd name="T5" fmla="*/ 525463 h 264"/>
                <a:gd name="T6" fmla="*/ 404812 w 204"/>
                <a:gd name="T7" fmla="*/ 525463 h 264"/>
                <a:gd name="T8" fmla="*/ 404812 w 204"/>
                <a:gd name="T9" fmla="*/ 39808 h 264"/>
                <a:gd name="T10" fmla="*/ 349250 w 204"/>
                <a:gd name="T11" fmla="*/ 0 h 2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4" name="Freeform 439"/>
            <p:cNvSpPr>
              <a:spLocks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55780 w 204"/>
                <a:gd name="T1" fmla="*/ 0 h 264"/>
                <a:gd name="T2" fmla="*/ 406400 w 204"/>
                <a:gd name="T3" fmla="*/ 0 h 264"/>
                <a:gd name="T4" fmla="*/ 406400 w 204"/>
                <a:gd name="T5" fmla="*/ 525463 h 264"/>
                <a:gd name="T6" fmla="*/ 0 w 204"/>
                <a:gd name="T7" fmla="*/ 525463 h 264"/>
                <a:gd name="T8" fmla="*/ 0 w 204"/>
                <a:gd name="T9" fmla="*/ 39808 h 264"/>
                <a:gd name="T10" fmla="*/ 55780 w 204"/>
                <a:gd name="T11" fmla="*/ 0 h 2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5" name="Freeform 440"/>
            <p:cNvSpPr>
              <a:spLocks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349250 w 204"/>
                <a:gd name="T1" fmla="*/ 0 h 264"/>
                <a:gd name="T2" fmla="*/ 349250 w 204"/>
                <a:gd name="T3" fmla="*/ 491626 h 264"/>
                <a:gd name="T4" fmla="*/ 11906 w 204"/>
                <a:gd name="T5" fmla="*/ 491626 h 264"/>
                <a:gd name="T6" fmla="*/ 11906 w 204"/>
                <a:gd name="T7" fmla="*/ 0 h 264"/>
                <a:gd name="T8" fmla="*/ 0 w 204"/>
                <a:gd name="T9" fmla="*/ 0 h 264"/>
                <a:gd name="T10" fmla="*/ 0 w 204"/>
                <a:gd name="T11" fmla="*/ 525463 h 264"/>
                <a:gd name="T12" fmla="*/ 404812 w 204"/>
                <a:gd name="T13" fmla="*/ 525463 h 264"/>
                <a:gd name="T14" fmla="*/ 404812 w 204"/>
                <a:gd name="T15" fmla="*/ 39808 h 264"/>
                <a:gd name="T16" fmla="*/ 349250 w 204"/>
                <a:gd name="T17" fmla="*/ 0 h 2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6" name="Freeform 441"/>
            <p:cNvSpPr>
              <a:spLocks noEditPoint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39688 h 20"/>
                <a:gd name="T2" fmla="*/ 0 w 28"/>
                <a:gd name="T3" fmla="*/ 39688 h 20"/>
                <a:gd name="T4" fmla="*/ 0 w 28"/>
                <a:gd name="T5" fmla="*/ 39688 h 20"/>
                <a:gd name="T6" fmla="*/ 0 w 28"/>
                <a:gd name="T7" fmla="*/ 39688 h 20"/>
                <a:gd name="T8" fmla="*/ 57150 w 28"/>
                <a:gd name="T9" fmla="*/ 0 h 20"/>
                <a:gd name="T10" fmla="*/ 10205 w 28"/>
                <a:gd name="T11" fmla="*/ 15875 h 20"/>
                <a:gd name="T12" fmla="*/ 57150 w 28"/>
                <a:gd name="T13" fmla="*/ 0 h 20"/>
                <a:gd name="T14" fmla="*/ 57150 w 28"/>
                <a:gd name="T15" fmla="*/ 0 h 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7" name="Freeform 442"/>
            <p:cNvSpPr>
              <a:spLocks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406400 w 204"/>
                <a:gd name="T1" fmla="*/ 0 h 264"/>
                <a:gd name="T2" fmla="*/ 394447 w 204"/>
                <a:gd name="T3" fmla="*/ 0 h 264"/>
                <a:gd name="T4" fmla="*/ 394447 w 204"/>
                <a:gd name="T5" fmla="*/ 491626 h 264"/>
                <a:gd name="T6" fmla="*/ 55780 w 204"/>
                <a:gd name="T7" fmla="*/ 491626 h 264"/>
                <a:gd name="T8" fmla="*/ 55780 w 204"/>
                <a:gd name="T9" fmla="*/ 0 h 264"/>
                <a:gd name="T10" fmla="*/ 9961 w 204"/>
                <a:gd name="T11" fmla="*/ 15923 h 264"/>
                <a:gd name="T12" fmla="*/ 0 w 204"/>
                <a:gd name="T13" fmla="*/ 39808 h 264"/>
                <a:gd name="T14" fmla="*/ 0 w 204"/>
                <a:gd name="T15" fmla="*/ 39808 h 264"/>
                <a:gd name="T16" fmla="*/ 0 w 204"/>
                <a:gd name="T17" fmla="*/ 525463 h 264"/>
                <a:gd name="T18" fmla="*/ 406400 w 204"/>
                <a:gd name="T19" fmla="*/ 525463 h 264"/>
                <a:gd name="T20" fmla="*/ 406400 w 204"/>
                <a:gd name="T21" fmla="*/ 0 h 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8" name="Freeform 443"/>
            <p:cNvSpPr>
              <a:spLocks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33338 h 17"/>
                <a:gd name="T2" fmla="*/ 11906 w 204"/>
                <a:gd name="T3" fmla="*/ 0 h 17"/>
                <a:gd name="T4" fmla="*/ 349250 w 204"/>
                <a:gd name="T5" fmla="*/ 0 h 17"/>
                <a:gd name="T6" fmla="*/ 404812 w 204"/>
                <a:gd name="T7" fmla="*/ 33338 h 17"/>
                <a:gd name="T8" fmla="*/ 0 w 204"/>
                <a:gd name="T9" fmla="*/ 3333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9" name="Freeform 444"/>
            <p:cNvSpPr>
              <a:spLocks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406400 w 204"/>
                <a:gd name="T1" fmla="*/ 33338 h 17"/>
                <a:gd name="T2" fmla="*/ 394447 w 204"/>
                <a:gd name="T3" fmla="*/ 0 h 17"/>
                <a:gd name="T4" fmla="*/ 55780 w 204"/>
                <a:gd name="T5" fmla="*/ 0 h 17"/>
                <a:gd name="T6" fmla="*/ 0 w 204"/>
                <a:gd name="T7" fmla="*/ 33338 h 17"/>
                <a:gd name="T8" fmla="*/ 406400 w 204"/>
                <a:gd name="T9" fmla="*/ 3333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0" name="Rectangle 445"/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31" name="Freeform 446"/>
            <p:cNvSpPr>
              <a:spLocks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4762 w 3"/>
                <a:gd name="T1" fmla="*/ 539750 h 340"/>
                <a:gd name="T2" fmla="*/ 4762 w 3"/>
                <a:gd name="T3" fmla="*/ 0 h 340"/>
                <a:gd name="T4" fmla="*/ 0 w 3"/>
                <a:gd name="T5" fmla="*/ 0 h 340"/>
                <a:gd name="T6" fmla="*/ 0 w 3"/>
                <a:gd name="T7" fmla="*/ 539750 h 3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2" name="Freeform 447"/>
            <p:cNvSpPr>
              <a:spLocks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89 w 160"/>
                <a:gd name="T9" fmla="*/ 11113 h 5"/>
                <a:gd name="T10" fmla="*/ 315098 w 160"/>
                <a:gd name="T11" fmla="*/ 11113 h 5"/>
                <a:gd name="T12" fmla="*/ 319087 w 160"/>
                <a:gd name="T13" fmla="*/ 6668 h 5"/>
                <a:gd name="T14" fmla="*/ 319087 w 160"/>
                <a:gd name="T15" fmla="*/ 4445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3" name="Freeform 448"/>
            <p:cNvSpPr>
              <a:spLocks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4" name="Freeform 449"/>
            <p:cNvSpPr>
              <a:spLocks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5" name="Freeform 450"/>
            <p:cNvSpPr>
              <a:spLocks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89 w 160"/>
                <a:gd name="T9" fmla="*/ 11113 h 5"/>
                <a:gd name="T10" fmla="*/ 315098 w 160"/>
                <a:gd name="T11" fmla="*/ 11113 h 5"/>
                <a:gd name="T12" fmla="*/ 319087 w 160"/>
                <a:gd name="T13" fmla="*/ 6668 h 5"/>
                <a:gd name="T14" fmla="*/ 319087 w 160"/>
                <a:gd name="T15" fmla="*/ 4445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6" name="Freeform 451"/>
            <p:cNvSpPr>
              <a:spLocks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7" name="Freeform 452"/>
            <p:cNvSpPr>
              <a:spLocks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8" name="Freeform 453"/>
            <p:cNvSpPr>
              <a:spLocks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89 w 160"/>
                <a:gd name="T9" fmla="*/ 11113 h 5"/>
                <a:gd name="T10" fmla="*/ 315098 w 160"/>
                <a:gd name="T11" fmla="*/ 11113 h 5"/>
                <a:gd name="T12" fmla="*/ 319087 w 160"/>
                <a:gd name="T13" fmla="*/ 6668 h 5"/>
                <a:gd name="T14" fmla="*/ 319087 w 160"/>
                <a:gd name="T15" fmla="*/ 4445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9" name="Freeform 454"/>
            <p:cNvSpPr>
              <a:spLocks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0" name="Freeform 455"/>
            <p:cNvSpPr>
              <a:spLocks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1" name="Freeform 456"/>
            <p:cNvSpPr>
              <a:spLocks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315098 w 160"/>
                <a:gd name="T1" fmla="*/ 0 h 6"/>
                <a:gd name="T2" fmla="*/ 3989 w 160"/>
                <a:gd name="T3" fmla="*/ 0 h 6"/>
                <a:gd name="T4" fmla="*/ 0 w 160"/>
                <a:gd name="T5" fmla="*/ 4233 h 6"/>
                <a:gd name="T6" fmla="*/ 0 w 160"/>
                <a:gd name="T7" fmla="*/ 6350 h 6"/>
                <a:gd name="T8" fmla="*/ 3989 w 160"/>
                <a:gd name="T9" fmla="*/ 12700 h 6"/>
                <a:gd name="T10" fmla="*/ 315098 w 160"/>
                <a:gd name="T11" fmla="*/ 12700 h 6"/>
                <a:gd name="T12" fmla="*/ 319087 w 160"/>
                <a:gd name="T13" fmla="*/ 6350 h 6"/>
                <a:gd name="T14" fmla="*/ 319087 w 160"/>
                <a:gd name="T15" fmla="*/ 4233 h 6"/>
                <a:gd name="T16" fmla="*/ 315098 w 16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2" name="Freeform 457"/>
            <p:cNvSpPr>
              <a:spLocks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3" name="Freeform 458"/>
            <p:cNvSpPr>
              <a:spLocks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315098 w 160"/>
                <a:gd name="T1" fmla="*/ 0 h 6"/>
                <a:gd name="T2" fmla="*/ 3989 w 160"/>
                <a:gd name="T3" fmla="*/ 0 h 6"/>
                <a:gd name="T4" fmla="*/ 0 w 160"/>
                <a:gd name="T5" fmla="*/ 3704 h 6"/>
                <a:gd name="T6" fmla="*/ 0 w 160"/>
                <a:gd name="T7" fmla="*/ 7409 h 6"/>
                <a:gd name="T8" fmla="*/ 3989 w 160"/>
                <a:gd name="T9" fmla="*/ 11113 h 6"/>
                <a:gd name="T10" fmla="*/ 315098 w 160"/>
                <a:gd name="T11" fmla="*/ 11113 h 6"/>
                <a:gd name="T12" fmla="*/ 319087 w 160"/>
                <a:gd name="T13" fmla="*/ 7409 h 6"/>
                <a:gd name="T14" fmla="*/ 319087 w 160"/>
                <a:gd name="T15" fmla="*/ 3704 h 6"/>
                <a:gd name="T16" fmla="*/ 315098 w 16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4" name="Freeform 459"/>
            <p:cNvSpPr>
              <a:spLocks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5" name="Freeform 460"/>
            <p:cNvSpPr>
              <a:spLocks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89 w 160"/>
                <a:gd name="T9" fmla="*/ 11113 h 5"/>
                <a:gd name="T10" fmla="*/ 315098 w 160"/>
                <a:gd name="T11" fmla="*/ 11113 h 5"/>
                <a:gd name="T12" fmla="*/ 319087 w 160"/>
                <a:gd name="T13" fmla="*/ 6668 h 5"/>
                <a:gd name="T14" fmla="*/ 319087 w 160"/>
                <a:gd name="T15" fmla="*/ 4445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6" name="Freeform 461"/>
            <p:cNvSpPr>
              <a:spLocks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7" name="Freeform 462"/>
            <p:cNvSpPr>
              <a:spLocks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8" name="Freeform 463"/>
            <p:cNvSpPr>
              <a:spLocks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9" name="Freeform 464"/>
            <p:cNvSpPr>
              <a:spLocks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69 w 160"/>
                <a:gd name="T9" fmla="*/ 11113 h 5"/>
                <a:gd name="T10" fmla="*/ 313531 w 160"/>
                <a:gd name="T11" fmla="*/ 11113 h 5"/>
                <a:gd name="T12" fmla="*/ 317500 w 160"/>
                <a:gd name="T13" fmla="*/ 6668 h 5"/>
                <a:gd name="T14" fmla="*/ 317500 w 160"/>
                <a:gd name="T15" fmla="*/ 4445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0" name="Freeform 465"/>
            <p:cNvSpPr>
              <a:spLocks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69 w 160"/>
                <a:gd name="T9" fmla="*/ 11113 h 5"/>
                <a:gd name="T10" fmla="*/ 313531 w 160"/>
                <a:gd name="T11" fmla="*/ 11113 h 5"/>
                <a:gd name="T12" fmla="*/ 317500 w 160"/>
                <a:gd name="T13" fmla="*/ 6668 h 5"/>
                <a:gd name="T14" fmla="*/ 317500 w 160"/>
                <a:gd name="T15" fmla="*/ 4445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1" name="Freeform 466"/>
            <p:cNvSpPr>
              <a:spLocks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313531 w 160"/>
                <a:gd name="T1" fmla="*/ 0 h 6"/>
                <a:gd name="T2" fmla="*/ 3969 w 160"/>
                <a:gd name="T3" fmla="*/ 0 h 6"/>
                <a:gd name="T4" fmla="*/ 0 w 160"/>
                <a:gd name="T5" fmla="*/ 3704 h 6"/>
                <a:gd name="T6" fmla="*/ 0 w 160"/>
                <a:gd name="T7" fmla="*/ 7409 h 6"/>
                <a:gd name="T8" fmla="*/ 3969 w 160"/>
                <a:gd name="T9" fmla="*/ 11113 h 6"/>
                <a:gd name="T10" fmla="*/ 313531 w 160"/>
                <a:gd name="T11" fmla="*/ 11113 h 6"/>
                <a:gd name="T12" fmla="*/ 317500 w 160"/>
                <a:gd name="T13" fmla="*/ 7409 h 6"/>
                <a:gd name="T14" fmla="*/ 317500 w 160"/>
                <a:gd name="T15" fmla="*/ 3704 h 6"/>
                <a:gd name="T16" fmla="*/ 313531 w 16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2" name="Freeform 467"/>
            <p:cNvSpPr>
              <a:spLocks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3" name="Freeform 468"/>
            <p:cNvSpPr>
              <a:spLocks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313531 w 160"/>
                <a:gd name="T1" fmla="*/ 0 h 6"/>
                <a:gd name="T2" fmla="*/ 3969 w 160"/>
                <a:gd name="T3" fmla="*/ 0 h 6"/>
                <a:gd name="T4" fmla="*/ 0 w 160"/>
                <a:gd name="T5" fmla="*/ 4233 h 6"/>
                <a:gd name="T6" fmla="*/ 0 w 160"/>
                <a:gd name="T7" fmla="*/ 8467 h 6"/>
                <a:gd name="T8" fmla="*/ 3969 w 160"/>
                <a:gd name="T9" fmla="*/ 12700 h 6"/>
                <a:gd name="T10" fmla="*/ 313531 w 160"/>
                <a:gd name="T11" fmla="*/ 12700 h 6"/>
                <a:gd name="T12" fmla="*/ 317500 w 160"/>
                <a:gd name="T13" fmla="*/ 8467 h 6"/>
                <a:gd name="T14" fmla="*/ 317500 w 160"/>
                <a:gd name="T15" fmla="*/ 4233 h 6"/>
                <a:gd name="T16" fmla="*/ 313531 w 16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4" name="Freeform 469"/>
            <p:cNvSpPr>
              <a:spLocks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5" name="Freeform 470"/>
            <p:cNvSpPr>
              <a:spLocks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6" name="Freeform 471"/>
            <p:cNvSpPr>
              <a:spLocks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69 w 160"/>
                <a:gd name="T9" fmla="*/ 11113 h 5"/>
                <a:gd name="T10" fmla="*/ 313531 w 160"/>
                <a:gd name="T11" fmla="*/ 11113 h 5"/>
                <a:gd name="T12" fmla="*/ 317500 w 160"/>
                <a:gd name="T13" fmla="*/ 6668 h 5"/>
                <a:gd name="T14" fmla="*/ 317500 w 160"/>
                <a:gd name="T15" fmla="*/ 4445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7" name="Freeform 472"/>
            <p:cNvSpPr>
              <a:spLocks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8" name="Freeform 473"/>
            <p:cNvSpPr>
              <a:spLocks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9" name="Freeform 474"/>
            <p:cNvSpPr>
              <a:spLocks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0" name="Freeform 475"/>
            <p:cNvSpPr>
              <a:spLocks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1" name="Freeform 476"/>
            <p:cNvSpPr>
              <a:spLocks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2" name="Freeform 477"/>
            <p:cNvSpPr>
              <a:spLocks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23812 w 19"/>
                <a:gd name="T1" fmla="*/ 3175 h 17"/>
                <a:gd name="T2" fmla="*/ 23812 w 19"/>
                <a:gd name="T3" fmla="*/ 3175 h 17"/>
                <a:gd name="T4" fmla="*/ 30162 w 19"/>
                <a:gd name="T5" fmla="*/ 0 h 17"/>
                <a:gd name="T6" fmla="*/ 1587 w 19"/>
                <a:gd name="T7" fmla="*/ 26988 h 17"/>
                <a:gd name="T8" fmla="*/ 0 w 19"/>
                <a:gd name="T9" fmla="*/ 26988 h 17"/>
                <a:gd name="T10" fmla="*/ 23812 w 19"/>
                <a:gd name="T11" fmla="*/ 3175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3" name="Freeform 478"/>
            <p:cNvSpPr>
              <a:spLocks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825426 w 431"/>
                <a:gd name="T1" fmla="*/ 574675 h 288"/>
                <a:gd name="T2" fmla="*/ 33813 w 431"/>
                <a:gd name="T3" fmla="*/ 574675 h 288"/>
                <a:gd name="T4" fmla="*/ 0 w 431"/>
                <a:gd name="T5" fmla="*/ 540753 h 288"/>
                <a:gd name="T6" fmla="*/ 0 w 431"/>
                <a:gd name="T7" fmla="*/ 33922 h 288"/>
                <a:gd name="T8" fmla="*/ 33813 w 431"/>
                <a:gd name="T9" fmla="*/ 0 h 288"/>
                <a:gd name="T10" fmla="*/ 825426 w 431"/>
                <a:gd name="T11" fmla="*/ 0 h 288"/>
                <a:gd name="T12" fmla="*/ 857250 w 431"/>
                <a:gd name="T13" fmla="*/ 33922 h 288"/>
                <a:gd name="T14" fmla="*/ 857250 w 431"/>
                <a:gd name="T15" fmla="*/ 540753 h 288"/>
                <a:gd name="T16" fmla="*/ 825426 w 431"/>
                <a:gd name="T17" fmla="*/ 574675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4" name="Freeform 479"/>
            <p:cNvSpPr>
              <a:spLocks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280543 w 150"/>
                <a:gd name="T1" fmla="*/ 179388 h 90"/>
                <a:gd name="T2" fmla="*/ 17907 w 150"/>
                <a:gd name="T3" fmla="*/ 179388 h 90"/>
                <a:gd name="T4" fmla="*/ 0 w 150"/>
                <a:gd name="T5" fmla="*/ 161449 h 90"/>
                <a:gd name="T6" fmla="*/ 0 w 150"/>
                <a:gd name="T7" fmla="*/ 17939 h 90"/>
                <a:gd name="T8" fmla="*/ 17907 w 150"/>
                <a:gd name="T9" fmla="*/ 0 h 90"/>
                <a:gd name="T10" fmla="*/ 280543 w 150"/>
                <a:gd name="T11" fmla="*/ 0 h 90"/>
                <a:gd name="T12" fmla="*/ 298450 w 150"/>
                <a:gd name="T13" fmla="*/ 17939 h 90"/>
                <a:gd name="T14" fmla="*/ 298450 w 150"/>
                <a:gd name="T15" fmla="*/ 161449 h 90"/>
                <a:gd name="T16" fmla="*/ 280543 w 150"/>
                <a:gd name="T17" fmla="*/ 179388 h 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5" name="Freeform 480"/>
            <p:cNvSpPr>
              <a:spLocks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313531 w 164"/>
                <a:gd name="T1" fmla="*/ 52388 h 26"/>
                <a:gd name="T2" fmla="*/ 11906 w 164"/>
                <a:gd name="T3" fmla="*/ 52388 h 26"/>
                <a:gd name="T4" fmla="*/ 0 w 164"/>
                <a:gd name="T5" fmla="*/ 40298 h 26"/>
                <a:gd name="T6" fmla="*/ 0 w 164"/>
                <a:gd name="T7" fmla="*/ 12090 h 26"/>
                <a:gd name="T8" fmla="*/ 11906 w 164"/>
                <a:gd name="T9" fmla="*/ 0 h 26"/>
                <a:gd name="T10" fmla="*/ 313531 w 164"/>
                <a:gd name="T11" fmla="*/ 0 h 26"/>
                <a:gd name="T12" fmla="*/ 325437 w 164"/>
                <a:gd name="T13" fmla="*/ 12090 h 26"/>
                <a:gd name="T14" fmla="*/ 325437 w 164"/>
                <a:gd name="T15" fmla="*/ 40298 h 26"/>
                <a:gd name="T16" fmla="*/ 313531 w 164"/>
                <a:gd name="T17" fmla="*/ 52388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6" name="Freeform 481"/>
            <p:cNvSpPr>
              <a:spLocks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7" name="Freeform 482"/>
            <p:cNvSpPr>
              <a:spLocks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8" name="Freeform 483"/>
            <p:cNvSpPr>
              <a:spLocks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9" name="Freeform 484"/>
            <p:cNvSpPr>
              <a:spLocks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0" name="Freeform 485"/>
            <p:cNvSpPr>
              <a:spLocks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1" name="Freeform 486"/>
            <p:cNvSpPr>
              <a:spLocks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2" name="Freeform 487"/>
            <p:cNvSpPr>
              <a:spLocks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3" name="Freeform 488"/>
            <p:cNvSpPr>
              <a:spLocks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4" name="Freeform 489"/>
            <p:cNvSpPr>
              <a:spLocks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5" name="Freeform 490"/>
            <p:cNvSpPr>
              <a:spLocks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6" name="Freeform 491"/>
            <p:cNvSpPr>
              <a:spLocks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58510 w 35"/>
                <a:gd name="T1" fmla="*/ 53975 h 27"/>
                <a:gd name="T2" fmla="*/ 9752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752 w 35"/>
                <a:gd name="T9" fmla="*/ 0 h 27"/>
                <a:gd name="T10" fmla="*/ 58510 w 35"/>
                <a:gd name="T11" fmla="*/ 0 h 27"/>
                <a:gd name="T12" fmla="*/ 68262 w 35"/>
                <a:gd name="T13" fmla="*/ 9995 h 27"/>
                <a:gd name="T14" fmla="*/ 68262 w 35"/>
                <a:gd name="T15" fmla="*/ 43980 h 27"/>
                <a:gd name="T16" fmla="*/ 58510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7" name="Freeform 492"/>
            <p:cNvSpPr>
              <a:spLocks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8" name="Freeform 493"/>
            <p:cNvSpPr>
              <a:spLocks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79" name="Freeform 494"/>
            <p:cNvSpPr>
              <a:spLocks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0" name="Freeform 495"/>
            <p:cNvSpPr>
              <a:spLocks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1" name="Freeform 496"/>
            <p:cNvSpPr>
              <a:spLocks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2" name="Freeform 497"/>
            <p:cNvSpPr>
              <a:spLocks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3" name="Freeform 498"/>
            <p:cNvSpPr>
              <a:spLocks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4" name="Freeform 499"/>
            <p:cNvSpPr>
              <a:spLocks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5" name="Freeform 500"/>
            <p:cNvSpPr>
              <a:spLocks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58510 w 35"/>
                <a:gd name="T1" fmla="*/ 53975 h 27"/>
                <a:gd name="T2" fmla="*/ 9752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752 w 35"/>
                <a:gd name="T9" fmla="*/ 0 h 27"/>
                <a:gd name="T10" fmla="*/ 58510 w 35"/>
                <a:gd name="T11" fmla="*/ 0 h 27"/>
                <a:gd name="T12" fmla="*/ 68262 w 35"/>
                <a:gd name="T13" fmla="*/ 9995 h 27"/>
                <a:gd name="T14" fmla="*/ 68262 w 35"/>
                <a:gd name="T15" fmla="*/ 43980 h 27"/>
                <a:gd name="T16" fmla="*/ 58510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6" name="Freeform 501"/>
            <p:cNvSpPr>
              <a:spLocks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7" name="Freeform 502"/>
            <p:cNvSpPr>
              <a:spLocks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8" name="Freeform 503"/>
            <p:cNvSpPr>
              <a:spLocks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9" name="Freeform 504"/>
            <p:cNvSpPr>
              <a:spLocks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0" name="Freeform 505"/>
            <p:cNvSpPr>
              <a:spLocks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1" name="Freeform 506"/>
            <p:cNvSpPr>
              <a:spLocks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2" name="Freeform 507"/>
            <p:cNvSpPr>
              <a:spLocks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3" name="Freeform 508"/>
            <p:cNvSpPr>
              <a:spLocks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4" name="Freeform 509"/>
            <p:cNvSpPr>
              <a:spLocks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58510 w 35"/>
                <a:gd name="T1" fmla="*/ 52388 h 27"/>
                <a:gd name="T2" fmla="*/ 9752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752 w 35"/>
                <a:gd name="T9" fmla="*/ 0 h 27"/>
                <a:gd name="T10" fmla="*/ 58510 w 35"/>
                <a:gd name="T11" fmla="*/ 0 h 27"/>
                <a:gd name="T12" fmla="*/ 68262 w 35"/>
                <a:gd name="T13" fmla="*/ 9701 h 27"/>
                <a:gd name="T14" fmla="*/ 68262 w 35"/>
                <a:gd name="T15" fmla="*/ 42687 h 27"/>
                <a:gd name="T16" fmla="*/ 58510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5" name="Freeform 510"/>
            <p:cNvSpPr>
              <a:spLocks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6" name="Freeform 511"/>
            <p:cNvSpPr>
              <a:spLocks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7" name="Freeform 512"/>
            <p:cNvSpPr>
              <a:spLocks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8" name="Freeform 513"/>
            <p:cNvSpPr>
              <a:spLocks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945570 w 504"/>
                <a:gd name="T1" fmla="*/ 33734 h 100"/>
                <a:gd name="T2" fmla="*/ 887841 w 504"/>
                <a:gd name="T3" fmla="*/ 0 h 100"/>
                <a:gd name="T4" fmla="*/ 501650 w 504"/>
                <a:gd name="T5" fmla="*/ 0 h 100"/>
                <a:gd name="T6" fmla="*/ 115459 w 504"/>
                <a:gd name="T7" fmla="*/ 0 h 100"/>
                <a:gd name="T8" fmla="*/ 57730 w 504"/>
                <a:gd name="T9" fmla="*/ 33734 h 100"/>
                <a:gd name="T10" fmla="*/ 0 w 504"/>
                <a:gd name="T11" fmla="*/ 154782 h 100"/>
                <a:gd name="T12" fmla="*/ 43795 w 504"/>
                <a:gd name="T13" fmla="*/ 198438 h 100"/>
                <a:gd name="T14" fmla="*/ 501650 w 504"/>
                <a:gd name="T15" fmla="*/ 198438 h 100"/>
                <a:gd name="T16" fmla="*/ 959505 w 504"/>
                <a:gd name="T17" fmla="*/ 198438 h 100"/>
                <a:gd name="T18" fmla="*/ 1003300 w 504"/>
                <a:gd name="T19" fmla="*/ 154782 h 100"/>
                <a:gd name="T20" fmla="*/ 945570 w 504"/>
                <a:gd name="T21" fmla="*/ 33734 h 1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9" name="Freeform 514"/>
            <p:cNvSpPr>
              <a:spLocks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874712 w 597"/>
                <a:gd name="T1" fmla="*/ 0 h 98"/>
                <a:gd name="T2" fmla="*/ 474662 w 597"/>
                <a:gd name="T3" fmla="*/ 0 h 98"/>
                <a:gd name="T4" fmla="*/ 69850 w 597"/>
                <a:gd name="T5" fmla="*/ 0 h 98"/>
                <a:gd name="T6" fmla="*/ 0 w 597"/>
                <a:gd name="T7" fmla="*/ 155575 h 98"/>
                <a:gd name="T8" fmla="*/ 474662 w 597"/>
                <a:gd name="T9" fmla="*/ 155575 h 98"/>
                <a:gd name="T10" fmla="*/ 947737 w 597"/>
                <a:gd name="T11" fmla="*/ 155575 h 98"/>
                <a:gd name="T12" fmla="*/ 874712 w 597"/>
                <a:gd name="T13" fmla="*/ 0 h 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0" name="Freeform 515"/>
            <p:cNvSpPr>
              <a:spLocks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31750 h 20"/>
                <a:gd name="T2" fmla="*/ 14287 w 597"/>
                <a:gd name="T3" fmla="*/ 0 h 20"/>
                <a:gd name="T4" fmla="*/ 935037 w 597"/>
                <a:gd name="T5" fmla="*/ 0 h 20"/>
                <a:gd name="T6" fmla="*/ 947737 w 597"/>
                <a:gd name="T7" fmla="*/ 31750 h 20"/>
                <a:gd name="T8" fmla="*/ 0 w 597"/>
                <a:gd name="T9" fmla="*/ 3175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1" name="Freeform 516"/>
            <p:cNvSpPr>
              <a:spLocks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69850 h 44"/>
                <a:gd name="T2" fmla="*/ 255587 w 161"/>
                <a:gd name="T3" fmla="*/ 69850 h 44"/>
                <a:gd name="T4" fmla="*/ 255587 w 161"/>
                <a:gd name="T5" fmla="*/ 0 h 44"/>
                <a:gd name="T6" fmla="*/ 28575 w 161"/>
                <a:gd name="T7" fmla="*/ 0 h 44"/>
                <a:gd name="T8" fmla="*/ 0 w 161"/>
                <a:gd name="T9" fmla="*/ 6985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2" name="Freeform 517"/>
            <p:cNvSpPr>
              <a:spLocks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254000 w 160"/>
                <a:gd name="T1" fmla="*/ 69850 h 44"/>
                <a:gd name="T2" fmla="*/ 0 w 160"/>
                <a:gd name="T3" fmla="*/ 69850 h 44"/>
                <a:gd name="T4" fmla="*/ 0 w 160"/>
                <a:gd name="T5" fmla="*/ 0 h 44"/>
                <a:gd name="T6" fmla="*/ 227013 w 160"/>
                <a:gd name="T7" fmla="*/ 0 h 44"/>
                <a:gd name="T8" fmla="*/ 254000 w 160"/>
                <a:gd name="T9" fmla="*/ 6985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3" name="Freeform 518"/>
            <p:cNvSpPr>
              <a:spLocks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372010 h 478"/>
                <a:gd name="T2" fmla="*/ 310050 w 254"/>
                <a:gd name="T3" fmla="*/ 372010 h 478"/>
                <a:gd name="T4" fmla="*/ 190800 w 254"/>
                <a:gd name="T5" fmla="*/ 75596 h 478"/>
                <a:gd name="T6" fmla="*/ 323963 w 254"/>
                <a:gd name="T7" fmla="*/ 0 h 478"/>
                <a:gd name="T8" fmla="*/ 498863 w 254"/>
                <a:gd name="T9" fmla="*/ 358084 h 478"/>
                <a:gd name="T10" fmla="*/ 492900 w 254"/>
                <a:gd name="T11" fmla="*/ 698265 h 478"/>
                <a:gd name="T12" fmla="*/ 314025 w 254"/>
                <a:gd name="T13" fmla="*/ 944945 h 478"/>
                <a:gd name="T14" fmla="*/ 278250 w 254"/>
                <a:gd name="T15" fmla="*/ 944945 h 478"/>
                <a:gd name="T16" fmla="*/ 103350 w 254"/>
                <a:gd name="T17" fmla="*/ 630626 h 478"/>
                <a:gd name="T18" fmla="*/ 0 w 254"/>
                <a:gd name="T19" fmla="*/ 37201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4" name="Freeform 519"/>
            <p:cNvSpPr>
              <a:spLocks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17534 w 22"/>
                <a:gd name="T1" fmla="*/ 158750 h 80"/>
                <a:gd name="T2" fmla="*/ 0 w 22"/>
                <a:gd name="T3" fmla="*/ 63500 h 80"/>
                <a:gd name="T4" fmla="*/ 0 w 22"/>
                <a:gd name="T5" fmla="*/ 33734 h 80"/>
                <a:gd name="T6" fmla="*/ 17534 w 22"/>
                <a:gd name="T7" fmla="*/ 95250 h 80"/>
                <a:gd name="T8" fmla="*/ 27276 w 22"/>
                <a:gd name="T9" fmla="*/ 0 h 80"/>
                <a:gd name="T10" fmla="*/ 17534 w 22"/>
                <a:gd name="T11" fmla="*/ 15875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5" name="Freeform 520"/>
            <p:cNvSpPr>
              <a:spLocks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31750 w 34"/>
                <a:gd name="T1" fmla="*/ 0 h 176"/>
                <a:gd name="T2" fmla="*/ 53975 w 34"/>
                <a:gd name="T3" fmla="*/ 163513 h 176"/>
                <a:gd name="T4" fmla="*/ 53975 w 34"/>
                <a:gd name="T5" fmla="*/ 279400 h 176"/>
                <a:gd name="T6" fmla="*/ 31750 w 34"/>
                <a:gd name="T7" fmla="*/ 231775 h 176"/>
                <a:gd name="T8" fmla="*/ 0 w 34"/>
                <a:gd name="T9" fmla="*/ 0 h 176"/>
                <a:gd name="T10" fmla="*/ 31750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6" name="Freeform 521"/>
            <p:cNvSpPr>
              <a:spLocks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9525 w 82"/>
                <a:gd name="T1" fmla="*/ 90488 h 57"/>
                <a:gd name="T2" fmla="*/ 0 w 82"/>
                <a:gd name="T3" fmla="*/ 68263 h 57"/>
                <a:gd name="T4" fmla="*/ 104775 w 82"/>
                <a:gd name="T5" fmla="*/ 11113 h 57"/>
                <a:gd name="T6" fmla="*/ 120650 w 82"/>
                <a:gd name="T7" fmla="*/ 0 h 57"/>
                <a:gd name="T8" fmla="*/ 130175 w 82"/>
                <a:gd name="T9" fmla="*/ 22225 h 57"/>
                <a:gd name="T10" fmla="*/ 9525 w 82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7" name="Freeform 522"/>
            <p:cNvSpPr>
              <a:spLocks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204787 w 103"/>
                <a:gd name="T1" fmla="*/ 309652 h 178"/>
                <a:gd name="T2" fmla="*/ 159058 w 103"/>
                <a:gd name="T3" fmla="*/ 207766 h 178"/>
                <a:gd name="T4" fmla="*/ 127246 w 103"/>
                <a:gd name="T5" fmla="*/ 53939 h 178"/>
                <a:gd name="T6" fmla="*/ 35788 w 103"/>
                <a:gd name="T7" fmla="*/ 7991 h 178"/>
                <a:gd name="T8" fmla="*/ 1988 w 103"/>
                <a:gd name="T9" fmla="*/ 131852 h 178"/>
                <a:gd name="T10" fmla="*/ 37776 w 103"/>
                <a:gd name="T11" fmla="*/ 267699 h 178"/>
                <a:gd name="T12" fmla="*/ 105376 w 103"/>
                <a:gd name="T13" fmla="*/ 329629 h 178"/>
                <a:gd name="T14" fmla="*/ 121282 w 103"/>
                <a:gd name="T15" fmla="*/ 355600 h 178"/>
                <a:gd name="T16" fmla="*/ 204787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8" name="Freeform 523"/>
            <p:cNvSpPr>
              <a:spLocks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565150 h 284"/>
                <a:gd name="T2" fmla="*/ 220265 w 124"/>
                <a:gd name="T3" fmla="*/ 483561 h 284"/>
                <a:gd name="T4" fmla="*/ 246062 w 124"/>
                <a:gd name="T5" fmla="*/ 288545 h 284"/>
                <a:gd name="T6" fmla="*/ 236140 w 124"/>
                <a:gd name="T7" fmla="*/ 185067 h 284"/>
                <a:gd name="T8" fmla="*/ 0 w 124"/>
                <a:gd name="T9" fmla="*/ 0 h 284"/>
                <a:gd name="T10" fmla="*/ 0 w 124"/>
                <a:gd name="T11" fmla="*/ 565150 h 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9" name="Freeform 524"/>
            <p:cNvSpPr>
              <a:spLocks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508000 w 255"/>
                <a:gd name="T1" fmla="*/ 372010 h 478"/>
                <a:gd name="T2" fmla="*/ 195231 w 255"/>
                <a:gd name="T3" fmla="*/ 372010 h 478"/>
                <a:gd name="T4" fmla="*/ 314761 w 255"/>
                <a:gd name="T5" fmla="*/ 75596 h 478"/>
                <a:gd name="T6" fmla="*/ 181286 w 255"/>
                <a:gd name="T7" fmla="*/ 0 h 478"/>
                <a:gd name="T8" fmla="*/ 5976 w 255"/>
                <a:gd name="T9" fmla="*/ 358084 h 478"/>
                <a:gd name="T10" fmla="*/ 11953 w 255"/>
                <a:gd name="T11" fmla="*/ 698265 h 478"/>
                <a:gd name="T12" fmla="*/ 191247 w 255"/>
                <a:gd name="T13" fmla="*/ 944945 h 478"/>
                <a:gd name="T14" fmla="*/ 227106 w 255"/>
                <a:gd name="T15" fmla="*/ 944945 h 478"/>
                <a:gd name="T16" fmla="*/ 402416 w 255"/>
                <a:gd name="T17" fmla="*/ 630626 h 478"/>
                <a:gd name="T18" fmla="*/ 508000 w 255"/>
                <a:gd name="T19" fmla="*/ 37201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0" name="Freeform 525"/>
            <p:cNvSpPr>
              <a:spLocks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25328 w 22"/>
                <a:gd name="T1" fmla="*/ 158750 h 80"/>
                <a:gd name="T2" fmla="*/ 42862 w 22"/>
                <a:gd name="T3" fmla="*/ 63500 h 80"/>
                <a:gd name="T4" fmla="*/ 42862 w 22"/>
                <a:gd name="T5" fmla="*/ 33734 h 80"/>
                <a:gd name="T6" fmla="*/ 25328 w 22"/>
                <a:gd name="T7" fmla="*/ 95250 h 80"/>
                <a:gd name="T8" fmla="*/ 15586 w 22"/>
                <a:gd name="T9" fmla="*/ 0 h 80"/>
                <a:gd name="T10" fmla="*/ 25328 w 22"/>
                <a:gd name="T11" fmla="*/ 15875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1" name="Freeform 526"/>
            <p:cNvSpPr>
              <a:spLocks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22225 w 34"/>
                <a:gd name="T1" fmla="*/ 0 h 176"/>
                <a:gd name="T2" fmla="*/ 0 w 34"/>
                <a:gd name="T3" fmla="*/ 163513 h 176"/>
                <a:gd name="T4" fmla="*/ 0 w 34"/>
                <a:gd name="T5" fmla="*/ 279400 h 176"/>
                <a:gd name="T6" fmla="*/ 22225 w 34"/>
                <a:gd name="T7" fmla="*/ 231775 h 176"/>
                <a:gd name="T8" fmla="*/ 53975 w 34"/>
                <a:gd name="T9" fmla="*/ 0 h 176"/>
                <a:gd name="T10" fmla="*/ 22225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2" name="Freeform 527"/>
            <p:cNvSpPr>
              <a:spLocks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120650 w 82"/>
                <a:gd name="T1" fmla="*/ 90488 h 57"/>
                <a:gd name="T2" fmla="*/ 130175 w 82"/>
                <a:gd name="T3" fmla="*/ 68263 h 57"/>
                <a:gd name="T4" fmla="*/ 25400 w 82"/>
                <a:gd name="T5" fmla="*/ 11113 h 57"/>
                <a:gd name="T6" fmla="*/ 9525 w 82"/>
                <a:gd name="T7" fmla="*/ 0 h 57"/>
                <a:gd name="T8" fmla="*/ 0 w 82"/>
                <a:gd name="T9" fmla="*/ 22225 h 57"/>
                <a:gd name="T10" fmla="*/ 120650 w 82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3" name="Freeform 528"/>
            <p:cNvSpPr>
              <a:spLocks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309652 h 178"/>
                <a:gd name="T2" fmla="*/ 45729 w 103"/>
                <a:gd name="T3" fmla="*/ 207766 h 178"/>
                <a:gd name="T4" fmla="*/ 79529 w 103"/>
                <a:gd name="T5" fmla="*/ 53939 h 178"/>
                <a:gd name="T6" fmla="*/ 168999 w 103"/>
                <a:gd name="T7" fmla="*/ 7991 h 178"/>
                <a:gd name="T8" fmla="*/ 202799 w 103"/>
                <a:gd name="T9" fmla="*/ 131852 h 178"/>
                <a:gd name="T10" fmla="*/ 167011 w 103"/>
                <a:gd name="T11" fmla="*/ 267699 h 178"/>
                <a:gd name="T12" fmla="*/ 99411 w 103"/>
                <a:gd name="T13" fmla="*/ 329629 h 178"/>
                <a:gd name="T14" fmla="*/ 83505 w 103"/>
                <a:gd name="T15" fmla="*/ 355600 h 178"/>
                <a:gd name="T16" fmla="*/ 0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4" name="Freeform 529"/>
            <p:cNvSpPr>
              <a:spLocks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121647 w 121"/>
                <a:gd name="T1" fmla="*/ 0 h 152"/>
                <a:gd name="T2" fmla="*/ 0 w 121"/>
                <a:gd name="T3" fmla="*/ 303213 h 152"/>
                <a:gd name="T4" fmla="*/ 121647 w 121"/>
                <a:gd name="T5" fmla="*/ 261322 h 152"/>
                <a:gd name="T6" fmla="*/ 241300 w 121"/>
                <a:gd name="T7" fmla="*/ 303213 h 152"/>
                <a:gd name="T8" fmla="*/ 121647 w 121"/>
                <a:gd name="T9" fmla="*/ 0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5" name="Freeform 530"/>
            <p:cNvSpPr>
              <a:spLocks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558767 w 289"/>
                <a:gd name="T1" fmla="*/ 292592 h 197"/>
                <a:gd name="T2" fmla="*/ 513032 w 289"/>
                <a:gd name="T3" fmla="*/ 258755 h 197"/>
                <a:gd name="T4" fmla="*/ 463319 w 289"/>
                <a:gd name="T5" fmla="*/ 123406 h 197"/>
                <a:gd name="T6" fmla="*/ 288332 w 289"/>
                <a:gd name="T7" fmla="*/ 0 h 197"/>
                <a:gd name="T8" fmla="*/ 111356 w 289"/>
                <a:gd name="T9" fmla="*/ 123406 h 197"/>
                <a:gd name="T10" fmla="*/ 61643 w 289"/>
                <a:gd name="T11" fmla="*/ 258755 h 197"/>
                <a:gd name="T12" fmla="*/ 15908 w 289"/>
                <a:gd name="T13" fmla="*/ 292592 h 197"/>
                <a:gd name="T14" fmla="*/ 15908 w 289"/>
                <a:gd name="T15" fmla="*/ 392113 h 197"/>
                <a:gd name="T16" fmla="*/ 41758 w 289"/>
                <a:gd name="T17" fmla="*/ 392113 h 197"/>
                <a:gd name="T18" fmla="*/ 51701 w 289"/>
                <a:gd name="T19" fmla="*/ 288611 h 197"/>
                <a:gd name="T20" fmla="*/ 288332 w 289"/>
                <a:gd name="T21" fmla="*/ 103502 h 197"/>
                <a:gd name="T22" fmla="*/ 524963 w 289"/>
                <a:gd name="T23" fmla="*/ 288611 h 197"/>
                <a:gd name="T24" fmla="*/ 534905 w 289"/>
                <a:gd name="T25" fmla="*/ 392113 h 197"/>
                <a:gd name="T26" fmla="*/ 558767 w 289"/>
                <a:gd name="T27" fmla="*/ 392113 h 197"/>
                <a:gd name="T28" fmla="*/ 558767 w 289"/>
                <a:gd name="T29" fmla="*/ 292592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6" name="Freeform 531"/>
            <p:cNvSpPr>
              <a:spLocks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161141 w 158"/>
                <a:gd name="T1" fmla="*/ 55713 h 296"/>
                <a:gd name="T2" fmla="*/ 161141 w 158"/>
                <a:gd name="T3" fmla="*/ 55713 h 296"/>
                <a:gd name="T4" fmla="*/ 9947 w 158"/>
                <a:gd name="T5" fmla="*/ 208923 h 296"/>
                <a:gd name="T6" fmla="*/ 0 w 158"/>
                <a:gd name="T7" fmla="*/ 312389 h 296"/>
                <a:gd name="T8" fmla="*/ 23873 w 158"/>
                <a:gd name="T9" fmla="*/ 507384 h 296"/>
                <a:gd name="T10" fmla="*/ 246685 w 158"/>
                <a:gd name="T11" fmla="*/ 588963 h 296"/>
                <a:gd name="T12" fmla="*/ 246685 w 158"/>
                <a:gd name="T13" fmla="*/ 55713 h 296"/>
                <a:gd name="T14" fmla="*/ 314325 w 158"/>
                <a:gd name="T15" fmla="*/ 0 h 296"/>
                <a:gd name="T16" fmla="*/ 161141 w 158"/>
                <a:gd name="T17" fmla="*/ 55713 h 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7" name="Freeform 532"/>
            <p:cNvSpPr>
              <a:spLocks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579869 h 478"/>
                <a:gd name="T2" fmla="*/ 310776 w 255"/>
                <a:gd name="T3" fmla="*/ 579869 h 478"/>
                <a:gd name="T4" fmla="*/ 191247 w 255"/>
                <a:gd name="T5" fmla="*/ 876778 h 478"/>
                <a:gd name="T6" fmla="*/ 324722 w 255"/>
                <a:gd name="T7" fmla="*/ 952500 h 478"/>
                <a:gd name="T8" fmla="*/ 500031 w 255"/>
                <a:gd name="T9" fmla="*/ 593818 h 478"/>
                <a:gd name="T10" fmla="*/ 494055 w 255"/>
                <a:gd name="T11" fmla="*/ 253070 h 478"/>
                <a:gd name="T12" fmla="*/ 314761 w 255"/>
                <a:gd name="T13" fmla="*/ 5978 h 478"/>
                <a:gd name="T14" fmla="*/ 278902 w 255"/>
                <a:gd name="T15" fmla="*/ 5978 h 478"/>
                <a:gd name="T16" fmla="*/ 103592 w 255"/>
                <a:gd name="T17" fmla="*/ 320821 h 478"/>
                <a:gd name="T18" fmla="*/ 0 w 255"/>
                <a:gd name="T19" fmla="*/ 579869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8" name="Freeform 533"/>
            <p:cNvSpPr>
              <a:spLocks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9483 w 22"/>
                <a:gd name="T1" fmla="*/ 0 h 80"/>
                <a:gd name="T2" fmla="*/ 0 w 22"/>
                <a:gd name="T3" fmla="*/ 96203 h 80"/>
                <a:gd name="T4" fmla="*/ 0 w 22"/>
                <a:gd name="T5" fmla="*/ 126266 h 80"/>
                <a:gd name="T6" fmla="*/ 19483 w 22"/>
                <a:gd name="T7" fmla="*/ 64135 h 80"/>
                <a:gd name="T8" fmla="*/ 29224 w 22"/>
                <a:gd name="T9" fmla="*/ 160338 h 80"/>
                <a:gd name="T10" fmla="*/ 19483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9" name="Freeform 534"/>
            <p:cNvSpPr>
              <a:spLocks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31750 w 34"/>
                <a:gd name="T1" fmla="*/ 279400 h 176"/>
                <a:gd name="T2" fmla="*/ 53975 w 34"/>
                <a:gd name="T3" fmla="*/ 115888 h 176"/>
                <a:gd name="T4" fmla="*/ 53975 w 34"/>
                <a:gd name="T5" fmla="*/ 0 h 176"/>
                <a:gd name="T6" fmla="*/ 31750 w 34"/>
                <a:gd name="T7" fmla="*/ 47625 h 176"/>
                <a:gd name="T8" fmla="*/ 0 w 34"/>
                <a:gd name="T9" fmla="*/ 279400 h 176"/>
                <a:gd name="T10" fmla="*/ 31750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0" name="Freeform 535"/>
            <p:cNvSpPr>
              <a:spLocks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9525 w 84"/>
                <a:gd name="T1" fmla="*/ 0 h 57"/>
                <a:gd name="T2" fmla="*/ 0 w 84"/>
                <a:gd name="T3" fmla="*/ 22225 h 57"/>
                <a:gd name="T4" fmla="*/ 104775 w 84"/>
                <a:gd name="T5" fmla="*/ 80963 h 57"/>
                <a:gd name="T6" fmla="*/ 120650 w 84"/>
                <a:gd name="T7" fmla="*/ 90488 h 57"/>
                <a:gd name="T8" fmla="*/ 133350 w 84"/>
                <a:gd name="T9" fmla="*/ 68263 h 57"/>
                <a:gd name="T10" fmla="*/ 9525 w 84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1" name="Freeform 536"/>
            <p:cNvSpPr>
              <a:spLocks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204787 w 103"/>
                <a:gd name="T1" fmla="*/ 45743 h 178"/>
                <a:gd name="T2" fmla="*/ 159058 w 103"/>
                <a:gd name="T3" fmla="*/ 147174 h 178"/>
                <a:gd name="T4" fmla="*/ 127246 w 103"/>
                <a:gd name="T5" fmla="*/ 300314 h 178"/>
                <a:gd name="T6" fmla="*/ 35788 w 103"/>
                <a:gd name="T7" fmla="*/ 346058 h 178"/>
                <a:gd name="T8" fmla="*/ 1988 w 103"/>
                <a:gd name="T9" fmla="*/ 222750 h 178"/>
                <a:gd name="T10" fmla="*/ 37776 w 103"/>
                <a:gd name="T11" fmla="*/ 87509 h 178"/>
                <a:gd name="T12" fmla="*/ 105376 w 103"/>
                <a:gd name="T13" fmla="*/ 25855 h 178"/>
                <a:gd name="T14" fmla="*/ 123270 w 103"/>
                <a:gd name="T15" fmla="*/ 0 h 178"/>
                <a:gd name="T16" fmla="*/ 204787 w 103"/>
                <a:gd name="T17" fmla="*/ 45743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2" name="Freeform 537"/>
            <p:cNvSpPr>
              <a:spLocks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220265 w 124"/>
                <a:gd name="T3" fmla="*/ 81589 h 284"/>
                <a:gd name="T4" fmla="*/ 246062 w 124"/>
                <a:gd name="T5" fmla="*/ 276605 h 284"/>
                <a:gd name="T6" fmla="*/ 236140 w 124"/>
                <a:gd name="T7" fmla="*/ 380083 h 284"/>
                <a:gd name="T8" fmla="*/ 0 w 124"/>
                <a:gd name="T9" fmla="*/ 565150 h 284"/>
                <a:gd name="T10" fmla="*/ 0 w 124"/>
                <a:gd name="T11" fmla="*/ 0 h 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3" name="Freeform 538"/>
            <p:cNvSpPr>
              <a:spLocks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508000 w 255"/>
                <a:gd name="T1" fmla="*/ 579869 h 478"/>
                <a:gd name="T2" fmla="*/ 197224 w 255"/>
                <a:gd name="T3" fmla="*/ 579869 h 478"/>
                <a:gd name="T4" fmla="*/ 314761 w 255"/>
                <a:gd name="T5" fmla="*/ 876778 h 478"/>
                <a:gd name="T6" fmla="*/ 181286 w 255"/>
                <a:gd name="T7" fmla="*/ 952500 h 478"/>
                <a:gd name="T8" fmla="*/ 5976 w 255"/>
                <a:gd name="T9" fmla="*/ 593818 h 478"/>
                <a:gd name="T10" fmla="*/ 13945 w 255"/>
                <a:gd name="T11" fmla="*/ 253070 h 478"/>
                <a:gd name="T12" fmla="*/ 191247 w 255"/>
                <a:gd name="T13" fmla="*/ 5978 h 478"/>
                <a:gd name="T14" fmla="*/ 229098 w 255"/>
                <a:gd name="T15" fmla="*/ 5978 h 478"/>
                <a:gd name="T16" fmla="*/ 404408 w 255"/>
                <a:gd name="T17" fmla="*/ 320821 h 478"/>
                <a:gd name="T18" fmla="*/ 508000 w 255"/>
                <a:gd name="T19" fmla="*/ 579869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4" name="Freeform 539"/>
            <p:cNvSpPr>
              <a:spLocks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26266 w 22"/>
                <a:gd name="T1" fmla="*/ 0 h 80"/>
                <a:gd name="T2" fmla="*/ 44450 w 22"/>
                <a:gd name="T3" fmla="*/ 96203 h 80"/>
                <a:gd name="T4" fmla="*/ 44450 w 22"/>
                <a:gd name="T5" fmla="*/ 126266 h 80"/>
                <a:gd name="T6" fmla="*/ 26266 w 22"/>
                <a:gd name="T7" fmla="*/ 64135 h 80"/>
                <a:gd name="T8" fmla="*/ 16164 w 22"/>
                <a:gd name="T9" fmla="*/ 160338 h 80"/>
                <a:gd name="T10" fmla="*/ 26266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5" name="Freeform 540"/>
            <p:cNvSpPr>
              <a:spLocks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23813 w 34"/>
                <a:gd name="T1" fmla="*/ 279400 h 176"/>
                <a:gd name="T2" fmla="*/ 0 w 34"/>
                <a:gd name="T3" fmla="*/ 115888 h 176"/>
                <a:gd name="T4" fmla="*/ 0 w 34"/>
                <a:gd name="T5" fmla="*/ 0 h 176"/>
                <a:gd name="T6" fmla="*/ 23813 w 34"/>
                <a:gd name="T7" fmla="*/ 47625 h 176"/>
                <a:gd name="T8" fmla="*/ 53975 w 34"/>
                <a:gd name="T9" fmla="*/ 279400 h 176"/>
                <a:gd name="T10" fmla="*/ 23813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6" name="Freeform 541"/>
            <p:cNvSpPr>
              <a:spLocks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120650 w 83"/>
                <a:gd name="T1" fmla="*/ 0 h 57"/>
                <a:gd name="T2" fmla="*/ 131762 w 83"/>
                <a:gd name="T3" fmla="*/ 22225 h 57"/>
                <a:gd name="T4" fmla="*/ 26987 w 83"/>
                <a:gd name="T5" fmla="*/ 80963 h 57"/>
                <a:gd name="T6" fmla="*/ 9525 w 83"/>
                <a:gd name="T7" fmla="*/ 90488 h 57"/>
                <a:gd name="T8" fmla="*/ 0 w 83"/>
                <a:gd name="T9" fmla="*/ 68263 h 57"/>
                <a:gd name="T10" fmla="*/ 120650 w 83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7" name="Freeform 542"/>
            <p:cNvSpPr>
              <a:spLocks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45743 h 178"/>
                <a:gd name="T2" fmla="*/ 43827 w 102"/>
                <a:gd name="T3" fmla="*/ 147174 h 178"/>
                <a:gd name="T4" fmla="*/ 77694 w 102"/>
                <a:gd name="T5" fmla="*/ 300314 h 178"/>
                <a:gd name="T6" fmla="*/ 169333 w 102"/>
                <a:gd name="T7" fmla="*/ 346058 h 178"/>
                <a:gd name="T8" fmla="*/ 203200 w 102"/>
                <a:gd name="T9" fmla="*/ 222750 h 178"/>
                <a:gd name="T10" fmla="*/ 165349 w 102"/>
                <a:gd name="T11" fmla="*/ 87509 h 178"/>
                <a:gd name="T12" fmla="*/ 97616 w 102"/>
                <a:gd name="T13" fmla="*/ 25855 h 178"/>
                <a:gd name="T14" fmla="*/ 81678 w 102"/>
                <a:gd name="T15" fmla="*/ 0 h 178"/>
                <a:gd name="T16" fmla="*/ 0 w 102"/>
                <a:gd name="T17" fmla="*/ 45743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8" name="Freeform 543"/>
            <p:cNvSpPr>
              <a:spLocks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121444 w 122"/>
                <a:gd name="T1" fmla="*/ 41891 h 152"/>
                <a:gd name="T2" fmla="*/ 0 w 122"/>
                <a:gd name="T3" fmla="*/ 0 h 152"/>
                <a:gd name="T4" fmla="*/ 121444 w 122"/>
                <a:gd name="T5" fmla="*/ 303213 h 152"/>
                <a:gd name="T6" fmla="*/ 242887 w 122"/>
                <a:gd name="T7" fmla="*/ 0 h 152"/>
                <a:gd name="T8" fmla="*/ 121444 w 122"/>
                <a:gd name="T9" fmla="*/ 41891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9" name="Freeform 544"/>
            <p:cNvSpPr>
              <a:spLocks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557168 w 288"/>
                <a:gd name="T1" fmla="*/ 0 h 197"/>
                <a:gd name="T2" fmla="*/ 533289 w 288"/>
                <a:gd name="T3" fmla="*/ 0 h 197"/>
                <a:gd name="T4" fmla="*/ 523340 w 288"/>
                <a:gd name="T5" fmla="*/ 103921 h 197"/>
                <a:gd name="T6" fmla="*/ 286544 w 288"/>
                <a:gd name="T7" fmla="*/ 289779 h 197"/>
                <a:gd name="T8" fmla="*/ 49747 w 288"/>
                <a:gd name="T9" fmla="*/ 103921 h 197"/>
                <a:gd name="T10" fmla="*/ 39798 w 288"/>
                <a:gd name="T11" fmla="*/ 0 h 197"/>
                <a:gd name="T12" fmla="*/ 13929 w 288"/>
                <a:gd name="T13" fmla="*/ 0 h 197"/>
                <a:gd name="T14" fmla="*/ 13929 w 288"/>
                <a:gd name="T15" fmla="*/ 99924 h 197"/>
                <a:gd name="T16" fmla="*/ 59697 w 288"/>
                <a:gd name="T17" fmla="*/ 133898 h 197"/>
                <a:gd name="T18" fmla="*/ 109444 w 288"/>
                <a:gd name="T19" fmla="*/ 269794 h 197"/>
                <a:gd name="T20" fmla="*/ 286544 w 288"/>
                <a:gd name="T21" fmla="*/ 393700 h 197"/>
                <a:gd name="T22" fmla="*/ 461653 w 288"/>
                <a:gd name="T23" fmla="*/ 269794 h 197"/>
                <a:gd name="T24" fmla="*/ 513390 w 288"/>
                <a:gd name="T25" fmla="*/ 133898 h 197"/>
                <a:gd name="T26" fmla="*/ 557168 w 288"/>
                <a:gd name="T27" fmla="*/ 99924 h 197"/>
                <a:gd name="T28" fmla="*/ 557168 w 288"/>
                <a:gd name="T29" fmla="*/ 0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0" name="Freeform 545"/>
            <p:cNvSpPr>
              <a:spLocks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161141 w 158"/>
                <a:gd name="T1" fmla="*/ 533250 h 296"/>
                <a:gd name="T2" fmla="*/ 161141 w 158"/>
                <a:gd name="T3" fmla="*/ 533250 h 296"/>
                <a:gd name="T4" fmla="*/ 9947 w 158"/>
                <a:gd name="T5" fmla="*/ 380040 h 296"/>
                <a:gd name="T6" fmla="*/ 0 w 158"/>
                <a:gd name="T7" fmla="*/ 276574 h 296"/>
                <a:gd name="T8" fmla="*/ 23873 w 158"/>
                <a:gd name="T9" fmla="*/ 81579 h 296"/>
                <a:gd name="T10" fmla="*/ 246685 w 158"/>
                <a:gd name="T11" fmla="*/ 0 h 296"/>
                <a:gd name="T12" fmla="*/ 246685 w 158"/>
                <a:gd name="T13" fmla="*/ 533250 h 296"/>
                <a:gd name="T14" fmla="*/ 314325 w 158"/>
                <a:gd name="T15" fmla="*/ 588963 h 296"/>
                <a:gd name="T16" fmla="*/ 161141 w 158"/>
                <a:gd name="T17" fmla="*/ 533250 h 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1" name="Rectangle 546"/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632" name="Freeform 547"/>
            <p:cNvSpPr>
              <a:spLocks noEditPoint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39832 w 220"/>
                <a:gd name="T1" fmla="*/ 584984 h 296"/>
                <a:gd name="T2" fmla="*/ 71697 w 220"/>
                <a:gd name="T3" fmla="*/ 584984 h 296"/>
                <a:gd name="T4" fmla="*/ 71697 w 220"/>
                <a:gd name="T5" fmla="*/ 588963 h 296"/>
                <a:gd name="T6" fmla="*/ 117504 w 220"/>
                <a:gd name="T7" fmla="*/ 588963 h 296"/>
                <a:gd name="T8" fmla="*/ 117504 w 220"/>
                <a:gd name="T9" fmla="*/ 584984 h 296"/>
                <a:gd name="T10" fmla="*/ 400310 w 220"/>
                <a:gd name="T11" fmla="*/ 584984 h 296"/>
                <a:gd name="T12" fmla="*/ 438150 w 220"/>
                <a:gd name="T13" fmla="*/ 541209 h 296"/>
                <a:gd name="T14" fmla="*/ 438150 w 220"/>
                <a:gd name="T15" fmla="*/ 43774 h 296"/>
                <a:gd name="T16" fmla="*/ 400310 w 220"/>
                <a:gd name="T17" fmla="*/ 0 h 296"/>
                <a:gd name="T18" fmla="*/ 39832 w 220"/>
                <a:gd name="T19" fmla="*/ 0 h 296"/>
                <a:gd name="T20" fmla="*/ 0 w 220"/>
                <a:gd name="T21" fmla="*/ 43774 h 296"/>
                <a:gd name="T22" fmla="*/ 0 w 220"/>
                <a:gd name="T23" fmla="*/ 541209 h 296"/>
                <a:gd name="T24" fmla="*/ 39832 w 220"/>
                <a:gd name="T25" fmla="*/ 584984 h 296"/>
                <a:gd name="T26" fmla="*/ 31865 w 220"/>
                <a:gd name="T27" fmla="*/ 53723 h 296"/>
                <a:gd name="T28" fmla="*/ 408276 w 220"/>
                <a:gd name="T29" fmla="*/ 53723 h 296"/>
                <a:gd name="T30" fmla="*/ 408276 w 220"/>
                <a:gd name="T31" fmla="*/ 547178 h 296"/>
                <a:gd name="T32" fmla="*/ 31865 w 220"/>
                <a:gd name="T33" fmla="*/ 547178 h 296"/>
                <a:gd name="T34" fmla="*/ 31865 w 220"/>
                <a:gd name="T35" fmla="*/ 53723 h 2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3" name="Freeform 548"/>
            <p:cNvSpPr>
              <a:spLocks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7966 w 169"/>
                <a:gd name="T1" fmla="*/ 0 h 21"/>
                <a:gd name="T2" fmla="*/ 326593 w 169"/>
                <a:gd name="T3" fmla="*/ 0 h 21"/>
                <a:gd name="T4" fmla="*/ 336550 w 169"/>
                <a:gd name="T5" fmla="*/ 8164 h 21"/>
                <a:gd name="T6" fmla="*/ 336550 w 169"/>
                <a:gd name="T7" fmla="*/ 34699 h 21"/>
                <a:gd name="T8" fmla="*/ 326593 w 169"/>
                <a:gd name="T9" fmla="*/ 42863 h 21"/>
                <a:gd name="T10" fmla="*/ 7966 w 169"/>
                <a:gd name="T11" fmla="*/ 42863 h 21"/>
                <a:gd name="T12" fmla="*/ 0 w 169"/>
                <a:gd name="T13" fmla="*/ 34699 h 21"/>
                <a:gd name="T14" fmla="*/ 0 w 169"/>
                <a:gd name="T15" fmla="*/ 8164 h 21"/>
                <a:gd name="T16" fmla="*/ 7966 w 169"/>
                <a:gd name="T17" fmla="*/ 0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4" name="Freeform 549"/>
            <p:cNvSpPr>
              <a:spLocks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11948 w 173"/>
                <a:gd name="T1" fmla="*/ 3937 h 25"/>
                <a:gd name="T2" fmla="*/ 11948 w 173"/>
                <a:gd name="T3" fmla="*/ 7874 h 25"/>
                <a:gd name="T4" fmla="*/ 330548 w 173"/>
                <a:gd name="T5" fmla="*/ 7874 h 25"/>
                <a:gd name="T6" fmla="*/ 336522 w 173"/>
                <a:gd name="T7" fmla="*/ 11811 h 25"/>
                <a:gd name="T8" fmla="*/ 336522 w 173"/>
                <a:gd name="T9" fmla="*/ 37402 h 25"/>
                <a:gd name="T10" fmla="*/ 330548 w 173"/>
                <a:gd name="T11" fmla="*/ 41339 h 25"/>
                <a:gd name="T12" fmla="*/ 11948 w 173"/>
                <a:gd name="T13" fmla="*/ 41339 h 25"/>
                <a:gd name="T14" fmla="*/ 7965 w 173"/>
                <a:gd name="T15" fmla="*/ 37402 h 25"/>
                <a:gd name="T16" fmla="*/ 7965 w 173"/>
                <a:gd name="T17" fmla="*/ 11811 h 25"/>
                <a:gd name="T18" fmla="*/ 11948 w 173"/>
                <a:gd name="T19" fmla="*/ 7874 h 25"/>
                <a:gd name="T20" fmla="*/ 11948 w 173"/>
                <a:gd name="T21" fmla="*/ 3937 h 25"/>
                <a:gd name="T22" fmla="*/ 11948 w 173"/>
                <a:gd name="T23" fmla="*/ 0 h 25"/>
                <a:gd name="T24" fmla="*/ 0 w 173"/>
                <a:gd name="T25" fmla="*/ 11811 h 25"/>
                <a:gd name="T26" fmla="*/ 0 w 173"/>
                <a:gd name="T27" fmla="*/ 37402 h 25"/>
                <a:gd name="T28" fmla="*/ 11948 w 173"/>
                <a:gd name="T29" fmla="*/ 49213 h 25"/>
                <a:gd name="T30" fmla="*/ 330548 w 173"/>
                <a:gd name="T31" fmla="*/ 49213 h 25"/>
                <a:gd name="T32" fmla="*/ 344487 w 173"/>
                <a:gd name="T33" fmla="*/ 37402 h 25"/>
                <a:gd name="T34" fmla="*/ 344487 w 173"/>
                <a:gd name="T35" fmla="*/ 11811 h 25"/>
                <a:gd name="T36" fmla="*/ 330548 w 173"/>
                <a:gd name="T37" fmla="*/ 0 h 25"/>
                <a:gd name="T38" fmla="*/ 11948 w 173"/>
                <a:gd name="T39" fmla="*/ 0 h 25"/>
                <a:gd name="T40" fmla="*/ 11948 w 173"/>
                <a:gd name="T41" fmla="*/ 3937 h 2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5" name="Freeform 550"/>
            <p:cNvSpPr>
              <a:spLocks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7966 w 169"/>
                <a:gd name="T1" fmla="*/ 0 h 21"/>
                <a:gd name="T2" fmla="*/ 326593 w 169"/>
                <a:gd name="T3" fmla="*/ 0 h 21"/>
                <a:gd name="T4" fmla="*/ 336550 w 169"/>
                <a:gd name="T5" fmla="*/ 8164 h 21"/>
                <a:gd name="T6" fmla="*/ 336550 w 169"/>
                <a:gd name="T7" fmla="*/ 34699 h 21"/>
                <a:gd name="T8" fmla="*/ 326593 w 169"/>
                <a:gd name="T9" fmla="*/ 42863 h 21"/>
                <a:gd name="T10" fmla="*/ 7966 w 169"/>
                <a:gd name="T11" fmla="*/ 42863 h 21"/>
                <a:gd name="T12" fmla="*/ 0 w 169"/>
                <a:gd name="T13" fmla="*/ 34699 h 21"/>
                <a:gd name="T14" fmla="*/ 0 w 169"/>
                <a:gd name="T15" fmla="*/ 8164 h 21"/>
                <a:gd name="T16" fmla="*/ 7966 w 169"/>
                <a:gd name="T17" fmla="*/ 0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6" name="Freeform 551"/>
            <p:cNvSpPr>
              <a:spLocks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4064 w 25"/>
                <a:gd name="T1" fmla="*/ 0 h 17"/>
                <a:gd name="T2" fmla="*/ 44704 w 25"/>
                <a:gd name="T3" fmla="*/ 0 h 17"/>
                <a:gd name="T4" fmla="*/ 50800 w 25"/>
                <a:gd name="T5" fmla="*/ 4109 h 17"/>
                <a:gd name="T6" fmla="*/ 50800 w 25"/>
                <a:gd name="T7" fmla="*/ 30816 h 17"/>
                <a:gd name="T8" fmla="*/ 44704 w 25"/>
                <a:gd name="T9" fmla="*/ 34925 h 17"/>
                <a:gd name="T10" fmla="*/ 4064 w 25"/>
                <a:gd name="T11" fmla="*/ 34925 h 17"/>
                <a:gd name="T12" fmla="*/ 0 w 25"/>
                <a:gd name="T13" fmla="*/ 30816 h 17"/>
                <a:gd name="T14" fmla="*/ 0 w 25"/>
                <a:gd name="T15" fmla="*/ 4109 h 17"/>
                <a:gd name="T16" fmla="*/ 4064 w 25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7" name="Freeform 552"/>
            <p:cNvSpPr>
              <a:spLocks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4022 w 30"/>
                <a:gd name="T1" fmla="*/ 0 h 3"/>
                <a:gd name="T2" fmla="*/ 56303 w 30"/>
                <a:gd name="T3" fmla="*/ 0 h 3"/>
                <a:gd name="T4" fmla="*/ 60325 w 30"/>
                <a:gd name="T5" fmla="*/ 4233 h 3"/>
                <a:gd name="T6" fmla="*/ 56303 w 30"/>
                <a:gd name="T7" fmla="*/ 6350 h 3"/>
                <a:gd name="T8" fmla="*/ 4022 w 30"/>
                <a:gd name="T9" fmla="*/ 6350 h 3"/>
                <a:gd name="T10" fmla="*/ 0 w 30"/>
                <a:gd name="T11" fmla="*/ 4233 h 3"/>
                <a:gd name="T12" fmla="*/ 4022 w 30"/>
                <a:gd name="T13" fmla="*/ 0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8" name="Freeform 553"/>
            <p:cNvSpPr>
              <a:spLocks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4022 w 30"/>
                <a:gd name="T1" fmla="*/ 0 h 3"/>
                <a:gd name="T2" fmla="*/ 56303 w 30"/>
                <a:gd name="T3" fmla="*/ 0 h 3"/>
                <a:gd name="T4" fmla="*/ 60325 w 30"/>
                <a:gd name="T5" fmla="*/ 4233 h 3"/>
                <a:gd name="T6" fmla="*/ 56303 w 30"/>
                <a:gd name="T7" fmla="*/ 6350 h 3"/>
                <a:gd name="T8" fmla="*/ 4022 w 30"/>
                <a:gd name="T9" fmla="*/ 6350 h 3"/>
                <a:gd name="T10" fmla="*/ 0 w 30"/>
                <a:gd name="T11" fmla="*/ 4233 h 3"/>
                <a:gd name="T12" fmla="*/ 4022 w 30"/>
                <a:gd name="T13" fmla="*/ 0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9" name="Freeform 554"/>
            <p:cNvSpPr>
              <a:spLocks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579148 h 477"/>
                <a:gd name="T2" fmla="*/ 310776 w 255"/>
                <a:gd name="T3" fmla="*/ 579148 h 477"/>
                <a:gd name="T4" fmla="*/ 193239 w 255"/>
                <a:gd name="T5" fmla="*/ 875688 h 477"/>
                <a:gd name="T6" fmla="*/ 324722 w 255"/>
                <a:gd name="T7" fmla="*/ 949325 h 477"/>
                <a:gd name="T8" fmla="*/ 502024 w 255"/>
                <a:gd name="T9" fmla="*/ 593079 h 477"/>
                <a:gd name="T10" fmla="*/ 494055 w 255"/>
                <a:gd name="T11" fmla="*/ 252755 h 477"/>
                <a:gd name="T12" fmla="*/ 316753 w 255"/>
                <a:gd name="T13" fmla="*/ 5971 h 477"/>
                <a:gd name="T14" fmla="*/ 278902 w 255"/>
                <a:gd name="T15" fmla="*/ 5971 h 477"/>
                <a:gd name="T16" fmla="*/ 103592 w 255"/>
                <a:gd name="T17" fmla="*/ 320422 h 477"/>
                <a:gd name="T18" fmla="*/ 0 w 255"/>
                <a:gd name="T19" fmla="*/ 579148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0" name="Freeform 555"/>
            <p:cNvSpPr>
              <a:spLocks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18184 w 22"/>
                <a:gd name="T1" fmla="*/ 0 h 80"/>
                <a:gd name="T2" fmla="*/ 0 w 22"/>
                <a:gd name="T3" fmla="*/ 96203 h 80"/>
                <a:gd name="T4" fmla="*/ 0 w 22"/>
                <a:gd name="T5" fmla="*/ 126266 h 80"/>
                <a:gd name="T6" fmla="*/ 18184 w 22"/>
                <a:gd name="T7" fmla="*/ 64135 h 80"/>
                <a:gd name="T8" fmla="*/ 28286 w 22"/>
                <a:gd name="T9" fmla="*/ 160338 h 80"/>
                <a:gd name="T10" fmla="*/ 18184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1" name="Freeform 556"/>
            <p:cNvSpPr>
              <a:spLocks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31750 w 35"/>
                <a:gd name="T1" fmla="*/ 279400 h 176"/>
                <a:gd name="T2" fmla="*/ 55562 w 35"/>
                <a:gd name="T3" fmla="*/ 115888 h 176"/>
                <a:gd name="T4" fmla="*/ 55562 w 35"/>
                <a:gd name="T5" fmla="*/ 0 h 176"/>
                <a:gd name="T6" fmla="*/ 31750 w 35"/>
                <a:gd name="T7" fmla="*/ 47625 h 176"/>
                <a:gd name="T8" fmla="*/ 0 w 35"/>
                <a:gd name="T9" fmla="*/ 279400 h 176"/>
                <a:gd name="T10" fmla="*/ 31750 w 35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2" name="Freeform 557"/>
            <p:cNvSpPr>
              <a:spLocks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7937 w 83"/>
                <a:gd name="T1" fmla="*/ 0 h 57"/>
                <a:gd name="T2" fmla="*/ 0 w 83"/>
                <a:gd name="T3" fmla="*/ 22225 h 57"/>
                <a:gd name="T4" fmla="*/ 103187 w 83"/>
                <a:gd name="T5" fmla="*/ 80963 h 57"/>
                <a:gd name="T6" fmla="*/ 122237 w 83"/>
                <a:gd name="T7" fmla="*/ 90488 h 57"/>
                <a:gd name="T8" fmla="*/ 131762 w 83"/>
                <a:gd name="T9" fmla="*/ 68263 h 57"/>
                <a:gd name="T10" fmla="*/ 7937 w 83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3" name="Freeform 558"/>
            <p:cNvSpPr>
              <a:spLocks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206375 w 103"/>
                <a:gd name="T1" fmla="*/ 43754 h 178"/>
                <a:gd name="T2" fmla="*/ 162295 w 103"/>
                <a:gd name="T3" fmla="*/ 147174 h 178"/>
                <a:gd name="T4" fmla="*/ 128233 w 103"/>
                <a:gd name="T5" fmla="*/ 298326 h 178"/>
                <a:gd name="T6" fmla="*/ 36066 w 103"/>
                <a:gd name="T7" fmla="*/ 346058 h 178"/>
                <a:gd name="T8" fmla="*/ 2004 w 103"/>
                <a:gd name="T9" fmla="*/ 222750 h 178"/>
                <a:gd name="T10" fmla="*/ 38069 w 103"/>
                <a:gd name="T11" fmla="*/ 87509 h 178"/>
                <a:gd name="T12" fmla="*/ 108197 w 103"/>
                <a:gd name="T13" fmla="*/ 25855 h 178"/>
                <a:gd name="T14" fmla="*/ 124226 w 103"/>
                <a:gd name="T15" fmla="*/ 0 h 178"/>
                <a:gd name="T16" fmla="*/ 206375 w 103"/>
                <a:gd name="T17" fmla="*/ 43754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4" name="Freeform 559"/>
            <p:cNvSpPr>
              <a:spLocks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220265 w 124"/>
                <a:gd name="T3" fmla="*/ 83519 h 285"/>
                <a:gd name="T4" fmla="*/ 246062 w 124"/>
                <a:gd name="T5" fmla="*/ 278398 h 285"/>
                <a:gd name="T6" fmla="*/ 236140 w 124"/>
                <a:gd name="T7" fmla="*/ 381802 h 285"/>
                <a:gd name="T8" fmla="*/ 0 w 124"/>
                <a:gd name="T9" fmla="*/ 566738 h 285"/>
                <a:gd name="T10" fmla="*/ 0 w 124"/>
                <a:gd name="T11" fmla="*/ 0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5" name="Freeform 560"/>
            <p:cNvSpPr>
              <a:spLocks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508000 w 255"/>
                <a:gd name="T1" fmla="*/ 579148 h 477"/>
                <a:gd name="T2" fmla="*/ 197224 w 255"/>
                <a:gd name="T3" fmla="*/ 579148 h 477"/>
                <a:gd name="T4" fmla="*/ 314761 w 255"/>
                <a:gd name="T5" fmla="*/ 875688 h 477"/>
                <a:gd name="T6" fmla="*/ 183278 w 255"/>
                <a:gd name="T7" fmla="*/ 949325 h 477"/>
                <a:gd name="T8" fmla="*/ 5976 w 255"/>
                <a:gd name="T9" fmla="*/ 593079 h 477"/>
                <a:gd name="T10" fmla="*/ 13945 w 255"/>
                <a:gd name="T11" fmla="*/ 252755 h 477"/>
                <a:gd name="T12" fmla="*/ 191247 w 255"/>
                <a:gd name="T13" fmla="*/ 5971 h 477"/>
                <a:gd name="T14" fmla="*/ 229098 w 255"/>
                <a:gd name="T15" fmla="*/ 5971 h 477"/>
                <a:gd name="T16" fmla="*/ 404408 w 255"/>
                <a:gd name="T17" fmla="*/ 320422 h 477"/>
                <a:gd name="T18" fmla="*/ 508000 w 255"/>
                <a:gd name="T19" fmla="*/ 579148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6" name="Freeform 561"/>
            <p:cNvSpPr>
              <a:spLocks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24493 w 21"/>
                <a:gd name="T1" fmla="*/ 0 h 80"/>
                <a:gd name="T2" fmla="*/ 42862 w 21"/>
                <a:gd name="T3" fmla="*/ 96203 h 80"/>
                <a:gd name="T4" fmla="*/ 42862 w 21"/>
                <a:gd name="T5" fmla="*/ 126266 h 80"/>
                <a:gd name="T6" fmla="*/ 24493 w 21"/>
                <a:gd name="T7" fmla="*/ 64135 h 80"/>
                <a:gd name="T8" fmla="*/ 14287 w 21"/>
                <a:gd name="T9" fmla="*/ 160338 h 80"/>
                <a:gd name="T10" fmla="*/ 24493 w 21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7" name="Freeform 562"/>
            <p:cNvSpPr>
              <a:spLocks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22225 w 34"/>
                <a:gd name="T1" fmla="*/ 279400 h 176"/>
                <a:gd name="T2" fmla="*/ 0 w 34"/>
                <a:gd name="T3" fmla="*/ 115888 h 176"/>
                <a:gd name="T4" fmla="*/ 0 w 34"/>
                <a:gd name="T5" fmla="*/ 0 h 176"/>
                <a:gd name="T6" fmla="*/ 22225 w 34"/>
                <a:gd name="T7" fmla="*/ 47625 h 176"/>
                <a:gd name="T8" fmla="*/ 53975 w 34"/>
                <a:gd name="T9" fmla="*/ 279400 h 176"/>
                <a:gd name="T10" fmla="*/ 22225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8" name="Freeform 563"/>
            <p:cNvSpPr>
              <a:spLocks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123825 w 84"/>
                <a:gd name="T1" fmla="*/ 0 h 57"/>
                <a:gd name="T2" fmla="*/ 133350 w 84"/>
                <a:gd name="T3" fmla="*/ 22225 h 57"/>
                <a:gd name="T4" fmla="*/ 28575 w 84"/>
                <a:gd name="T5" fmla="*/ 80963 h 57"/>
                <a:gd name="T6" fmla="*/ 9525 w 84"/>
                <a:gd name="T7" fmla="*/ 90488 h 57"/>
                <a:gd name="T8" fmla="*/ 0 w 84"/>
                <a:gd name="T9" fmla="*/ 68263 h 57"/>
                <a:gd name="T10" fmla="*/ 123825 w 84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9" name="Freeform 564"/>
            <p:cNvSpPr>
              <a:spLocks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43754 h 178"/>
                <a:gd name="T2" fmla="*/ 46084 w 103"/>
                <a:gd name="T3" fmla="*/ 147174 h 178"/>
                <a:gd name="T4" fmla="*/ 78142 w 103"/>
                <a:gd name="T5" fmla="*/ 298326 h 178"/>
                <a:gd name="T6" fmla="*/ 170309 w 103"/>
                <a:gd name="T7" fmla="*/ 346058 h 178"/>
                <a:gd name="T8" fmla="*/ 204371 w 103"/>
                <a:gd name="T9" fmla="*/ 222750 h 178"/>
                <a:gd name="T10" fmla="*/ 168306 w 103"/>
                <a:gd name="T11" fmla="*/ 87509 h 178"/>
                <a:gd name="T12" fmla="*/ 100182 w 103"/>
                <a:gd name="T13" fmla="*/ 25855 h 178"/>
                <a:gd name="T14" fmla="*/ 82149 w 103"/>
                <a:gd name="T15" fmla="*/ 0 h 178"/>
                <a:gd name="T16" fmla="*/ 0 w 103"/>
                <a:gd name="T17" fmla="*/ 43754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0" name="Freeform 565"/>
            <p:cNvSpPr>
              <a:spLocks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121444 w 122"/>
                <a:gd name="T1" fmla="*/ 41891 h 152"/>
                <a:gd name="T2" fmla="*/ 0 w 122"/>
                <a:gd name="T3" fmla="*/ 0 h 152"/>
                <a:gd name="T4" fmla="*/ 121444 w 122"/>
                <a:gd name="T5" fmla="*/ 303213 h 152"/>
                <a:gd name="T6" fmla="*/ 242887 w 122"/>
                <a:gd name="T7" fmla="*/ 0 h 152"/>
                <a:gd name="T8" fmla="*/ 121444 w 122"/>
                <a:gd name="T9" fmla="*/ 41891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1" name="Freeform 566"/>
            <p:cNvSpPr>
              <a:spLocks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560707 w 288"/>
                <a:gd name="T1" fmla="*/ 0 h 197"/>
                <a:gd name="T2" fmla="*/ 534767 w 288"/>
                <a:gd name="T3" fmla="*/ 0 h 197"/>
                <a:gd name="T4" fmla="*/ 524790 w 288"/>
                <a:gd name="T5" fmla="*/ 103921 h 197"/>
                <a:gd name="T6" fmla="*/ 287338 w 288"/>
                <a:gd name="T7" fmla="*/ 289779 h 197"/>
                <a:gd name="T8" fmla="*/ 49885 w 288"/>
                <a:gd name="T9" fmla="*/ 103921 h 197"/>
                <a:gd name="T10" fmla="*/ 39908 w 288"/>
                <a:gd name="T11" fmla="*/ 0 h 197"/>
                <a:gd name="T12" fmla="*/ 13968 w 288"/>
                <a:gd name="T13" fmla="*/ 0 h 197"/>
                <a:gd name="T14" fmla="*/ 13968 w 288"/>
                <a:gd name="T15" fmla="*/ 99924 h 197"/>
                <a:gd name="T16" fmla="*/ 59862 w 288"/>
                <a:gd name="T17" fmla="*/ 133898 h 197"/>
                <a:gd name="T18" fmla="*/ 109747 w 288"/>
                <a:gd name="T19" fmla="*/ 269794 h 197"/>
                <a:gd name="T20" fmla="*/ 287338 w 288"/>
                <a:gd name="T21" fmla="*/ 393700 h 197"/>
                <a:gd name="T22" fmla="*/ 464928 w 288"/>
                <a:gd name="T23" fmla="*/ 269794 h 197"/>
                <a:gd name="T24" fmla="*/ 514813 w 288"/>
                <a:gd name="T25" fmla="*/ 133898 h 197"/>
                <a:gd name="T26" fmla="*/ 560707 w 288"/>
                <a:gd name="T27" fmla="*/ 99924 h 197"/>
                <a:gd name="T28" fmla="*/ 560707 w 288"/>
                <a:gd name="T29" fmla="*/ 0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2" name="Freeform 567"/>
            <p:cNvSpPr>
              <a:spLocks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161955 w 158"/>
                <a:gd name="T1" fmla="*/ 534875 h 297"/>
                <a:gd name="T2" fmla="*/ 161955 w 158"/>
                <a:gd name="T3" fmla="*/ 534875 h 297"/>
                <a:gd name="T4" fmla="*/ 9997 w 158"/>
                <a:gd name="T5" fmla="*/ 381770 h 297"/>
                <a:gd name="T6" fmla="*/ 0 w 158"/>
                <a:gd name="T7" fmla="*/ 278374 h 297"/>
                <a:gd name="T8" fmla="*/ 25993 w 158"/>
                <a:gd name="T9" fmla="*/ 83512 h 297"/>
                <a:gd name="T10" fmla="*/ 247931 w 158"/>
                <a:gd name="T11" fmla="*/ 0 h 297"/>
                <a:gd name="T12" fmla="*/ 247931 w 158"/>
                <a:gd name="T13" fmla="*/ 534875 h 297"/>
                <a:gd name="T14" fmla="*/ 315912 w 158"/>
                <a:gd name="T15" fmla="*/ 590550 h 297"/>
                <a:gd name="T16" fmla="*/ 161955 w 158"/>
                <a:gd name="T17" fmla="*/ 534875 h 2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3" name="Freeform 568"/>
            <p:cNvSpPr>
              <a:spLocks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677862 w 427"/>
                <a:gd name="T1" fmla="*/ 395288 h 388"/>
                <a:gd name="T2" fmla="*/ 454025 w 427"/>
                <a:gd name="T3" fmla="*/ 615950 h 388"/>
                <a:gd name="T4" fmla="*/ 334962 w 427"/>
                <a:gd name="T5" fmla="*/ 615950 h 388"/>
                <a:gd name="T6" fmla="*/ 0 w 427"/>
                <a:gd name="T7" fmla="*/ 282575 h 388"/>
                <a:gd name="T8" fmla="*/ 285750 w 427"/>
                <a:gd name="T9" fmla="*/ 0 h 388"/>
                <a:gd name="T10" fmla="*/ 677862 w 427"/>
                <a:gd name="T11" fmla="*/ 395288 h 3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4" name="Freeform 569"/>
            <p:cNvSpPr>
              <a:spLocks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119062 w 75"/>
                <a:gd name="T1" fmla="*/ 60325 h 38"/>
                <a:gd name="T2" fmla="*/ 60325 w 75"/>
                <a:gd name="T3" fmla="*/ 0 h 38"/>
                <a:gd name="T4" fmla="*/ 0 w 75"/>
                <a:gd name="T5" fmla="*/ 60325 h 38"/>
                <a:gd name="T6" fmla="*/ 119062 w 75"/>
                <a:gd name="T7" fmla="*/ 60325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5" name="Freeform 570"/>
            <p:cNvSpPr>
              <a:spLocks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3995 w 120"/>
                <a:gd name="T1" fmla="*/ 225730 h 120"/>
                <a:gd name="T2" fmla="*/ 225729 w 120"/>
                <a:gd name="T3" fmla="*/ 3995 h 120"/>
                <a:gd name="T4" fmla="*/ 237714 w 120"/>
                <a:gd name="T5" fmla="*/ 3995 h 120"/>
                <a:gd name="T6" fmla="*/ 237714 w 120"/>
                <a:gd name="T7" fmla="*/ 15981 h 120"/>
                <a:gd name="T8" fmla="*/ 13983 w 120"/>
                <a:gd name="T9" fmla="*/ 237715 h 120"/>
                <a:gd name="T10" fmla="*/ 3995 w 120"/>
                <a:gd name="T11" fmla="*/ 237715 h 120"/>
                <a:gd name="T12" fmla="*/ 3995 w 120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6" name="Freeform 571"/>
            <p:cNvSpPr>
              <a:spLocks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998 w 120"/>
                <a:gd name="T1" fmla="*/ 224234 h 120"/>
                <a:gd name="T2" fmla="*/ 223731 w 120"/>
                <a:gd name="T3" fmla="*/ 1984 h 120"/>
                <a:gd name="T4" fmla="*/ 235717 w 120"/>
                <a:gd name="T5" fmla="*/ 1984 h 120"/>
                <a:gd name="T6" fmla="*/ 235717 w 120"/>
                <a:gd name="T7" fmla="*/ 13891 h 120"/>
                <a:gd name="T8" fmla="*/ 13983 w 120"/>
                <a:gd name="T9" fmla="*/ 234156 h 120"/>
                <a:gd name="T10" fmla="*/ 1998 w 120"/>
                <a:gd name="T11" fmla="*/ 234156 h 120"/>
                <a:gd name="T12" fmla="*/ 1998 w 120"/>
                <a:gd name="T13" fmla="*/ 224234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7" name="Freeform 572"/>
            <p:cNvSpPr>
              <a:spLocks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3988 w 121"/>
                <a:gd name="T1" fmla="*/ 225730 h 120"/>
                <a:gd name="T2" fmla="*/ 227340 w 121"/>
                <a:gd name="T3" fmla="*/ 1998 h 120"/>
                <a:gd name="T4" fmla="*/ 237312 w 121"/>
                <a:gd name="T5" fmla="*/ 1998 h 120"/>
                <a:gd name="T6" fmla="*/ 239306 w 121"/>
                <a:gd name="T7" fmla="*/ 3995 h 120"/>
                <a:gd name="T8" fmla="*/ 239306 w 121"/>
                <a:gd name="T9" fmla="*/ 13983 h 120"/>
                <a:gd name="T10" fmla="*/ 13960 w 121"/>
                <a:gd name="T11" fmla="*/ 237715 h 120"/>
                <a:gd name="T12" fmla="*/ 5983 w 121"/>
                <a:gd name="T13" fmla="*/ 237715 h 120"/>
                <a:gd name="T14" fmla="*/ 3988 w 121"/>
                <a:gd name="T15" fmla="*/ 235718 h 120"/>
                <a:gd name="T16" fmla="*/ 3988 w 121"/>
                <a:gd name="T17" fmla="*/ 225730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8" name="Freeform 573"/>
            <p:cNvSpPr>
              <a:spLocks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3962 w 121"/>
                <a:gd name="T1" fmla="*/ 224234 h 120"/>
                <a:gd name="T2" fmla="*/ 223863 w 121"/>
                <a:gd name="T3" fmla="*/ 1984 h 120"/>
                <a:gd name="T4" fmla="*/ 235750 w 121"/>
                <a:gd name="T5" fmla="*/ 1984 h 120"/>
                <a:gd name="T6" fmla="*/ 235750 w 121"/>
                <a:gd name="T7" fmla="*/ 13891 h 120"/>
                <a:gd name="T8" fmla="*/ 15849 w 121"/>
                <a:gd name="T9" fmla="*/ 234156 h 120"/>
                <a:gd name="T10" fmla="*/ 3962 w 121"/>
                <a:gd name="T11" fmla="*/ 234156 h 120"/>
                <a:gd name="T12" fmla="*/ 3962 w 121"/>
                <a:gd name="T13" fmla="*/ 224234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9" name="Freeform 574"/>
            <p:cNvSpPr>
              <a:spLocks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3969 w 120"/>
                <a:gd name="T1" fmla="*/ 225730 h 120"/>
                <a:gd name="T2" fmla="*/ 224234 w 120"/>
                <a:gd name="T3" fmla="*/ 3995 h 120"/>
                <a:gd name="T4" fmla="*/ 236141 w 120"/>
                <a:gd name="T5" fmla="*/ 3995 h 120"/>
                <a:gd name="T6" fmla="*/ 236141 w 120"/>
                <a:gd name="T7" fmla="*/ 15981 h 120"/>
                <a:gd name="T8" fmla="*/ 13891 w 120"/>
                <a:gd name="T9" fmla="*/ 237715 h 120"/>
                <a:gd name="T10" fmla="*/ 3969 w 120"/>
                <a:gd name="T11" fmla="*/ 237715 h 120"/>
                <a:gd name="T12" fmla="*/ 3969 w 120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0" name="Freeform 575"/>
            <p:cNvSpPr>
              <a:spLocks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3969 w 120"/>
                <a:gd name="T1" fmla="*/ 225346 h 121"/>
                <a:gd name="T2" fmla="*/ 224234 w 120"/>
                <a:gd name="T3" fmla="*/ 3988 h 121"/>
                <a:gd name="T4" fmla="*/ 236141 w 120"/>
                <a:gd name="T5" fmla="*/ 3988 h 121"/>
                <a:gd name="T6" fmla="*/ 236141 w 120"/>
                <a:gd name="T7" fmla="*/ 15954 h 121"/>
                <a:gd name="T8" fmla="*/ 13891 w 120"/>
                <a:gd name="T9" fmla="*/ 237312 h 121"/>
                <a:gd name="T10" fmla="*/ 3969 w 120"/>
                <a:gd name="T11" fmla="*/ 237312 h 121"/>
                <a:gd name="T12" fmla="*/ 3969 w 120"/>
                <a:gd name="T13" fmla="*/ 225346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1" name="Freeform 576"/>
            <p:cNvSpPr>
              <a:spLocks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984 w 120"/>
                <a:gd name="T1" fmla="*/ 225730 h 120"/>
                <a:gd name="T2" fmla="*/ 224234 w 120"/>
                <a:gd name="T3" fmla="*/ 1998 h 120"/>
                <a:gd name="T4" fmla="*/ 234156 w 120"/>
                <a:gd name="T5" fmla="*/ 1998 h 120"/>
                <a:gd name="T6" fmla="*/ 234156 w 120"/>
                <a:gd name="T7" fmla="*/ 13983 h 120"/>
                <a:gd name="T8" fmla="*/ 13891 w 120"/>
                <a:gd name="T9" fmla="*/ 237715 h 120"/>
                <a:gd name="T10" fmla="*/ 1984 w 120"/>
                <a:gd name="T11" fmla="*/ 237715 h 120"/>
                <a:gd name="T12" fmla="*/ 1984 w 120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2" name="Freeform 577"/>
            <p:cNvSpPr>
              <a:spLocks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676275 w 426"/>
                <a:gd name="T1" fmla="*/ 393700 h 388"/>
                <a:gd name="T2" fmla="*/ 454025 w 426"/>
                <a:gd name="T3" fmla="*/ 615950 h 388"/>
                <a:gd name="T4" fmla="*/ 331788 w 426"/>
                <a:gd name="T5" fmla="*/ 615950 h 388"/>
                <a:gd name="T6" fmla="*/ 0 w 426"/>
                <a:gd name="T7" fmla="*/ 284163 h 388"/>
                <a:gd name="T8" fmla="*/ 282575 w 426"/>
                <a:gd name="T9" fmla="*/ 0 h 388"/>
                <a:gd name="T10" fmla="*/ 676275 w 426"/>
                <a:gd name="T11" fmla="*/ 393700 h 3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3" name="Freeform 578"/>
            <p:cNvSpPr>
              <a:spLocks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122237 w 77"/>
                <a:gd name="T1" fmla="*/ 60325 h 38"/>
                <a:gd name="T2" fmla="*/ 61912 w 77"/>
                <a:gd name="T3" fmla="*/ 0 h 38"/>
                <a:gd name="T4" fmla="*/ 0 w 77"/>
                <a:gd name="T5" fmla="*/ 60325 h 38"/>
                <a:gd name="T6" fmla="*/ 122237 w 77"/>
                <a:gd name="T7" fmla="*/ 60325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4" name="Freeform 579"/>
            <p:cNvSpPr>
              <a:spLocks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3962 w 121"/>
                <a:gd name="T1" fmla="*/ 225730 h 120"/>
                <a:gd name="T2" fmla="*/ 223863 w 121"/>
                <a:gd name="T3" fmla="*/ 3995 h 120"/>
                <a:gd name="T4" fmla="*/ 235750 w 121"/>
                <a:gd name="T5" fmla="*/ 3995 h 120"/>
                <a:gd name="T6" fmla="*/ 235750 w 121"/>
                <a:gd name="T7" fmla="*/ 13983 h 120"/>
                <a:gd name="T8" fmla="*/ 15849 w 121"/>
                <a:gd name="T9" fmla="*/ 237715 h 120"/>
                <a:gd name="T10" fmla="*/ 3962 w 121"/>
                <a:gd name="T11" fmla="*/ 237715 h 120"/>
                <a:gd name="T12" fmla="*/ 3962 w 121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5" name="Freeform 580"/>
            <p:cNvSpPr>
              <a:spLocks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3995 w 120"/>
                <a:gd name="T1" fmla="*/ 222250 h 120"/>
                <a:gd name="T2" fmla="*/ 225729 w 120"/>
                <a:gd name="T3" fmla="*/ 1984 h 120"/>
                <a:gd name="T4" fmla="*/ 237714 w 120"/>
                <a:gd name="T5" fmla="*/ 1984 h 120"/>
                <a:gd name="T6" fmla="*/ 237714 w 120"/>
                <a:gd name="T7" fmla="*/ 13891 h 120"/>
                <a:gd name="T8" fmla="*/ 13983 w 120"/>
                <a:gd name="T9" fmla="*/ 234156 h 120"/>
                <a:gd name="T10" fmla="*/ 3995 w 120"/>
                <a:gd name="T11" fmla="*/ 234156 h 120"/>
                <a:gd name="T12" fmla="*/ 3995 w 120"/>
                <a:gd name="T13" fmla="*/ 22225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6" name="Freeform 581"/>
            <p:cNvSpPr>
              <a:spLocks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994 w 121"/>
                <a:gd name="T1" fmla="*/ 225730 h 120"/>
                <a:gd name="T2" fmla="*/ 227340 w 121"/>
                <a:gd name="T3" fmla="*/ 1998 h 120"/>
                <a:gd name="T4" fmla="*/ 235317 w 121"/>
                <a:gd name="T5" fmla="*/ 1998 h 120"/>
                <a:gd name="T6" fmla="*/ 237312 w 121"/>
                <a:gd name="T7" fmla="*/ 3995 h 120"/>
                <a:gd name="T8" fmla="*/ 237312 w 121"/>
                <a:gd name="T9" fmla="*/ 13983 h 120"/>
                <a:gd name="T10" fmla="*/ 13960 w 121"/>
                <a:gd name="T11" fmla="*/ 237715 h 120"/>
                <a:gd name="T12" fmla="*/ 3988 w 121"/>
                <a:gd name="T13" fmla="*/ 237715 h 120"/>
                <a:gd name="T14" fmla="*/ 1994 w 121"/>
                <a:gd name="T15" fmla="*/ 235718 h 120"/>
                <a:gd name="T16" fmla="*/ 1994 w 121"/>
                <a:gd name="T17" fmla="*/ 225730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7" name="Freeform 583"/>
            <p:cNvSpPr>
              <a:spLocks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3995 w 120"/>
                <a:gd name="T1" fmla="*/ 222250 h 120"/>
                <a:gd name="T2" fmla="*/ 225729 w 120"/>
                <a:gd name="T3" fmla="*/ 1984 h 120"/>
                <a:gd name="T4" fmla="*/ 237714 w 120"/>
                <a:gd name="T5" fmla="*/ 1984 h 120"/>
                <a:gd name="T6" fmla="*/ 237714 w 120"/>
                <a:gd name="T7" fmla="*/ 13891 h 120"/>
                <a:gd name="T8" fmla="*/ 13983 w 120"/>
                <a:gd name="T9" fmla="*/ 234156 h 120"/>
                <a:gd name="T10" fmla="*/ 3995 w 120"/>
                <a:gd name="T11" fmla="*/ 234156 h 120"/>
                <a:gd name="T12" fmla="*/ 3995 w 120"/>
                <a:gd name="T13" fmla="*/ 22225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8" name="Freeform 584"/>
            <p:cNvSpPr>
              <a:spLocks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3988 w 121"/>
                <a:gd name="T1" fmla="*/ 225730 h 120"/>
                <a:gd name="T2" fmla="*/ 225346 w 121"/>
                <a:gd name="T3" fmla="*/ 3995 h 120"/>
                <a:gd name="T4" fmla="*/ 237312 w 121"/>
                <a:gd name="T5" fmla="*/ 3995 h 120"/>
                <a:gd name="T6" fmla="*/ 237312 w 121"/>
                <a:gd name="T7" fmla="*/ 13983 h 120"/>
                <a:gd name="T8" fmla="*/ 15954 w 121"/>
                <a:gd name="T9" fmla="*/ 237715 h 120"/>
                <a:gd name="T10" fmla="*/ 3988 w 121"/>
                <a:gd name="T11" fmla="*/ 237715 h 120"/>
                <a:gd name="T12" fmla="*/ 3988 w 121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9" name="Freeform 585"/>
            <p:cNvSpPr>
              <a:spLocks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984 w 120"/>
                <a:gd name="T1" fmla="*/ 225730 h 120"/>
                <a:gd name="T2" fmla="*/ 222250 w 120"/>
                <a:gd name="T3" fmla="*/ 3995 h 120"/>
                <a:gd name="T4" fmla="*/ 234156 w 120"/>
                <a:gd name="T5" fmla="*/ 3995 h 120"/>
                <a:gd name="T6" fmla="*/ 234156 w 120"/>
                <a:gd name="T7" fmla="*/ 15981 h 120"/>
                <a:gd name="T8" fmla="*/ 13891 w 120"/>
                <a:gd name="T9" fmla="*/ 237715 h 120"/>
                <a:gd name="T10" fmla="*/ 1984 w 120"/>
                <a:gd name="T11" fmla="*/ 237715 h 120"/>
                <a:gd name="T12" fmla="*/ 1984 w 120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0" name="Freeform 586"/>
            <p:cNvSpPr>
              <a:spLocks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3995 w 120"/>
                <a:gd name="T1" fmla="*/ 224234 h 120"/>
                <a:gd name="T2" fmla="*/ 225729 w 120"/>
                <a:gd name="T3" fmla="*/ 1984 h 120"/>
                <a:gd name="T4" fmla="*/ 237714 w 120"/>
                <a:gd name="T5" fmla="*/ 1984 h 120"/>
                <a:gd name="T6" fmla="*/ 237714 w 120"/>
                <a:gd name="T7" fmla="*/ 13891 h 120"/>
                <a:gd name="T8" fmla="*/ 13983 w 120"/>
                <a:gd name="T9" fmla="*/ 234156 h 120"/>
                <a:gd name="T10" fmla="*/ 3995 w 120"/>
                <a:gd name="T11" fmla="*/ 234156 h 120"/>
                <a:gd name="T12" fmla="*/ 3995 w 120"/>
                <a:gd name="T13" fmla="*/ 224234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1" name="Freeform 587"/>
            <p:cNvSpPr>
              <a:spLocks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336550 w 347"/>
                <a:gd name="T1" fmla="*/ 666750 h 420"/>
                <a:gd name="T2" fmla="*/ 46037 w 347"/>
                <a:gd name="T3" fmla="*/ 546100 h 420"/>
                <a:gd name="T4" fmla="*/ 0 w 347"/>
                <a:gd name="T5" fmla="*/ 434975 h 420"/>
                <a:gd name="T6" fmla="*/ 180975 w 347"/>
                <a:gd name="T7" fmla="*/ 0 h 420"/>
                <a:gd name="T8" fmla="*/ 550862 w 347"/>
                <a:gd name="T9" fmla="*/ 153988 h 420"/>
                <a:gd name="T10" fmla="*/ 336550 w 347"/>
                <a:gd name="T11" fmla="*/ 666750 h 4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2" name="Freeform 588"/>
            <p:cNvSpPr>
              <a:spLocks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46038 w 50"/>
                <a:gd name="T1" fmla="*/ 111125 h 70"/>
                <a:gd name="T2" fmla="*/ 79375 w 50"/>
                <a:gd name="T3" fmla="*/ 31750 h 70"/>
                <a:gd name="T4" fmla="*/ 0 w 50"/>
                <a:gd name="T5" fmla="*/ 0 h 70"/>
                <a:gd name="T6" fmla="*/ 46038 w 50"/>
                <a:gd name="T7" fmla="*/ 111125 h 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3" name="Freeform 589"/>
            <p:cNvSpPr>
              <a:spLocks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13909 w 155"/>
                <a:gd name="T1" fmla="*/ 1996 h 70"/>
                <a:gd name="T2" fmla="*/ 302014 w 155"/>
                <a:gd name="T3" fmla="*/ 121739 h 70"/>
                <a:gd name="T4" fmla="*/ 305988 w 155"/>
                <a:gd name="T5" fmla="*/ 133713 h 70"/>
                <a:gd name="T6" fmla="*/ 296053 w 155"/>
                <a:gd name="T7" fmla="*/ 137704 h 70"/>
                <a:gd name="T8" fmla="*/ 7948 w 155"/>
                <a:gd name="T9" fmla="*/ 15966 h 70"/>
                <a:gd name="T10" fmla="*/ 1987 w 155"/>
                <a:gd name="T11" fmla="*/ 5987 h 70"/>
                <a:gd name="T12" fmla="*/ 13909 w 155"/>
                <a:gd name="T13" fmla="*/ 1996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4" name="Freeform 590"/>
            <p:cNvSpPr>
              <a:spLocks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11937 w 154"/>
                <a:gd name="T1" fmla="*/ 0 h 69"/>
                <a:gd name="T2" fmla="*/ 300418 w 154"/>
                <a:gd name="T3" fmla="*/ 120696 h 69"/>
                <a:gd name="T4" fmla="*/ 306387 w 154"/>
                <a:gd name="T5" fmla="*/ 130589 h 69"/>
                <a:gd name="T6" fmla="*/ 294450 w 154"/>
                <a:gd name="T7" fmla="*/ 134546 h 69"/>
                <a:gd name="T8" fmla="*/ 5969 w 154"/>
                <a:gd name="T9" fmla="*/ 15829 h 69"/>
                <a:gd name="T10" fmla="*/ 1990 w 154"/>
                <a:gd name="T11" fmla="*/ 5936 h 69"/>
                <a:gd name="T12" fmla="*/ 11937 w 154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5" name="Freeform 591"/>
            <p:cNvSpPr>
              <a:spLocks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9935 w 155"/>
                <a:gd name="T1" fmla="*/ 1996 h 70"/>
                <a:gd name="T2" fmla="*/ 302014 w 155"/>
                <a:gd name="T3" fmla="*/ 123734 h 70"/>
                <a:gd name="T4" fmla="*/ 305988 w 155"/>
                <a:gd name="T5" fmla="*/ 131717 h 70"/>
                <a:gd name="T6" fmla="*/ 304001 w 155"/>
                <a:gd name="T7" fmla="*/ 135709 h 70"/>
                <a:gd name="T8" fmla="*/ 296053 w 155"/>
                <a:gd name="T9" fmla="*/ 139700 h 70"/>
                <a:gd name="T10" fmla="*/ 3974 w 155"/>
                <a:gd name="T11" fmla="*/ 17961 h 70"/>
                <a:gd name="T12" fmla="*/ 0 w 155"/>
                <a:gd name="T13" fmla="*/ 7983 h 70"/>
                <a:gd name="T14" fmla="*/ 1987 w 155"/>
                <a:gd name="T15" fmla="*/ 5987 h 70"/>
                <a:gd name="T16" fmla="*/ 9935 w 155"/>
                <a:gd name="T17" fmla="*/ 1996 h 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6" name="Freeform 592"/>
            <p:cNvSpPr>
              <a:spLocks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11937 w 154"/>
                <a:gd name="T1" fmla="*/ 2002 h 69"/>
                <a:gd name="T2" fmla="*/ 300418 w 154"/>
                <a:gd name="T3" fmla="*/ 122100 h 69"/>
                <a:gd name="T4" fmla="*/ 306387 w 154"/>
                <a:gd name="T5" fmla="*/ 132108 h 69"/>
                <a:gd name="T6" fmla="*/ 294450 w 154"/>
                <a:gd name="T7" fmla="*/ 136111 h 69"/>
                <a:gd name="T8" fmla="*/ 5969 w 154"/>
                <a:gd name="T9" fmla="*/ 16013 h 69"/>
                <a:gd name="T10" fmla="*/ 1990 w 154"/>
                <a:gd name="T11" fmla="*/ 6005 h 69"/>
                <a:gd name="T12" fmla="*/ 11937 w 154"/>
                <a:gd name="T13" fmla="*/ 2002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7" name="Freeform 593"/>
            <p:cNvSpPr>
              <a:spLocks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11937 w 154"/>
                <a:gd name="T1" fmla="*/ 1996 h 70"/>
                <a:gd name="T2" fmla="*/ 300418 w 154"/>
                <a:gd name="T3" fmla="*/ 123734 h 70"/>
                <a:gd name="T4" fmla="*/ 304397 w 154"/>
                <a:gd name="T5" fmla="*/ 133713 h 70"/>
                <a:gd name="T6" fmla="*/ 294450 w 154"/>
                <a:gd name="T7" fmla="*/ 137704 h 70"/>
                <a:gd name="T8" fmla="*/ 5969 w 154"/>
                <a:gd name="T9" fmla="*/ 17961 h 70"/>
                <a:gd name="T10" fmla="*/ 1990 w 154"/>
                <a:gd name="T11" fmla="*/ 5987 h 70"/>
                <a:gd name="T12" fmla="*/ 11937 w 154"/>
                <a:gd name="T13" fmla="*/ 1996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8" name="Freeform 594"/>
            <p:cNvSpPr>
              <a:spLocks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11937 w 154"/>
                <a:gd name="T1" fmla="*/ 1996 h 70"/>
                <a:gd name="T2" fmla="*/ 300418 w 154"/>
                <a:gd name="T3" fmla="*/ 121739 h 70"/>
                <a:gd name="T4" fmla="*/ 306387 w 154"/>
                <a:gd name="T5" fmla="*/ 133713 h 70"/>
                <a:gd name="T6" fmla="*/ 294450 w 154"/>
                <a:gd name="T7" fmla="*/ 137704 h 70"/>
                <a:gd name="T8" fmla="*/ 5969 w 154"/>
                <a:gd name="T9" fmla="*/ 15966 h 70"/>
                <a:gd name="T10" fmla="*/ 1990 w 154"/>
                <a:gd name="T11" fmla="*/ 5987 h 70"/>
                <a:gd name="T12" fmla="*/ 11937 w 154"/>
                <a:gd name="T13" fmla="*/ 1996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9" name="Freeform 595"/>
            <p:cNvSpPr>
              <a:spLocks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11937 w 154"/>
                <a:gd name="T1" fmla="*/ 1996 h 70"/>
                <a:gd name="T2" fmla="*/ 300418 w 154"/>
                <a:gd name="T3" fmla="*/ 121739 h 70"/>
                <a:gd name="T4" fmla="*/ 304397 w 154"/>
                <a:gd name="T5" fmla="*/ 133713 h 70"/>
                <a:gd name="T6" fmla="*/ 294450 w 154"/>
                <a:gd name="T7" fmla="*/ 137704 h 70"/>
                <a:gd name="T8" fmla="*/ 5969 w 154"/>
                <a:gd name="T9" fmla="*/ 17961 h 70"/>
                <a:gd name="T10" fmla="*/ 0 w 154"/>
                <a:gd name="T11" fmla="*/ 5987 h 70"/>
                <a:gd name="T12" fmla="*/ 11937 w 154"/>
                <a:gd name="T13" fmla="*/ 1996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0" name="Freeform 596"/>
            <p:cNvSpPr>
              <a:spLocks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666750 w 420"/>
                <a:gd name="T1" fmla="*/ 211138 h 346"/>
                <a:gd name="T2" fmla="*/ 546100 w 420"/>
                <a:gd name="T3" fmla="*/ 501650 h 346"/>
                <a:gd name="T4" fmla="*/ 434975 w 420"/>
                <a:gd name="T5" fmla="*/ 549275 h 346"/>
                <a:gd name="T6" fmla="*/ 0 w 420"/>
                <a:gd name="T7" fmla="*/ 368300 h 346"/>
                <a:gd name="T8" fmla="*/ 152400 w 420"/>
                <a:gd name="T9" fmla="*/ 0 h 346"/>
                <a:gd name="T10" fmla="*/ 666750 w 420"/>
                <a:gd name="T11" fmla="*/ 211138 h 3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1" name="Freeform 597"/>
            <p:cNvSpPr>
              <a:spLocks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111125 w 70"/>
                <a:gd name="T1" fmla="*/ 31750 h 50"/>
                <a:gd name="T2" fmla="*/ 31750 w 70"/>
                <a:gd name="T3" fmla="*/ 0 h 50"/>
                <a:gd name="T4" fmla="*/ 0 w 70"/>
                <a:gd name="T5" fmla="*/ 79375 h 50"/>
                <a:gd name="T6" fmla="*/ 111125 w 70"/>
                <a:gd name="T7" fmla="*/ 31750 h 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2" name="Freeform 598"/>
            <p:cNvSpPr>
              <a:spLocks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2002 w 69"/>
                <a:gd name="T1" fmla="*/ 294451 h 154"/>
                <a:gd name="T2" fmla="*/ 122099 w 69"/>
                <a:gd name="T3" fmla="*/ 5969 h 154"/>
                <a:gd name="T4" fmla="*/ 132107 w 69"/>
                <a:gd name="T5" fmla="*/ 1990 h 154"/>
                <a:gd name="T6" fmla="*/ 138112 w 69"/>
                <a:gd name="T7" fmla="*/ 11937 h 154"/>
                <a:gd name="T8" fmla="*/ 18015 w 69"/>
                <a:gd name="T9" fmla="*/ 300419 h 154"/>
                <a:gd name="T10" fmla="*/ 6005 w 69"/>
                <a:gd name="T11" fmla="*/ 306388 h 154"/>
                <a:gd name="T12" fmla="*/ 2002 w 69"/>
                <a:gd name="T13" fmla="*/ 294451 h 1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3" name="Freeform 599"/>
            <p:cNvSpPr>
              <a:spLocks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296053 h 155"/>
                <a:gd name="T2" fmla="*/ 122099 w 69"/>
                <a:gd name="T3" fmla="*/ 5961 h 155"/>
                <a:gd name="T4" fmla="*/ 132107 w 69"/>
                <a:gd name="T5" fmla="*/ 1987 h 155"/>
                <a:gd name="T6" fmla="*/ 136110 w 69"/>
                <a:gd name="T7" fmla="*/ 13909 h 155"/>
                <a:gd name="T8" fmla="*/ 16013 w 69"/>
                <a:gd name="T9" fmla="*/ 302014 h 155"/>
                <a:gd name="T10" fmla="*/ 6005 w 69"/>
                <a:gd name="T11" fmla="*/ 305988 h 155"/>
                <a:gd name="T12" fmla="*/ 0 w 69"/>
                <a:gd name="T13" fmla="*/ 296053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4" name="Freeform 600"/>
            <p:cNvSpPr>
              <a:spLocks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973 w 70"/>
                <a:gd name="T1" fmla="*/ 298040 h 155"/>
                <a:gd name="T2" fmla="*/ 122328 w 70"/>
                <a:gd name="T3" fmla="*/ 5961 h 155"/>
                <a:gd name="T4" fmla="*/ 130220 w 70"/>
                <a:gd name="T5" fmla="*/ 1987 h 155"/>
                <a:gd name="T6" fmla="*/ 134166 w 70"/>
                <a:gd name="T7" fmla="*/ 3974 h 155"/>
                <a:gd name="T8" fmla="*/ 136139 w 70"/>
                <a:gd name="T9" fmla="*/ 11922 h 155"/>
                <a:gd name="T10" fmla="*/ 17757 w 70"/>
                <a:gd name="T11" fmla="*/ 304001 h 155"/>
                <a:gd name="T12" fmla="*/ 7892 w 70"/>
                <a:gd name="T13" fmla="*/ 307975 h 155"/>
                <a:gd name="T14" fmla="*/ 5919 w 70"/>
                <a:gd name="T15" fmla="*/ 305988 h 155"/>
                <a:gd name="T16" fmla="*/ 1973 w 70"/>
                <a:gd name="T17" fmla="*/ 298040 h 1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5" name="Freeform 601"/>
            <p:cNvSpPr>
              <a:spLocks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2002 w 69"/>
                <a:gd name="T1" fmla="*/ 297580 h 155"/>
                <a:gd name="T2" fmla="*/ 122099 w 69"/>
                <a:gd name="T3" fmla="*/ 7989 h 155"/>
                <a:gd name="T4" fmla="*/ 132107 w 69"/>
                <a:gd name="T5" fmla="*/ 1997 h 155"/>
                <a:gd name="T6" fmla="*/ 136110 w 69"/>
                <a:gd name="T7" fmla="*/ 13980 h 155"/>
                <a:gd name="T8" fmla="*/ 16013 w 69"/>
                <a:gd name="T9" fmla="*/ 303571 h 155"/>
                <a:gd name="T10" fmla="*/ 6005 w 69"/>
                <a:gd name="T11" fmla="*/ 307566 h 155"/>
                <a:gd name="T12" fmla="*/ 2002 w 69"/>
                <a:gd name="T13" fmla="*/ 297580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6" name="Freeform 602"/>
            <p:cNvSpPr>
              <a:spLocks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996 w 70"/>
                <a:gd name="T1" fmla="*/ 294451 h 154"/>
                <a:gd name="T2" fmla="*/ 121739 w 70"/>
                <a:gd name="T3" fmla="*/ 5969 h 154"/>
                <a:gd name="T4" fmla="*/ 133713 w 70"/>
                <a:gd name="T5" fmla="*/ 1990 h 154"/>
                <a:gd name="T6" fmla="*/ 137704 w 70"/>
                <a:gd name="T7" fmla="*/ 11937 h 154"/>
                <a:gd name="T8" fmla="*/ 17961 w 70"/>
                <a:gd name="T9" fmla="*/ 300419 h 154"/>
                <a:gd name="T10" fmla="*/ 5987 w 70"/>
                <a:gd name="T11" fmla="*/ 306388 h 154"/>
                <a:gd name="T12" fmla="*/ 1996 w 70"/>
                <a:gd name="T13" fmla="*/ 294451 h 1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7" name="Freeform 603"/>
            <p:cNvSpPr>
              <a:spLocks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979 w 69"/>
                <a:gd name="T1" fmla="*/ 294451 h 154"/>
                <a:gd name="T2" fmla="*/ 120696 w 69"/>
                <a:gd name="T3" fmla="*/ 5969 h 154"/>
                <a:gd name="T4" fmla="*/ 130589 w 69"/>
                <a:gd name="T5" fmla="*/ 1990 h 154"/>
                <a:gd name="T6" fmla="*/ 134546 w 69"/>
                <a:gd name="T7" fmla="*/ 11937 h 154"/>
                <a:gd name="T8" fmla="*/ 15829 w 69"/>
                <a:gd name="T9" fmla="*/ 300419 h 154"/>
                <a:gd name="T10" fmla="*/ 5936 w 69"/>
                <a:gd name="T11" fmla="*/ 306388 h 154"/>
                <a:gd name="T12" fmla="*/ 1979 w 69"/>
                <a:gd name="T13" fmla="*/ 294451 h 1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8" name="Freeform 604"/>
            <p:cNvSpPr>
              <a:spLocks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979 w 69"/>
                <a:gd name="T1" fmla="*/ 294066 h 155"/>
                <a:gd name="T2" fmla="*/ 120696 w 69"/>
                <a:gd name="T3" fmla="*/ 5961 h 155"/>
                <a:gd name="T4" fmla="*/ 130589 w 69"/>
                <a:gd name="T5" fmla="*/ 1987 h 155"/>
                <a:gd name="T6" fmla="*/ 136525 w 69"/>
                <a:gd name="T7" fmla="*/ 11922 h 155"/>
                <a:gd name="T8" fmla="*/ 15829 w 69"/>
                <a:gd name="T9" fmla="*/ 302014 h 155"/>
                <a:gd name="T10" fmla="*/ 5936 w 69"/>
                <a:gd name="T11" fmla="*/ 305988 h 155"/>
                <a:gd name="T12" fmla="*/ 1979 w 69"/>
                <a:gd name="T13" fmla="*/ 294066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9" name="Freeform 605"/>
            <p:cNvSpPr>
              <a:spLocks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546100 w 344"/>
                <a:gd name="T1" fmla="*/ 709613 h 460"/>
                <a:gd name="T2" fmla="*/ 144463 w 344"/>
                <a:gd name="T3" fmla="*/ 730250 h 460"/>
                <a:gd name="T4" fmla="*/ 30163 w 344"/>
                <a:gd name="T5" fmla="*/ 625475 h 460"/>
                <a:gd name="T6" fmla="*/ 0 w 344"/>
                <a:gd name="T7" fmla="*/ 25400 h 460"/>
                <a:gd name="T8" fmla="*/ 509588 w 344"/>
                <a:gd name="T9" fmla="*/ 0 h 460"/>
                <a:gd name="T10" fmla="*/ 546100 w 344"/>
                <a:gd name="T11" fmla="*/ 709613 h 4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0" name="Freeform 606"/>
            <p:cNvSpPr>
              <a:spLocks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114300 w 72"/>
                <a:gd name="T1" fmla="*/ 109538 h 69"/>
                <a:gd name="T2" fmla="*/ 107950 w 72"/>
                <a:gd name="T3" fmla="*/ 0 h 69"/>
                <a:gd name="T4" fmla="*/ 0 w 72"/>
                <a:gd name="T5" fmla="*/ 4763 h 69"/>
                <a:gd name="T6" fmla="*/ 114300 w 72"/>
                <a:gd name="T7" fmla="*/ 109538 h 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1" name="Freeform 607"/>
            <p:cNvSpPr>
              <a:spLocks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9931 w 211"/>
                <a:gd name="T1" fmla="*/ 19655 h 21"/>
                <a:gd name="T2" fmla="*/ 407182 w 211"/>
                <a:gd name="T3" fmla="*/ 0 h 21"/>
                <a:gd name="T4" fmla="*/ 419100 w 211"/>
                <a:gd name="T5" fmla="*/ 9827 h 21"/>
                <a:gd name="T6" fmla="*/ 409169 w 211"/>
                <a:gd name="T7" fmla="*/ 21620 h 21"/>
                <a:gd name="T8" fmla="*/ 9931 w 211"/>
                <a:gd name="T9" fmla="*/ 41275 h 21"/>
                <a:gd name="T10" fmla="*/ 0 w 211"/>
                <a:gd name="T11" fmla="*/ 31448 h 21"/>
                <a:gd name="T12" fmla="*/ 9931 w 211"/>
                <a:gd name="T13" fmla="*/ 19655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2" name="Freeform 608"/>
            <p:cNvSpPr>
              <a:spLocks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9959 w 212"/>
                <a:gd name="T1" fmla="*/ 19655 h 21"/>
                <a:gd name="T2" fmla="*/ 410324 w 212"/>
                <a:gd name="T3" fmla="*/ 0 h 21"/>
                <a:gd name="T4" fmla="*/ 422275 w 212"/>
                <a:gd name="T5" fmla="*/ 9827 h 21"/>
                <a:gd name="T6" fmla="*/ 412316 w 212"/>
                <a:gd name="T7" fmla="*/ 21620 h 21"/>
                <a:gd name="T8" fmla="*/ 11951 w 212"/>
                <a:gd name="T9" fmla="*/ 39310 h 21"/>
                <a:gd name="T10" fmla="*/ 0 w 212"/>
                <a:gd name="T11" fmla="*/ 31448 h 21"/>
                <a:gd name="T12" fmla="*/ 9959 w 212"/>
                <a:gd name="T13" fmla="*/ 19655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3" name="Freeform 609"/>
            <p:cNvSpPr>
              <a:spLocks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5953 w 212"/>
                <a:gd name="T1" fmla="*/ 19844 h 20"/>
                <a:gd name="T2" fmla="*/ 412750 w 212"/>
                <a:gd name="T3" fmla="*/ 0 h 20"/>
                <a:gd name="T4" fmla="*/ 418703 w 212"/>
                <a:gd name="T5" fmla="*/ 5953 h 20"/>
                <a:gd name="T6" fmla="*/ 418703 w 212"/>
                <a:gd name="T7" fmla="*/ 13891 h 20"/>
                <a:gd name="T8" fmla="*/ 412750 w 212"/>
                <a:gd name="T9" fmla="*/ 19844 h 20"/>
                <a:gd name="T10" fmla="*/ 7937 w 212"/>
                <a:gd name="T11" fmla="*/ 39688 h 20"/>
                <a:gd name="T12" fmla="*/ 0 w 212"/>
                <a:gd name="T13" fmla="*/ 33735 h 20"/>
                <a:gd name="T14" fmla="*/ 0 w 212"/>
                <a:gd name="T15" fmla="*/ 25797 h 20"/>
                <a:gd name="T16" fmla="*/ 5953 w 212"/>
                <a:gd name="T17" fmla="*/ 19844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4" name="Freeform 610"/>
            <p:cNvSpPr>
              <a:spLocks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9959 w 212"/>
                <a:gd name="T1" fmla="*/ 19655 h 21"/>
                <a:gd name="T2" fmla="*/ 410324 w 212"/>
                <a:gd name="T3" fmla="*/ 0 h 21"/>
                <a:gd name="T4" fmla="*/ 420283 w 212"/>
                <a:gd name="T5" fmla="*/ 9827 h 21"/>
                <a:gd name="T6" fmla="*/ 410324 w 212"/>
                <a:gd name="T7" fmla="*/ 21620 h 21"/>
                <a:gd name="T8" fmla="*/ 11951 w 212"/>
                <a:gd name="T9" fmla="*/ 41275 h 21"/>
                <a:gd name="T10" fmla="*/ 0 w 212"/>
                <a:gd name="T11" fmla="*/ 31448 h 21"/>
                <a:gd name="T12" fmla="*/ 9959 w 212"/>
                <a:gd name="T13" fmla="*/ 19655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5" name="Freeform 611"/>
            <p:cNvSpPr>
              <a:spLocks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9969 w 211"/>
                <a:gd name="T1" fmla="*/ 19844 h 20"/>
                <a:gd name="T2" fmla="*/ 410718 w 211"/>
                <a:gd name="T3" fmla="*/ 0 h 20"/>
                <a:gd name="T4" fmla="*/ 420687 w 211"/>
                <a:gd name="T5" fmla="*/ 9922 h 20"/>
                <a:gd name="T6" fmla="*/ 410718 w 211"/>
                <a:gd name="T7" fmla="*/ 19844 h 20"/>
                <a:gd name="T8" fmla="*/ 11963 w 211"/>
                <a:gd name="T9" fmla="*/ 39688 h 20"/>
                <a:gd name="T10" fmla="*/ 0 w 211"/>
                <a:gd name="T11" fmla="*/ 29766 h 20"/>
                <a:gd name="T12" fmla="*/ 9969 w 211"/>
                <a:gd name="T13" fmla="*/ 19844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6" name="Freeform 612"/>
            <p:cNvSpPr>
              <a:spLocks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11951 w 212"/>
                <a:gd name="T1" fmla="*/ 17860 h 20"/>
                <a:gd name="T2" fmla="*/ 410324 w 212"/>
                <a:gd name="T3" fmla="*/ 0 h 20"/>
                <a:gd name="T4" fmla="*/ 422275 w 212"/>
                <a:gd name="T5" fmla="*/ 9922 h 20"/>
                <a:gd name="T6" fmla="*/ 412316 w 212"/>
                <a:gd name="T7" fmla="*/ 19844 h 20"/>
                <a:gd name="T8" fmla="*/ 11951 w 212"/>
                <a:gd name="T9" fmla="*/ 39688 h 20"/>
                <a:gd name="T10" fmla="*/ 1992 w 212"/>
                <a:gd name="T11" fmla="*/ 29766 h 20"/>
                <a:gd name="T12" fmla="*/ 11951 w 212"/>
                <a:gd name="T13" fmla="*/ 17860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7" name="Freeform 613"/>
            <p:cNvSpPr>
              <a:spLocks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9959 w 212"/>
                <a:gd name="T1" fmla="*/ 19655 h 21"/>
                <a:gd name="T2" fmla="*/ 410324 w 212"/>
                <a:gd name="T3" fmla="*/ 1965 h 21"/>
                <a:gd name="T4" fmla="*/ 422275 w 212"/>
                <a:gd name="T5" fmla="*/ 11793 h 21"/>
                <a:gd name="T6" fmla="*/ 412316 w 212"/>
                <a:gd name="T7" fmla="*/ 21620 h 21"/>
                <a:gd name="T8" fmla="*/ 11951 w 212"/>
                <a:gd name="T9" fmla="*/ 41275 h 21"/>
                <a:gd name="T10" fmla="*/ 0 w 212"/>
                <a:gd name="T11" fmla="*/ 31448 h 21"/>
                <a:gd name="T12" fmla="*/ 9959 w 212"/>
                <a:gd name="T13" fmla="*/ 19655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8" name="Freeform 614"/>
            <p:cNvSpPr>
              <a:spLocks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579869 h 478"/>
                <a:gd name="T2" fmla="*/ 310050 w 254"/>
                <a:gd name="T3" fmla="*/ 579869 h 478"/>
                <a:gd name="T4" fmla="*/ 190800 w 254"/>
                <a:gd name="T5" fmla="*/ 876778 h 478"/>
                <a:gd name="T6" fmla="*/ 323963 w 254"/>
                <a:gd name="T7" fmla="*/ 952500 h 478"/>
                <a:gd name="T8" fmla="*/ 498863 w 254"/>
                <a:gd name="T9" fmla="*/ 593818 h 478"/>
                <a:gd name="T10" fmla="*/ 492900 w 254"/>
                <a:gd name="T11" fmla="*/ 253070 h 478"/>
                <a:gd name="T12" fmla="*/ 314025 w 254"/>
                <a:gd name="T13" fmla="*/ 5978 h 478"/>
                <a:gd name="T14" fmla="*/ 278250 w 254"/>
                <a:gd name="T15" fmla="*/ 5978 h 478"/>
                <a:gd name="T16" fmla="*/ 103350 w 254"/>
                <a:gd name="T17" fmla="*/ 320821 h 478"/>
                <a:gd name="T18" fmla="*/ 0 w 254"/>
                <a:gd name="T19" fmla="*/ 579869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9" name="Freeform 615"/>
            <p:cNvSpPr>
              <a:spLocks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17534 w 22"/>
                <a:gd name="T1" fmla="*/ 0 h 80"/>
                <a:gd name="T2" fmla="*/ 0 w 22"/>
                <a:gd name="T3" fmla="*/ 96203 h 80"/>
                <a:gd name="T4" fmla="*/ 0 w 22"/>
                <a:gd name="T5" fmla="*/ 126266 h 80"/>
                <a:gd name="T6" fmla="*/ 17534 w 22"/>
                <a:gd name="T7" fmla="*/ 64135 h 80"/>
                <a:gd name="T8" fmla="*/ 27276 w 22"/>
                <a:gd name="T9" fmla="*/ 160338 h 80"/>
                <a:gd name="T10" fmla="*/ 17534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0" name="Freeform 616"/>
            <p:cNvSpPr>
              <a:spLocks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31750 w 34"/>
                <a:gd name="T1" fmla="*/ 279400 h 176"/>
                <a:gd name="T2" fmla="*/ 53975 w 34"/>
                <a:gd name="T3" fmla="*/ 115888 h 176"/>
                <a:gd name="T4" fmla="*/ 53975 w 34"/>
                <a:gd name="T5" fmla="*/ 0 h 176"/>
                <a:gd name="T6" fmla="*/ 31750 w 34"/>
                <a:gd name="T7" fmla="*/ 47625 h 176"/>
                <a:gd name="T8" fmla="*/ 0 w 34"/>
                <a:gd name="T9" fmla="*/ 279400 h 176"/>
                <a:gd name="T10" fmla="*/ 31750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1" name="Freeform 617"/>
            <p:cNvSpPr>
              <a:spLocks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9525 w 82"/>
                <a:gd name="T1" fmla="*/ 0 h 57"/>
                <a:gd name="T2" fmla="*/ 0 w 82"/>
                <a:gd name="T3" fmla="*/ 22225 h 57"/>
                <a:gd name="T4" fmla="*/ 104775 w 82"/>
                <a:gd name="T5" fmla="*/ 80963 h 57"/>
                <a:gd name="T6" fmla="*/ 120650 w 82"/>
                <a:gd name="T7" fmla="*/ 90488 h 57"/>
                <a:gd name="T8" fmla="*/ 130175 w 82"/>
                <a:gd name="T9" fmla="*/ 68263 h 57"/>
                <a:gd name="T10" fmla="*/ 9525 w 82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2" name="Freeform 618"/>
            <p:cNvSpPr>
              <a:spLocks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204787 w 103"/>
                <a:gd name="T1" fmla="*/ 45743 h 178"/>
                <a:gd name="T2" fmla="*/ 159058 w 103"/>
                <a:gd name="T3" fmla="*/ 147174 h 178"/>
                <a:gd name="T4" fmla="*/ 127246 w 103"/>
                <a:gd name="T5" fmla="*/ 300314 h 178"/>
                <a:gd name="T6" fmla="*/ 35788 w 103"/>
                <a:gd name="T7" fmla="*/ 346058 h 178"/>
                <a:gd name="T8" fmla="*/ 1988 w 103"/>
                <a:gd name="T9" fmla="*/ 222750 h 178"/>
                <a:gd name="T10" fmla="*/ 37776 w 103"/>
                <a:gd name="T11" fmla="*/ 87509 h 178"/>
                <a:gd name="T12" fmla="*/ 105376 w 103"/>
                <a:gd name="T13" fmla="*/ 25855 h 178"/>
                <a:gd name="T14" fmla="*/ 121282 w 103"/>
                <a:gd name="T15" fmla="*/ 0 h 178"/>
                <a:gd name="T16" fmla="*/ 204787 w 103"/>
                <a:gd name="T17" fmla="*/ 45743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3" name="Freeform 619"/>
            <p:cNvSpPr>
              <a:spLocks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220265 w 124"/>
                <a:gd name="T3" fmla="*/ 81589 h 284"/>
                <a:gd name="T4" fmla="*/ 246062 w 124"/>
                <a:gd name="T5" fmla="*/ 276605 h 284"/>
                <a:gd name="T6" fmla="*/ 236140 w 124"/>
                <a:gd name="T7" fmla="*/ 380083 h 284"/>
                <a:gd name="T8" fmla="*/ 0 w 124"/>
                <a:gd name="T9" fmla="*/ 565150 h 284"/>
                <a:gd name="T10" fmla="*/ 0 w 124"/>
                <a:gd name="T11" fmla="*/ 0 h 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4" name="Freeform 620"/>
            <p:cNvSpPr>
              <a:spLocks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508000 w 255"/>
                <a:gd name="T1" fmla="*/ 579869 h 478"/>
                <a:gd name="T2" fmla="*/ 195231 w 255"/>
                <a:gd name="T3" fmla="*/ 579869 h 478"/>
                <a:gd name="T4" fmla="*/ 314761 w 255"/>
                <a:gd name="T5" fmla="*/ 876778 h 478"/>
                <a:gd name="T6" fmla="*/ 181286 w 255"/>
                <a:gd name="T7" fmla="*/ 952500 h 478"/>
                <a:gd name="T8" fmla="*/ 5976 w 255"/>
                <a:gd name="T9" fmla="*/ 593818 h 478"/>
                <a:gd name="T10" fmla="*/ 11953 w 255"/>
                <a:gd name="T11" fmla="*/ 253070 h 478"/>
                <a:gd name="T12" fmla="*/ 191247 w 255"/>
                <a:gd name="T13" fmla="*/ 5978 h 478"/>
                <a:gd name="T14" fmla="*/ 227106 w 255"/>
                <a:gd name="T15" fmla="*/ 5978 h 478"/>
                <a:gd name="T16" fmla="*/ 402416 w 255"/>
                <a:gd name="T17" fmla="*/ 320821 h 478"/>
                <a:gd name="T18" fmla="*/ 508000 w 255"/>
                <a:gd name="T19" fmla="*/ 579869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5" name="Freeform 621"/>
            <p:cNvSpPr>
              <a:spLocks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25328 w 22"/>
                <a:gd name="T1" fmla="*/ 0 h 80"/>
                <a:gd name="T2" fmla="*/ 42862 w 22"/>
                <a:gd name="T3" fmla="*/ 96203 h 80"/>
                <a:gd name="T4" fmla="*/ 42862 w 22"/>
                <a:gd name="T5" fmla="*/ 126266 h 80"/>
                <a:gd name="T6" fmla="*/ 25328 w 22"/>
                <a:gd name="T7" fmla="*/ 64135 h 80"/>
                <a:gd name="T8" fmla="*/ 15586 w 22"/>
                <a:gd name="T9" fmla="*/ 160338 h 80"/>
                <a:gd name="T10" fmla="*/ 25328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6" name="Freeform 622"/>
            <p:cNvSpPr>
              <a:spLocks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22225 w 34"/>
                <a:gd name="T1" fmla="*/ 279400 h 176"/>
                <a:gd name="T2" fmla="*/ 0 w 34"/>
                <a:gd name="T3" fmla="*/ 115888 h 176"/>
                <a:gd name="T4" fmla="*/ 0 w 34"/>
                <a:gd name="T5" fmla="*/ 0 h 176"/>
                <a:gd name="T6" fmla="*/ 22225 w 34"/>
                <a:gd name="T7" fmla="*/ 47625 h 176"/>
                <a:gd name="T8" fmla="*/ 53975 w 34"/>
                <a:gd name="T9" fmla="*/ 279400 h 176"/>
                <a:gd name="T10" fmla="*/ 22225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7" name="Freeform 623"/>
            <p:cNvSpPr>
              <a:spLocks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120650 w 82"/>
                <a:gd name="T1" fmla="*/ 0 h 57"/>
                <a:gd name="T2" fmla="*/ 130175 w 82"/>
                <a:gd name="T3" fmla="*/ 22225 h 57"/>
                <a:gd name="T4" fmla="*/ 25400 w 82"/>
                <a:gd name="T5" fmla="*/ 80963 h 57"/>
                <a:gd name="T6" fmla="*/ 9525 w 82"/>
                <a:gd name="T7" fmla="*/ 90488 h 57"/>
                <a:gd name="T8" fmla="*/ 0 w 82"/>
                <a:gd name="T9" fmla="*/ 68263 h 57"/>
                <a:gd name="T10" fmla="*/ 120650 w 82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8" name="Freeform 624"/>
            <p:cNvSpPr>
              <a:spLocks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45743 h 178"/>
                <a:gd name="T2" fmla="*/ 45729 w 103"/>
                <a:gd name="T3" fmla="*/ 147174 h 178"/>
                <a:gd name="T4" fmla="*/ 79529 w 103"/>
                <a:gd name="T5" fmla="*/ 300314 h 178"/>
                <a:gd name="T6" fmla="*/ 168999 w 103"/>
                <a:gd name="T7" fmla="*/ 346058 h 178"/>
                <a:gd name="T8" fmla="*/ 202799 w 103"/>
                <a:gd name="T9" fmla="*/ 222750 h 178"/>
                <a:gd name="T10" fmla="*/ 167011 w 103"/>
                <a:gd name="T11" fmla="*/ 87509 h 178"/>
                <a:gd name="T12" fmla="*/ 99411 w 103"/>
                <a:gd name="T13" fmla="*/ 25855 h 178"/>
                <a:gd name="T14" fmla="*/ 83505 w 103"/>
                <a:gd name="T15" fmla="*/ 0 h 178"/>
                <a:gd name="T16" fmla="*/ 0 w 103"/>
                <a:gd name="T17" fmla="*/ 45743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09" name="Freeform 625"/>
            <p:cNvSpPr>
              <a:spLocks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121647 w 121"/>
                <a:gd name="T1" fmla="*/ 41891 h 152"/>
                <a:gd name="T2" fmla="*/ 0 w 121"/>
                <a:gd name="T3" fmla="*/ 0 h 152"/>
                <a:gd name="T4" fmla="*/ 121647 w 121"/>
                <a:gd name="T5" fmla="*/ 303213 h 152"/>
                <a:gd name="T6" fmla="*/ 241300 w 121"/>
                <a:gd name="T7" fmla="*/ 0 h 152"/>
                <a:gd name="T8" fmla="*/ 121647 w 121"/>
                <a:gd name="T9" fmla="*/ 41891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0" name="Freeform 626"/>
            <p:cNvSpPr>
              <a:spLocks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558767 w 289"/>
                <a:gd name="T1" fmla="*/ 0 h 197"/>
                <a:gd name="T2" fmla="*/ 534905 w 289"/>
                <a:gd name="T3" fmla="*/ 0 h 197"/>
                <a:gd name="T4" fmla="*/ 524963 w 289"/>
                <a:gd name="T5" fmla="*/ 103921 h 197"/>
                <a:gd name="T6" fmla="*/ 288332 w 289"/>
                <a:gd name="T7" fmla="*/ 289779 h 197"/>
                <a:gd name="T8" fmla="*/ 51701 w 289"/>
                <a:gd name="T9" fmla="*/ 103921 h 197"/>
                <a:gd name="T10" fmla="*/ 41758 w 289"/>
                <a:gd name="T11" fmla="*/ 0 h 197"/>
                <a:gd name="T12" fmla="*/ 15908 w 289"/>
                <a:gd name="T13" fmla="*/ 0 h 197"/>
                <a:gd name="T14" fmla="*/ 15908 w 289"/>
                <a:gd name="T15" fmla="*/ 99924 h 197"/>
                <a:gd name="T16" fmla="*/ 61643 w 289"/>
                <a:gd name="T17" fmla="*/ 133898 h 197"/>
                <a:gd name="T18" fmla="*/ 111356 w 289"/>
                <a:gd name="T19" fmla="*/ 269794 h 197"/>
                <a:gd name="T20" fmla="*/ 288332 w 289"/>
                <a:gd name="T21" fmla="*/ 393700 h 197"/>
                <a:gd name="T22" fmla="*/ 463319 w 289"/>
                <a:gd name="T23" fmla="*/ 269794 h 197"/>
                <a:gd name="T24" fmla="*/ 513032 w 289"/>
                <a:gd name="T25" fmla="*/ 133898 h 197"/>
                <a:gd name="T26" fmla="*/ 558767 w 289"/>
                <a:gd name="T27" fmla="*/ 99924 h 197"/>
                <a:gd name="T28" fmla="*/ 558767 w 289"/>
                <a:gd name="T29" fmla="*/ 0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1" name="Freeform 627"/>
            <p:cNvSpPr>
              <a:spLocks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161141 w 158"/>
                <a:gd name="T1" fmla="*/ 533250 h 296"/>
                <a:gd name="T2" fmla="*/ 161141 w 158"/>
                <a:gd name="T3" fmla="*/ 533250 h 296"/>
                <a:gd name="T4" fmla="*/ 9947 w 158"/>
                <a:gd name="T5" fmla="*/ 380040 h 296"/>
                <a:gd name="T6" fmla="*/ 0 w 158"/>
                <a:gd name="T7" fmla="*/ 276574 h 296"/>
                <a:gd name="T8" fmla="*/ 23873 w 158"/>
                <a:gd name="T9" fmla="*/ 81579 h 296"/>
                <a:gd name="T10" fmla="*/ 246685 w 158"/>
                <a:gd name="T11" fmla="*/ 0 h 296"/>
                <a:gd name="T12" fmla="*/ 246685 w 158"/>
                <a:gd name="T13" fmla="*/ 533250 h 296"/>
                <a:gd name="T14" fmla="*/ 314325 w 158"/>
                <a:gd name="T15" fmla="*/ 588963 h 296"/>
                <a:gd name="T16" fmla="*/ 161141 w 158"/>
                <a:gd name="T17" fmla="*/ 533250 h 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2" name="Freeform 628"/>
            <p:cNvSpPr>
              <a:spLocks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12700 w 133"/>
                <a:gd name="T1" fmla="*/ 130175 h 82"/>
                <a:gd name="T2" fmla="*/ 0 w 133"/>
                <a:gd name="T3" fmla="*/ 106363 h 82"/>
                <a:gd name="T4" fmla="*/ 200025 w 133"/>
                <a:gd name="T5" fmla="*/ 0 h 82"/>
                <a:gd name="T6" fmla="*/ 211137 w 133"/>
                <a:gd name="T7" fmla="*/ 25400 h 82"/>
                <a:gd name="T8" fmla="*/ 12700 w 133"/>
                <a:gd name="T9" fmla="*/ 130175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3" name="Freeform 629"/>
            <p:cNvSpPr>
              <a:spLocks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11112 w 133"/>
                <a:gd name="T1" fmla="*/ 128588 h 81"/>
                <a:gd name="T2" fmla="*/ 0 w 133"/>
                <a:gd name="T3" fmla="*/ 104775 h 81"/>
                <a:gd name="T4" fmla="*/ 198437 w 133"/>
                <a:gd name="T5" fmla="*/ 0 h 81"/>
                <a:gd name="T6" fmla="*/ 211137 w 133"/>
                <a:gd name="T7" fmla="*/ 23813 h 81"/>
                <a:gd name="T8" fmla="*/ 11112 w 133"/>
                <a:gd name="T9" fmla="*/ 128588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4" name="Freeform 630"/>
            <p:cNvSpPr>
              <a:spLocks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3969 w 28"/>
                <a:gd name="T1" fmla="*/ 0 h 23"/>
                <a:gd name="T2" fmla="*/ 55562 w 28"/>
                <a:gd name="T3" fmla="*/ 6005 h 23"/>
                <a:gd name="T4" fmla="*/ 27781 w 28"/>
                <a:gd name="T5" fmla="*/ 46038 h 23"/>
                <a:gd name="T6" fmla="*/ 3969 w 28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5" name="Freeform 631"/>
            <p:cNvSpPr>
              <a:spLocks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9525 w 6"/>
                <a:gd name="T1" fmla="*/ 1588 h 5"/>
                <a:gd name="T2" fmla="*/ 3175 w 6"/>
                <a:gd name="T3" fmla="*/ 7938 h 5"/>
                <a:gd name="T4" fmla="*/ 0 w 6"/>
                <a:gd name="T5" fmla="*/ 0 h 5"/>
                <a:gd name="T6" fmla="*/ 9525 w 6"/>
                <a:gd name="T7" fmla="*/ 1588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6" name="Freeform 632"/>
            <p:cNvSpPr>
              <a:spLocks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15875 w 20"/>
                <a:gd name="T1" fmla="*/ 0 h 27"/>
                <a:gd name="T2" fmla="*/ 39687 w 20"/>
                <a:gd name="T3" fmla="*/ 44627 h 27"/>
                <a:gd name="T4" fmla="*/ 23812 w 20"/>
                <a:gd name="T5" fmla="*/ 52388 h 27"/>
                <a:gd name="T6" fmla="*/ 0 w 20"/>
                <a:gd name="T7" fmla="*/ 7761 h 27"/>
                <a:gd name="T8" fmla="*/ 15875 w 20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7" name="Freeform 633"/>
            <p:cNvSpPr>
              <a:spLocks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25590 w 25"/>
                <a:gd name="T1" fmla="*/ 0 h 28"/>
                <a:gd name="T2" fmla="*/ 7874 w 25"/>
                <a:gd name="T3" fmla="*/ 9922 h 28"/>
                <a:gd name="T4" fmla="*/ 31496 w 25"/>
                <a:gd name="T5" fmla="*/ 55563 h 28"/>
                <a:gd name="T6" fmla="*/ 49212 w 25"/>
                <a:gd name="T7" fmla="*/ 45641 h 28"/>
                <a:gd name="T8" fmla="*/ 25590 w 25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8" name="Freeform 634"/>
            <p:cNvSpPr>
              <a:spLocks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93663 w 74"/>
                <a:gd name="T1" fmla="*/ 0 h 136"/>
                <a:gd name="T2" fmla="*/ 117475 w 74"/>
                <a:gd name="T3" fmla="*/ 12700 h 136"/>
                <a:gd name="T4" fmla="*/ 23813 w 74"/>
                <a:gd name="T5" fmla="*/ 215900 h 136"/>
                <a:gd name="T6" fmla="*/ 0 w 74"/>
                <a:gd name="T7" fmla="*/ 204788 h 136"/>
                <a:gd name="T8" fmla="*/ 93663 w 74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19" name="Freeform 635"/>
            <p:cNvSpPr>
              <a:spLocks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92075 w 74"/>
                <a:gd name="T1" fmla="*/ 0 h 135"/>
                <a:gd name="T2" fmla="*/ 117475 w 74"/>
                <a:gd name="T3" fmla="*/ 11113 h 135"/>
                <a:gd name="T4" fmla="*/ 23813 w 74"/>
                <a:gd name="T5" fmla="*/ 214313 h 135"/>
                <a:gd name="T6" fmla="*/ 0 w 74"/>
                <a:gd name="T7" fmla="*/ 204788 h 135"/>
                <a:gd name="T8" fmla="*/ 92075 w 74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0" name="Freeform 636"/>
            <p:cNvSpPr>
              <a:spLocks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46037 w 23"/>
                <a:gd name="T1" fmla="*/ 25988 h 27"/>
                <a:gd name="T2" fmla="*/ 4003 w 23"/>
                <a:gd name="T3" fmla="*/ 53975 h 27"/>
                <a:gd name="T4" fmla="*/ 0 w 23"/>
                <a:gd name="T5" fmla="*/ 5997 h 27"/>
                <a:gd name="T6" fmla="*/ 46037 w 23"/>
                <a:gd name="T7" fmla="*/ 25988 h 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1" name="Freeform 637"/>
            <p:cNvSpPr>
              <a:spLocks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3175 w 5"/>
                <a:gd name="T1" fmla="*/ 7938 h 5"/>
                <a:gd name="T2" fmla="*/ 0 w 5"/>
                <a:gd name="T3" fmla="*/ 0 h 5"/>
                <a:gd name="T4" fmla="*/ 7937 w 5"/>
                <a:gd name="T5" fmla="*/ 4763 h 5"/>
                <a:gd name="T6" fmla="*/ 3175 w 5"/>
                <a:gd name="T7" fmla="*/ 7938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2" name="Freeform 638"/>
            <p:cNvSpPr>
              <a:spLocks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47625 w 28"/>
                <a:gd name="T1" fmla="*/ 38100 h 19"/>
                <a:gd name="T2" fmla="*/ 0 w 28"/>
                <a:gd name="T3" fmla="*/ 16042 h 19"/>
                <a:gd name="T4" fmla="*/ 7937 w 28"/>
                <a:gd name="T5" fmla="*/ 0 h 19"/>
                <a:gd name="T6" fmla="*/ 55562 w 28"/>
                <a:gd name="T7" fmla="*/ 20053 h 19"/>
                <a:gd name="T8" fmla="*/ 47625 w 28"/>
                <a:gd name="T9" fmla="*/ 3810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3" name="Freeform 639"/>
            <p:cNvSpPr>
              <a:spLocks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47625 w 28"/>
                <a:gd name="T1" fmla="*/ 40822 h 21"/>
                <a:gd name="T2" fmla="*/ 55562 w 28"/>
                <a:gd name="T3" fmla="*/ 22452 h 21"/>
                <a:gd name="T4" fmla="*/ 7937 w 28"/>
                <a:gd name="T5" fmla="*/ 0 h 21"/>
                <a:gd name="T6" fmla="*/ 0 w 28"/>
                <a:gd name="T7" fmla="*/ 20411 h 21"/>
                <a:gd name="T8" fmla="*/ 47625 w 28"/>
                <a:gd name="T9" fmla="*/ 40822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4" name="Freeform 640"/>
            <p:cNvSpPr>
              <a:spLocks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47625 w 28"/>
                <a:gd name="T1" fmla="*/ 75646 h 63"/>
                <a:gd name="T2" fmla="*/ 55562 w 28"/>
                <a:gd name="T3" fmla="*/ 21898 h 63"/>
                <a:gd name="T4" fmla="*/ 17859 w 28"/>
                <a:gd name="T5" fmla="*/ 29860 h 63"/>
                <a:gd name="T6" fmla="*/ 3969 w 28"/>
                <a:gd name="T7" fmla="*/ 109488 h 63"/>
                <a:gd name="T8" fmla="*/ 47625 w 28"/>
                <a:gd name="T9" fmla="*/ 75646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5" name="Freeform 641"/>
            <p:cNvSpPr>
              <a:spLocks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53578 w 32"/>
                <a:gd name="T1" fmla="*/ 39688 h 28"/>
                <a:gd name="T2" fmla="*/ 25797 w 32"/>
                <a:gd name="T3" fmla="*/ 51594 h 28"/>
                <a:gd name="T4" fmla="*/ 5953 w 32"/>
                <a:gd name="T5" fmla="*/ 43657 h 28"/>
                <a:gd name="T6" fmla="*/ 1984 w 32"/>
                <a:gd name="T7" fmla="*/ 35719 h 28"/>
                <a:gd name="T8" fmla="*/ 9922 w 32"/>
                <a:gd name="T9" fmla="*/ 15875 h 28"/>
                <a:gd name="T10" fmla="*/ 37703 w 32"/>
                <a:gd name="T11" fmla="*/ 3969 h 28"/>
                <a:gd name="T12" fmla="*/ 57547 w 32"/>
                <a:gd name="T13" fmla="*/ 11906 h 28"/>
                <a:gd name="T14" fmla="*/ 61516 w 32"/>
                <a:gd name="T15" fmla="*/ 19844 h 28"/>
                <a:gd name="T16" fmla="*/ 53578 w 32"/>
                <a:gd name="T17" fmla="*/ 39688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6" name="Freeform 642"/>
            <p:cNvSpPr>
              <a:spLocks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53578 w 32"/>
                <a:gd name="T1" fmla="*/ 39981 h 27"/>
                <a:gd name="T2" fmla="*/ 25797 w 32"/>
                <a:gd name="T3" fmla="*/ 51976 h 27"/>
                <a:gd name="T4" fmla="*/ 5953 w 32"/>
                <a:gd name="T5" fmla="*/ 43980 h 27"/>
                <a:gd name="T6" fmla="*/ 3969 w 32"/>
                <a:gd name="T7" fmla="*/ 35983 h 27"/>
                <a:gd name="T8" fmla="*/ 11906 w 32"/>
                <a:gd name="T9" fmla="*/ 15993 h 27"/>
                <a:gd name="T10" fmla="*/ 37703 w 32"/>
                <a:gd name="T11" fmla="*/ 3998 h 27"/>
                <a:gd name="T12" fmla="*/ 57547 w 32"/>
                <a:gd name="T13" fmla="*/ 11994 h 27"/>
                <a:gd name="T14" fmla="*/ 61516 w 32"/>
                <a:gd name="T15" fmla="*/ 19991 h 27"/>
                <a:gd name="T16" fmla="*/ 53578 w 32"/>
                <a:gd name="T17" fmla="*/ 39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7" name="Freeform 643"/>
            <p:cNvSpPr>
              <a:spLocks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53578 w 32"/>
                <a:gd name="T1" fmla="*/ 39981 h 27"/>
                <a:gd name="T2" fmla="*/ 25797 w 32"/>
                <a:gd name="T3" fmla="*/ 51976 h 27"/>
                <a:gd name="T4" fmla="*/ 5953 w 32"/>
                <a:gd name="T5" fmla="*/ 43980 h 27"/>
                <a:gd name="T6" fmla="*/ 3969 w 32"/>
                <a:gd name="T7" fmla="*/ 35983 h 27"/>
                <a:gd name="T8" fmla="*/ 11906 w 32"/>
                <a:gd name="T9" fmla="*/ 15993 h 27"/>
                <a:gd name="T10" fmla="*/ 37703 w 32"/>
                <a:gd name="T11" fmla="*/ 3998 h 27"/>
                <a:gd name="T12" fmla="*/ 57547 w 32"/>
                <a:gd name="T13" fmla="*/ 11994 h 27"/>
                <a:gd name="T14" fmla="*/ 61516 w 32"/>
                <a:gd name="T15" fmla="*/ 19991 h 27"/>
                <a:gd name="T16" fmla="*/ 53578 w 32"/>
                <a:gd name="T17" fmla="*/ 39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28" name="Rectangle 644"/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729" name="Freeform 645"/>
            <p:cNvSpPr>
              <a:spLocks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53578 w 32"/>
                <a:gd name="T1" fmla="*/ 39688 h 28"/>
                <a:gd name="T2" fmla="*/ 25797 w 32"/>
                <a:gd name="T3" fmla="*/ 51594 h 28"/>
                <a:gd name="T4" fmla="*/ 5953 w 32"/>
                <a:gd name="T5" fmla="*/ 43657 h 28"/>
                <a:gd name="T6" fmla="*/ 1984 w 32"/>
                <a:gd name="T7" fmla="*/ 35719 h 28"/>
                <a:gd name="T8" fmla="*/ 9922 w 32"/>
                <a:gd name="T9" fmla="*/ 15875 h 28"/>
                <a:gd name="T10" fmla="*/ 37703 w 32"/>
                <a:gd name="T11" fmla="*/ 3969 h 28"/>
                <a:gd name="T12" fmla="*/ 57547 w 32"/>
                <a:gd name="T13" fmla="*/ 11906 h 28"/>
                <a:gd name="T14" fmla="*/ 61516 w 32"/>
                <a:gd name="T15" fmla="*/ 19844 h 28"/>
                <a:gd name="T16" fmla="*/ 53578 w 32"/>
                <a:gd name="T17" fmla="*/ 39688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0" name="Freeform 646"/>
            <p:cNvSpPr>
              <a:spLocks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42228 w 30"/>
                <a:gd name="T1" fmla="*/ 0 h 24"/>
                <a:gd name="T2" fmla="*/ 36195 w 30"/>
                <a:gd name="T3" fmla="*/ 0 h 24"/>
                <a:gd name="T4" fmla="*/ 8043 w 30"/>
                <a:gd name="T5" fmla="*/ 11906 h 24"/>
                <a:gd name="T6" fmla="*/ 0 w 30"/>
                <a:gd name="T7" fmla="*/ 25797 h 24"/>
                <a:gd name="T8" fmla="*/ 0 w 30"/>
                <a:gd name="T9" fmla="*/ 31750 h 24"/>
                <a:gd name="T10" fmla="*/ 4022 w 30"/>
                <a:gd name="T11" fmla="*/ 39688 h 24"/>
                <a:gd name="T12" fmla="*/ 18098 w 30"/>
                <a:gd name="T13" fmla="*/ 47625 h 24"/>
                <a:gd name="T14" fmla="*/ 24130 w 30"/>
                <a:gd name="T15" fmla="*/ 47625 h 24"/>
                <a:gd name="T16" fmla="*/ 52282 w 30"/>
                <a:gd name="T17" fmla="*/ 35719 h 24"/>
                <a:gd name="T18" fmla="*/ 60325 w 30"/>
                <a:gd name="T19" fmla="*/ 21828 h 24"/>
                <a:gd name="T20" fmla="*/ 60325 w 30"/>
                <a:gd name="T21" fmla="*/ 15875 h 24"/>
                <a:gd name="T22" fmla="*/ 56303 w 30"/>
                <a:gd name="T23" fmla="*/ 7938 h 24"/>
                <a:gd name="T24" fmla="*/ 42228 w 30"/>
                <a:gd name="T25" fmla="*/ 0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1" name="Freeform 647"/>
            <p:cNvSpPr>
              <a:spLocks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26988 w 62"/>
                <a:gd name="T1" fmla="*/ 12700 h 76"/>
                <a:gd name="T2" fmla="*/ 0 w 62"/>
                <a:gd name="T3" fmla="*/ 25400 h 76"/>
                <a:gd name="T4" fmla="*/ 39688 w 62"/>
                <a:gd name="T5" fmla="*/ 120650 h 76"/>
                <a:gd name="T6" fmla="*/ 69850 w 62"/>
                <a:gd name="T7" fmla="*/ 109538 h 76"/>
                <a:gd name="T8" fmla="*/ 98425 w 62"/>
                <a:gd name="T9" fmla="*/ 96838 h 76"/>
                <a:gd name="T10" fmla="*/ 57150 w 62"/>
                <a:gd name="T11" fmla="*/ 0 h 76"/>
                <a:gd name="T12" fmla="*/ 26988 w 62"/>
                <a:gd name="T13" fmla="*/ 1270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2" name="Freeform 648"/>
            <p:cNvSpPr>
              <a:spLocks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13890 w 20"/>
                <a:gd name="T1" fmla="*/ 40409 h 22"/>
                <a:gd name="T2" fmla="*/ 3969 w 20"/>
                <a:gd name="T3" fmla="*/ 34348 h 22"/>
                <a:gd name="T4" fmla="*/ 1984 w 20"/>
                <a:gd name="T5" fmla="*/ 24245 h 22"/>
                <a:gd name="T6" fmla="*/ 15875 w 20"/>
                <a:gd name="T7" fmla="*/ 6061 h 22"/>
                <a:gd name="T8" fmla="*/ 25797 w 20"/>
                <a:gd name="T9" fmla="*/ 2020 h 22"/>
                <a:gd name="T10" fmla="*/ 35718 w 20"/>
                <a:gd name="T11" fmla="*/ 10102 h 22"/>
                <a:gd name="T12" fmla="*/ 37703 w 20"/>
                <a:gd name="T13" fmla="*/ 20205 h 22"/>
                <a:gd name="T14" fmla="*/ 25797 w 20"/>
                <a:gd name="T15" fmla="*/ 38389 h 22"/>
                <a:gd name="T16" fmla="*/ 13890 w 20"/>
                <a:gd name="T17" fmla="*/ 40409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3" name="Freeform 649"/>
            <p:cNvSpPr>
              <a:spLocks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17813 w 77"/>
                <a:gd name="T1" fmla="*/ 199216 h 102"/>
                <a:gd name="T2" fmla="*/ 5938 w 77"/>
                <a:gd name="T3" fmla="*/ 191247 h 102"/>
                <a:gd name="T4" fmla="*/ 3958 w 77"/>
                <a:gd name="T5" fmla="*/ 177302 h 102"/>
                <a:gd name="T6" fmla="*/ 120732 w 77"/>
                <a:gd name="T7" fmla="*/ 5976 h 102"/>
                <a:gd name="T8" fmla="*/ 134587 w 77"/>
                <a:gd name="T9" fmla="*/ 3984 h 102"/>
                <a:gd name="T10" fmla="*/ 146462 w 77"/>
                <a:gd name="T11" fmla="*/ 11953 h 102"/>
                <a:gd name="T12" fmla="*/ 148442 w 77"/>
                <a:gd name="T13" fmla="*/ 25898 h 102"/>
                <a:gd name="T14" fmla="*/ 31668 w 77"/>
                <a:gd name="T15" fmla="*/ 197224 h 102"/>
                <a:gd name="T16" fmla="*/ 17813 w 77"/>
                <a:gd name="T17" fmla="*/ 199216 h 1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4" name="Freeform 650"/>
            <p:cNvSpPr>
              <a:spLocks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32455 w 18"/>
                <a:gd name="T1" fmla="*/ 28575 h 14"/>
                <a:gd name="T2" fmla="*/ 0 w 18"/>
                <a:gd name="T3" fmla="*/ 6123 h 14"/>
                <a:gd name="T4" fmla="*/ 0 w 18"/>
                <a:gd name="T5" fmla="*/ 4082 h 14"/>
                <a:gd name="T6" fmla="*/ 2028 w 18"/>
                <a:gd name="T7" fmla="*/ 2041 h 14"/>
                <a:gd name="T8" fmla="*/ 4057 w 18"/>
                <a:gd name="T9" fmla="*/ 0 h 14"/>
                <a:gd name="T10" fmla="*/ 36512 w 18"/>
                <a:gd name="T11" fmla="*/ 22452 h 14"/>
                <a:gd name="T12" fmla="*/ 36512 w 18"/>
                <a:gd name="T13" fmla="*/ 24493 h 14"/>
                <a:gd name="T14" fmla="*/ 34484 w 18"/>
                <a:gd name="T15" fmla="*/ 26534 h 14"/>
                <a:gd name="T16" fmla="*/ 32455 w 18"/>
                <a:gd name="T17" fmla="*/ 28575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5" name="Freeform 651"/>
            <p:cNvSpPr>
              <a:spLocks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84010 w 50"/>
                <a:gd name="T1" fmla="*/ 47932 h 62"/>
                <a:gd name="T2" fmla="*/ 90011 w 50"/>
                <a:gd name="T3" fmla="*/ 5992 h 62"/>
                <a:gd name="T4" fmla="*/ 52006 w 50"/>
                <a:gd name="T5" fmla="*/ 25963 h 62"/>
                <a:gd name="T6" fmla="*/ 0 w 50"/>
                <a:gd name="T7" fmla="*/ 101856 h 62"/>
                <a:gd name="T8" fmla="*/ 32004 w 50"/>
                <a:gd name="T9" fmla="*/ 123825 h 62"/>
                <a:gd name="T10" fmla="*/ 84010 w 50"/>
                <a:gd name="T11" fmla="*/ 47932 h 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6" name="Freeform 652"/>
            <p:cNvSpPr>
              <a:spLocks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32455 w 18"/>
                <a:gd name="T1" fmla="*/ 26534 h 14"/>
                <a:gd name="T2" fmla="*/ 0 w 18"/>
                <a:gd name="T3" fmla="*/ 6123 h 14"/>
                <a:gd name="T4" fmla="*/ 0 w 18"/>
                <a:gd name="T5" fmla="*/ 2041 h 14"/>
                <a:gd name="T6" fmla="*/ 2028 w 18"/>
                <a:gd name="T7" fmla="*/ 0 h 14"/>
                <a:gd name="T8" fmla="*/ 4057 w 18"/>
                <a:gd name="T9" fmla="*/ 0 h 14"/>
                <a:gd name="T10" fmla="*/ 36512 w 18"/>
                <a:gd name="T11" fmla="*/ 22452 h 14"/>
                <a:gd name="T12" fmla="*/ 36512 w 18"/>
                <a:gd name="T13" fmla="*/ 24493 h 14"/>
                <a:gd name="T14" fmla="*/ 34484 w 18"/>
                <a:gd name="T15" fmla="*/ 26534 h 14"/>
                <a:gd name="T16" fmla="*/ 32455 w 18"/>
                <a:gd name="T17" fmla="*/ 26534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7" name="Freeform 653"/>
            <p:cNvSpPr>
              <a:spLocks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12010 w 23"/>
                <a:gd name="T1" fmla="*/ 51594 h 32"/>
                <a:gd name="T2" fmla="*/ 44035 w 23"/>
                <a:gd name="T3" fmla="*/ 3969 h 32"/>
                <a:gd name="T4" fmla="*/ 44035 w 23"/>
                <a:gd name="T5" fmla="*/ 0 h 32"/>
                <a:gd name="T6" fmla="*/ 42034 w 23"/>
                <a:gd name="T7" fmla="*/ 3969 h 32"/>
                <a:gd name="T8" fmla="*/ 2002 w 23"/>
                <a:gd name="T9" fmla="*/ 57547 h 32"/>
                <a:gd name="T10" fmla="*/ 2002 w 23"/>
                <a:gd name="T11" fmla="*/ 63500 h 32"/>
                <a:gd name="T12" fmla="*/ 2002 w 23"/>
                <a:gd name="T13" fmla="*/ 63500 h 32"/>
                <a:gd name="T14" fmla="*/ 2002 w 23"/>
                <a:gd name="T15" fmla="*/ 63500 h 32"/>
                <a:gd name="T16" fmla="*/ 2002 w 23"/>
                <a:gd name="T17" fmla="*/ 63500 h 32"/>
                <a:gd name="T18" fmla="*/ 6005 w 23"/>
                <a:gd name="T19" fmla="*/ 61516 h 32"/>
                <a:gd name="T20" fmla="*/ 10008 w 23"/>
                <a:gd name="T21" fmla="*/ 55563 h 32"/>
                <a:gd name="T22" fmla="*/ 12010 w 23"/>
                <a:gd name="T23" fmla="*/ 51594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8" name="Freeform 654"/>
            <p:cNvSpPr>
              <a:spLocks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13133 w 11"/>
                <a:gd name="T1" fmla="*/ 6061 h 11"/>
                <a:gd name="T2" fmla="*/ 3752 w 11"/>
                <a:gd name="T3" fmla="*/ 0 h 11"/>
                <a:gd name="T4" fmla="*/ 0 w 11"/>
                <a:gd name="T5" fmla="*/ 18184 h 11"/>
                <a:gd name="T6" fmla="*/ 3752 w 11"/>
                <a:gd name="T7" fmla="*/ 20205 h 11"/>
                <a:gd name="T8" fmla="*/ 7504 w 11"/>
                <a:gd name="T9" fmla="*/ 22225 h 11"/>
                <a:gd name="T10" fmla="*/ 20637 w 11"/>
                <a:gd name="T11" fmla="*/ 12123 h 11"/>
                <a:gd name="T12" fmla="*/ 13133 w 11"/>
                <a:gd name="T13" fmla="*/ 606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39" name="Freeform 655"/>
            <p:cNvSpPr>
              <a:spLocks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9525 w 7"/>
                <a:gd name="T1" fmla="*/ 3175 h 9"/>
                <a:gd name="T2" fmla="*/ 6350 w 7"/>
                <a:gd name="T3" fmla="*/ 0 h 9"/>
                <a:gd name="T4" fmla="*/ 0 w 7"/>
                <a:gd name="T5" fmla="*/ 12700 h 9"/>
                <a:gd name="T6" fmla="*/ 1587 w 7"/>
                <a:gd name="T7" fmla="*/ 14288 h 9"/>
                <a:gd name="T8" fmla="*/ 1587 w 7"/>
                <a:gd name="T9" fmla="*/ 14288 h 9"/>
                <a:gd name="T10" fmla="*/ 11112 w 7"/>
                <a:gd name="T11" fmla="*/ 4763 h 9"/>
                <a:gd name="T12" fmla="*/ 9525 w 7"/>
                <a:gd name="T13" fmla="*/ 3175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0" name="Freeform 656"/>
            <p:cNvSpPr>
              <a:spLocks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4082 w 7"/>
                <a:gd name="T1" fmla="*/ 15875 h 8"/>
                <a:gd name="T2" fmla="*/ 2041 w 7"/>
                <a:gd name="T3" fmla="*/ 13891 h 8"/>
                <a:gd name="T4" fmla="*/ 2041 w 7"/>
                <a:gd name="T5" fmla="*/ 9922 h 8"/>
                <a:gd name="T6" fmla="*/ 8164 w 7"/>
                <a:gd name="T7" fmla="*/ 1984 h 8"/>
                <a:gd name="T8" fmla="*/ 10205 w 7"/>
                <a:gd name="T9" fmla="*/ 0 h 8"/>
                <a:gd name="T10" fmla="*/ 14287 w 7"/>
                <a:gd name="T11" fmla="*/ 1984 h 8"/>
                <a:gd name="T12" fmla="*/ 14287 w 7"/>
                <a:gd name="T13" fmla="*/ 5953 h 8"/>
                <a:gd name="T14" fmla="*/ 8164 w 7"/>
                <a:gd name="T15" fmla="*/ 13891 h 8"/>
                <a:gd name="T16" fmla="*/ 4082 w 7"/>
                <a:gd name="T17" fmla="*/ 15875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1" name="Freeform 657"/>
            <p:cNvSpPr>
              <a:spLocks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32657 w 21"/>
                <a:gd name="T1" fmla="*/ 3969 h 20"/>
                <a:gd name="T2" fmla="*/ 40821 w 21"/>
                <a:gd name="T3" fmla="*/ 11906 h 20"/>
                <a:gd name="T4" fmla="*/ 38780 w 21"/>
                <a:gd name="T5" fmla="*/ 23813 h 20"/>
                <a:gd name="T6" fmla="*/ 20410 w 21"/>
                <a:gd name="T7" fmla="*/ 35719 h 20"/>
                <a:gd name="T8" fmla="*/ 10205 w 21"/>
                <a:gd name="T9" fmla="*/ 35719 h 20"/>
                <a:gd name="T10" fmla="*/ 2041 w 21"/>
                <a:gd name="T11" fmla="*/ 25797 h 20"/>
                <a:gd name="T12" fmla="*/ 4082 w 21"/>
                <a:gd name="T13" fmla="*/ 15875 h 20"/>
                <a:gd name="T14" fmla="*/ 22452 w 21"/>
                <a:gd name="T15" fmla="*/ 1984 h 20"/>
                <a:gd name="T16" fmla="*/ 32657 w 21"/>
                <a:gd name="T17" fmla="*/ 3969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2" name="Freeform 658"/>
            <p:cNvSpPr>
              <a:spLocks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183307 w 98"/>
                <a:gd name="T1" fmla="*/ 5997 h 81"/>
                <a:gd name="T2" fmla="*/ 191277 w 98"/>
                <a:gd name="T3" fmla="*/ 15993 h 81"/>
                <a:gd name="T4" fmla="*/ 189285 w 98"/>
                <a:gd name="T5" fmla="*/ 31985 h 81"/>
                <a:gd name="T6" fmla="*/ 25902 w 98"/>
                <a:gd name="T7" fmla="*/ 159926 h 81"/>
                <a:gd name="T8" fmla="*/ 11955 w 98"/>
                <a:gd name="T9" fmla="*/ 157927 h 81"/>
                <a:gd name="T10" fmla="*/ 1992 w 98"/>
                <a:gd name="T11" fmla="*/ 145932 h 81"/>
                <a:gd name="T12" fmla="*/ 3985 w 98"/>
                <a:gd name="T13" fmla="*/ 131939 h 81"/>
                <a:gd name="T14" fmla="*/ 169360 w 98"/>
                <a:gd name="T15" fmla="*/ 3998 h 81"/>
                <a:gd name="T16" fmla="*/ 183307 w 98"/>
                <a:gd name="T17" fmla="*/ 5997 h 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3" name="Freeform 659"/>
            <p:cNvSpPr>
              <a:spLocks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6123 w 14"/>
                <a:gd name="T1" fmla="*/ 1940 h 18"/>
                <a:gd name="T2" fmla="*/ 28575 w 14"/>
                <a:gd name="T3" fmla="*/ 29104 h 18"/>
                <a:gd name="T4" fmla="*/ 28575 w 14"/>
                <a:gd name="T5" fmla="*/ 32985 h 18"/>
                <a:gd name="T6" fmla="*/ 26534 w 14"/>
                <a:gd name="T7" fmla="*/ 34925 h 18"/>
                <a:gd name="T8" fmla="*/ 24493 w 14"/>
                <a:gd name="T9" fmla="*/ 32985 h 18"/>
                <a:gd name="T10" fmla="*/ 0 w 14"/>
                <a:gd name="T11" fmla="*/ 5821 h 18"/>
                <a:gd name="T12" fmla="*/ 0 w 14"/>
                <a:gd name="T13" fmla="*/ 1940 h 18"/>
                <a:gd name="T14" fmla="*/ 2041 w 14"/>
                <a:gd name="T15" fmla="*/ 0 h 18"/>
                <a:gd name="T16" fmla="*/ 6123 w 14"/>
                <a:gd name="T17" fmla="*/ 1940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4" name="Freeform 660"/>
            <p:cNvSpPr>
              <a:spLocks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23734 w 61"/>
                <a:gd name="T1" fmla="*/ 58199 h 53"/>
                <a:gd name="T2" fmla="*/ 5934 w 61"/>
                <a:gd name="T3" fmla="*/ 96329 h 53"/>
                <a:gd name="T4" fmla="*/ 47469 w 61"/>
                <a:gd name="T5" fmla="*/ 88301 h 53"/>
                <a:gd name="T6" fmla="*/ 120650 w 61"/>
                <a:gd name="T7" fmla="*/ 32110 h 53"/>
                <a:gd name="T8" fmla="*/ 96916 w 61"/>
                <a:gd name="T9" fmla="*/ 0 h 53"/>
                <a:gd name="T10" fmla="*/ 23734 w 61"/>
                <a:gd name="T11" fmla="*/ 58199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5" name="Freeform 661"/>
            <p:cNvSpPr>
              <a:spLocks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6032 w 15"/>
                <a:gd name="T1" fmla="*/ 2029 h 18"/>
                <a:gd name="T2" fmla="*/ 30162 w 15"/>
                <a:gd name="T3" fmla="*/ 32456 h 18"/>
                <a:gd name="T4" fmla="*/ 28151 w 15"/>
                <a:gd name="T5" fmla="*/ 34485 h 18"/>
                <a:gd name="T6" fmla="*/ 26140 w 15"/>
                <a:gd name="T7" fmla="*/ 36513 h 18"/>
                <a:gd name="T8" fmla="*/ 24130 w 15"/>
                <a:gd name="T9" fmla="*/ 36513 h 18"/>
                <a:gd name="T10" fmla="*/ 2011 w 15"/>
                <a:gd name="T11" fmla="*/ 6086 h 18"/>
                <a:gd name="T12" fmla="*/ 2011 w 15"/>
                <a:gd name="T13" fmla="*/ 2029 h 18"/>
                <a:gd name="T14" fmla="*/ 4022 w 15"/>
                <a:gd name="T15" fmla="*/ 2029 h 18"/>
                <a:gd name="T16" fmla="*/ 6032 w 15"/>
                <a:gd name="T17" fmla="*/ 2029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6" name="Freeform 662"/>
            <p:cNvSpPr>
              <a:spLocks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45032 w 30"/>
                <a:gd name="T1" fmla="*/ 10160 h 25"/>
                <a:gd name="T2" fmla="*/ 1958 w 30"/>
                <a:gd name="T3" fmla="*/ 44704 h 25"/>
                <a:gd name="T4" fmla="*/ 0 w 30"/>
                <a:gd name="T5" fmla="*/ 48768 h 25"/>
                <a:gd name="T6" fmla="*/ 3916 w 30"/>
                <a:gd name="T7" fmla="*/ 48768 h 25"/>
                <a:gd name="T8" fmla="*/ 56779 w 30"/>
                <a:gd name="T9" fmla="*/ 6096 h 25"/>
                <a:gd name="T10" fmla="*/ 58737 w 30"/>
                <a:gd name="T11" fmla="*/ 2032 h 25"/>
                <a:gd name="T12" fmla="*/ 58737 w 30"/>
                <a:gd name="T13" fmla="*/ 2032 h 25"/>
                <a:gd name="T14" fmla="*/ 58737 w 30"/>
                <a:gd name="T15" fmla="*/ 2032 h 25"/>
                <a:gd name="T16" fmla="*/ 56779 w 30"/>
                <a:gd name="T17" fmla="*/ 0 h 25"/>
                <a:gd name="T18" fmla="*/ 52863 w 30"/>
                <a:gd name="T19" fmla="*/ 2032 h 25"/>
                <a:gd name="T20" fmla="*/ 48948 w 30"/>
                <a:gd name="T21" fmla="*/ 6096 h 25"/>
                <a:gd name="T22" fmla="*/ 45032 w 30"/>
                <a:gd name="T23" fmla="*/ 10160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7" name="Freeform 663"/>
            <p:cNvSpPr>
              <a:spLocks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6061 w 11"/>
                <a:gd name="T1" fmla="*/ 13133 h 11"/>
                <a:gd name="T2" fmla="*/ 12123 w 11"/>
                <a:gd name="T3" fmla="*/ 20638 h 11"/>
                <a:gd name="T4" fmla="*/ 22225 w 11"/>
                <a:gd name="T5" fmla="*/ 5629 h 11"/>
                <a:gd name="T6" fmla="*/ 20205 w 11"/>
                <a:gd name="T7" fmla="*/ 3752 h 11"/>
                <a:gd name="T8" fmla="*/ 18184 w 11"/>
                <a:gd name="T9" fmla="*/ 0 h 11"/>
                <a:gd name="T10" fmla="*/ 0 w 11"/>
                <a:gd name="T11" fmla="*/ 5629 h 11"/>
                <a:gd name="T12" fmla="*/ 6061 w 11"/>
                <a:gd name="T13" fmla="*/ 13133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8" name="Freeform 664"/>
            <p:cNvSpPr>
              <a:spLocks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3175 w 9"/>
                <a:gd name="T1" fmla="*/ 11113 h 8"/>
                <a:gd name="T2" fmla="*/ 4762 w 9"/>
                <a:gd name="T3" fmla="*/ 12700 h 8"/>
                <a:gd name="T4" fmla="*/ 14287 w 9"/>
                <a:gd name="T5" fmla="*/ 3175 h 8"/>
                <a:gd name="T6" fmla="*/ 14287 w 9"/>
                <a:gd name="T7" fmla="*/ 1588 h 8"/>
                <a:gd name="T8" fmla="*/ 12700 w 9"/>
                <a:gd name="T9" fmla="*/ 0 h 8"/>
                <a:gd name="T10" fmla="*/ 0 w 9"/>
                <a:gd name="T11" fmla="*/ 7938 h 8"/>
                <a:gd name="T12" fmla="*/ 3175 w 9"/>
                <a:gd name="T13" fmla="*/ 11113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49" name="Freeform 665"/>
            <p:cNvSpPr>
              <a:spLocks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12246 w 7"/>
                <a:gd name="T1" fmla="*/ 2041 h 7"/>
                <a:gd name="T2" fmla="*/ 14287 w 7"/>
                <a:gd name="T3" fmla="*/ 4082 h 7"/>
                <a:gd name="T4" fmla="*/ 14287 w 7"/>
                <a:gd name="T5" fmla="*/ 6123 h 7"/>
                <a:gd name="T6" fmla="*/ 4082 w 7"/>
                <a:gd name="T7" fmla="*/ 14288 h 7"/>
                <a:gd name="T8" fmla="*/ 2041 w 7"/>
                <a:gd name="T9" fmla="*/ 12247 h 7"/>
                <a:gd name="T10" fmla="*/ 0 w 7"/>
                <a:gd name="T11" fmla="*/ 10206 h 7"/>
                <a:gd name="T12" fmla="*/ 0 w 7"/>
                <a:gd name="T13" fmla="*/ 8165 h 7"/>
                <a:gd name="T14" fmla="*/ 8164 w 7"/>
                <a:gd name="T15" fmla="*/ 2041 h 7"/>
                <a:gd name="T16" fmla="*/ 12246 w 7"/>
                <a:gd name="T17" fmla="*/ 2041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0" name="Freeform 666"/>
            <p:cNvSpPr>
              <a:spLocks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404737 w 211"/>
                <a:gd name="T1" fmla="*/ 298479 h 217"/>
                <a:gd name="T2" fmla="*/ 183428 w 211"/>
                <a:gd name="T3" fmla="*/ 425830 h 217"/>
                <a:gd name="T4" fmla="*/ 151527 w 211"/>
                <a:gd name="T5" fmla="*/ 415881 h 217"/>
                <a:gd name="T6" fmla="*/ 5981 w 211"/>
                <a:gd name="T7" fmla="*/ 165159 h 217"/>
                <a:gd name="T8" fmla="*/ 13956 w 211"/>
                <a:gd name="T9" fmla="*/ 133321 h 217"/>
                <a:gd name="T10" fmla="*/ 237259 w 211"/>
                <a:gd name="T11" fmla="*/ 5970 h 217"/>
                <a:gd name="T12" fmla="*/ 269160 w 211"/>
                <a:gd name="T13" fmla="*/ 13929 h 217"/>
                <a:gd name="T14" fmla="*/ 414706 w 211"/>
                <a:gd name="T15" fmla="*/ 266641 h 217"/>
                <a:gd name="T16" fmla="*/ 404737 w 211"/>
                <a:gd name="T17" fmla="*/ 298479 h 2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1" name="Freeform 667"/>
            <p:cNvSpPr>
              <a:spLocks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236537 w 149"/>
                <a:gd name="T1" fmla="*/ 38100 h 102"/>
                <a:gd name="T2" fmla="*/ 22225 w 149"/>
                <a:gd name="T3" fmla="*/ 161925 h 102"/>
                <a:gd name="T4" fmla="*/ 0 w 149"/>
                <a:gd name="T5" fmla="*/ 123825 h 102"/>
                <a:gd name="T6" fmla="*/ 212725 w 149"/>
                <a:gd name="T7" fmla="*/ 0 h 102"/>
                <a:gd name="T8" fmla="*/ 236537 w 149"/>
                <a:gd name="T9" fmla="*/ 3810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2" name="Freeform 668"/>
            <p:cNvSpPr>
              <a:spLocks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34925 w 22"/>
                <a:gd name="T1" fmla="*/ 4763 h 15"/>
                <a:gd name="T2" fmla="*/ 1588 w 22"/>
                <a:gd name="T3" fmla="*/ 23813 h 15"/>
                <a:gd name="T4" fmla="*/ 0 w 22"/>
                <a:gd name="T5" fmla="*/ 19050 h 15"/>
                <a:gd name="T6" fmla="*/ 31750 w 22"/>
                <a:gd name="T7" fmla="*/ 0 h 15"/>
                <a:gd name="T8" fmla="*/ 34925 w 22"/>
                <a:gd name="T9" fmla="*/ 4763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3" name="Freeform 669"/>
            <p:cNvSpPr>
              <a:spLocks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4763 h 16"/>
                <a:gd name="T2" fmla="*/ 6350 w 13"/>
                <a:gd name="T3" fmla="*/ 0 h 16"/>
                <a:gd name="T4" fmla="*/ 20637 w 13"/>
                <a:gd name="T5" fmla="*/ 22225 h 16"/>
                <a:gd name="T6" fmla="*/ 12700 w 13"/>
                <a:gd name="T7" fmla="*/ 25400 h 16"/>
                <a:gd name="T8" fmla="*/ 0 w 13"/>
                <a:gd name="T9" fmla="*/ 476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4" name="Freeform 670"/>
            <p:cNvSpPr>
              <a:spLocks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14287 w 9"/>
                <a:gd name="T1" fmla="*/ 9525 h 8"/>
                <a:gd name="T2" fmla="*/ 6350 w 9"/>
                <a:gd name="T3" fmla="*/ 12700 h 8"/>
                <a:gd name="T4" fmla="*/ 0 w 9"/>
                <a:gd name="T5" fmla="*/ 3175 h 8"/>
                <a:gd name="T6" fmla="*/ 7937 w 9"/>
                <a:gd name="T7" fmla="*/ 0 h 8"/>
                <a:gd name="T8" fmla="*/ 14287 w 9"/>
                <a:gd name="T9" fmla="*/ 9525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5" name="Freeform 671"/>
            <p:cNvSpPr>
              <a:spLocks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23812 w 15"/>
                <a:gd name="T1" fmla="*/ 17463 h 16"/>
                <a:gd name="T2" fmla="*/ 12700 w 15"/>
                <a:gd name="T3" fmla="*/ 25400 h 16"/>
                <a:gd name="T4" fmla="*/ 0 w 15"/>
                <a:gd name="T5" fmla="*/ 6350 h 16"/>
                <a:gd name="T6" fmla="*/ 12700 w 15"/>
                <a:gd name="T7" fmla="*/ 0 h 16"/>
                <a:gd name="T8" fmla="*/ 23812 w 15"/>
                <a:gd name="T9" fmla="*/ 1746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6" name="Freeform 672"/>
            <p:cNvSpPr>
              <a:spLocks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9050 w 12"/>
                <a:gd name="T1" fmla="*/ 7938 h 10"/>
                <a:gd name="T2" fmla="*/ 4763 w 12"/>
                <a:gd name="T3" fmla="*/ 15875 h 10"/>
                <a:gd name="T4" fmla="*/ 0 w 12"/>
                <a:gd name="T5" fmla="*/ 7938 h 10"/>
                <a:gd name="T6" fmla="*/ 14288 w 12"/>
                <a:gd name="T7" fmla="*/ 0 h 10"/>
                <a:gd name="T8" fmla="*/ 19050 w 12"/>
                <a:gd name="T9" fmla="*/ 793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7" name="Freeform 673"/>
            <p:cNvSpPr>
              <a:spLocks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22225 w 14"/>
                <a:gd name="T1" fmla="*/ 7938 h 11"/>
                <a:gd name="T2" fmla="*/ 4763 w 14"/>
                <a:gd name="T3" fmla="*/ 17463 h 11"/>
                <a:gd name="T4" fmla="*/ 0 w 14"/>
                <a:gd name="T5" fmla="*/ 9525 h 11"/>
                <a:gd name="T6" fmla="*/ 15875 w 14"/>
                <a:gd name="T7" fmla="*/ 0 h 11"/>
                <a:gd name="T8" fmla="*/ 22225 w 14"/>
                <a:gd name="T9" fmla="*/ 7938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8" name="Freeform 674"/>
            <p:cNvSpPr>
              <a:spLocks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31750 w 20"/>
                <a:gd name="T1" fmla="*/ 3175 h 14"/>
                <a:gd name="T2" fmla="*/ 1588 w 20"/>
                <a:gd name="T3" fmla="*/ 22225 h 14"/>
                <a:gd name="T4" fmla="*/ 0 w 20"/>
                <a:gd name="T5" fmla="*/ 15875 h 14"/>
                <a:gd name="T6" fmla="*/ 30163 w 20"/>
                <a:gd name="T7" fmla="*/ 0 h 14"/>
                <a:gd name="T8" fmla="*/ 31750 w 20"/>
                <a:gd name="T9" fmla="*/ 3175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59" name="Freeform 675"/>
            <p:cNvSpPr>
              <a:spLocks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294839 w 153"/>
                <a:gd name="T1" fmla="*/ 177591 h 144"/>
                <a:gd name="T2" fmla="*/ 111561 w 153"/>
                <a:gd name="T3" fmla="*/ 281352 h 144"/>
                <a:gd name="T4" fmla="*/ 85663 w 153"/>
                <a:gd name="T5" fmla="*/ 275366 h 144"/>
                <a:gd name="T6" fmla="*/ 5976 w 153"/>
                <a:gd name="T7" fmla="*/ 135687 h 144"/>
                <a:gd name="T8" fmla="*/ 11953 w 153"/>
                <a:gd name="T9" fmla="*/ 109747 h 144"/>
                <a:gd name="T10" fmla="*/ 195231 w 153"/>
                <a:gd name="T11" fmla="*/ 5986 h 144"/>
                <a:gd name="T12" fmla="*/ 221129 w 153"/>
                <a:gd name="T13" fmla="*/ 11972 h 144"/>
                <a:gd name="T14" fmla="*/ 300816 w 153"/>
                <a:gd name="T15" fmla="*/ 151651 h 144"/>
                <a:gd name="T16" fmla="*/ 294839 w 153"/>
                <a:gd name="T17" fmla="*/ 177591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0" name="Freeform 676"/>
            <p:cNvSpPr>
              <a:spLocks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45326 w 29"/>
                <a:gd name="T1" fmla="*/ 41672 h 28"/>
                <a:gd name="T2" fmla="*/ 31531 w 29"/>
                <a:gd name="T3" fmla="*/ 49610 h 28"/>
                <a:gd name="T4" fmla="*/ 9853 w 29"/>
                <a:gd name="T5" fmla="*/ 43657 h 28"/>
                <a:gd name="T6" fmla="*/ 3941 w 29"/>
                <a:gd name="T7" fmla="*/ 35719 h 28"/>
                <a:gd name="T8" fmla="*/ 11824 w 29"/>
                <a:gd name="T9" fmla="*/ 11906 h 28"/>
                <a:gd name="T10" fmla="*/ 25619 w 29"/>
                <a:gd name="T11" fmla="*/ 3969 h 28"/>
                <a:gd name="T12" fmla="*/ 47297 w 29"/>
                <a:gd name="T13" fmla="*/ 11906 h 28"/>
                <a:gd name="T14" fmla="*/ 53209 w 29"/>
                <a:gd name="T15" fmla="*/ 17860 h 28"/>
                <a:gd name="T16" fmla="*/ 45326 w 29"/>
                <a:gd name="T17" fmla="*/ 41672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1" name="Freeform 677"/>
            <p:cNvSpPr>
              <a:spLocks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47297 w 29"/>
                <a:gd name="T1" fmla="*/ 40746 h 27"/>
                <a:gd name="T2" fmla="*/ 33502 w 29"/>
                <a:gd name="T3" fmla="*/ 48507 h 27"/>
                <a:gd name="T4" fmla="*/ 9853 w 29"/>
                <a:gd name="T5" fmla="*/ 42687 h 27"/>
                <a:gd name="T6" fmla="*/ 5912 w 29"/>
                <a:gd name="T7" fmla="*/ 34925 h 27"/>
                <a:gd name="T8" fmla="*/ 11824 w 29"/>
                <a:gd name="T9" fmla="*/ 11642 h 27"/>
                <a:gd name="T10" fmla="*/ 25619 w 29"/>
                <a:gd name="T11" fmla="*/ 3881 h 27"/>
                <a:gd name="T12" fmla="*/ 49267 w 29"/>
                <a:gd name="T13" fmla="*/ 9701 h 27"/>
                <a:gd name="T14" fmla="*/ 53209 w 29"/>
                <a:gd name="T15" fmla="*/ 17463 h 27"/>
                <a:gd name="T16" fmla="*/ 47297 w 29"/>
                <a:gd name="T17" fmla="*/ 40746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2" name="Freeform 678"/>
            <p:cNvSpPr>
              <a:spLocks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46585 w 29"/>
                <a:gd name="T1" fmla="*/ 41672 h 28"/>
                <a:gd name="T2" fmla="*/ 32407 w 29"/>
                <a:gd name="T3" fmla="*/ 49610 h 28"/>
                <a:gd name="T4" fmla="*/ 8102 w 29"/>
                <a:gd name="T5" fmla="*/ 43657 h 28"/>
                <a:gd name="T6" fmla="*/ 4051 w 29"/>
                <a:gd name="T7" fmla="*/ 35719 h 28"/>
                <a:gd name="T8" fmla="*/ 10127 w 29"/>
                <a:gd name="T9" fmla="*/ 13891 h 28"/>
                <a:gd name="T10" fmla="*/ 24305 w 29"/>
                <a:gd name="T11" fmla="*/ 5953 h 28"/>
                <a:gd name="T12" fmla="*/ 48610 w 29"/>
                <a:gd name="T13" fmla="*/ 11906 h 28"/>
                <a:gd name="T14" fmla="*/ 52661 w 29"/>
                <a:gd name="T15" fmla="*/ 19844 h 28"/>
                <a:gd name="T16" fmla="*/ 46585 w 29"/>
                <a:gd name="T17" fmla="*/ 41672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3" name="Freeform 679"/>
            <p:cNvSpPr>
              <a:spLocks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47297 w 29"/>
                <a:gd name="T1" fmla="*/ 41981 h 27"/>
                <a:gd name="T2" fmla="*/ 33502 w 29"/>
                <a:gd name="T3" fmla="*/ 49977 h 27"/>
                <a:gd name="T4" fmla="*/ 9853 w 29"/>
                <a:gd name="T5" fmla="*/ 43980 h 27"/>
                <a:gd name="T6" fmla="*/ 5912 w 29"/>
                <a:gd name="T7" fmla="*/ 35983 h 27"/>
                <a:gd name="T8" fmla="*/ 11824 w 29"/>
                <a:gd name="T9" fmla="*/ 11994 h 27"/>
                <a:gd name="T10" fmla="*/ 25619 w 29"/>
                <a:gd name="T11" fmla="*/ 3998 h 27"/>
                <a:gd name="T12" fmla="*/ 49267 w 29"/>
                <a:gd name="T13" fmla="*/ 9995 h 27"/>
                <a:gd name="T14" fmla="*/ 53209 w 29"/>
                <a:gd name="T15" fmla="*/ 17992 h 27"/>
                <a:gd name="T16" fmla="*/ 47297 w 29"/>
                <a:gd name="T17" fmla="*/ 41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" name="Freeform 680"/>
            <p:cNvSpPr>
              <a:spLocks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46945 w 28"/>
                <a:gd name="T1" fmla="*/ 41981 h 27"/>
                <a:gd name="T2" fmla="*/ 32657 w 28"/>
                <a:gd name="T3" fmla="*/ 49977 h 27"/>
                <a:gd name="T4" fmla="*/ 8164 w 28"/>
                <a:gd name="T5" fmla="*/ 43980 h 27"/>
                <a:gd name="T6" fmla="*/ 4082 w 28"/>
                <a:gd name="T7" fmla="*/ 35983 h 27"/>
                <a:gd name="T8" fmla="*/ 10205 w 28"/>
                <a:gd name="T9" fmla="*/ 11994 h 27"/>
                <a:gd name="T10" fmla="*/ 24493 w 28"/>
                <a:gd name="T11" fmla="*/ 3998 h 27"/>
                <a:gd name="T12" fmla="*/ 48986 w 28"/>
                <a:gd name="T13" fmla="*/ 9995 h 27"/>
                <a:gd name="T14" fmla="*/ 53068 w 28"/>
                <a:gd name="T15" fmla="*/ 17992 h 27"/>
                <a:gd name="T16" fmla="*/ 46945 w 28"/>
                <a:gd name="T17" fmla="*/ 41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" name="Freeform 681"/>
            <p:cNvSpPr>
              <a:spLocks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46585 w 29"/>
                <a:gd name="T1" fmla="*/ 41672 h 28"/>
                <a:gd name="T2" fmla="*/ 32407 w 29"/>
                <a:gd name="T3" fmla="*/ 49610 h 28"/>
                <a:gd name="T4" fmla="*/ 10127 w 29"/>
                <a:gd name="T5" fmla="*/ 43657 h 28"/>
                <a:gd name="T6" fmla="*/ 4051 w 29"/>
                <a:gd name="T7" fmla="*/ 35719 h 28"/>
                <a:gd name="T8" fmla="*/ 10127 w 29"/>
                <a:gd name="T9" fmla="*/ 11906 h 28"/>
                <a:gd name="T10" fmla="*/ 24305 w 29"/>
                <a:gd name="T11" fmla="*/ 3969 h 28"/>
                <a:gd name="T12" fmla="*/ 48610 w 29"/>
                <a:gd name="T13" fmla="*/ 11906 h 28"/>
                <a:gd name="T14" fmla="*/ 52661 w 29"/>
                <a:gd name="T15" fmla="*/ 19844 h 28"/>
                <a:gd name="T16" fmla="*/ 46585 w 29"/>
                <a:gd name="T17" fmla="*/ 41672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6" name="Freeform 682"/>
            <p:cNvSpPr>
              <a:spLocks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48610 w 29"/>
                <a:gd name="T1" fmla="*/ 41981 h 27"/>
                <a:gd name="T2" fmla="*/ 34432 w 29"/>
                <a:gd name="T3" fmla="*/ 49977 h 27"/>
                <a:gd name="T4" fmla="*/ 10127 w 29"/>
                <a:gd name="T5" fmla="*/ 43980 h 27"/>
                <a:gd name="T6" fmla="*/ 6076 w 29"/>
                <a:gd name="T7" fmla="*/ 35983 h 27"/>
                <a:gd name="T8" fmla="*/ 12152 w 29"/>
                <a:gd name="T9" fmla="*/ 11994 h 27"/>
                <a:gd name="T10" fmla="*/ 26330 w 29"/>
                <a:gd name="T11" fmla="*/ 3998 h 27"/>
                <a:gd name="T12" fmla="*/ 50635 w 29"/>
                <a:gd name="T13" fmla="*/ 9995 h 27"/>
                <a:gd name="T14" fmla="*/ 54686 w 29"/>
                <a:gd name="T15" fmla="*/ 17992 h 27"/>
                <a:gd name="T16" fmla="*/ 48610 w 29"/>
                <a:gd name="T17" fmla="*/ 41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" name="Freeform 683"/>
            <p:cNvSpPr>
              <a:spLocks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45326 w 29"/>
                <a:gd name="T1" fmla="*/ 43657 h 28"/>
                <a:gd name="T2" fmla="*/ 31531 w 29"/>
                <a:gd name="T3" fmla="*/ 51594 h 28"/>
                <a:gd name="T4" fmla="*/ 7883 w 29"/>
                <a:gd name="T5" fmla="*/ 43657 h 28"/>
                <a:gd name="T6" fmla="*/ 3941 w 29"/>
                <a:gd name="T7" fmla="*/ 37703 h 28"/>
                <a:gd name="T8" fmla="*/ 9853 w 29"/>
                <a:gd name="T9" fmla="*/ 13891 h 28"/>
                <a:gd name="T10" fmla="*/ 23648 w 29"/>
                <a:gd name="T11" fmla="*/ 5953 h 28"/>
                <a:gd name="T12" fmla="*/ 47297 w 29"/>
                <a:gd name="T13" fmla="*/ 11906 h 28"/>
                <a:gd name="T14" fmla="*/ 51238 w 29"/>
                <a:gd name="T15" fmla="*/ 19844 h 28"/>
                <a:gd name="T16" fmla="*/ 45326 w 29"/>
                <a:gd name="T17" fmla="*/ 43657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" name="Freeform 684"/>
            <p:cNvSpPr>
              <a:spLocks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45326 w 29"/>
                <a:gd name="T1" fmla="*/ 41981 h 27"/>
                <a:gd name="T2" fmla="*/ 31531 w 29"/>
                <a:gd name="T3" fmla="*/ 49977 h 27"/>
                <a:gd name="T4" fmla="*/ 9853 w 29"/>
                <a:gd name="T5" fmla="*/ 43980 h 27"/>
                <a:gd name="T6" fmla="*/ 3941 w 29"/>
                <a:gd name="T7" fmla="*/ 35983 h 27"/>
                <a:gd name="T8" fmla="*/ 11824 w 29"/>
                <a:gd name="T9" fmla="*/ 11994 h 27"/>
                <a:gd name="T10" fmla="*/ 25619 w 29"/>
                <a:gd name="T11" fmla="*/ 3998 h 27"/>
                <a:gd name="T12" fmla="*/ 47297 w 29"/>
                <a:gd name="T13" fmla="*/ 9995 h 27"/>
                <a:gd name="T14" fmla="*/ 53209 w 29"/>
                <a:gd name="T15" fmla="*/ 17992 h 27"/>
                <a:gd name="T16" fmla="*/ 45326 w 29"/>
                <a:gd name="T17" fmla="*/ 41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9" name="Freeform 685"/>
            <p:cNvSpPr>
              <a:spLocks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43307 w 25"/>
                <a:gd name="T1" fmla="*/ 40298 h 26"/>
                <a:gd name="T2" fmla="*/ 27559 w 25"/>
                <a:gd name="T3" fmla="*/ 50373 h 26"/>
                <a:gd name="T4" fmla="*/ 15748 w 25"/>
                <a:gd name="T5" fmla="*/ 46343 h 26"/>
                <a:gd name="T6" fmla="*/ 1968 w 25"/>
                <a:gd name="T7" fmla="*/ 24179 h 26"/>
                <a:gd name="T8" fmla="*/ 5905 w 25"/>
                <a:gd name="T9" fmla="*/ 12090 h 26"/>
                <a:gd name="T10" fmla="*/ 21653 w 25"/>
                <a:gd name="T11" fmla="*/ 2015 h 26"/>
                <a:gd name="T12" fmla="*/ 33464 w 25"/>
                <a:gd name="T13" fmla="*/ 4030 h 26"/>
                <a:gd name="T14" fmla="*/ 47244 w 25"/>
                <a:gd name="T15" fmla="*/ 28209 h 26"/>
                <a:gd name="T16" fmla="*/ 43307 w 25"/>
                <a:gd name="T17" fmla="*/ 40298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0" name="Freeform 686"/>
            <p:cNvSpPr>
              <a:spLocks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43307 w 25"/>
                <a:gd name="T1" fmla="*/ 42313 h 26"/>
                <a:gd name="T2" fmla="*/ 27559 w 25"/>
                <a:gd name="T3" fmla="*/ 50373 h 26"/>
                <a:gd name="T4" fmla="*/ 15748 w 25"/>
                <a:gd name="T5" fmla="*/ 46343 h 26"/>
                <a:gd name="T6" fmla="*/ 3937 w 25"/>
                <a:gd name="T7" fmla="*/ 26194 h 26"/>
                <a:gd name="T8" fmla="*/ 5905 w 25"/>
                <a:gd name="T9" fmla="*/ 12090 h 26"/>
                <a:gd name="T10" fmla="*/ 21653 w 25"/>
                <a:gd name="T11" fmla="*/ 4030 h 26"/>
                <a:gd name="T12" fmla="*/ 35433 w 25"/>
                <a:gd name="T13" fmla="*/ 6045 h 26"/>
                <a:gd name="T14" fmla="*/ 47244 w 25"/>
                <a:gd name="T15" fmla="*/ 28209 h 26"/>
                <a:gd name="T16" fmla="*/ 43307 w 25"/>
                <a:gd name="T17" fmla="*/ 42313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1" name="Freeform 687"/>
            <p:cNvSpPr>
              <a:spLocks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41338 w 25"/>
                <a:gd name="T1" fmla="*/ 39370 h 25"/>
                <a:gd name="T2" fmla="*/ 29527 w 25"/>
                <a:gd name="T3" fmla="*/ 47244 h 25"/>
                <a:gd name="T4" fmla="*/ 13779 w 25"/>
                <a:gd name="T5" fmla="*/ 43307 h 25"/>
                <a:gd name="T6" fmla="*/ 3937 w 25"/>
                <a:gd name="T7" fmla="*/ 25591 h 25"/>
                <a:gd name="T8" fmla="*/ 7874 w 25"/>
                <a:gd name="T9" fmla="*/ 9843 h 25"/>
                <a:gd name="T10" fmla="*/ 19685 w 25"/>
                <a:gd name="T11" fmla="*/ 1969 h 25"/>
                <a:gd name="T12" fmla="*/ 35433 w 25"/>
                <a:gd name="T13" fmla="*/ 5906 h 25"/>
                <a:gd name="T14" fmla="*/ 45275 w 25"/>
                <a:gd name="T15" fmla="*/ 25591 h 25"/>
                <a:gd name="T16" fmla="*/ 41338 w 25"/>
                <a:gd name="T17" fmla="*/ 39370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2" name="Freeform 688"/>
            <p:cNvSpPr>
              <a:spLocks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215900 w 136"/>
                <a:gd name="T1" fmla="*/ 6350 h 81"/>
                <a:gd name="T2" fmla="*/ 1588 w 136"/>
                <a:gd name="T3" fmla="*/ 128588 h 81"/>
                <a:gd name="T4" fmla="*/ 0 w 136"/>
                <a:gd name="T5" fmla="*/ 123825 h 81"/>
                <a:gd name="T6" fmla="*/ 214313 w 136"/>
                <a:gd name="T7" fmla="*/ 0 h 81"/>
                <a:gd name="T8" fmla="*/ 215900 w 136"/>
                <a:gd name="T9" fmla="*/ 635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3" name="Freeform 689"/>
            <p:cNvSpPr>
              <a:spLocks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45640 w 28"/>
                <a:gd name="T1" fmla="*/ 73655 h 63"/>
                <a:gd name="T2" fmla="*/ 55562 w 28"/>
                <a:gd name="T3" fmla="*/ 21898 h 63"/>
                <a:gd name="T4" fmla="*/ 17859 w 28"/>
                <a:gd name="T5" fmla="*/ 27870 h 63"/>
                <a:gd name="T6" fmla="*/ 3969 w 28"/>
                <a:gd name="T7" fmla="*/ 107497 h 63"/>
                <a:gd name="T8" fmla="*/ 45640 w 28"/>
                <a:gd name="T9" fmla="*/ 7365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4" name="Freeform 690"/>
            <p:cNvSpPr>
              <a:spLocks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441325 w 356"/>
                <a:gd name="T1" fmla="*/ 25400 h 397"/>
                <a:gd name="T2" fmla="*/ 398463 w 356"/>
                <a:gd name="T3" fmla="*/ 11113 h 397"/>
                <a:gd name="T4" fmla="*/ 361950 w 356"/>
                <a:gd name="T5" fmla="*/ 36513 h 397"/>
                <a:gd name="T6" fmla="*/ 319088 w 356"/>
                <a:gd name="T7" fmla="*/ 23813 h 397"/>
                <a:gd name="T8" fmla="*/ 282575 w 356"/>
                <a:gd name="T9" fmla="*/ 49213 h 397"/>
                <a:gd name="T10" fmla="*/ 238125 w 356"/>
                <a:gd name="T11" fmla="*/ 36513 h 397"/>
                <a:gd name="T12" fmla="*/ 203200 w 356"/>
                <a:gd name="T13" fmla="*/ 61913 h 397"/>
                <a:gd name="T14" fmla="*/ 158750 w 356"/>
                <a:gd name="T15" fmla="*/ 49213 h 397"/>
                <a:gd name="T16" fmla="*/ 123825 w 356"/>
                <a:gd name="T17" fmla="*/ 74613 h 397"/>
                <a:gd name="T18" fmla="*/ 79375 w 356"/>
                <a:gd name="T19" fmla="*/ 61913 h 397"/>
                <a:gd name="T20" fmla="*/ 42863 w 356"/>
                <a:gd name="T21" fmla="*/ 87313 h 397"/>
                <a:gd name="T22" fmla="*/ 0 w 356"/>
                <a:gd name="T23" fmla="*/ 73025 h 397"/>
                <a:gd name="T24" fmla="*/ 3175 w 356"/>
                <a:gd name="T25" fmla="*/ 93663 h 397"/>
                <a:gd name="T26" fmla="*/ 38100 w 356"/>
                <a:gd name="T27" fmla="*/ 312738 h 397"/>
                <a:gd name="T28" fmla="*/ 87313 w 356"/>
                <a:gd name="T29" fmla="*/ 630238 h 397"/>
                <a:gd name="T30" fmla="*/ 565150 w 356"/>
                <a:gd name="T31" fmla="*/ 557213 h 397"/>
                <a:gd name="T32" fmla="*/ 515938 w 356"/>
                <a:gd name="T33" fmla="*/ 238125 h 397"/>
                <a:gd name="T34" fmla="*/ 481013 w 356"/>
                <a:gd name="T35" fmla="*/ 19050 h 397"/>
                <a:gd name="T36" fmla="*/ 477838 w 356"/>
                <a:gd name="T37" fmla="*/ 0 h 397"/>
                <a:gd name="T38" fmla="*/ 441325 w 356"/>
                <a:gd name="T39" fmla="*/ 25400 h 39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5" name="Freeform 691"/>
            <p:cNvSpPr>
              <a:spLocks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417892 w 213"/>
                <a:gd name="T1" fmla="*/ 53760 h 59"/>
                <a:gd name="T2" fmla="*/ 13930 w 213"/>
                <a:gd name="T3" fmla="*/ 115484 h 59"/>
                <a:gd name="T4" fmla="*/ 7960 w 213"/>
                <a:gd name="T5" fmla="*/ 111502 h 59"/>
                <a:gd name="T6" fmla="*/ 0 w 213"/>
                <a:gd name="T7" fmla="*/ 71680 h 59"/>
                <a:gd name="T8" fmla="*/ 5970 w 213"/>
                <a:gd name="T9" fmla="*/ 63715 h 59"/>
                <a:gd name="T10" fmla="*/ 409932 w 213"/>
                <a:gd name="T11" fmla="*/ 0 h 59"/>
                <a:gd name="T12" fmla="*/ 417892 w 213"/>
                <a:gd name="T13" fmla="*/ 5973 h 59"/>
                <a:gd name="T14" fmla="*/ 423862 w 213"/>
                <a:gd name="T15" fmla="*/ 45795 h 59"/>
                <a:gd name="T16" fmla="*/ 417892 w 213"/>
                <a:gd name="T17" fmla="*/ 53760 h 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6" name="Freeform 692"/>
            <p:cNvSpPr>
              <a:spLocks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138443 w 72"/>
                <a:gd name="T1" fmla="*/ 148829 h 84"/>
                <a:gd name="T2" fmla="*/ 30096 w 72"/>
                <a:gd name="T3" fmla="*/ 164704 h 84"/>
                <a:gd name="T4" fmla="*/ 22071 w 72"/>
                <a:gd name="T5" fmla="*/ 160735 h 84"/>
                <a:gd name="T6" fmla="*/ 0 w 72"/>
                <a:gd name="T7" fmla="*/ 23813 h 84"/>
                <a:gd name="T8" fmla="*/ 6019 w 72"/>
                <a:gd name="T9" fmla="*/ 17859 h 84"/>
                <a:gd name="T10" fmla="*/ 116372 w 72"/>
                <a:gd name="T11" fmla="*/ 0 h 84"/>
                <a:gd name="T12" fmla="*/ 122391 w 72"/>
                <a:gd name="T13" fmla="*/ 5953 h 84"/>
                <a:gd name="T14" fmla="*/ 144462 w 72"/>
                <a:gd name="T15" fmla="*/ 140891 h 84"/>
                <a:gd name="T16" fmla="*/ 138443 w 72"/>
                <a:gd name="T17" fmla="*/ 148829 h 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7" name="Freeform 693"/>
            <p:cNvSpPr>
              <a:spLocks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147597 w 78"/>
                <a:gd name="T1" fmla="*/ 226961 h 122"/>
                <a:gd name="T2" fmla="*/ 41886 w 78"/>
                <a:gd name="T3" fmla="*/ 242888 h 122"/>
                <a:gd name="T4" fmla="*/ 33907 w 78"/>
                <a:gd name="T5" fmla="*/ 236915 h 122"/>
                <a:gd name="T6" fmla="*/ 0 w 78"/>
                <a:gd name="T7" fmla="*/ 25882 h 122"/>
                <a:gd name="T8" fmla="*/ 5984 w 78"/>
                <a:gd name="T9" fmla="*/ 15927 h 122"/>
                <a:gd name="T10" fmla="*/ 113689 w 78"/>
                <a:gd name="T11" fmla="*/ 0 h 122"/>
                <a:gd name="T12" fmla="*/ 121668 w 78"/>
                <a:gd name="T13" fmla="*/ 5973 h 122"/>
                <a:gd name="T14" fmla="*/ 155575 w 78"/>
                <a:gd name="T15" fmla="*/ 217006 h 122"/>
                <a:gd name="T16" fmla="*/ 147597 w 78"/>
                <a:gd name="T17" fmla="*/ 226961 h 1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8" name="Freeform 694"/>
            <p:cNvSpPr>
              <a:spLocks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278595 w 142"/>
                <a:gd name="T1" fmla="*/ 43859 h 43"/>
                <a:gd name="T2" fmla="*/ 11940 w 142"/>
                <a:gd name="T3" fmla="*/ 85725 h 43"/>
                <a:gd name="T4" fmla="*/ 5970 w 142"/>
                <a:gd name="T5" fmla="*/ 81738 h 43"/>
                <a:gd name="T6" fmla="*/ 0 w 142"/>
                <a:gd name="T7" fmla="*/ 47847 h 43"/>
                <a:gd name="T8" fmla="*/ 3980 w 142"/>
                <a:gd name="T9" fmla="*/ 41866 h 43"/>
                <a:gd name="T10" fmla="*/ 272625 w 142"/>
                <a:gd name="T11" fmla="*/ 0 h 43"/>
                <a:gd name="T12" fmla="*/ 276605 w 142"/>
                <a:gd name="T13" fmla="*/ 3987 h 43"/>
                <a:gd name="T14" fmla="*/ 282575 w 142"/>
                <a:gd name="T15" fmla="*/ 37878 h 43"/>
                <a:gd name="T16" fmla="*/ 278595 w 142"/>
                <a:gd name="T17" fmla="*/ 43859 h 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79" name="Freeform 695"/>
            <p:cNvSpPr>
              <a:spLocks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280987 w 177"/>
                <a:gd name="T1" fmla="*/ 25400 h 44"/>
                <a:gd name="T2" fmla="*/ 4762 w 177"/>
                <a:gd name="T3" fmla="*/ 69850 h 44"/>
                <a:gd name="T4" fmla="*/ 0 w 177"/>
                <a:gd name="T5" fmla="*/ 44450 h 44"/>
                <a:gd name="T6" fmla="*/ 277812 w 177"/>
                <a:gd name="T7" fmla="*/ 0 h 44"/>
                <a:gd name="T8" fmla="*/ 280987 w 177"/>
                <a:gd name="T9" fmla="*/ 2540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0" name="Freeform 696"/>
            <p:cNvSpPr>
              <a:spLocks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277404 w 140"/>
                <a:gd name="T1" fmla="*/ 9995 h 27"/>
                <a:gd name="T2" fmla="*/ 3991 w 140"/>
                <a:gd name="T3" fmla="*/ 53975 h 27"/>
                <a:gd name="T4" fmla="*/ 1996 w 140"/>
                <a:gd name="T5" fmla="*/ 49977 h 27"/>
                <a:gd name="T6" fmla="*/ 0 w 140"/>
                <a:gd name="T7" fmla="*/ 43980 h 27"/>
                <a:gd name="T8" fmla="*/ 1996 w 140"/>
                <a:gd name="T9" fmla="*/ 41981 h 27"/>
                <a:gd name="T10" fmla="*/ 275409 w 140"/>
                <a:gd name="T11" fmla="*/ 0 h 27"/>
                <a:gd name="T12" fmla="*/ 277404 w 140"/>
                <a:gd name="T13" fmla="*/ 1999 h 27"/>
                <a:gd name="T14" fmla="*/ 279400 w 140"/>
                <a:gd name="T15" fmla="*/ 7996 h 27"/>
                <a:gd name="T16" fmla="*/ 277404 w 140"/>
                <a:gd name="T17" fmla="*/ 999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1" name="Freeform 697"/>
            <p:cNvSpPr>
              <a:spLocks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274238 w 139"/>
                <a:gd name="T1" fmla="*/ 11994 h 27"/>
                <a:gd name="T2" fmla="*/ 3974 w 139"/>
                <a:gd name="T3" fmla="*/ 53975 h 27"/>
                <a:gd name="T4" fmla="*/ 0 w 139"/>
                <a:gd name="T5" fmla="*/ 51976 h 27"/>
                <a:gd name="T6" fmla="*/ 0 w 139"/>
                <a:gd name="T7" fmla="*/ 45979 h 27"/>
                <a:gd name="T8" fmla="*/ 1987 w 139"/>
                <a:gd name="T9" fmla="*/ 41981 h 27"/>
                <a:gd name="T10" fmla="*/ 272251 w 139"/>
                <a:gd name="T11" fmla="*/ 0 h 27"/>
                <a:gd name="T12" fmla="*/ 276225 w 139"/>
                <a:gd name="T13" fmla="*/ 1999 h 27"/>
                <a:gd name="T14" fmla="*/ 276225 w 139"/>
                <a:gd name="T15" fmla="*/ 7996 h 27"/>
                <a:gd name="T16" fmla="*/ 274238 w 139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2" name="Freeform 698"/>
            <p:cNvSpPr>
              <a:spLocks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277404 w 140"/>
                <a:gd name="T1" fmla="*/ 11994 h 27"/>
                <a:gd name="T2" fmla="*/ 3991 w 140"/>
                <a:gd name="T3" fmla="*/ 53975 h 27"/>
                <a:gd name="T4" fmla="*/ 1996 w 140"/>
                <a:gd name="T5" fmla="*/ 51976 h 27"/>
                <a:gd name="T6" fmla="*/ 0 w 140"/>
                <a:gd name="T7" fmla="*/ 45979 h 27"/>
                <a:gd name="T8" fmla="*/ 1996 w 140"/>
                <a:gd name="T9" fmla="*/ 41981 h 27"/>
                <a:gd name="T10" fmla="*/ 275409 w 140"/>
                <a:gd name="T11" fmla="*/ 0 h 27"/>
                <a:gd name="T12" fmla="*/ 277404 w 140"/>
                <a:gd name="T13" fmla="*/ 1999 h 27"/>
                <a:gd name="T14" fmla="*/ 279400 w 140"/>
                <a:gd name="T15" fmla="*/ 7996 h 27"/>
                <a:gd name="T16" fmla="*/ 277404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3" name="Freeform 699"/>
            <p:cNvSpPr>
              <a:spLocks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273843 w 140"/>
                <a:gd name="T1" fmla="*/ 11994 h 27"/>
                <a:gd name="T2" fmla="*/ 3969 w 140"/>
                <a:gd name="T3" fmla="*/ 53975 h 27"/>
                <a:gd name="T4" fmla="*/ 0 w 140"/>
                <a:gd name="T5" fmla="*/ 51976 h 27"/>
                <a:gd name="T6" fmla="*/ 0 w 140"/>
                <a:gd name="T7" fmla="*/ 45979 h 27"/>
                <a:gd name="T8" fmla="*/ 1984 w 140"/>
                <a:gd name="T9" fmla="*/ 43980 h 27"/>
                <a:gd name="T10" fmla="*/ 273843 w 140"/>
                <a:gd name="T11" fmla="*/ 0 h 27"/>
                <a:gd name="T12" fmla="*/ 275828 w 140"/>
                <a:gd name="T13" fmla="*/ 1999 h 27"/>
                <a:gd name="T14" fmla="*/ 277812 w 140"/>
                <a:gd name="T15" fmla="*/ 7996 h 27"/>
                <a:gd name="T16" fmla="*/ 273843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4" name="Freeform 700"/>
            <p:cNvSpPr>
              <a:spLocks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275828 w 140"/>
                <a:gd name="T1" fmla="*/ 12246 h 28"/>
                <a:gd name="T2" fmla="*/ 3969 w 140"/>
                <a:gd name="T3" fmla="*/ 55109 h 28"/>
                <a:gd name="T4" fmla="*/ 1984 w 140"/>
                <a:gd name="T5" fmla="*/ 53068 h 28"/>
                <a:gd name="T6" fmla="*/ 0 w 140"/>
                <a:gd name="T7" fmla="*/ 46945 h 28"/>
                <a:gd name="T8" fmla="*/ 3969 w 140"/>
                <a:gd name="T9" fmla="*/ 44904 h 28"/>
                <a:gd name="T10" fmla="*/ 273843 w 140"/>
                <a:gd name="T11" fmla="*/ 2041 h 28"/>
                <a:gd name="T12" fmla="*/ 277812 w 140"/>
                <a:gd name="T13" fmla="*/ 4082 h 28"/>
                <a:gd name="T14" fmla="*/ 277812 w 140"/>
                <a:gd name="T15" fmla="*/ 10205 h 28"/>
                <a:gd name="T16" fmla="*/ 275828 w 140"/>
                <a:gd name="T17" fmla="*/ 12246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5" name="Freeform 701"/>
            <p:cNvSpPr>
              <a:spLocks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277404 w 140"/>
                <a:gd name="T1" fmla="*/ 9995 h 27"/>
                <a:gd name="T2" fmla="*/ 3991 w 140"/>
                <a:gd name="T3" fmla="*/ 53975 h 27"/>
                <a:gd name="T4" fmla="*/ 1996 w 140"/>
                <a:gd name="T5" fmla="*/ 51976 h 27"/>
                <a:gd name="T6" fmla="*/ 0 w 140"/>
                <a:gd name="T7" fmla="*/ 45979 h 27"/>
                <a:gd name="T8" fmla="*/ 1996 w 140"/>
                <a:gd name="T9" fmla="*/ 41981 h 27"/>
                <a:gd name="T10" fmla="*/ 275409 w 140"/>
                <a:gd name="T11" fmla="*/ 0 h 27"/>
                <a:gd name="T12" fmla="*/ 277404 w 140"/>
                <a:gd name="T13" fmla="*/ 1999 h 27"/>
                <a:gd name="T14" fmla="*/ 279400 w 140"/>
                <a:gd name="T15" fmla="*/ 7996 h 27"/>
                <a:gd name="T16" fmla="*/ 277404 w 140"/>
                <a:gd name="T17" fmla="*/ 999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6" name="Freeform 702"/>
            <p:cNvSpPr>
              <a:spLocks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274238 w 139"/>
                <a:gd name="T1" fmla="*/ 11994 h 27"/>
                <a:gd name="T2" fmla="*/ 3974 w 139"/>
                <a:gd name="T3" fmla="*/ 53975 h 27"/>
                <a:gd name="T4" fmla="*/ 0 w 139"/>
                <a:gd name="T5" fmla="*/ 51976 h 27"/>
                <a:gd name="T6" fmla="*/ 0 w 139"/>
                <a:gd name="T7" fmla="*/ 45979 h 27"/>
                <a:gd name="T8" fmla="*/ 1987 w 139"/>
                <a:gd name="T9" fmla="*/ 41981 h 27"/>
                <a:gd name="T10" fmla="*/ 272251 w 139"/>
                <a:gd name="T11" fmla="*/ 0 h 27"/>
                <a:gd name="T12" fmla="*/ 276225 w 139"/>
                <a:gd name="T13" fmla="*/ 1999 h 27"/>
                <a:gd name="T14" fmla="*/ 276225 w 139"/>
                <a:gd name="T15" fmla="*/ 7996 h 27"/>
                <a:gd name="T16" fmla="*/ 274238 w 139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7" name="Freeform 703"/>
            <p:cNvSpPr>
              <a:spLocks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277404 w 140"/>
                <a:gd name="T1" fmla="*/ 11994 h 27"/>
                <a:gd name="T2" fmla="*/ 3991 w 140"/>
                <a:gd name="T3" fmla="*/ 53975 h 27"/>
                <a:gd name="T4" fmla="*/ 1996 w 140"/>
                <a:gd name="T5" fmla="*/ 51976 h 27"/>
                <a:gd name="T6" fmla="*/ 0 w 140"/>
                <a:gd name="T7" fmla="*/ 45979 h 27"/>
                <a:gd name="T8" fmla="*/ 1996 w 140"/>
                <a:gd name="T9" fmla="*/ 43980 h 27"/>
                <a:gd name="T10" fmla="*/ 275409 w 140"/>
                <a:gd name="T11" fmla="*/ 0 h 27"/>
                <a:gd name="T12" fmla="*/ 277404 w 140"/>
                <a:gd name="T13" fmla="*/ 1999 h 27"/>
                <a:gd name="T14" fmla="*/ 279400 w 140"/>
                <a:gd name="T15" fmla="*/ 7996 h 27"/>
                <a:gd name="T16" fmla="*/ 277404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8" name="Freeform 704"/>
            <p:cNvSpPr>
              <a:spLocks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115484 w 59"/>
                <a:gd name="T1" fmla="*/ 12065 h 15"/>
                <a:gd name="T2" fmla="*/ 3982 w 59"/>
                <a:gd name="T3" fmla="*/ 30163 h 15"/>
                <a:gd name="T4" fmla="*/ 1991 w 59"/>
                <a:gd name="T5" fmla="*/ 28152 h 15"/>
                <a:gd name="T6" fmla="*/ 0 w 59"/>
                <a:gd name="T7" fmla="*/ 20109 h 15"/>
                <a:gd name="T8" fmla="*/ 1991 w 59"/>
                <a:gd name="T9" fmla="*/ 18098 h 15"/>
                <a:gd name="T10" fmla="*/ 113493 w 59"/>
                <a:gd name="T11" fmla="*/ 2011 h 15"/>
                <a:gd name="T12" fmla="*/ 115484 w 59"/>
                <a:gd name="T13" fmla="*/ 2011 h 15"/>
                <a:gd name="T14" fmla="*/ 117475 w 59"/>
                <a:gd name="T15" fmla="*/ 10054 h 15"/>
                <a:gd name="T16" fmla="*/ 115484 w 59"/>
                <a:gd name="T17" fmla="*/ 12065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89" name="Freeform 705"/>
            <p:cNvSpPr>
              <a:spLocks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273843 w 140"/>
                <a:gd name="T1" fmla="*/ 11994 h 27"/>
                <a:gd name="T2" fmla="*/ 3969 w 140"/>
                <a:gd name="T3" fmla="*/ 53975 h 27"/>
                <a:gd name="T4" fmla="*/ 0 w 140"/>
                <a:gd name="T5" fmla="*/ 51976 h 27"/>
                <a:gd name="T6" fmla="*/ 0 w 140"/>
                <a:gd name="T7" fmla="*/ 45979 h 27"/>
                <a:gd name="T8" fmla="*/ 1984 w 140"/>
                <a:gd name="T9" fmla="*/ 41981 h 27"/>
                <a:gd name="T10" fmla="*/ 273843 w 140"/>
                <a:gd name="T11" fmla="*/ 0 h 27"/>
                <a:gd name="T12" fmla="*/ 275828 w 140"/>
                <a:gd name="T13" fmla="*/ 1999 h 27"/>
                <a:gd name="T14" fmla="*/ 277812 w 140"/>
                <a:gd name="T15" fmla="*/ 7996 h 27"/>
                <a:gd name="T16" fmla="*/ 273843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0" name="Freeform 706"/>
            <p:cNvSpPr>
              <a:spLocks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277404 w 140"/>
                <a:gd name="T1" fmla="*/ 11994 h 27"/>
                <a:gd name="T2" fmla="*/ 3991 w 140"/>
                <a:gd name="T3" fmla="*/ 53975 h 27"/>
                <a:gd name="T4" fmla="*/ 1996 w 140"/>
                <a:gd name="T5" fmla="*/ 51976 h 27"/>
                <a:gd name="T6" fmla="*/ 0 w 140"/>
                <a:gd name="T7" fmla="*/ 45979 h 27"/>
                <a:gd name="T8" fmla="*/ 3991 w 140"/>
                <a:gd name="T9" fmla="*/ 41981 h 27"/>
                <a:gd name="T10" fmla="*/ 275409 w 140"/>
                <a:gd name="T11" fmla="*/ 0 h 27"/>
                <a:gd name="T12" fmla="*/ 279400 w 140"/>
                <a:gd name="T13" fmla="*/ 1999 h 27"/>
                <a:gd name="T14" fmla="*/ 279400 w 140"/>
                <a:gd name="T15" fmla="*/ 7996 h 27"/>
                <a:gd name="T16" fmla="*/ 277404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1" name="Freeform 707"/>
            <p:cNvSpPr>
              <a:spLocks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275828 w 140"/>
                <a:gd name="T1" fmla="*/ 11994 h 27"/>
                <a:gd name="T2" fmla="*/ 3969 w 140"/>
                <a:gd name="T3" fmla="*/ 53975 h 27"/>
                <a:gd name="T4" fmla="*/ 1984 w 140"/>
                <a:gd name="T5" fmla="*/ 51976 h 27"/>
                <a:gd name="T6" fmla="*/ 0 w 140"/>
                <a:gd name="T7" fmla="*/ 45979 h 27"/>
                <a:gd name="T8" fmla="*/ 1984 w 140"/>
                <a:gd name="T9" fmla="*/ 43980 h 27"/>
                <a:gd name="T10" fmla="*/ 273843 w 140"/>
                <a:gd name="T11" fmla="*/ 0 h 27"/>
                <a:gd name="T12" fmla="*/ 275828 w 140"/>
                <a:gd name="T13" fmla="*/ 1999 h 27"/>
                <a:gd name="T14" fmla="*/ 277812 w 140"/>
                <a:gd name="T15" fmla="*/ 7996 h 27"/>
                <a:gd name="T16" fmla="*/ 275828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2" name="Freeform 708"/>
            <p:cNvSpPr>
              <a:spLocks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130969 w 80"/>
                <a:gd name="T1" fmla="*/ 71588 h 95"/>
                <a:gd name="T2" fmla="*/ 134938 w 80"/>
                <a:gd name="T3" fmla="*/ 15908 h 95"/>
                <a:gd name="T4" fmla="*/ 83344 w 80"/>
                <a:gd name="T5" fmla="*/ 37783 h 95"/>
                <a:gd name="T6" fmla="*/ 0 w 80"/>
                <a:gd name="T7" fmla="*/ 155108 h 95"/>
                <a:gd name="T8" fmla="*/ 31750 w 80"/>
                <a:gd name="T9" fmla="*/ 161073 h 95"/>
                <a:gd name="T10" fmla="*/ 47625 w 80"/>
                <a:gd name="T11" fmla="*/ 188913 h 95"/>
                <a:gd name="T12" fmla="*/ 130969 w 80"/>
                <a:gd name="T13" fmla="*/ 71588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3" name="Freeform 709"/>
            <p:cNvSpPr>
              <a:spLocks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5953 w 4"/>
                <a:gd name="T1" fmla="*/ 5954 h 4"/>
                <a:gd name="T2" fmla="*/ 1984 w 4"/>
                <a:gd name="T3" fmla="*/ 7938 h 4"/>
                <a:gd name="T4" fmla="*/ 1984 w 4"/>
                <a:gd name="T5" fmla="*/ 1985 h 4"/>
                <a:gd name="T6" fmla="*/ 5953 w 4"/>
                <a:gd name="T7" fmla="*/ 1985 h 4"/>
                <a:gd name="T8" fmla="*/ 5953 w 4"/>
                <a:gd name="T9" fmla="*/ 595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4" name="Freeform 710"/>
            <p:cNvSpPr>
              <a:spLocks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5953 w 4"/>
                <a:gd name="T1" fmla="*/ 7144 h 4"/>
                <a:gd name="T2" fmla="*/ 1984 w 4"/>
                <a:gd name="T3" fmla="*/ 9525 h 4"/>
                <a:gd name="T4" fmla="*/ 1984 w 4"/>
                <a:gd name="T5" fmla="*/ 2381 h 4"/>
                <a:gd name="T6" fmla="*/ 5953 w 4"/>
                <a:gd name="T7" fmla="*/ 2381 h 4"/>
                <a:gd name="T8" fmla="*/ 5953 w 4"/>
                <a:gd name="T9" fmla="*/ 714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5" name="Freeform 711"/>
            <p:cNvSpPr>
              <a:spLocks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7937 w 4"/>
                <a:gd name="T1" fmla="*/ 5954 h 4"/>
                <a:gd name="T2" fmla="*/ 1984 w 4"/>
                <a:gd name="T3" fmla="*/ 7938 h 4"/>
                <a:gd name="T4" fmla="*/ 1984 w 4"/>
                <a:gd name="T5" fmla="*/ 1985 h 4"/>
                <a:gd name="T6" fmla="*/ 5953 w 4"/>
                <a:gd name="T7" fmla="*/ 1985 h 4"/>
                <a:gd name="T8" fmla="*/ 7937 w 4"/>
                <a:gd name="T9" fmla="*/ 595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6" name="Freeform 712"/>
            <p:cNvSpPr>
              <a:spLocks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7937 w 4"/>
                <a:gd name="T1" fmla="*/ 5954 h 4"/>
                <a:gd name="T2" fmla="*/ 1984 w 4"/>
                <a:gd name="T3" fmla="*/ 7938 h 4"/>
                <a:gd name="T4" fmla="*/ 1984 w 4"/>
                <a:gd name="T5" fmla="*/ 1985 h 4"/>
                <a:gd name="T6" fmla="*/ 5953 w 4"/>
                <a:gd name="T7" fmla="*/ 1985 h 4"/>
                <a:gd name="T8" fmla="*/ 7937 w 4"/>
                <a:gd name="T9" fmla="*/ 595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7" name="Freeform 713"/>
            <p:cNvSpPr>
              <a:spLocks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7937 w 4"/>
                <a:gd name="T1" fmla="*/ 5954 h 4"/>
                <a:gd name="T2" fmla="*/ 1984 w 4"/>
                <a:gd name="T3" fmla="*/ 7938 h 4"/>
                <a:gd name="T4" fmla="*/ 1984 w 4"/>
                <a:gd name="T5" fmla="*/ 1985 h 4"/>
                <a:gd name="T6" fmla="*/ 5953 w 4"/>
                <a:gd name="T7" fmla="*/ 1985 h 4"/>
                <a:gd name="T8" fmla="*/ 7937 w 4"/>
                <a:gd name="T9" fmla="*/ 595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8" name="Freeform 714"/>
            <p:cNvSpPr>
              <a:spLocks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75597 w 79"/>
                <a:gd name="T1" fmla="*/ 151130 h 95"/>
                <a:gd name="T2" fmla="*/ 21883 w 79"/>
                <a:gd name="T3" fmla="*/ 173005 h 95"/>
                <a:gd name="T4" fmla="*/ 25862 w 79"/>
                <a:gd name="T5" fmla="*/ 115336 h 95"/>
                <a:gd name="T6" fmla="*/ 109417 w 79"/>
                <a:gd name="T7" fmla="*/ 0 h 95"/>
                <a:gd name="T8" fmla="*/ 127321 w 79"/>
                <a:gd name="T9" fmla="*/ 25851 h 95"/>
                <a:gd name="T10" fmla="*/ 157162 w 79"/>
                <a:gd name="T11" fmla="*/ 33805 h 95"/>
                <a:gd name="T12" fmla="*/ 75597 w 79"/>
                <a:gd name="T13" fmla="*/ 151130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99" name="Freeform 715"/>
            <p:cNvSpPr>
              <a:spLocks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21883 w 79"/>
                <a:gd name="T1" fmla="*/ 38180 h 79"/>
                <a:gd name="T2" fmla="*/ 37798 w 79"/>
                <a:gd name="T3" fmla="*/ 136646 h 79"/>
                <a:gd name="T4" fmla="*/ 135279 w 79"/>
                <a:gd name="T5" fmla="*/ 120570 h 79"/>
                <a:gd name="T6" fmla="*/ 119364 w 79"/>
                <a:gd name="T7" fmla="*/ 22104 h 79"/>
                <a:gd name="T8" fmla="*/ 21883 w 79"/>
                <a:gd name="T9" fmla="*/ 3818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0" name="Freeform 716"/>
            <p:cNvSpPr>
              <a:spLocks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18126 w 67"/>
                <a:gd name="T1" fmla="*/ 31845 h 67"/>
                <a:gd name="T2" fmla="*/ 32224 w 67"/>
                <a:gd name="T3" fmla="*/ 115437 h 67"/>
                <a:gd name="T4" fmla="*/ 116811 w 67"/>
                <a:gd name="T5" fmla="*/ 101505 h 67"/>
                <a:gd name="T6" fmla="*/ 102713 w 67"/>
                <a:gd name="T7" fmla="*/ 19903 h 67"/>
                <a:gd name="T8" fmla="*/ 18126 w 67"/>
                <a:gd name="T9" fmla="*/ 31845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1" name="Freeform 717"/>
            <p:cNvSpPr>
              <a:spLocks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7938 h 5"/>
                <a:gd name="T2" fmla="*/ 0 w 4"/>
                <a:gd name="T3" fmla="*/ 7938 h 5"/>
                <a:gd name="T4" fmla="*/ 3175 w 4"/>
                <a:gd name="T5" fmla="*/ 7938 h 5"/>
                <a:gd name="T6" fmla="*/ 6350 w 4"/>
                <a:gd name="T7" fmla="*/ 1588 h 5"/>
                <a:gd name="T8" fmla="*/ 6350 w 4"/>
                <a:gd name="T9" fmla="*/ 0 h 5"/>
                <a:gd name="T10" fmla="*/ 4763 w 4"/>
                <a:gd name="T11" fmla="*/ 0 h 5"/>
                <a:gd name="T12" fmla="*/ 0 w 4"/>
                <a:gd name="T13" fmla="*/ 6350 h 5"/>
                <a:gd name="T14" fmla="*/ 0 w 4"/>
                <a:gd name="T15" fmla="*/ 7938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2" name="Freeform 718"/>
            <p:cNvSpPr>
              <a:spLocks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4763 h 3"/>
                <a:gd name="T2" fmla="*/ 0 w 5"/>
                <a:gd name="T3" fmla="*/ 4763 h 3"/>
                <a:gd name="T4" fmla="*/ 3175 w 5"/>
                <a:gd name="T5" fmla="*/ 4763 h 3"/>
                <a:gd name="T6" fmla="*/ 7937 w 5"/>
                <a:gd name="T7" fmla="*/ 1588 h 3"/>
                <a:gd name="T8" fmla="*/ 7937 w 5"/>
                <a:gd name="T9" fmla="*/ 0 h 3"/>
                <a:gd name="T10" fmla="*/ 4762 w 5"/>
                <a:gd name="T11" fmla="*/ 0 h 3"/>
                <a:gd name="T12" fmla="*/ 1587 w 5"/>
                <a:gd name="T13" fmla="*/ 3175 h 3"/>
                <a:gd name="T14" fmla="*/ 0 w 5"/>
                <a:gd name="T15" fmla="*/ 4763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3" name="Freeform 719"/>
            <p:cNvSpPr>
              <a:spLocks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3175 h 3"/>
                <a:gd name="T2" fmla="*/ 0 w 5"/>
                <a:gd name="T3" fmla="*/ 3175 h 3"/>
                <a:gd name="T4" fmla="*/ 1905 w 5"/>
                <a:gd name="T5" fmla="*/ 4763 h 3"/>
                <a:gd name="T6" fmla="*/ 7620 w 5"/>
                <a:gd name="T7" fmla="*/ 3175 h 3"/>
                <a:gd name="T8" fmla="*/ 7620 w 5"/>
                <a:gd name="T9" fmla="*/ 1588 h 3"/>
                <a:gd name="T10" fmla="*/ 5715 w 5"/>
                <a:gd name="T11" fmla="*/ 0 h 3"/>
                <a:gd name="T12" fmla="*/ 0 w 5"/>
                <a:gd name="T13" fmla="*/ 1588 h 3"/>
                <a:gd name="T14" fmla="*/ 0 w 5"/>
                <a:gd name="T15" fmla="*/ 3175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4" name="Freeform 720"/>
            <p:cNvSpPr>
              <a:spLocks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588 h 2"/>
                <a:gd name="T2" fmla="*/ 0 w 5"/>
                <a:gd name="T3" fmla="*/ 1588 h 2"/>
                <a:gd name="T4" fmla="*/ 1905 w 5"/>
                <a:gd name="T5" fmla="*/ 3175 h 2"/>
                <a:gd name="T6" fmla="*/ 7620 w 5"/>
                <a:gd name="T7" fmla="*/ 3175 h 2"/>
                <a:gd name="T8" fmla="*/ 9525 w 5"/>
                <a:gd name="T9" fmla="*/ 1588 h 2"/>
                <a:gd name="T10" fmla="*/ 7620 w 5"/>
                <a:gd name="T11" fmla="*/ 1588 h 2"/>
                <a:gd name="T12" fmla="*/ 1905 w 5"/>
                <a:gd name="T13" fmla="*/ 0 h 2"/>
                <a:gd name="T14" fmla="*/ 0 w 5"/>
                <a:gd name="T15" fmla="*/ 1588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5" name="Freeform 721"/>
            <p:cNvSpPr>
              <a:spLocks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2117 h 3"/>
                <a:gd name="T2" fmla="*/ 0 w 5"/>
                <a:gd name="T3" fmla="*/ 2117 h 3"/>
                <a:gd name="T4" fmla="*/ 1905 w 5"/>
                <a:gd name="T5" fmla="*/ 4233 h 3"/>
                <a:gd name="T6" fmla="*/ 7620 w 5"/>
                <a:gd name="T7" fmla="*/ 6350 h 3"/>
                <a:gd name="T8" fmla="*/ 9525 w 5"/>
                <a:gd name="T9" fmla="*/ 6350 h 3"/>
                <a:gd name="T10" fmla="*/ 7620 w 5"/>
                <a:gd name="T11" fmla="*/ 4233 h 3"/>
                <a:gd name="T12" fmla="*/ 1905 w 5"/>
                <a:gd name="T13" fmla="*/ 0 h 3"/>
                <a:gd name="T14" fmla="*/ 0 w 5"/>
                <a:gd name="T15" fmla="*/ 2117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6" name="Freeform 722"/>
            <p:cNvSpPr>
              <a:spLocks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588 h 5"/>
                <a:gd name="T6" fmla="*/ 4763 w 4"/>
                <a:gd name="T7" fmla="*/ 7938 h 5"/>
                <a:gd name="T8" fmla="*/ 6350 w 4"/>
                <a:gd name="T9" fmla="*/ 7938 h 5"/>
                <a:gd name="T10" fmla="*/ 6350 w 4"/>
                <a:gd name="T11" fmla="*/ 3175 h 5"/>
                <a:gd name="T12" fmla="*/ 1588 w 4"/>
                <a:gd name="T13" fmla="*/ 0 h 5"/>
                <a:gd name="T14" fmla="*/ 0 w 4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7" name="Freeform 723"/>
            <p:cNvSpPr>
              <a:spLocks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984 w 4"/>
                <a:gd name="T1" fmla="*/ 1905 h 5"/>
                <a:gd name="T2" fmla="*/ 1984 w 4"/>
                <a:gd name="T3" fmla="*/ 1905 h 5"/>
                <a:gd name="T4" fmla="*/ 1984 w 4"/>
                <a:gd name="T5" fmla="*/ 3810 h 5"/>
                <a:gd name="T6" fmla="*/ 3969 w 4"/>
                <a:gd name="T7" fmla="*/ 9525 h 5"/>
                <a:gd name="T8" fmla="*/ 5953 w 4"/>
                <a:gd name="T9" fmla="*/ 9525 h 5"/>
                <a:gd name="T10" fmla="*/ 5953 w 4"/>
                <a:gd name="T11" fmla="*/ 7620 h 5"/>
                <a:gd name="T12" fmla="*/ 3969 w 4"/>
                <a:gd name="T13" fmla="*/ 1905 h 5"/>
                <a:gd name="T14" fmla="*/ 1984 w 4"/>
                <a:gd name="T15" fmla="*/ 190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8" name="Freeform 724"/>
            <p:cNvSpPr>
              <a:spLocks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2223 h 5"/>
                <a:gd name="T6" fmla="*/ 0 w 1"/>
                <a:gd name="T7" fmla="*/ 8890 h 5"/>
                <a:gd name="T8" fmla="*/ 3175 w 1"/>
                <a:gd name="T9" fmla="*/ 8890 h 5"/>
                <a:gd name="T10" fmla="*/ 3175 w 1"/>
                <a:gd name="T11" fmla="*/ 8890 h 5"/>
                <a:gd name="T12" fmla="*/ 3175 w 1"/>
                <a:gd name="T13" fmla="*/ 0 h 5"/>
                <a:gd name="T14" fmla="*/ 0 w 1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09" name="Freeform 725"/>
            <p:cNvSpPr>
              <a:spLocks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4233 w 3"/>
                <a:gd name="T1" fmla="*/ 0 h 5"/>
                <a:gd name="T2" fmla="*/ 4233 w 3"/>
                <a:gd name="T3" fmla="*/ 0 h 5"/>
                <a:gd name="T4" fmla="*/ 2117 w 3"/>
                <a:gd name="T5" fmla="*/ 0 h 5"/>
                <a:gd name="T6" fmla="*/ 0 w 3"/>
                <a:gd name="T7" fmla="*/ 8890 h 5"/>
                <a:gd name="T8" fmla="*/ 2117 w 3"/>
                <a:gd name="T9" fmla="*/ 11113 h 5"/>
                <a:gd name="T10" fmla="*/ 4233 w 3"/>
                <a:gd name="T11" fmla="*/ 8890 h 5"/>
                <a:gd name="T12" fmla="*/ 6350 w 3"/>
                <a:gd name="T13" fmla="*/ 2223 h 5"/>
                <a:gd name="T14" fmla="*/ 4233 w 3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0" name="Freeform 726"/>
            <p:cNvSpPr>
              <a:spLocks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6350 w 4"/>
                <a:gd name="T1" fmla="*/ 0 h 5"/>
                <a:gd name="T2" fmla="*/ 6350 w 4"/>
                <a:gd name="T3" fmla="*/ 0 h 5"/>
                <a:gd name="T4" fmla="*/ 3175 w 4"/>
                <a:gd name="T5" fmla="*/ 1588 h 5"/>
                <a:gd name="T6" fmla="*/ 0 w 4"/>
                <a:gd name="T7" fmla="*/ 6350 h 5"/>
                <a:gd name="T8" fmla="*/ 0 w 4"/>
                <a:gd name="T9" fmla="*/ 7938 h 5"/>
                <a:gd name="T10" fmla="*/ 1588 w 4"/>
                <a:gd name="T11" fmla="*/ 7938 h 5"/>
                <a:gd name="T12" fmla="*/ 6350 w 4"/>
                <a:gd name="T13" fmla="*/ 4763 h 5"/>
                <a:gd name="T14" fmla="*/ 6350 w 4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1" name="Freeform 727"/>
            <p:cNvSpPr>
              <a:spLocks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7937 w 5"/>
                <a:gd name="T1" fmla="*/ 0 h 4"/>
                <a:gd name="T2" fmla="*/ 7937 w 5"/>
                <a:gd name="T3" fmla="*/ 0 h 4"/>
                <a:gd name="T4" fmla="*/ 4762 w 5"/>
                <a:gd name="T5" fmla="*/ 0 h 4"/>
                <a:gd name="T6" fmla="*/ 0 w 5"/>
                <a:gd name="T7" fmla="*/ 1588 h 4"/>
                <a:gd name="T8" fmla="*/ 0 w 5"/>
                <a:gd name="T9" fmla="*/ 6350 h 4"/>
                <a:gd name="T10" fmla="*/ 3175 w 5"/>
                <a:gd name="T11" fmla="*/ 6350 h 4"/>
                <a:gd name="T12" fmla="*/ 6350 w 5"/>
                <a:gd name="T13" fmla="*/ 1588 h 4"/>
                <a:gd name="T14" fmla="*/ 7937 w 5"/>
                <a:gd name="T15" fmla="*/ 0 h 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2" name="Freeform 728"/>
            <p:cNvSpPr>
              <a:spLocks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9525 w 5"/>
                <a:gd name="T1" fmla="*/ 0 h 2"/>
                <a:gd name="T2" fmla="*/ 9525 w 5"/>
                <a:gd name="T3" fmla="*/ 0 h 2"/>
                <a:gd name="T4" fmla="*/ 7620 w 5"/>
                <a:gd name="T5" fmla="*/ 0 h 2"/>
                <a:gd name="T6" fmla="*/ 1905 w 5"/>
                <a:gd name="T7" fmla="*/ 1588 h 2"/>
                <a:gd name="T8" fmla="*/ 1905 w 5"/>
                <a:gd name="T9" fmla="*/ 3175 h 2"/>
                <a:gd name="T10" fmla="*/ 1905 w 5"/>
                <a:gd name="T11" fmla="*/ 3175 h 2"/>
                <a:gd name="T12" fmla="*/ 9525 w 5"/>
                <a:gd name="T13" fmla="*/ 1588 h 2"/>
                <a:gd name="T14" fmla="*/ 9525 w 5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3" name="Freeform 729"/>
            <p:cNvSpPr>
              <a:spLocks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9525 w 5"/>
                <a:gd name="T1" fmla="*/ 3175 h 2"/>
                <a:gd name="T2" fmla="*/ 9525 w 5"/>
                <a:gd name="T3" fmla="*/ 3175 h 2"/>
                <a:gd name="T4" fmla="*/ 7620 w 5"/>
                <a:gd name="T5" fmla="*/ 1588 h 2"/>
                <a:gd name="T6" fmla="*/ 1905 w 5"/>
                <a:gd name="T7" fmla="*/ 0 h 2"/>
                <a:gd name="T8" fmla="*/ 0 w 5"/>
                <a:gd name="T9" fmla="*/ 1588 h 2"/>
                <a:gd name="T10" fmla="*/ 0 w 5"/>
                <a:gd name="T11" fmla="*/ 3175 h 2"/>
                <a:gd name="T12" fmla="*/ 7620 w 5"/>
                <a:gd name="T13" fmla="*/ 3175 h 2"/>
                <a:gd name="T14" fmla="*/ 9525 w 5"/>
                <a:gd name="T15" fmla="*/ 3175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4" name="Freeform 730"/>
            <p:cNvSpPr>
              <a:spLocks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9525 w 5"/>
                <a:gd name="T1" fmla="*/ 6350 h 3"/>
                <a:gd name="T2" fmla="*/ 9525 w 5"/>
                <a:gd name="T3" fmla="*/ 6350 h 3"/>
                <a:gd name="T4" fmla="*/ 7620 w 5"/>
                <a:gd name="T5" fmla="*/ 4233 h 3"/>
                <a:gd name="T6" fmla="*/ 1905 w 5"/>
                <a:gd name="T7" fmla="*/ 0 h 3"/>
                <a:gd name="T8" fmla="*/ 0 w 5"/>
                <a:gd name="T9" fmla="*/ 2117 h 3"/>
                <a:gd name="T10" fmla="*/ 1905 w 5"/>
                <a:gd name="T11" fmla="*/ 4233 h 3"/>
                <a:gd name="T12" fmla="*/ 7620 w 5"/>
                <a:gd name="T13" fmla="*/ 6350 h 3"/>
                <a:gd name="T14" fmla="*/ 9525 w 5"/>
                <a:gd name="T15" fmla="*/ 6350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5" name="Freeform 731"/>
            <p:cNvSpPr>
              <a:spLocks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6350 w 4"/>
                <a:gd name="T1" fmla="*/ 4763 h 3"/>
                <a:gd name="T2" fmla="*/ 6350 w 4"/>
                <a:gd name="T3" fmla="*/ 4763 h 3"/>
                <a:gd name="T4" fmla="*/ 6350 w 4"/>
                <a:gd name="T5" fmla="*/ 3175 h 3"/>
                <a:gd name="T6" fmla="*/ 1588 w 4"/>
                <a:gd name="T7" fmla="*/ 0 h 3"/>
                <a:gd name="T8" fmla="*/ 0 w 4"/>
                <a:gd name="T9" fmla="*/ 0 h 3"/>
                <a:gd name="T10" fmla="*/ 0 w 4"/>
                <a:gd name="T11" fmla="*/ 1588 h 3"/>
                <a:gd name="T12" fmla="*/ 4763 w 4"/>
                <a:gd name="T13" fmla="*/ 4763 h 3"/>
                <a:gd name="T14" fmla="*/ 6350 w 4"/>
                <a:gd name="T15" fmla="*/ 4763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6" name="Freeform 732"/>
            <p:cNvSpPr>
              <a:spLocks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6350 w 3"/>
                <a:gd name="T1" fmla="*/ 9525 h 5"/>
                <a:gd name="T2" fmla="*/ 6350 w 3"/>
                <a:gd name="T3" fmla="*/ 9525 h 5"/>
                <a:gd name="T4" fmla="*/ 6350 w 3"/>
                <a:gd name="T5" fmla="*/ 7620 h 5"/>
                <a:gd name="T6" fmla="*/ 4233 w 3"/>
                <a:gd name="T7" fmla="*/ 1905 h 5"/>
                <a:gd name="T8" fmla="*/ 2117 w 3"/>
                <a:gd name="T9" fmla="*/ 0 h 5"/>
                <a:gd name="T10" fmla="*/ 2117 w 3"/>
                <a:gd name="T11" fmla="*/ 1905 h 5"/>
                <a:gd name="T12" fmla="*/ 4233 w 3"/>
                <a:gd name="T13" fmla="*/ 7620 h 5"/>
                <a:gd name="T14" fmla="*/ 6350 w 3"/>
                <a:gd name="T15" fmla="*/ 952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7" name="Freeform 733"/>
            <p:cNvSpPr>
              <a:spLocks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3175 w 1"/>
                <a:gd name="T1" fmla="*/ 9525 h 5"/>
                <a:gd name="T2" fmla="*/ 3175 w 1"/>
                <a:gd name="T3" fmla="*/ 9525 h 5"/>
                <a:gd name="T4" fmla="*/ 3175 w 1"/>
                <a:gd name="T5" fmla="*/ 7620 h 5"/>
                <a:gd name="T6" fmla="*/ 3175 w 1"/>
                <a:gd name="T7" fmla="*/ 1905 h 5"/>
                <a:gd name="T8" fmla="*/ 0 w 1"/>
                <a:gd name="T9" fmla="*/ 0 h 5"/>
                <a:gd name="T10" fmla="*/ 0 w 1"/>
                <a:gd name="T11" fmla="*/ 1905 h 5"/>
                <a:gd name="T12" fmla="*/ 0 w 1"/>
                <a:gd name="T13" fmla="*/ 7620 h 5"/>
                <a:gd name="T14" fmla="*/ 3175 w 1"/>
                <a:gd name="T15" fmla="*/ 952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8" name="Freeform 734"/>
            <p:cNvSpPr>
              <a:spLocks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2117 w 3"/>
                <a:gd name="T1" fmla="*/ 9525 h 5"/>
                <a:gd name="T2" fmla="*/ 2117 w 3"/>
                <a:gd name="T3" fmla="*/ 9525 h 5"/>
                <a:gd name="T4" fmla="*/ 4233 w 3"/>
                <a:gd name="T5" fmla="*/ 7620 h 5"/>
                <a:gd name="T6" fmla="*/ 4233 w 3"/>
                <a:gd name="T7" fmla="*/ 1905 h 5"/>
                <a:gd name="T8" fmla="*/ 4233 w 3"/>
                <a:gd name="T9" fmla="*/ 0 h 5"/>
                <a:gd name="T10" fmla="*/ 2117 w 3"/>
                <a:gd name="T11" fmla="*/ 0 h 5"/>
                <a:gd name="T12" fmla="*/ 0 w 3"/>
                <a:gd name="T13" fmla="*/ 7620 h 5"/>
                <a:gd name="T14" fmla="*/ 2117 w 3"/>
                <a:gd name="T15" fmla="*/ 952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19" name="Freeform 735"/>
            <p:cNvSpPr>
              <a:spLocks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10583 h 6"/>
                <a:gd name="T2" fmla="*/ 0 w 20"/>
                <a:gd name="T3" fmla="*/ 10583 h 6"/>
                <a:gd name="T4" fmla="*/ 1984 w 20"/>
                <a:gd name="T5" fmla="*/ 12700 h 6"/>
                <a:gd name="T6" fmla="*/ 37703 w 20"/>
                <a:gd name="T7" fmla="*/ 4233 h 6"/>
                <a:gd name="T8" fmla="*/ 39687 w 20"/>
                <a:gd name="T9" fmla="*/ 2117 h 6"/>
                <a:gd name="T10" fmla="*/ 37703 w 20"/>
                <a:gd name="T11" fmla="*/ 0 h 6"/>
                <a:gd name="T12" fmla="*/ 1984 w 20"/>
                <a:gd name="T13" fmla="*/ 8467 h 6"/>
                <a:gd name="T14" fmla="*/ 0 w 20"/>
                <a:gd name="T15" fmla="*/ 10583 h 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0" name="Freeform 736"/>
            <p:cNvSpPr>
              <a:spLocks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3175 h 17"/>
                <a:gd name="T2" fmla="*/ 33338 w 22"/>
                <a:gd name="T3" fmla="*/ 26988 h 17"/>
                <a:gd name="T4" fmla="*/ 34925 w 22"/>
                <a:gd name="T5" fmla="*/ 26988 h 17"/>
                <a:gd name="T6" fmla="*/ 0 w 22"/>
                <a:gd name="T7" fmla="*/ 0 h 17"/>
                <a:gd name="T8" fmla="*/ 0 w 22"/>
                <a:gd name="T9" fmla="*/ 317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1" name="Freeform 737"/>
            <p:cNvSpPr>
              <a:spLocks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2222 w 5"/>
                <a:gd name="T1" fmla="*/ 1905 h 5"/>
                <a:gd name="T2" fmla="*/ 2222 w 5"/>
                <a:gd name="T3" fmla="*/ 9525 h 5"/>
                <a:gd name="T4" fmla="*/ 8890 w 5"/>
                <a:gd name="T5" fmla="*/ 7620 h 5"/>
                <a:gd name="T6" fmla="*/ 8890 w 5"/>
                <a:gd name="T7" fmla="*/ 1905 h 5"/>
                <a:gd name="T8" fmla="*/ 2222 w 5"/>
                <a:gd name="T9" fmla="*/ 1905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2" name="Freeform 738"/>
            <p:cNvSpPr>
              <a:spLocks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28152 h 15"/>
                <a:gd name="T2" fmla="*/ 2020 w 11"/>
                <a:gd name="T3" fmla="*/ 30163 h 15"/>
                <a:gd name="T4" fmla="*/ 6061 w 11"/>
                <a:gd name="T5" fmla="*/ 28152 h 15"/>
                <a:gd name="T6" fmla="*/ 22225 w 11"/>
                <a:gd name="T7" fmla="*/ 6033 h 15"/>
                <a:gd name="T8" fmla="*/ 22225 w 11"/>
                <a:gd name="T9" fmla="*/ 2011 h 15"/>
                <a:gd name="T10" fmla="*/ 20205 w 11"/>
                <a:gd name="T11" fmla="*/ 2011 h 15"/>
                <a:gd name="T12" fmla="*/ 16164 w 11"/>
                <a:gd name="T13" fmla="*/ 2011 h 15"/>
                <a:gd name="T14" fmla="*/ 0 w 11"/>
                <a:gd name="T15" fmla="*/ 24130 h 15"/>
                <a:gd name="T16" fmla="*/ 0 w 11"/>
                <a:gd name="T17" fmla="*/ 28152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3" name="Freeform 739"/>
            <p:cNvSpPr>
              <a:spLocks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h 336"/>
                <a:gd name="T1" fmla="*/ 533400 h 336"/>
                <a:gd name="T2" fmla="*/ 0 h 336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4" name="Line 740"/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5" name="Freeform 741"/>
            <p:cNvSpPr>
              <a:spLocks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340836 w 180"/>
                <a:gd name="T1" fmla="*/ 183278 h 153"/>
                <a:gd name="T2" fmla="*/ 291006 w 180"/>
                <a:gd name="T3" fmla="*/ 169333 h 153"/>
                <a:gd name="T4" fmla="*/ 189353 w 180"/>
                <a:gd name="T5" fmla="*/ 19922 h 153"/>
                <a:gd name="T6" fmla="*/ 19932 w 180"/>
                <a:gd name="T7" fmla="*/ 117537 h 153"/>
                <a:gd name="T8" fmla="*/ 117598 w 180"/>
                <a:gd name="T9" fmla="*/ 286871 h 153"/>
                <a:gd name="T10" fmla="*/ 281040 w 180"/>
                <a:gd name="T11" fmla="*/ 209176 h 153"/>
                <a:gd name="T12" fmla="*/ 330870 w 180"/>
                <a:gd name="T13" fmla="*/ 223122 h 153"/>
                <a:gd name="T14" fmla="*/ 356782 w 180"/>
                <a:gd name="T15" fmla="*/ 207184 h 153"/>
                <a:gd name="T16" fmla="*/ 340836 w 180"/>
                <a:gd name="T17" fmla="*/ 183278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6" name="Freeform 742"/>
            <p:cNvSpPr>
              <a:spLocks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219021 w 118"/>
                <a:gd name="T1" fmla="*/ 145350 h 118"/>
                <a:gd name="T2" fmla="*/ 91591 w 118"/>
                <a:gd name="T3" fmla="*/ 219021 h 118"/>
                <a:gd name="T4" fmla="*/ 15929 w 118"/>
                <a:gd name="T5" fmla="*/ 91591 h 118"/>
                <a:gd name="T6" fmla="*/ 145350 w 118"/>
                <a:gd name="T7" fmla="*/ 15929 h 118"/>
                <a:gd name="T8" fmla="*/ 219021 w 118"/>
                <a:gd name="T9" fmla="*/ 145350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7" name="Freeform 743"/>
            <p:cNvSpPr>
              <a:spLocks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45641 w 24"/>
                <a:gd name="T1" fmla="*/ 29766 h 24"/>
                <a:gd name="T2" fmla="*/ 19844 w 24"/>
                <a:gd name="T3" fmla="*/ 45641 h 24"/>
                <a:gd name="T4" fmla="*/ 3969 w 24"/>
                <a:gd name="T5" fmla="*/ 19844 h 24"/>
                <a:gd name="T6" fmla="*/ 29766 w 24"/>
                <a:gd name="T7" fmla="*/ 3969 h 24"/>
                <a:gd name="T8" fmla="*/ 45641 w 24"/>
                <a:gd name="T9" fmla="*/ 2976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8" name="Freeform 744"/>
            <p:cNvSpPr>
              <a:spLocks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19050 w 9"/>
                <a:gd name="T1" fmla="*/ 9702 h 9"/>
                <a:gd name="T2" fmla="*/ 8467 w 9"/>
                <a:gd name="T3" fmla="*/ 15523 h 9"/>
                <a:gd name="T4" fmla="*/ 2117 w 9"/>
                <a:gd name="T5" fmla="*/ 5821 h 9"/>
                <a:gd name="T6" fmla="*/ 12700 w 9"/>
                <a:gd name="T7" fmla="*/ 0 h 9"/>
                <a:gd name="T8" fmla="*/ 19050 w 9"/>
                <a:gd name="T9" fmla="*/ 9702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29" name="Freeform 745"/>
            <p:cNvSpPr>
              <a:spLocks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8761 w 11"/>
                <a:gd name="T1" fmla="*/ 12383 h 10"/>
                <a:gd name="T2" fmla="*/ 7504 w 11"/>
                <a:gd name="T3" fmla="*/ 18574 h 10"/>
                <a:gd name="T4" fmla="*/ 1876 w 11"/>
                <a:gd name="T5" fmla="*/ 6191 h 10"/>
                <a:gd name="T6" fmla="*/ 13133 w 11"/>
                <a:gd name="T7" fmla="*/ 0 h 10"/>
                <a:gd name="T8" fmla="*/ 18761 w 11"/>
                <a:gd name="T9" fmla="*/ 12383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0" name="Freeform 746"/>
            <p:cNvSpPr>
              <a:spLocks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20205 w 11"/>
                <a:gd name="T1" fmla="*/ 13891 h 12"/>
                <a:gd name="T2" fmla="*/ 8082 w 11"/>
                <a:gd name="T3" fmla="*/ 21829 h 12"/>
                <a:gd name="T4" fmla="*/ 0 w 11"/>
                <a:gd name="T5" fmla="*/ 9922 h 12"/>
                <a:gd name="T6" fmla="*/ 14143 w 11"/>
                <a:gd name="T7" fmla="*/ 1984 h 12"/>
                <a:gd name="T8" fmla="*/ 20205 w 11"/>
                <a:gd name="T9" fmla="*/ 13891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1" name="Freeform 747"/>
            <p:cNvSpPr>
              <a:spLocks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21828 w 12"/>
                <a:gd name="T1" fmla="*/ 13891 h 12"/>
                <a:gd name="T2" fmla="*/ 9922 w 12"/>
                <a:gd name="T3" fmla="*/ 21829 h 12"/>
                <a:gd name="T4" fmla="*/ 1984 w 12"/>
                <a:gd name="T5" fmla="*/ 7938 h 12"/>
                <a:gd name="T6" fmla="*/ 13890 w 12"/>
                <a:gd name="T7" fmla="*/ 1984 h 12"/>
                <a:gd name="T8" fmla="*/ 21828 w 12"/>
                <a:gd name="T9" fmla="*/ 13891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2" name="Freeform 748"/>
            <p:cNvSpPr>
              <a:spLocks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14287 w 7"/>
                <a:gd name="T1" fmla="*/ 9922 h 8"/>
                <a:gd name="T2" fmla="*/ 6123 w 7"/>
                <a:gd name="T3" fmla="*/ 13891 h 8"/>
                <a:gd name="T4" fmla="*/ 2041 w 7"/>
                <a:gd name="T5" fmla="*/ 5953 h 8"/>
                <a:gd name="T6" fmla="*/ 10205 w 7"/>
                <a:gd name="T7" fmla="*/ 1984 h 8"/>
                <a:gd name="T8" fmla="*/ 14287 w 7"/>
                <a:gd name="T9" fmla="*/ 992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3" name="Freeform 749"/>
            <p:cNvSpPr>
              <a:spLocks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34484 w 18"/>
                <a:gd name="T1" fmla="*/ 22058 h 19"/>
                <a:gd name="T2" fmla="*/ 14199 w 18"/>
                <a:gd name="T3" fmla="*/ 34089 h 19"/>
                <a:gd name="T4" fmla="*/ 2028 w 18"/>
                <a:gd name="T5" fmla="*/ 14037 h 19"/>
                <a:gd name="T6" fmla="*/ 22313 w 18"/>
                <a:gd name="T7" fmla="*/ 2005 h 19"/>
                <a:gd name="T8" fmla="*/ 34484 w 18"/>
                <a:gd name="T9" fmla="*/ 22058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4" name="Freeform 750"/>
            <p:cNvSpPr>
              <a:spLocks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15875 w 8"/>
                <a:gd name="T1" fmla="*/ 9922 h 8"/>
                <a:gd name="T2" fmla="*/ 5953 w 8"/>
                <a:gd name="T3" fmla="*/ 13891 h 8"/>
                <a:gd name="T4" fmla="*/ 1984 w 8"/>
                <a:gd name="T5" fmla="*/ 5953 h 8"/>
                <a:gd name="T6" fmla="*/ 9922 w 8"/>
                <a:gd name="T7" fmla="*/ 0 h 8"/>
                <a:gd name="T8" fmla="*/ 15875 w 8"/>
                <a:gd name="T9" fmla="*/ 992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5" name="Freeform 751"/>
            <p:cNvSpPr>
              <a:spLocks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251644 w 155"/>
                <a:gd name="T1" fmla="*/ 9946 h 166"/>
                <a:gd name="T2" fmla="*/ 221686 w 155"/>
                <a:gd name="T3" fmla="*/ 51718 h 166"/>
                <a:gd name="T4" fmla="*/ 45935 w 155"/>
                <a:gd name="T5" fmla="*/ 91501 h 166"/>
                <a:gd name="T6" fmla="*/ 73895 w 155"/>
                <a:gd name="T7" fmla="*/ 284449 h 166"/>
                <a:gd name="T8" fmla="*/ 267621 w 155"/>
                <a:gd name="T9" fmla="*/ 256601 h 166"/>
                <a:gd name="T10" fmla="*/ 255638 w 155"/>
                <a:gd name="T11" fmla="*/ 77577 h 166"/>
                <a:gd name="T12" fmla="*/ 285596 w 155"/>
                <a:gd name="T13" fmla="*/ 35805 h 166"/>
                <a:gd name="T14" fmla="*/ 281602 w 155"/>
                <a:gd name="T15" fmla="*/ 5967 h 166"/>
                <a:gd name="T16" fmla="*/ 251644 w 155"/>
                <a:gd name="T17" fmla="*/ 9946 h 1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6" name="Freeform 752"/>
            <p:cNvSpPr>
              <a:spLocks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183779 w 120"/>
                <a:gd name="T1" fmla="*/ 35719 h 120"/>
                <a:gd name="T2" fmla="*/ 205753 w 120"/>
                <a:gd name="T3" fmla="*/ 182563 h 120"/>
                <a:gd name="T4" fmla="*/ 57930 w 120"/>
                <a:gd name="T5" fmla="*/ 204391 h 120"/>
                <a:gd name="T6" fmla="*/ 35957 w 120"/>
                <a:gd name="T7" fmla="*/ 57547 h 120"/>
                <a:gd name="T8" fmla="*/ 183779 w 120"/>
                <a:gd name="T9" fmla="*/ 35719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7" name="Freeform 753"/>
            <p:cNvSpPr>
              <a:spLocks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37401 w 25"/>
                <a:gd name="T1" fmla="*/ 5953 h 24"/>
                <a:gd name="T2" fmla="*/ 41338 w 25"/>
                <a:gd name="T3" fmla="*/ 35719 h 24"/>
                <a:gd name="T4" fmla="*/ 11811 w 25"/>
                <a:gd name="T5" fmla="*/ 41672 h 24"/>
                <a:gd name="T6" fmla="*/ 7874 w 25"/>
                <a:gd name="T7" fmla="*/ 11906 h 24"/>
                <a:gd name="T8" fmla="*/ 37401 w 25"/>
                <a:gd name="T9" fmla="*/ 595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8" name="Freeform 754"/>
            <p:cNvSpPr>
              <a:spLocks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13582 w 9"/>
                <a:gd name="T1" fmla="*/ 2117 h 9"/>
                <a:gd name="T2" fmla="*/ 15522 w 9"/>
                <a:gd name="T3" fmla="*/ 14817 h 9"/>
                <a:gd name="T4" fmla="*/ 3880 w 9"/>
                <a:gd name="T5" fmla="*/ 16933 h 9"/>
                <a:gd name="T6" fmla="*/ 1940 w 9"/>
                <a:gd name="T7" fmla="*/ 4233 h 9"/>
                <a:gd name="T8" fmla="*/ 13582 w 9"/>
                <a:gd name="T9" fmla="*/ 211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39" name="Freeform 755"/>
            <p:cNvSpPr>
              <a:spLocks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16164 w 11"/>
                <a:gd name="T1" fmla="*/ 1905 h 10"/>
                <a:gd name="T2" fmla="*/ 18184 w 11"/>
                <a:gd name="T3" fmla="*/ 15240 h 10"/>
                <a:gd name="T4" fmla="*/ 6061 w 11"/>
                <a:gd name="T5" fmla="*/ 17145 h 10"/>
                <a:gd name="T6" fmla="*/ 4041 w 11"/>
                <a:gd name="T7" fmla="*/ 3810 h 10"/>
                <a:gd name="T8" fmla="*/ 16164 w 11"/>
                <a:gd name="T9" fmla="*/ 1905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40" name="Freeform 756"/>
            <p:cNvSpPr>
              <a:spLocks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17859 w 12"/>
                <a:gd name="T1" fmla="*/ 4041 h 11"/>
                <a:gd name="T2" fmla="*/ 19843 w 12"/>
                <a:gd name="T3" fmla="*/ 18184 h 11"/>
                <a:gd name="T4" fmla="*/ 5953 w 12"/>
                <a:gd name="T5" fmla="*/ 20205 h 11"/>
                <a:gd name="T6" fmla="*/ 3969 w 12"/>
                <a:gd name="T7" fmla="*/ 6061 h 11"/>
                <a:gd name="T8" fmla="*/ 17859 w 12"/>
                <a:gd name="T9" fmla="*/ 404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41" name="Freeform 757"/>
            <p:cNvSpPr>
              <a:spLocks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17859 w 12"/>
                <a:gd name="T1" fmla="*/ 1984 h 12"/>
                <a:gd name="T2" fmla="*/ 19843 w 12"/>
                <a:gd name="T3" fmla="*/ 17860 h 12"/>
                <a:gd name="T4" fmla="*/ 5953 w 12"/>
                <a:gd name="T5" fmla="*/ 19844 h 12"/>
                <a:gd name="T6" fmla="*/ 3969 w 12"/>
                <a:gd name="T7" fmla="*/ 5953 h 12"/>
                <a:gd name="T8" fmla="*/ 17859 w 12"/>
                <a:gd name="T9" fmla="*/ 1984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42" name="Freeform 758"/>
            <p:cNvSpPr>
              <a:spLocks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12246 w 7"/>
                <a:gd name="T1" fmla="*/ 2041 h 7"/>
                <a:gd name="T2" fmla="*/ 12246 w 7"/>
                <a:gd name="T3" fmla="*/ 10206 h 7"/>
                <a:gd name="T4" fmla="*/ 4082 w 7"/>
                <a:gd name="T5" fmla="*/ 12247 h 7"/>
                <a:gd name="T6" fmla="*/ 2041 w 7"/>
                <a:gd name="T7" fmla="*/ 4082 h 7"/>
                <a:gd name="T8" fmla="*/ 12246 w 7"/>
                <a:gd name="T9" fmla="*/ 2041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43" name="Freeform 759"/>
            <p:cNvSpPr>
              <a:spLocks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30079 w 19"/>
                <a:gd name="T1" fmla="*/ 5765 h 19"/>
                <a:gd name="T2" fmla="*/ 32084 w 19"/>
                <a:gd name="T3" fmla="*/ 26904 h 19"/>
                <a:gd name="T4" fmla="*/ 10026 w 19"/>
                <a:gd name="T5" fmla="*/ 30748 h 19"/>
                <a:gd name="T6" fmla="*/ 6016 w 19"/>
                <a:gd name="T7" fmla="*/ 7687 h 19"/>
                <a:gd name="T8" fmla="*/ 30079 w 19"/>
                <a:gd name="T9" fmla="*/ 5765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44" name="Freeform 760"/>
            <p:cNvSpPr>
              <a:spLocks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11906 w 8"/>
                <a:gd name="T1" fmla="*/ 1984 h 8"/>
                <a:gd name="T2" fmla="*/ 13891 w 8"/>
                <a:gd name="T3" fmla="*/ 11906 h 8"/>
                <a:gd name="T4" fmla="*/ 3969 w 8"/>
                <a:gd name="T5" fmla="*/ 13891 h 8"/>
                <a:gd name="T6" fmla="*/ 1984 w 8"/>
                <a:gd name="T7" fmla="*/ 3969 h 8"/>
                <a:gd name="T8" fmla="*/ 11906 w 8"/>
                <a:gd name="T9" fmla="*/ 1984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45" name="Rectangle 761"/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846" name="Freeform 762"/>
            <p:cNvSpPr>
              <a:spLocks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533400 h 336"/>
                <a:gd name="T4" fmla="*/ 7937 w 5"/>
                <a:gd name="T5" fmla="*/ 533400 h 336"/>
                <a:gd name="T6" fmla="*/ 7937 w 5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47" name="Rectangle 763"/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848" name="Freeform 764"/>
            <p:cNvSpPr>
              <a:spLocks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534988 h 337"/>
                <a:gd name="T4" fmla="*/ 7937 w 5"/>
                <a:gd name="T5" fmla="*/ 534988 h 337"/>
                <a:gd name="T6" fmla="*/ 7937 w 5"/>
                <a:gd name="T7" fmla="*/ 0 h 3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49" name="Rectangle 765"/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850" name="Freeform 766"/>
            <p:cNvSpPr>
              <a:spLocks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7937 w 5"/>
                <a:gd name="T1" fmla="*/ 534988 h 337"/>
                <a:gd name="T2" fmla="*/ 7937 w 5"/>
                <a:gd name="T3" fmla="*/ 0 h 337"/>
                <a:gd name="T4" fmla="*/ 0 w 5"/>
                <a:gd name="T5" fmla="*/ 0 h 337"/>
                <a:gd name="T6" fmla="*/ 0 w 5"/>
                <a:gd name="T7" fmla="*/ 534988 h 3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51" name="Rectangle 767"/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852" name="Freeform 768"/>
            <p:cNvSpPr>
              <a:spLocks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7937 w 5"/>
                <a:gd name="T1" fmla="*/ 533400 h 336"/>
                <a:gd name="T2" fmla="*/ 7937 w 5"/>
                <a:gd name="T3" fmla="*/ 0 h 336"/>
                <a:gd name="T4" fmla="*/ 0 w 5"/>
                <a:gd name="T5" fmla="*/ 0 h 336"/>
                <a:gd name="T6" fmla="*/ 0 w 5"/>
                <a:gd name="T7" fmla="*/ 53340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60" name="文本框 775"/>
          <p:cNvSpPr txBox="1">
            <a:spLocks noChangeArrowheads="1"/>
          </p:cNvSpPr>
          <p:nvPr/>
        </p:nvSpPr>
        <p:spPr bwMode="auto">
          <a:xfrm>
            <a:off x="608013" y="3098800"/>
            <a:ext cx="63468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差勤管理小幫手</a:t>
            </a:r>
          </a:p>
        </p:txBody>
      </p:sp>
      <p:sp>
        <p:nvSpPr>
          <p:cNvPr id="19461" name="文本框 776"/>
          <p:cNvSpPr txBox="1">
            <a:spLocks noChangeArrowheads="1"/>
          </p:cNvSpPr>
          <p:nvPr/>
        </p:nvSpPr>
        <p:spPr bwMode="auto">
          <a:xfrm>
            <a:off x="953294" y="4408487"/>
            <a:ext cx="5559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甲班</a:t>
            </a:r>
            <a:r>
              <a:rPr lang="zh-TW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TW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TW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組   Ｘ   甲班</a:t>
            </a:r>
            <a:r>
              <a:rPr lang="zh-TW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TW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TW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組</a:t>
            </a:r>
            <a:endParaRPr lang="zh-TW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0" name="等腰三角形 779"/>
          <p:cNvSpPr/>
          <p:nvPr/>
        </p:nvSpPr>
        <p:spPr>
          <a:xfrm rot="13773772">
            <a:off x="2313782" y="926306"/>
            <a:ext cx="246062" cy="422275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" fmla="*/ 0 w 245393"/>
              <a:gd name="connsiteY0" fmla="*/ 423091 h 423091"/>
              <a:gd name="connsiteX1" fmla="*/ 245393 w 245393"/>
              <a:gd name="connsiteY1" fmla="*/ 0 h 423091"/>
              <a:gd name="connsiteX2" fmla="*/ 219188 w 245393"/>
              <a:gd name="connsiteY2" fmla="*/ 316203 h 423091"/>
              <a:gd name="connsiteX3" fmla="*/ 0 w 245393"/>
              <a:gd name="connsiteY3" fmla="*/ 423091 h 42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81" name="等腰三角形 780"/>
          <p:cNvSpPr/>
          <p:nvPr/>
        </p:nvSpPr>
        <p:spPr>
          <a:xfrm rot="5400000">
            <a:off x="2300287" y="1106488"/>
            <a:ext cx="112713" cy="401638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" fmla="*/ 0 w 255696"/>
              <a:gd name="connsiteY0" fmla="*/ 462291 h 462291"/>
              <a:gd name="connsiteX1" fmla="*/ 238005 w 255696"/>
              <a:gd name="connsiteY1" fmla="*/ 194051 h 462291"/>
              <a:gd name="connsiteX2" fmla="*/ 255696 w 255696"/>
              <a:gd name="connsiteY2" fmla="*/ 0 h 462291"/>
              <a:gd name="connsiteX3" fmla="*/ 0 w 255696"/>
              <a:gd name="connsiteY3" fmla="*/ 462291 h 462291"/>
              <a:gd name="connsiteX0" fmla="*/ 0 w 238005"/>
              <a:gd name="connsiteY0" fmla="*/ 444383 h 444383"/>
              <a:gd name="connsiteX1" fmla="*/ 238005 w 238005"/>
              <a:gd name="connsiteY1" fmla="*/ 176143 h 444383"/>
              <a:gd name="connsiteX2" fmla="*/ 68367 w 238005"/>
              <a:gd name="connsiteY2" fmla="*/ 0 h 444383"/>
              <a:gd name="connsiteX3" fmla="*/ 0 w 238005"/>
              <a:gd name="connsiteY3" fmla="*/ 444383 h 444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9465" name="图片 7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19662">
            <a:off x="407988" y="1009650"/>
            <a:ext cx="1801812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/>
          <p:cNvSpPr/>
          <p:nvPr/>
        </p:nvSpPr>
        <p:spPr>
          <a:xfrm rot="3954975" flipH="1">
            <a:off x="2074863" y="857250"/>
            <a:ext cx="233362" cy="255588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" fmla="*/ 0 w 255696"/>
              <a:gd name="connsiteY0" fmla="*/ 462291 h 462291"/>
              <a:gd name="connsiteX1" fmla="*/ 238005 w 255696"/>
              <a:gd name="connsiteY1" fmla="*/ 194051 h 462291"/>
              <a:gd name="connsiteX2" fmla="*/ 255696 w 255696"/>
              <a:gd name="connsiteY2" fmla="*/ 0 h 462291"/>
              <a:gd name="connsiteX3" fmla="*/ 0 w 255696"/>
              <a:gd name="connsiteY3" fmla="*/ 462291 h 462291"/>
              <a:gd name="connsiteX0" fmla="*/ 0 w 238005"/>
              <a:gd name="connsiteY0" fmla="*/ 444383 h 444383"/>
              <a:gd name="connsiteX1" fmla="*/ 238005 w 238005"/>
              <a:gd name="connsiteY1" fmla="*/ 176143 h 444383"/>
              <a:gd name="connsiteX2" fmla="*/ 68367 w 238005"/>
              <a:gd name="connsiteY2" fmla="*/ 0 h 444383"/>
              <a:gd name="connsiteX3" fmla="*/ 0 w 238005"/>
              <a:gd name="connsiteY3" fmla="*/ 444383 h 444383"/>
              <a:gd name="connsiteX0" fmla="*/ 0 w 364377"/>
              <a:gd name="connsiteY0" fmla="*/ 444383 h 444383"/>
              <a:gd name="connsiteX1" fmla="*/ 364378 w 364377"/>
              <a:gd name="connsiteY1" fmla="*/ 220912 h 444383"/>
              <a:gd name="connsiteX2" fmla="*/ 68367 w 364377"/>
              <a:gd name="connsiteY2" fmla="*/ 0 h 444383"/>
              <a:gd name="connsiteX3" fmla="*/ 0 w 364377"/>
              <a:gd name="connsiteY3" fmla="*/ 444383 h 444383"/>
              <a:gd name="connsiteX0" fmla="*/ 0 w 364379"/>
              <a:gd name="connsiteY0" fmla="*/ 283210 h 283210"/>
              <a:gd name="connsiteX1" fmla="*/ 364378 w 364379"/>
              <a:gd name="connsiteY1" fmla="*/ 59739 h 283210"/>
              <a:gd name="connsiteX2" fmla="*/ 220017 w 364379"/>
              <a:gd name="connsiteY2" fmla="*/ 0 h 283210"/>
              <a:gd name="connsiteX3" fmla="*/ 0 w 364379"/>
              <a:gd name="connsiteY3" fmla="*/ 283210 h 28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2564" y="4692650"/>
            <a:ext cx="12192000" cy="2165350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文本框 775"/>
          <p:cNvSpPr txBox="1">
            <a:spLocks noChangeArrowheads="1"/>
          </p:cNvSpPr>
          <p:nvPr/>
        </p:nvSpPr>
        <p:spPr bwMode="auto">
          <a:xfrm>
            <a:off x="3246562" y="5775325"/>
            <a:ext cx="63468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介面</a:t>
            </a:r>
            <a:r>
              <a:rPr lang="en-US" altLang="zh-TW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TW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已提交</a:t>
            </a:r>
            <a:endParaRPr lang="zh-TW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59" y="-7407"/>
            <a:ext cx="11484219" cy="5576500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455041" y="-7407"/>
            <a:ext cx="11488237" cy="558607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9" name="群組 48"/>
          <p:cNvGrpSpPr/>
          <p:nvPr/>
        </p:nvGrpSpPr>
        <p:grpSpPr>
          <a:xfrm>
            <a:off x="8595130" y="3946675"/>
            <a:ext cx="3600000" cy="2880000"/>
            <a:chOff x="6158275" y="3449977"/>
            <a:chExt cx="3796229" cy="2893100"/>
          </a:xfrm>
        </p:grpSpPr>
        <p:sp>
          <p:nvSpPr>
            <p:cNvPr id="50" name="圓角矩形 49"/>
            <p:cNvSpPr/>
            <p:nvPr/>
          </p:nvSpPr>
          <p:spPr>
            <a:xfrm>
              <a:off x="6158275" y="3449977"/>
              <a:ext cx="3796229" cy="2893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ED6B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6425998" y="3640849"/>
              <a:ext cx="3260785" cy="185505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0" algn="ctr"/>
              <a:r>
                <a:rPr lang="zh-TW" altLang="en-US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介面</a:t>
              </a:r>
              <a:r>
                <a:rPr lang="en-US" altLang="zh-TW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—</a:t>
              </a:r>
              <a:r>
                <a:rPr lang="zh-TW" altLang="en-US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已提交</a:t>
              </a:r>
              <a:endParaRPr lang="en-US" altLang="zh-TW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20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Wingdings 2" panose="05020102010507070707" pitchFamily="18" charset="2"/>
                </a:rPr>
                <a:t>▲ </a:t>
              </a:r>
              <a:r>
                <a:rPr lang="zh-TW" altLang="en-US" sz="20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</a:t>
              </a:r>
              <a:r>
                <a:rPr lang="zh-TW" altLang="en-US" sz="20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於詳情看到此</a:t>
              </a:r>
              <a:r>
                <a:rPr lang="zh-TW" altLang="en-US" sz="20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表</a:t>
              </a:r>
              <a:endParaRPr lang="en-US" altLang="zh-TW" sz="20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20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▲ </a:t>
              </a:r>
              <a:r>
                <a:rPr lang="zh-TW" altLang="en-US" sz="20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Wingdings 2" panose="05020102010507070707" pitchFamily="18" charset="2"/>
                </a:rPr>
                <a:t>管理</a:t>
              </a:r>
              <a:r>
                <a:rPr lang="zh-TW" altLang="en-US" sz="20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Wingdings 2" panose="05020102010507070707" pitchFamily="18" charset="2"/>
                </a:rPr>
                <a:t>者進行審批</a:t>
              </a:r>
              <a:endParaRPr lang="en-US" altLang="zh-TW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endParaRPr>
            </a:p>
            <a:p>
              <a:pPr lvl="0">
                <a:lnSpc>
                  <a:spcPct val="150000"/>
                </a:lnSpc>
              </a:pPr>
              <a:r>
                <a:rPr lang="zh-TW" altLang="en-US" sz="20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▲ 同時觀看工單詳細內容</a:t>
              </a:r>
              <a:endParaRPr lang="en-US" altLang="zh-TW" sz="20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6" name="组合 1224"/>
          <p:cNvGrpSpPr>
            <a:grpSpLocks/>
          </p:cNvGrpSpPr>
          <p:nvPr/>
        </p:nvGrpSpPr>
        <p:grpSpPr bwMode="auto">
          <a:xfrm>
            <a:off x="3091687" y="5682456"/>
            <a:ext cx="1108075" cy="1108075"/>
            <a:chOff x="2044375" y="5348613"/>
            <a:chExt cx="1108102" cy="1108107"/>
          </a:xfrm>
        </p:grpSpPr>
        <p:sp>
          <p:nvSpPr>
            <p:cNvPr id="57" name="Oval 139"/>
            <p:cNvSpPr>
              <a:spLocks noChangeArrowheads="1"/>
            </p:cNvSpPr>
            <p:nvPr/>
          </p:nvSpPr>
          <p:spPr bwMode="auto">
            <a:xfrm>
              <a:off x="2044375" y="5348613"/>
              <a:ext cx="1108102" cy="1108107"/>
            </a:xfrm>
            <a:prstGeom prst="ellipse">
              <a:avLst/>
            </a:prstGeom>
            <a:solidFill>
              <a:srgbClr val="6A9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8" name="Rectangle 140"/>
            <p:cNvSpPr>
              <a:spLocks noChangeArrowheads="1"/>
            </p:cNvSpPr>
            <p:nvPr/>
          </p:nvSpPr>
          <p:spPr bwMode="auto">
            <a:xfrm>
              <a:off x="2199254" y="5724635"/>
              <a:ext cx="647457" cy="458252"/>
            </a:xfrm>
            <a:prstGeom prst="rect">
              <a:avLst/>
            </a:pr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9" name="Rectangle 141"/>
            <p:cNvSpPr>
              <a:spLocks noChangeArrowheads="1"/>
            </p:cNvSpPr>
            <p:nvPr/>
          </p:nvSpPr>
          <p:spPr bwMode="auto">
            <a:xfrm>
              <a:off x="2312619" y="6083093"/>
              <a:ext cx="455056" cy="7983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0" name="Rectangle 142"/>
            <p:cNvSpPr>
              <a:spLocks noChangeArrowheads="1"/>
            </p:cNvSpPr>
            <p:nvPr/>
          </p:nvSpPr>
          <p:spPr bwMode="auto">
            <a:xfrm>
              <a:off x="2308627" y="5798083"/>
              <a:ext cx="7983" cy="289002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Rectangle 143"/>
            <p:cNvSpPr>
              <a:spLocks noChangeArrowheads="1"/>
            </p:cNvSpPr>
            <p:nvPr/>
          </p:nvSpPr>
          <p:spPr bwMode="auto">
            <a:xfrm>
              <a:off x="2395647" y="5798083"/>
              <a:ext cx="7185" cy="289002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Rectangle 144"/>
            <p:cNvSpPr>
              <a:spLocks noChangeArrowheads="1"/>
            </p:cNvSpPr>
            <p:nvPr/>
          </p:nvSpPr>
          <p:spPr bwMode="auto">
            <a:xfrm>
              <a:off x="2482666" y="5798083"/>
              <a:ext cx="7185" cy="289002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3" name="Rectangle 145"/>
            <p:cNvSpPr>
              <a:spLocks noChangeArrowheads="1"/>
            </p:cNvSpPr>
            <p:nvPr/>
          </p:nvSpPr>
          <p:spPr bwMode="auto">
            <a:xfrm>
              <a:off x="2569686" y="5798083"/>
              <a:ext cx="7185" cy="289002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" name="Freeform 146"/>
            <p:cNvSpPr>
              <a:spLocks/>
            </p:cNvSpPr>
            <p:nvPr/>
          </p:nvSpPr>
          <p:spPr bwMode="auto">
            <a:xfrm>
              <a:off x="2655907" y="5798083"/>
              <a:ext cx="11975" cy="289002"/>
            </a:xfrm>
            <a:custGeom>
              <a:avLst/>
              <a:gdLst>
                <a:gd name="T0" fmla="*/ 11975 w 15"/>
                <a:gd name="T1" fmla="*/ 0 h 362"/>
                <a:gd name="T2" fmla="*/ 7983 w 15"/>
                <a:gd name="T3" fmla="*/ 289002 h 362"/>
                <a:gd name="T4" fmla="*/ 0 w 15"/>
                <a:gd name="T5" fmla="*/ 289002 h 362"/>
                <a:gd name="T6" fmla="*/ 3992 w 15"/>
                <a:gd name="T7" fmla="*/ 0 h 362"/>
                <a:gd name="T8" fmla="*/ 11975 w 15"/>
                <a:gd name="T9" fmla="*/ 0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362">
                  <a:moveTo>
                    <a:pt x="15" y="0"/>
                  </a:moveTo>
                  <a:lnTo>
                    <a:pt x="10" y="362"/>
                  </a:lnTo>
                  <a:lnTo>
                    <a:pt x="0" y="362"/>
                  </a:lnTo>
                  <a:lnTo>
                    <a:pt x="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Rectangle 147"/>
            <p:cNvSpPr>
              <a:spLocks noChangeArrowheads="1"/>
            </p:cNvSpPr>
            <p:nvPr/>
          </p:nvSpPr>
          <p:spPr bwMode="auto">
            <a:xfrm>
              <a:off x="2742927" y="5798083"/>
              <a:ext cx="7983" cy="289002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" name="Rectangle 148"/>
            <p:cNvSpPr>
              <a:spLocks noChangeArrowheads="1"/>
            </p:cNvSpPr>
            <p:nvPr/>
          </p:nvSpPr>
          <p:spPr bwMode="auto">
            <a:xfrm>
              <a:off x="2312619" y="6015234"/>
              <a:ext cx="455056" cy="7185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" name="Freeform 149"/>
            <p:cNvSpPr>
              <a:spLocks/>
            </p:cNvSpPr>
            <p:nvPr/>
          </p:nvSpPr>
          <p:spPr bwMode="auto">
            <a:xfrm>
              <a:off x="2312619" y="5947374"/>
              <a:ext cx="455056" cy="9580"/>
            </a:xfrm>
            <a:custGeom>
              <a:avLst/>
              <a:gdLst>
                <a:gd name="T0" fmla="*/ 0 w 570"/>
                <a:gd name="T1" fmla="*/ 0 h 12"/>
                <a:gd name="T2" fmla="*/ 455056 w 570"/>
                <a:gd name="T3" fmla="*/ 3992 h 12"/>
                <a:gd name="T4" fmla="*/ 455056 w 570"/>
                <a:gd name="T5" fmla="*/ 9580 h 12"/>
                <a:gd name="T6" fmla="*/ 0 w 570"/>
                <a:gd name="T7" fmla="*/ 7185 h 12"/>
                <a:gd name="T8" fmla="*/ 0 w 57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0" h="12">
                  <a:moveTo>
                    <a:pt x="0" y="0"/>
                  </a:moveTo>
                  <a:lnTo>
                    <a:pt x="570" y="5"/>
                  </a:lnTo>
                  <a:lnTo>
                    <a:pt x="570" y="12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Rectangle 150"/>
            <p:cNvSpPr>
              <a:spLocks noChangeArrowheads="1"/>
            </p:cNvSpPr>
            <p:nvPr/>
          </p:nvSpPr>
          <p:spPr bwMode="auto">
            <a:xfrm>
              <a:off x="2312619" y="5881111"/>
              <a:ext cx="455056" cy="5588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" name="Rectangle 151"/>
            <p:cNvSpPr>
              <a:spLocks noChangeArrowheads="1"/>
            </p:cNvSpPr>
            <p:nvPr/>
          </p:nvSpPr>
          <p:spPr bwMode="auto">
            <a:xfrm>
              <a:off x="2312619" y="5813252"/>
              <a:ext cx="455056" cy="5588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Freeform 152"/>
            <p:cNvSpPr>
              <a:spLocks/>
            </p:cNvSpPr>
            <p:nvPr/>
          </p:nvSpPr>
          <p:spPr bwMode="auto">
            <a:xfrm>
              <a:off x="2307031" y="5814848"/>
              <a:ext cx="443879" cy="273833"/>
            </a:xfrm>
            <a:custGeom>
              <a:avLst/>
              <a:gdLst>
                <a:gd name="T0" fmla="*/ 95801 w 556"/>
                <a:gd name="T1" fmla="*/ 66263 h 343"/>
                <a:gd name="T2" fmla="*/ 0 w 556"/>
                <a:gd name="T3" fmla="*/ 269841 h 343"/>
                <a:gd name="T4" fmla="*/ 7185 w 556"/>
                <a:gd name="T5" fmla="*/ 273833 h 343"/>
                <a:gd name="T6" fmla="*/ 102188 w 556"/>
                <a:gd name="T7" fmla="*/ 77440 h 343"/>
                <a:gd name="T8" fmla="*/ 175636 w 556"/>
                <a:gd name="T9" fmla="*/ 205974 h 343"/>
                <a:gd name="T10" fmla="*/ 177232 w 556"/>
                <a:gd name="T11" fmla="*/ 211562 h 343"/>
                <a:gd name="T12" fmla="*/ 182821 w 556"/>
                <a:gd name="T13" fmla="*/ 207570 h 343"/>
                <a:gd name="T14" fmla="*/ 265848 w 556"/>
                <a:gd name="T15" fmla="*/ 142106 h 343"/>
                <a:gd name="T16" fmla="*/ 351271 w 556"/>
                <a:gd name="T17" fmla="*/ 207570 h 343"/>
                <a:gd name="T18" fmla="*/ 354465 w 556"/>
                <a:gd name="T19" fmla="*/ 211562 h 343"/>
                <a:gd name="T20" fmla="*/ 356860 w 556"/>
                <a:gd name="T21" fmla="*/ 205974 h 343"/>
                <a:gd name="T22" fmla="*/ 424719 w 556"/>
                <a:gd name="T23" fmla="*/ 43909 h 343"/>
                <a:gd name="T24" fmla="*/ 443879 w 556"/>
                <a:gd name="T25" fmla="*/ 51094 h 343"/>
                <a:gd name="T26" fmla="*/ 438291 w 556"/>
                <a:gd name="T27" fmla="*/ 0 h 343"/>
                <a:gd name="T28" fmla="*/ 398373 w 556"/>
                <a:gd name="T29" fmla="*/ 31934 h 343"/>
                <a:gd name="T30" fmla="*/ 416735 w 556"/>
                <a:gd name="T31" fmla="*/ 39917 h 343"/>
                <a:gd name="T32" fmla="*/ 351271 w 556"/>
                <a:gd name="T33" fmla="*/ 196393 h 343"/>
                <a:gd name="T34" fmla="*/ 269840 w 556"/>
                <a:gd name="T35" fmla="*/ 132526 h 343"/>
                <a:gd name="T36" fmla="*/ 265848 w 556"/>
                <a:gd name="T37" fmla="*/ 130131 h 343"/>
                <a:gd name="T38" fmla="*/ 264252 w 556"/>
                <a:gd name="T39" fmla="*/ 132526 h 343"/>
                <a:gd name="T40" fmla="*/ 181224 w 556"/>
                <a:gd name="T41" fmla="*/ 196393 h 343"/>
                <a:gd name="T42" fmla="*/ 103785 w 556"/>
                <a:gd name="T43" fmla="*/ 66263 h 343"/>
                <a:gd name="T44" fmla="*/ 99793 w 556"/>
                <a:gd name="T45" fmla="*/ 59078 h 343"/>
                <a:gd name="T46" fmla="*/ 95801 w 556"/>
                <a:gd name="T47" fmla="*/ 66263 h 34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56" h="343">
                  <a:moveTo>
                    <a:pt x="120" y="83"/>
                  </a:moveTo>
                  <a:lnTo>
                    <a:pt x="0" y="338"/>
                  </a:lnTo>
                  <a:lnTo>
                    <a:pt x="9" y="343"/>
                  </a:lnTo>
                  <a:lnTo>
                    <a:pt x="128" y="97"/>
                  </a:lnTo>
                  <a:lnTo>
                    <a:pt x="220" y="258"/>
                  </a:lnTo>
                  <a:lnTo>
                    <a:pt x="222" y="265"/>
                  </a:lnTo>
                  <a:lnTo>
                    <a:pt x="229" y="260"/>
                  </a:lnTo>
                  <a:lnTo>
                    <a:pt x="333" y="178"/>
                  </a:lnTo>
                  <a:lnTo>
                    <a:pt x="440" y="260"/>
                  </a:lnTo>
                  <a:lnTo>
                    <a:pt x="444" y="265"/>
                  </a:lnTo>
                  <a:lnTo>
                    <a:pt x="447" y="258"/>
                  </a:lnTo>
                  <a:lnTo>
                    <a:pt x="532" y="55"/>
                  </a:lnTo>
                  <a:lnTo>
                    <a:pt x="556" y="64"/>
                  </a:lnTo>
                  <a:lnTo>
                    <a:pt x="549" y="0"/>
                  </a:lnTo>
                  <a:lnTo>
                    <a:pt x="499" y="40"/>
                  </a:lnTo>
                  <a:lnTo>
                    <a:pt x="522" y="50"/>
                  </a:lnTo>
                  <a:lnTo>
                    <a:pt x="440" y="246"/>
                  </a:lnTo>
                  <a:lnTo>
                    <a:pt x="338" y="166"/>
                  </a:lnTo>
                  <a:lnTo>
                    <a:pt x="333" y="163"/>
                  </a:lnTo>
                  <a:lnTo>
                    <a:pt x="331" y="166"/>
                  </a:lnTo>
                  <a:lnTo>
                    <a:pt x="227" y="246"/>
                  </a:lnTo>
                  <a:lnTo>
                    <a:pt x="130" y="83"/>
                  </a:lnTo>
                  <a:lnTo>
                    <a:pt x="125" y="74"/>
                  </a:lnTo>
                  <a:lnTo>
                    <a:pt x="120" y="83"/>
                  </a:lnTo>
                  <a:close/>
                </a:path>
              </a:pathLst>
            </a:cu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Rectangle 153"/>
            <p:cNvSpPr>
              <a:spLocks noChangeArrowheads="1"/>
            </p:cNvSpPr>
            <p:nvPr/>
          </p:nvSpPr>
          <p:spPr bwMode="auto">
            <a:xfrm>
              <a:off x="2299047" y="6096665"/>
              <a:ext cx="26345" cy="12774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2" name="Rectangle 154"/>
            <p:cNvSpPr>
              <a:spLocks noChangeArrowheads="1"/>
            </p:cNvSpPr>
            <p:nvPr/>
          </p:nvSpPr>
          <p:spPr bwMode="auto">
            <a:xfrm>
              <a:off x="2386067" y="6096665"/>
              <a:ext cx="26345" cy="12774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Rectangle 155"/>
            <p:cNvSpPr>
              <a:spLocks noChangeArrowheads="1"/>
            </p:cNvSpPr>
            <p:nvPr/>
          </p:nvSpPr>
          <p:spPr bwMode="auto">
            <a:xfrm>
              <a:off x="2473086" y="6096665"/>
              <a:ext cx="26345" cy="12774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4" name="Rectangle 156"/>
            <p:cNvSpPr>
              <a:spLocks noChangeArrowheads="1"/>
            </p:cNvSpPr>
            <p:nvPr/>
          </p:nvSpPr>
          <p:spPr bwMode="auto">
            <a:xfrm>
              <a:off x="2560106" y="6096665"/>
              <a:ext cx="26345" cy="12774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5" name="Rectangle 157"/>
            <p:cNvSpPr>
              <a:spLocks noChangeArrowheads="1"/>
            </p:cNvSpPr>
            <p:nvPr/>
          </p:nvSpPr>
          <p:spPr bwMode="auto">
            <a:xfrm>
              <a:off x="2647125" y="6096665"/>
              <a:ext cx="26345" cy="12774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6" name="Rectangle 158"/>
            <p:cNvSpPr>
              <a:spLocks noChangeArrowheads="1"/>
            </p:cNvSpPr>
            <p:nvPr/>
          </p:nvSpPr>
          <p:spPr bwMode="auto">
            <a:xfrm>
              <a:off x="2733346" y="6096665"/>
              <a:ext cx="26345" cy="12774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7" name="Rectangle 159"/>
            <p:cNvSpPr>
              <a:spLocks noChangeArrowheads="1"/>
            </p:cNvSpPr>
            <p:nvPr/>
          </p:nvSpPr>
          <p:spPr bwMode="auto">
            <a:xfrm>
              <a:off x="2276694" y="6011242"/>
              <a:ext cx="26345" cy="15169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8" name="Rectangle 160"/>
            <p:cNvSpPr>
              <a:spLocks noChangeArrowheads="1"/>
            </p:cNvSpPr>
            <p:nvPr/>
          </p:nvSpPr>
          <p:spPr bwMode="auto">
            <a:xfrm>
              <a:off x="2276694" y="5944979"/>
              <a:ext cx="26345" cy="13572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9" name="Rectangle 161"/>
            <p:cNvSpPr>
              <a:spLocks noChangeArrowheads="1"/>
            </p:cNvSpPr>
            <p:nvPr/>
          </p:nvSpPr>
          <p:spPr bwMode="auto">
            <a:xfrm>
              <a:off x="2276694" y="5877120"/>
              <a:ext cx="26345" cy="13572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0" name="Rectangle 162"/>
            <p:cNvSpPr>
              <a:spLocks noChangeArrowheads="1"/>
            </p:cNvSpPr>
            <p:nvPr/>
          </p:nvSpPr>
          <p:spPr bwMode="auto">
            <a:xfrm>
              <a:off x="2276694" y="5817243"/>
              <a:ext cx="26345" cy="12774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1" name="Freeform 163"/>
            <p:cNvSpPr>
              <a:spLocks/>
            </p:cNvSpPr>
            <p:nvPr/>
          </p:nvSpPr>
          <p:spPr bwMode="auto">
            <a:xfrm>
              <a:off x="2667882" y="5648792"/>
              <a:ext cx="350473" cy="222739"/>
            </a:xfrm>
            <a:custGeom>
              <a:avLst/>
              <a:gdLst>
                <a:gd name="T0" fmla="*/ 350473 w 439"/>
                <a:gd name="T1" fmla="*/ 138114 h 279"/>
                <a:gd name="T2" fmla="*/ 186812 w 439"/>
                <a:gd name="T3" fmla="*/ 0 h 279"/>
                <a:gd name="T4" fmla="*/ 33530 w 439"/>
                <a:gd name="T5" fmla="*/ 79835 h 279"/>
                <a:gd name="T6" fmla="*/ 0 w 439"/>
                <a:gd name="T7" fmla="*/ 185217 h 279"/>
                <a:gd name="T8" fmla="*/ 275429 w 439"/>
                <a:gd name="T9" fmla="*/ 222739 h 279"/>
                <a:gd name="T10" fmla="*/ 350473 w 439"/>
                <a:gd name="T11" fmla="*/ 138114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9" h="279">
                  <a:moveTo>
                    <a:pt x="439" y="173"/>
                  </a:moveTo>
                  <a:lnTo>
                    <a:pt x="234" y="0"/>
                  </a:lnTo>
                  <a:lnTo>
                    <a:pt x="42" y="100"/>
                  </a:lnTo>
                  <a:lnTo>
                    <a:pt x="0" y="232"/>
                  </a:lnTo>
                  <a:lnTo>
                    <a:pt x="345" y="279"/>
                  </a:lnTo>
                  <a:lnTo>
                    <a:pt x="439" y="173"/>
                  </a:ln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164"/>
            <p:cNvSpPr>
              <a:spLocks/>
            </p:cNvSpPr>
            <p:nvPr/>
          </p:nvSpPr>
          <p:spPr bwMode="auto">
            <a:xfrm>
              <a:off x="2655907" y="5701483"/>
              <a:ext cx="151685" cy="232319"/>
            </a:xfrm>
            <a:custGeom>
              <a:avLst/>
              <a:gdLst>
                <a:gd name="T0" fmla="*/ 24649 w 80"/>
                <a:gd name="T1" fmla="*/ 224764 h 123"/>
                <a:gd name="T2" fmla="*/ 24649 w 80"/>
                <a:gd name="T3" fmla="*/ 224764 h 123"/>
                <a:gd name="T4" fmla="*/ 9480 w 80"/>
                <a:gd name="T5" fmla="*/ 181322 h 123"/>
                <a:gd name="T6" fmla="*/ 83427 w 80"/>
                <a:gd name="T7" fmla="*/ 24554 h 123"/>
                <a:gd name="T8" fmla="*/ 128932 w 80"/>
                <a:gd name="T9" fmla="*/ 7555 h 123"/>
                <a:gd name="T10" fmla="*/ 128932 w 80"/>
                <a:gd name="T11" fmla="*/ 7555 h 123"/>
                <a:gd name="T12" fmla="*/ 144101 w 80"/>
                <a:gd name="T13" fmla="*/ 50997 h 123"/>
                <a:gd name="T14" fmla="*/ 70154 w 80"/>
                <a:gd name="T15" fmla="*/ 207765 h 123"/>
                <a:gd name="T16" fmla="*/ 24649 w 80"/>
                <a:gd name="T17" fmla="*/ 224764 h 1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0" h="123">
                  <a:moveTo>
                    <a:pt x="13" y="119"/>
                  </a:moveTo>
                  <a:cubicBezTo>
                    <a:pt x="13" y="119"/>
                    <a:pt x="13" y="119"/>
                    <a:pt x="13" y="119"/>
                  </a:cubicBezTo>
                  <a:cubicBezTo>
                    <a:pt x="5" y="115"/>
                    <a:pt x="0" y="104"/>
                    <a:pt x="5" y="96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9" y="5"/>
                    <a:pt x="59" y="0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76" y="8"/>
                    <a:pt x="80" y="19"/>
                    <a:pt x="76" y="27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2" y="119"/>
                    <a:pt x="22" y="123"/>
                    <a:pt x="13" y="119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165"/>
            <p:cNvSpPr>
              <a:spLocks/>
            </p:cNvSpPr>
            <p:nvPr/>
          </p:nvSpPr>
          <p:spPr bwMode="auto">
            <a:xfrm>
              <a:off x="2726161" y="5695894"/>
              <a:ext cx="122945" cy="240303"/>
            </a:xfrm>
            <a:custGeom>
              <a:avLst/>
              <a:gdLst>
                <a:gd name="T0" fmla="*/ 28372 w 65"/>
                <a:gd name="T1" fmla="*/ 234627 h 127"/>
                <a:gd name="T2" fmla="*/ 28372 w 65"/>
                <a:gd name="T3" fmla="*/ 234627 h 127"/>
                <a:gd name="T4" fmla="*/ 5674 w 65"/>
                <a:gd name="T5" fmla="*/ 194891 h 127"/>
                <a:gd name="T6" fmla="*/ 54852 w 65"/>
                <a:gd name="T7" fmla="*/ 28382 h 127"/>
                <a:gd name="T8" fmla="*/ 96465 w 65"/>
                <a:gd name="T9" fmla="*/ 3784 h 127"/>
                <a:gd name="T10" fmla="*/ 96465 w 65"/>
                <a:gd name="T11" fmla="*/ 3784 h 127"/>
                <a:gd name="T12" fmla="*/ 119162 w 65"/>
                <a:gd name="T13" fmla="*/ 45412 h 127"/>
                <a:gd name="T14" fmla="*/ 69984 w 65"/>
                <a:gd name="T15" fmla="*/ 211921 h 127"/>
                <a:gd name="T16" fmla="*/ 28372 w 65"/>
                <a:gd name="T17" fmla="*/ 234627 h 1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5" h="127">
                  <a:moveTo>
                    <a:pt x="15" y="124"/>
                  </a:moveTo>
                  <a:cubicBezTo>
                    <a:pt x="15" y="124"/>
                    <a:pt x="15" y="124"/>
                    <a:pt x="15" y="124"/>
                  </a:cubicBezTo>
                  <a:cubicBezTo>
                    <a:pt x="6" y="122"/>
                    <a:pt x="0" y="112"/>
                    <a:pt x="3" y="10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2" y="6"/>
                    <a:pt x="41" y="0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60" y="5"/>
                    <a:pt x="65" y="14"/>
                    <a:pt x="63" y="24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4" y="121"/>
                    <a:pt x="25" y="127"/>
                    <a:pt x="15" y="124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166"/>
            <p:cNvSpPr>
              <a:spLocks/>
            </p:cNvSpPr>
            <p:nvPr/>
          </p:nvSpPr>
          <p:spPr bwMode="auto">
            <a:xfrm>
              <a:off x="2799609" y="5690306"/>
              <a:ext cx="67859" cy="240303"/>
            </a:xfrm>
            <a:custGeom>
              <a:avLst/>
              <a:gdLst>
                <a:gd name="T0" fmla="*/ 33930 w 36"/>
                <a:gd name="T1" fmla="*/ 240303 h 127"/>
                <a:gd name="T2" fmla="*/ 33930 w 36"/>
                <a:gd name="T3" fmla="*/ 240303 h 127"/>
                <a:gd name="T4" fmla="*/ 0 w 36"/>
                <a:gd name="T5" fmla="*/ 206244 h 127"/>
                <a:gd name="T6" fmla="*/ 1885 w 36"/>
                <a:gd name="T7" fmla="*/ 34059 h 127"/>
                <a:gd name="T8" fmla="*/ 33930 w 36"/>
                <a:gd name="T9" fmla="*/ 0 h 127"/>
                <a:gd name="T10" fmla="*/ 33930 w 36"/>
                <a:gd name="T11" fmla="*/ 0 h 127"/>
                <a:gd name="T12" fmla="*/ 67859 w 36"/>
                <a:gd name="T13" fmla="*/ 32167 h 127"/>
                <a:gd name="T14" fmla="*/ 65974 w 36"/>
                <a:gd name="T15" fmla="*/ 206244 h 127"/>
                <a:gd name="T16" fmla="*/ 33930 w 36"/>
                <a:gd name="T17" fmla="*/ 240303 h 1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6" h="127">
                  <a:moveTo>
                    <a:pt x="18" y="127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8" y="127"/>
                    <a:pt x="0" y="119"/>
                    <a:pt x="0" y="10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8"/>
                    <a:pt x="9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6" y="7"/>
                    <a:pt x="36" y="17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118"/>
                    <a:pt x="27" y="126"/>
                    <a:pt x="18" y="127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167"/>
            <p:cNvSpPr>
              <a:spLocks/>
            </p:cNvSpPr>
            <p:nvPr/>
          </p:nvSpPr>
          <p:spPr bwMode="auto">
            <a:xfrm>
              <a:off x="2850703" y="5741400"/>
              <a:ext cx="249083" cy="215554"/>
            </a:xfrm>
            <a:custGeom>
              <a:avLst/>
              <a:gdLst>
                <a:gd name="T0" fmla="*/ 120768 w 132"/>
                <a:gd name="T1" fmla="*/ 20799 h 114"/>
                <a:gd name="T2" fmla="*/ 243422 w 132"/>
                <a:gd name="T3" fmla="*/ 138030 h 114"/>
                <a:gd name="T4" fmla="*/ 107559 w 132"/>
                <a:gd name="T5" fmla="*/ 207991 h 114"/>
                <a:gd name="T6" fmla="*/ 3774 w 132"/>
                <a:gd name="T7" fmla="*/ 119122 h 114"/>
                <a:gd name="T8" fmla="*/ 120768 w 132"/>
                <a:gd name="T9" fmla="*/ 20799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14">
                  <a:moveTo>
                    <a:pt x="64" y="11"/>
                  </a:moveTo>
                  <a:cubicBezTo>
                    <a:pt x="99" y="0"/>
                    <a:pt x="132" y="47"/>
                    <a:pt x="129" y="73"/>
                  </a:cubicBezTo>
                  <a:cubicBezTo>
                    <a:pt x="125" y="98"/>
                    <a:pt x="94" y="114"/>
                    <a:pt x="57" y="110"/>
                  </a:cubicBezTo>
                  <a:cubicBezTo>
                    <a:pt x="21" y="107"/>
                    <a:pt x="0" y="77"/>
                    <a:pt x="2" y="63"/>
                  </a:cubicBezTo>
                  <a:cubicBezTo>
                    <a:pt x="5" y="50"/>
                    <a:pt x="29" y="22"/>
                    <a:pt x="64" y="11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168"/>
            <p:cNvSpPr>
              <a:spLocks/>
            </p:cNvSpPr>
            <p:nvPr/>
          </p:nvSpPr>
          <p:spPr bwMode="auto">
            <a:xfrm>
              <a:off x="2816374" y="5603286"/>
              <a:ext cx="241898" cy="226731"/>
            </a:xfrm>
            <a:custGeom>
              <a:avLst/>
              <a:gdLst>
                <a:gd name="T0" fmla="*/ 232449 w 128"/>
                <a:gd name="T1" fmla="*/ 202168 h 120"/>
                <a:gd name="T2" fmla="*/ 232449 w 128"/>
                <a:gd name="T3" fmla="*/ 202168 h 120"/>
                <a:gd name="T4" fmla="*/ 187093 w 128"/>
                <a:gd name="T5" fmla="*/ 213505 h 120"/>
                <a:gd name="T6" fmla="*/ 22678 w 128"/>
                <a:gd name="T7" fmla="*/ 66130 h 120"/>
                <a:gd name="T8" fmla="*/ 9449 w 128"/>
                <a:gd name="T9" fmla="*/ 20784 h 120"/>
                <a:gd name="T10" fmla="*/ 9449 w 128"/>
                <a:gd name="T11" fmla="*/ 20784 h 120"/>
                <a:gd name="T12" fmla="*/ 54805 w 128"/>
                <a:gd name="T13" fmla="*/ 9447 h 120"/>
                <a:gd name="T14" fmla="*/ 221110 w 128"/>
                <a:gd name="T15" fmla="*/ 156822 h 120"/>
                <a:gd name="T16" fmla="*/ 232449 w 128"/>
                <a:gd name="T17" fmla="*/ 202168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8" h="120">
                  <a:moveTo>
                    <a:pt x="123" y="107"/>
                  </a:moveTo>
                  <a:cubicBezTo>
                    <a:pt x="123" y="107"/>
                    <a:pt x="123" y="107"/>
                    <a:pt x="123" y="107"/>
                  </a:cubicBezTo>
                  <a:cubicBezTo>
                    <a:pt x="118" y="115"/>
                    <a:pt x="106" y="120"/>
                    <a:pt x="99" y="113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4" y="29"/>
                    <a:pt x="0" y="20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0" y="3"/>
                    <a:pt x="21" y="0"/>
                    <a:pt x="29" y="5"/>
                  </a:cubicBezTo>
                  <a:cubicBezTo>
                    <a:pt x="117" y="83"/>
                    <a:pt x="117" y="83"/>
                    <a:pt x="117" y="83"/>
                  </a:cubicBezTo>
                  <a:cubicBezTo>
                    <a:pt x="124" y="89"/>
                    <a:pt x="128" y="98"/>
                    <a:pt x="123" y="107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169"/>
            <p:cNvSpPr>
              <a:spLocks/>
            </p:cNvSpPr>
            <p:nvPr/>
          </p:nvSpPr>
          <p:spPr bwMode="auto">
            <a:xfrm>
              <a:off x="2684647" y="5605681"/>
              <a:ext cx="205973" cy="130131"/>
            </a:xfrm>
            <a:custGeom>
              <a:avLst/>
              <a:gdLst>
                <a:gd name="T0" fmla="*/ 5669 w 109"/>
                <a:gd name="T1" fmla="*/ 103728 h 69"/>
                <a:gd name="T2" fmla="*/ 5669 w 109"/>
                <a:gd name="T3" fmla="*/ 103728 h 69"/>
                <a:gd name="T4" fmla="*/ 24566 w 109"/>
                <a:gd name="T5" fmla="*/ 62237 h 69"/>
                <a:gd name="T6" fmla="*/ 156842 w 109"/>
                <a:gd name="T7" fmla="*/ 5658 h 69"/>
                <a:gd name="T8" fmla="*/ 198414 w 109"/>
                <a:gd name="T9" fmla="*/ 24517 h 69"/>
                <a:gd name="T10" fmla="*/ 198414 w 109"/>
                <a:gd name="T11" fmla="*/ 24517 h 69"/>
                <a:gd name="T12" fmla="*/ 179518 w 109"/>
                <a:gd name="T13" fmla="*/ 67894 h 69"/>
                <a:gd name="T14" fmla="*/ 49131 w 109"/>
                <a:gd name="T15" fmla="*/ 124473 h 69"/>
                <a:gd name="T16" fmla="*/ 5669 w 109"/>
                <a:gd name="T17" fmla="*/ 103728 h 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9" h="69">
                  <a:moveTo>
                    <a:pt x="3" y="55"/>
                  </a:moveTo>
                  <a:cubicBezTo>
                    <a:pt x="3" y="55"/>
                    <a:pt x="3" y="55"/>
                    <a:pt x="3" y="55"/>
                  </a:cubicBezTo>
                  <a:cubicBezTo>
                    <a:pt x="0" y="46"/>
                    <a:pt x="4" y="36"/>
                    <a:pt x="13" y="3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92" y="0"/>
                    <a:pt x="102" y="4"/>
                    <a:pt x="105" y="13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109" y="22"/>
                    <a:pt x="104" y="33"/>
                    <a:pt x="95" y="3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17" y="69"/>
                    <a:pt x="7" y="64"/>
                    <a:pt x="3" y="55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170"/>
            <p:cNvSpPr>
              <a:spLocks/>
            </p:cNvSpPr>
            <p:nvPr/>
          </p:nvSpPr>
          <p:spPr bwMode="auto">
            <a:xfrm>
              <a:off x="2586451" y="5663961"/>
              <a:ext cx="167652" cy="222739"/>
            </a:xfrm>
            <a:custGeom>
              <a:avLst/>
              <a:gdLst>
                <a:gd name="T0" fmla="*/ 20721 w 89"/>
                <a:gd name="T1" fmla="*/ 213301 h 118"/>
                <a:gd name="T2" fmla="*/ 20721 w 89"/>
                <a:gd name="T3" fmla="*/ 213301 h 118"/>
                <a:gd name="T4" fmla="*/ 9419 w 89"/>
                <a:gd name="T5" fmla="*/ 167998 h 118"/>
                <a:gd name="T6" fmla="*/ 101721 w 89"/>
                <a:gd name="T7" fmla="*/ 20764 h 118"/>
                <a:gd name="T8" fmla="*/ 146931 w 89"/>
                <a:gd name="T9" fmla="*/ 9438 h 118"/>
                <a:gd name="T10" fmla="*/ 146931 w 89"/>
                <a:gd name="T11" fmla="*/ 9438 h 118"/>
                <a:gd name="T12" fmla="*/ 158233 w 89"/>
                <a:gd name="T13" fmla="*/ 54741 h 118"/>
                <a:gd name="T14" fmla="*/ 65931 w 89"/>
                <a:gd name="T15" fmla="*/ 201975 h 118"/>
                <a:gd name="T16" fmla="*/ 20721 w 89"/>
                <a:gd name="T17" fmla="*/ 213301 h 1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9" h="118">
                  <a:moveTo>
                    <a:pt x="11" y="113"/>
                  </a:moveTo>
                  <a:cubicBezTo>
                    <a:pt x="11" y="113"/>
                    <a:pt x="11" y="113"/>
                    <a:pt x="11" y="113"/>
                  </a:cubicBezTo>
                  <a:cubicBezTo>
                    <a:pt x="3" y="108"/>
                    <a:pt x="0" y="98"/>
                    <a:pt x="5" y="89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9" y="3"/>
                    <a:pt x="69" y="0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86" y="10"/>
                    <a:pt x="89" y="21"/>
                    <a:pt x="84" y="29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30" y="115"/>
                    <a:pt x="20" y="118"/>
                    <a:pt x="11" y="113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71"/>
            <p:cNvSpPr>
              <a:spLocks/>
            </p:cNvSpPr>
            <p:nvPr/>
          </p:nvSpPr>
          <p:spPr bwMode="auto">
            <a:xfrm>
              <a:off x="2801206" y="5600093"/>
              <a:ext cx="204376" cy="265850"/>
            </a:xfrm>
            <a:custGeom>
              <a:avLst/>
              <a:gdLst>
                <a:gd name="T0" fmla="*/ 9462 w 108"/>
                <a:gd name="T1" fmla="*/ 98044 h 141"/>
                <a:gd name="T2" fmla="*/ 70018 w 108"/>
                <a:gd name="T3" fmla="*/ 226255 h 141"/>
                <a:gd name="T4" fmla="*/ 204376 w 108"/>
                <a:gd name="T5" fmla="*/ 265850 h 141"/>
                <a:gd name="T6" fmla="*/ 187345 w 108"/>
                <a:gd name="T7" fmla="*/ 137639 h 141"/>
                <a:gd name="T8" fmla="*/ 9462 w 108"/>
                <a:gd name="T9" fmla="*/ 98044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" h="141">
                  <a:moveTo>
                    <a:pt x="5" y="52"/>
                  </a:moveTo>
                  <a:cubicBezTo>
                    <a:pt x="18" y="62"/>
                    <a:pt x="73" y="99"/>
                    <a:pt x="37" y="120"/>
                  </a:cubicBezTo>
                  <a:cubicBezTo>
                    <a:pt x="0" y="140"/>
                    <a:pt x="108" y="141"/>
                    <a:pt x="108" y="141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99" y="73"/>
                    <a:pt x="50" y="0"/>
                    <a:pt x="5" y="52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72"/>
            <p:cNvSpPr>
              <a:spLocks/>
            </p:cNvSpPr>
            <p:nvPr/>
          </p:nvSpPr>
          <p:spPr bwMode="auto">
            <a:xfrm>
              <a:off x="2958479" y="5741400"/>
              <a:ext cx="149290" cy="200385"/>
            </a:xfrm>
            <a:custGeom>
              <a:avLst/>
              <a:gdLst>
                <a:gd name="T0" fmla="*/ 33530 w 187"/>
                <a:gd name="T1" fmla="*/ 0 h 251"/>
                <a:gd name="T2" fmla="*/ 0 w 187"/>
                <a:gd name="T3" fmla="*/ 164459 h 251"/>
                <a:gd name="T4" fmla="*/ 95801 w 187"/>
                <a:gd name="T5" fmla="*/ 200385 h 251"/>
                <a:gd name="T6" fmla="*/ 149290 w 187"/>
                <a:gd name="T7" fmla="*/ 39917 h 251"/>
                <a:gd name="T8" fmla="*/ 33530 w 187"/>
                <a:gd name="T9" fmla="*/ 0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7" h="251">
                  <a:moveTo>
                    <a:pt x="42" y="0"/>
                  </a:moveTo>
                  <a:lnTo>
                    <a:pt x="0" y="206"/>
                  </a:lnTo>
                  <a:lnTo>
                    <a:pt x="120" y="251"/>
                  </a:lnTo>
                  <a:lnTo>
                    <a:pt x="187" y="5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73"/>
            <p:cNvSpPr>
              <a:spLocks/>
            </p:cNvSpPr>
            <p:nvPr/>
          </p:nvSpPr>
          <p:spPr bwMode="auto">
            <a:xfrm>
              <a:off x="3027935" y="5760561"/>
              <a:ext cx="124542" cy="241101"/>
            </a:xfrm>
            <a:custGeom>
              <a:avLst/>
              <a:gdLst>
                <a:gd name="T0" fmla="*/ 69819 w 66"/>
                <a:gd name="T1" fmla="*/ 0 h 128"/>
                <a:gd name="T2" fmla="*/ 0 w 66"/>
                <a:gd name="T3" fmla="*/ 203429 h 128"/>
                <a:gd name="T4" fmla="*/ 109446 w 66"/>
                <a:gd name="T5" fmla="*/ 241101 h 128"/>
                <a:gd name="T6" fmla="*/ 120768 w 66"/>
                <a:gd name="T7" fmla="*/ 209080 h 128"/>
                <a:gd name="T8" fmla="*/ 124542 w 66"/>
                <a:gd name="T9" fmla="*/ 143154 h 128"/>
                <a:gd name="T10" fmla="*/ 109446 w 66"/>
                <a:gd name="T11" fmla="*/ 13185 h 128"/>
                <a:gd name="T12" fmla="*/ 69819 w 66"/>
                <a:gd name="T13" fmla="*/ 0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128">
                  <a:moveTo>
                    <a:pt x="37" y="0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64" y="111"/>
                    <a:pt x="64" y="111"/>
                    <a:pt x="64" y="111"/>
                  </a:cubicBezTo>
                  <a:cubicBezTo>
                    <a:pt x="65" y="100"/>
                    <a:pt x="66" y="88"/>
                    <a:pt x="66" y="76"/>
                  </a:cubicBezTo>
                  <a:cubicBezTo>
                    <a:pt x="66" y="52"/>
                    <a:pt x="63" y="29"/>
                    <a:pt x="58" y="7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174"/>
            <p:cNvSpPr>
              <a:spLocks/>
            </p:cNvSpPr>
            <p:nvPr/>
          </p:nvSpPr>
          <p:spPr bwMode="auto">
            <a:xfrm>
              <a:off x="2586451" y="5541015"/>
              <a:ext cx="289001" cy="392787"/>
            </a:xfrm>
            <a:custGeom>
              <a:avLst/>
              <a:gdLst>
                <a:gd name="T0" fmla="*/ 13222 w 153"/>
                <a:gd name="T1" fmla="*/ 330470 h 208"/>
                <a:gd name="T2" fmla="*/ 0 w 153"/>
                <a:gd name="T3" fmla="*/ 392787 h 208"/>
                <a:gd name="T4" fmla="*/ 56667 w 153"/>
                <a:gd name="T5" fmla="*/ 360684 h 208"/>
                <a:gd name="T6" fmla="*/ 285223 w 153"/>
                <a:gd name="T7" fmla="*/ 39656 h 208"/>
                <a:gd name="T8" fmla="*/ 281445 w 153"/>
                <a:gd name="T9" fmla="*/ 18884 h 208"/>
                <a:gd name="T10" fmla="*/ 262556 w 153"/>
                <a:gd name="T11" fmla="*/ 5665 h 208"/>
                <a:gd name="T12" fmla="*/ 243668 w 153"/>
                <a:gd name="T13" fmla="*/ 7554 h 208"/>
                <a:gd name="T14" fmla="*/ 13222 w 153"/>
                <a:gd name="T15" fmla="*/ 330470 h 2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3" h="208">
                  <a:moveTo>
                    <a:pt x="7" y="175"/>
                  </a:moveTo>
                  <a:cubicBezTo>
                    <a:pt x="0" y="208"/>
                    <a:pt x="0" y="208"/>
                    <a:pt x="0" y="208"/>
                  </a:cubicBezTo>
                  <a:cubicBezTo>
                    <a:pt x="30" y="191"/>
                    <a:pt x="30" y="191"/>
                    <a:pt x="30" y="191"/>
                  </a:cubicBezTo>
                  <a:cubicBezTo>
                    <a:pt x="151" y="21"/>
                    <a:pt x="151" y="21"/>
                    <a:pt x="151" y="21"/>
                  </a:cubicBezTo>
                  <a:cubicBezTo>
                    <a:pt x="153" y="17"/>
                    <a:pt x="153" y="13"/>
                    <a:pt x="149" y="10"/>
                  </a:cubicBezTo>
                  <a:cubicBezTo>
                    <a:pt x="139" y="3"/>
                    <a:pt x="139" y="3"/>
                    <a:pt x="139" y="3"/>
                  </a:cubicBezTo>
                  <a:cubicBezTo>
                    <a:pt x="136" y="0"/>
                    <a:pt x="131" y="1"/>
                    <a:pt x="129" y="4"/>
                  </a:cubicBezTo>
                  <a:lnTo>
                    <a:pt x="7" y="175"/>
                  </a:lnTo>
                  <a:close/>
                </a:path>
              </a:pathLst>
            </a:cu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75"/>
            <p:cNvSpPr>
              <a:spLocks/>
            </p:cNvSpPr>
            <p:nvPr/>
          </p:nvSpPr>
          <p:spPr bwMode="auto">
            <a:xfrm>
              <a:off x="2586451" y="5913045"/>
              <a:ext cx="18362" cy="20757"/>
            </a:xfrm>
            <a:custGeom>
              <a:avLst/>
              <a:gdLst>
                <a:gd name="T0" fmla="*/ 5509 w 10"/>
                <a:gd name="T1" fmla="*/ 0 h 11"/>
                <a:gd name="T2" fmla="*/ 0 w 10"/>
                <a:gd name="T3" fmla="*/ 20757 h 11"/>
                <a:gd name="T4" fmla="*/ 18362 w 10"/>
                <a:gd name="T5" fmla="*/ 9435 h 11"/>
                <a:gd name="T6" fmla="*/ 11017 w 10"/>
                <a:gd name="T7" fmla="*/ 3774 h 11"/>
                <a:gd name="T8" fmla="*/ 5509 w 10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1">
                  <a:moveTo>
                    <a:pt x="3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4"/>
                    <a:pt x="8" y="3"/>
                    <a:pt x="6" y="2"/>
                  </a:cubicBezTo>
                  <a:cubicBezTo>
                    <a:pt x="5" y="1"/>
                    <a:pt x="4" y="1"/>
                    <a:pt x="3" y="0"/>
                  </a:cubicBezTo>
                  <a:close/>
                </a:path>
              </a:pathLst>
            </a:cu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76"/>
            <p:cNvSpPr>
              <a:spLocks/>
            </p:cNvSpPr>
            <p:nvPr/>
          </p:nvSpPr>
          <p:spPr bwMode="auto">
            <a:xfrm>
              <a:off x="2650319" y="5813252"/>
              <a:ext cx="269840" cy="90213"/>
            </a:xfrm>
            <a:custGeom>
              <a:avLst/>
              <a:gdLst>
                <a:gd name="T0" fmla="*/ 269840 w 143"/>
                <a:gd name="T1" fmla="*/ 48865 h 48"/>
                <a:gd name="T2" fmla="*/ 269840 w 143"/>
                <a:gd name="T3" fmla="*/ 48865 h 48"/>
                <a:gd name="T4" fmla="*/ 230213 w 143"/>
                <a:gd name="T5" fmla="*/ 88334 h 48"/>
                <a:gd name="T6" fmla="*/ 37740 w 143"/>
                <a:gd name="T7" fmla="*/ 77057 h 48"/>
                <a:gd name="T8" fmla="*/ 0 w 143"/>
                <a:gd name="T9" fmla="*/ 37589 h 48"/>
                <a:gd name="T10" fmla="*/ 0 w 143"/>
                <a:gd name="T11" fmla="*/ 37589 h 48"/>
                <a:gd name="T12" fmla="*/ 37740 w 143"/>
                <a:gd name="T13" fmla="*/ 0 h 48"/>
                <a:gd name="T14" fmla="*/ 230213 w 143"/>
                <a:gd name="T15" fmla="*/ 11277 h 48"/>
                <a:gd name="T16" fmla="*/ 269840 w 143"/>
                <a:gd name="T17" fmla="*/ 48865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3" h="48">
                  <a:moveTo>
                    <a:pt x="143" y="26"/>
                  </a:moveTo>
                  <a:cubicBezTo>
                    <a:pt x="143" y="26"/>
                    <a:pt x="143" y="26"/>
                    <a:pt x="143" y="26"/>
                  </a:cubicBezTo>
                  <a:cubicBezTo>
                    <a:pt x="143" y="37"/>
                    <a:pt x="134" y="48"/>
                    <a:pt x="122" y="47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9" y="40"/>
                    <a:pt x="0" y="32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22" y="6"/>
                    <a:pt x="122" y="6"/>
                    <a:pt x="122" y="6"/>
                  </a:cubicBezTo>
                  <a:cubicBezTo>
                    <a:pt x="133" y="6"/>
                    <a:pt x="143" y="15"/>
                    <a:pt x="143" y="26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1" name="矩形 100"/>
          <p:cNvSpPr/>
          <p:nvPr/>
        </p:nvSpPr>
        <p:spPr>
          <a:xfrm>
            <a:off x="425094" y="3380"/>
            <a:ext cx="7609950" cy="1126872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710835" y="366774"/>
            <a:ext cx="938447" cy="400084"/>
            <a:chOff x="7333966" y="700579"/>
            <a:chExt cx="938447" cy="400084"/>
          </a:xfrm>
        </p:grpSpPr>
        <p:sp>
          <p:nvSpPr>
            <p:cNvPr id="103" name="圓角矩形 102"/>
            <p:cNvSpPr/>
            <p:nvPr/>
          </p:nvSpPr>
          <p:spPr>
            <a:xfrm>
              <a:off x="7333966" y="700579"/>
              <a:ext cx="938447" cy="40008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7333966" y="715955"/>
              <a:ext cx="938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修改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04" name="群組 103"/>
          <p:cNvGrpSpPr/>
          <p:nvPr/>
        </p:nvGrpSpPr>
        <p:grpSpPr>
          <a:xfrm>
            <a:off x="5473253" y="351398"/>
            <a:ext cx="938447" cy="400084"/>
            <a:chOff x="7333966" y="700579"/>
            <a:chExt cx="938447" cy="400084"/>
          </a:xfrm>
          <a:solidFill>
            <a:srgbClr val="ED6B6D"/>
          </a:solidFill>
        </p:grpSpPr>
        <p:sp>
          <p:nvSpPr>
            <p:cNvPr id="105" name="圓角矩形 104"/>
            <p:cNvSpPr/>
            <p:nvPr/>
          </p:nvSpPr>
          <p:spPr>
            <a:xfrm>
              <a:off x="7333966" y="700579"/>
              <a:ext cx="938447" cy="400084"/>
            </a:xfrm>
            <a:prstGeom prst="round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7333966" y="715955"/>
              <a:ext cx="93844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提交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07" name="群組 106"/>
          <p:cNvGrpSpPr/>
          <p:nvPr/>
        </p:nvGrpSpPr>
        <p:grpSpPr>
          <a:xfrm>
            <a:off x="2964147" y="366774"/>
            <a:ext cx="938447" cy="400084"/>
            <a:chOff x="7333966" y="700579"/>
            <a:chExt cx="938447" cy="400084"/>
          </a:xfrm>
        </p:grpSpPr>
        <p:sp>
          <p:nvSpPr>
            <p:cNvPr id="108" name="圓角矩形 107"/>
            <p:cNvSpPr/>
            <p:nvPr/>
          </p:nvSpPr>
          <p:spPr>
            <a:xfrm>
              <a:off x="7333966" y="700579"/>
              <a:ext cx="938447" cy="40008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7333966" y="715955"/>
              <a:ext cx="938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詳情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10" name="群組 109"/>
          <p:cNvGrpSpPr/>
          <p:nvPr/>
        </p:nvGrpSpPr>
        <p:grpSpPr>
          <a:xfrm>
            <a:off x="455041" y="366774"/>
            <a:ext cx="938447" cy="400084"/>
            <a:chOff x="7333966" y="700579"/>
            <a:chExt cx="938447" cy="400084"/>
          </a:xfrm>
        </p:grpSpPr>
        <p:sp>
          <p:nvSpPr>
            <p:cNvPr id="111" name="圓角矩形 110"/>
            <p:cNvSpPr/>
            <p:nvPr/>
          </p:nvSpPr>
          <p:spPr>
            <a:xfrm>
              <a:off x="7333966" y="700579"/>
              <a:ext cx="938447" cy="40008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7333966" y="715955"/>
              <a:ext cx="938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增</a:t>
              </a:r>
            </a:p>
          </p:txBody>
        </p:sp>
      </p:grpSp>
      <p:grpSp>
        <p:nvGrpSpPr>
          <p:cNvPr id="113" name="群組 112"/>
          <p:cNvGrpSpPr/>
          <p:nvPr/>
        </p:nvGrpSpPr>
        <p:grpSpPr>
          <a:xfrm>
            <a:off x="4217459" y="366774"/>
            <a:ext cx="938447" cy="400084"/>
            <a:chOff x="7333966" y="700579"/>
            <a:chExt cx="938447" cy="400084"/>
          </a:xfrm>
        </p:grpSpPr>
        <p:sp>
          <p:nvSpPr>
            <p:cNvPr id="114" name="圓角矩形 113"/>
            <p:cNvSpPr/>
            <p:nvPr/>
          </p:nvSpPr>
          <p:spPr>
            <a:xfrm>
              <a:off x="7333966" y="700579"/>
              <a:ext cx="938447" cy="40008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7333966" y="715955"/>
              <a:ext cx="938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刪除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2" name="橢圓 51"/>
          <p:cNvSpPr/>
          <p:nvPr/>
        </p:nvSpPr>
        <p:spPr>
          <a:xfrm>
            <a:off x="2999526" y="114773"/>
            <a:ext cx="864141" cy="873334"/>
          </a:xfrm>
          <a:prstGeom prst="ellipse">
            <a:avLst/>
          </a:prstGeom>
          <a:noFill/>
          <a:ln w="50800">
            <a:solidFill>
              <a:srgbClr val="ED6B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8" name="直線接點 97"/>
          <p:cNvCxnSpPr>
            <a:stCxn id="96" idx="0"/>
            <a:endCxn id="52" idx="4"/>
          </p:cNvCxnSpPr>
          <p:nvPr/>
        </p:nvCxnSpPr>
        <p:spPr>
          <a:xfrm flipH="1" flipV="1">
            <a:off x="3431597" y="988107"/>
            <a:ext cx="1255085" cy="1556220"/>
          </a:xfrm>
          <a:prstGeom prst="line">
            <a:avLst/>
          </a:prstGeom>
          <a:ln w="50800">
            <a:solidFill>
              <a:srgbClr val="ED6B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1338320" y="2544327"/>
            <a:ext cx="6696724" cy="2148323"/>
            <a:chOff x="1338320" y="2544327"/>
            <a:chExt cx="6696724" cy="2148323"/>
          </a:xfrm>
        </p:grpSpPr>
        <p:sp>
          <p:nvSpPr>
            <p:cNvPr id="96" name="矩形 95"/>
            <p:cNvSpPr/>
            <p:nvPr/>
          </p:nvSpPr>
          <p:spPr>
            <a:xfrm>
              <a:off x="1338320" y="2544327"/>
              <a:ext cx="6696724" cy="214832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ED6B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1614211" y="2911640"/>
              <a:ext cx="159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審批同意</a:t>
              </a:r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9" name="圓角矩形 98"/>
            <p:cNvSpPr/>
            <p:nvPr/>
          </p:nvSpPr>
          <p:spPr>
            <a:xfrm>
              <a:off x="2954881" y="2924105"/>
              <a:ext cx="3911988" cy="37562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請選</a:t>
              </a:r>
              <a:r>
                <a: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擇</a:t>
              </a:r>
            </a:p>
          </p:txBody>
        </p:sp>
        <p:sp>
          <p:nvSpPr>
            <p:cNvPr id="100" name="圓角矩形 99"/>
            <p:cNvSpPr/>
            <p:nvPr/>
          </p:nvSpPr>
          <p:spPr>
            <a:xfrm>
              <a:off x="6980145" y="3343858"/>
              <a:ext cx="943463" cy="3302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流程圖</a:t>
              </a:r>
              <a:endPara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2" name="圓角矩形 101"/>
            <p:cNvSpPr/>
            <p:nvPr/>
          </p:nvSpPr>
          <p:spPr>
            <a:xfrm>
              <a:off x="2954881" y="3735533"/>
              <a:ext cx="3911988" cy="37562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詳細內容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1614211" y="3745545"/>
              <a:ext cx="159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申請工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單</a:t>
              </a:r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0" name="圓角矩形 119"/>
            <p:cNvSpPr/>
            <p:nvPr/>
          </p:nvSpPr>
          <p:spPr>
            <a:xfrm>
              <a:off x="6980145" y="4169564"/>
              <a:ext cx="943463" cy="3302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提交</a:t>
              </a:r>
              <a:endPara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5" name="群組 94"/>
          <p:cNvGrpSpPr/>
          <p:nvPr/>
        </p:nvGrpSpPr>
        <p:grpSpPr>
          <a:xfrm>
            <a:off x="6726565" y="351398"/>
            <a:ext cx="938447" cy="400084"/>
            <a:chOff x="7333966" y="700579"/>
            <a:chExt cx="938447" cy="400084"/>
          </a:xfrm>
          <a:solidFill>
            <a:srgbClr val="87C7E3"/>
          </a:solidFill>
        </p:grpSpPr>
        <p:sp>
          <p:nvSpPr>
            <p:cNvPr id="116" name="圓角矩形 115"/>
            <p:cNvSpPr/>
            <p:nvPr/>
          </p:nvSpPr>
          <p:spPr>
            <a:xfrm>
              <a:off x="7333966" y="700579"/>
              <a:ext cx="938447" cy="400084"/>
            </a:xfrm>
            <a:prstGeom prst="round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7333966" y="715955"/>
              <a:ext cx="93844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複製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68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2564" y="4692650"/>
            <a:ext cx="12192000" cy="2165350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文本框 775"/>
          <p:cNvSpPr txBox="1">
            <a:spLocks noChangeArrowheads="1"/>
          </p:cNvSpPr>
          <p:nvPr/>
        </p:nvSpPr>
        <p:spPr bwMode="auto">
          <a:xfrm>
            <a:off x="3222469" y="5766987"/>
            <a:ext cx="63468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介面</a:t>
            </a:r>
            <a:r>
              <a:rPr lang="en-US" altLang="zh-TW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TW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流程圖</a:t>
            </a:r>
            <a:endParaRPr lang="zh-TW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59" y="-7407"/>
            <a:ext cx="11484219" cy="5576500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455041" y="-7407"/>
            <a:ext cx="11488237" cy="558607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9" name="群組 48"/>
          <p:cNvGrpSpPr/>
          <p:nvPr/>
        </p:nvGrpSpPr>
        <p:grpSpPr>
          <a:xfrm>
            <a:off x="8592000" y="3978000"/>
            <a:ext cx="3600000" cy="2880000"/>
            <a:chOff x="6158275" y="3449977"/>
            <a:chExt cx="3796229" cy="2893100"/>
          </a:xfrm>
        </p:grpSpPr>
        <p:sp>
          <p:nvSpPr>
            <p:cNvPr id="50" name="圓角矩形 49"/>
            <p:cNvSpPr/>
            <p:nvPr/>
          </p:nvSpPr>
          <p:spPr>
            <a:xfrm>
              <a:off x="6158275" y="3449977"/>
              <a:ext cx="3796229" cy="2893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ED6B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6425998" y="3640849"/>
              <a:ext cx="3260785" cy="112635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0" algn="ctr"/>
              <a:r>
                <a:rPr lang="zh-TW" altLang="en-US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介面</a:t>
              </a:r>
              <a:r>
                <a:rPr lang="en-US" altLang="zh-TW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—</a:t>
              </a:r>
              <a:r>
                <a:rPr lang="zh-TW" altLang="en-US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流程</a:t>
              </a:r>
              <a:r>
                <a:rPr lang="zh-TW" altLang="en-US" sz="2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endParaRPr lang="en-US" altLang="zh-TW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 algn="ctr"/>
              <a:endParaRPr lang="en-US" altLang="zh-TW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>
                <a:lnSpc>
                  <a:spcPct val="150000"/>
                </a:lnSpc>
              </a:pPr>
              <a:r>
                <a:rPr lang="zh-TW" altLang="en-US" sz="20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Wingdings 2" panose="05020102010507070707" pitchFamily="18" charset="2"/>
                </a:rPr>
                <a:t>▲ 可觀看審批進度</a:t>
              </a:r>
              <a:endParaRPr lang="en-US" altLang="zh-TW" sz="20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endParaRPr>
            </a:p>
          </p:txBody>
        </p:sp>
      </p:grpSp>
      <p:grpSp>
        <p:nvGrpSpPr>
          <p:cNvPr id="56" name="组合 1224"/>
          <p:cNvGrpSpPr>
            <a:grpSpLocks/>
          </p:cNvGrpSpPr>
          <p:nvPr/>
        </p:nvGrpSpPr>
        <p:grpSpPr bwMode="auto">
          <a:xfrm>
            <a:off x="3091687" y="5682456"/>
            <a:ext cx="1108075" cy="1108075"/>
            <a:chOff x="2044375" y="5348613"/>
            <a:chExt cx="1108102" cy="1108107"/>
          </a:xfrm>
        </p:grpSpPr>
        <p:sp>
          <p:nvSpPr>
            <p:cNvPr id="57" name="Oval 139"/>
            <p:cNvSpPr>
              <a:spLocks noChangeArrowheads="1"/>
            </p:cNvSpPr>
            <p:nvPr/>
          </p:nvSpPr>
          <p:spPr bwMode="auto">
            <a:xfrm>
              <a:off x="2044375" y="5348613"/>
              <a:ext cx="1108102" cy="1108107"/>
            </a:xfrm>
            <a:prstGeom prst="ellipse">
              <a:avLst/>
            </a:prstGeom>
            <a:solidFill>
              <a:srgbClr val="6A9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8" name="Rectangle 140"/>
            <p:cNvSpPr>
              <a:spLocks noChangeArrowheads="1"/>
            </p:cNvSpPr>
            <p:nvPr/>
          </p:nvSpPr>
          <p:spPr bwMode="auto">
            <a:xfrm>
              <a:off x="2199254" y="5724635"/>
              <a:ext cx="647457" cy="458252"/>
            </a:xfrm>
            <a:prstGeom prst="rect">
              <a:avLst/>
            </a:pr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9" name="Rectangle 141"/>
            <p:cNvSpPr>
              <a:spLocks noChangeArrowheads="1"/>
            </p:cNvSpPr>
            <p:nvPr/>
          </p:nvSpPr>
          <p:spPr bwMode="auto">
            <a:xfrm>
              <a:off x="2312619" y="6083093"/>
              <a:ext cx="455056" cy="7983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0" name="Rectangle 142"/>
            <p:cNvSpPr>
              <a:spLocks noChangeArrowheads="1"/>
            </p:cNvSpPr>
            <p:nvPr/>
          </p:nvSpPr>
          <p:spPr bwMode="auto">
            <a:xfrm>
              <a:off x="2308627" y="5798083"/>
              <a:ext cx="7983" cy="289002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Rectangle 143"/>
            <p:cNvSpPr>
              <a:spLocks noChangeArrowheads="1"/>
            </p:cNvSpPr>
            <p:nvPr/>
          </p:nvSpPr>
          <p:spPr bwMode="auto">
            <a:xfrm>
              <a:off x="2395647" y="5798083"/>
              <a:ext cx="7185" cy="289002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Rectangle 144"/>
            <p:cNvSpPr>
              <a:spLocks noChangeArrowheads="1"/>
            </p:cNvSpPr>
            <p:nvPr/>
          </p:nvSpPr>
          <p:spPr bwMode="auto">
            <a:xfrm>
              <a:off x="2482666" y="5798083"/>
              <a:ext cx="7185" cy="289002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3" name="Rectangle 145"/>
            <p:cNvSpPr>
              <a:spLocks noChangeArrowheads="1"/>
            </p:cNvSpPr>
            <p:nvPr/>
          </p:nvSpPr>
          <p:spPr bwMode="auto">
            <a:xfrm>
              <a:off x="2569686" y="5798083"/>
              <a:ext cx="7185" cy="289002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" name="Freeform 146"/>
            <p:cNvSpPr>
              <a:spLocks/>
            </p:cNvSpPr>
            <p:nvPr/>
          </p:nvSpPr>
          <p:spPr bwMode="auto">
            <a:xfrm>
              <a:off x="2655907" y="5798083"/>
              <a:ext cx="11975" cy="289002"/>
            </a:xfrm>
            <a:custGeom>
              <a:avLst/>
              <a:gdLst>
                <a:gd name="T0" fmla="*/ 11975 w 15"/>
                <a:gd name="T1" fmla="*/ 0 h 362"/>
                <a:gd name="T2" fmla="*/ 7983 w 15"/>
                <a:gd name="T3" fmla="*/ 289002 h 362"/>
                <a:gd name="T4" fmla="*/ 0 w 15"/>
                <a:gd name="T5" fmla="*/ 289002 h 362"/>
                <a:gd name="T6" fmla="*/ 3992 w 15"/>
                <a:gd name="T7" fmla="*/ 0 h 362"/>
                <a:gd name="T8" fmla="*/ 11975 w 15"/>
                <a:gd name="T9" fmla="*/ 0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362">
                  <a:moveTo>
                    <a:pt x="15" y="0"/>
                  </a:moveTo>
                  <a:lnTo>
                    <a:pt x="10" y="362"/>
                  </a:lnTo>
                  <a:lnTo>
                    <a:pt x="0" y="362"/>
                  </a:lnTo>
                  <a:lnTo>
                    <a:pt x="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Rectangle 147"/>
            <p:cNvSpPr>
              <a:spLocks noChangeArrowheads="1"/>
            </p:cNvSpPr>
            <p:nvPr/>
          </p:nvSpPr>
          <p:spPr bwMode="auto">
            <a:xfrm>
              <a:off x="2742927" y="5798083"/>
              <a:ext cx="7983" cy="289002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" name="Rectangle 148"/>
            <p:cNvSpPr>
              <a:spLocks noChangeArrowheads="1"/>
            </p:cNvSpPr>
            <p:nvPr/>
          </p:nvSpPr>
          <p:spPr bwMode="auto">
            <a:xfrm>
              <a:off x="2312619" y="6015234"/>
              <a:ext cx="455056" cy="7185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" name="Freeform 149"/>
            <p:cNvSpPr>
              <a:spLocks/>
            </p:cNvSpPr>
            <p:nvPr/>
          </p:nvSpPr>
          <p:spPr bwMode="auto">
            <a:xfrm>
              <a:off x="2312619" y="5947374"/>
              <a:ext cx="455056" cy="9580"/>
            </a:xfrm>
            <a:custGeom>
              <a:avLst/>
              <a:gdLst>
                <a:gd name="T0" fmla="*/ 0 w 570"/>
                <a:gd name="T1" fmla="*/ 0 h 12"/>
                <a:gd name="T2" fmla="*/ 455056 w 570"/>
                <a:gd name="T3" fmla="*/ 3992 h 12"/>
                <a:gd name="T4" fmla="*/ 455056 w 570"/>
                <a:gd name="T5" fmla="*/ 9580 h 12"/>
                <a:gd name="T6" fmla="*/ 0 w 570"/>
                <a:gd name="T7" fmla="*/ 7185 h 12"/>
                <a:gd name="T8" fmla="*/ 0 w 57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0" h="12">
                  <a:moveTo>
                    <a:pt x="0" y="0"/>
                  </a:moveTo>
                  <a:lnTo>
                    <a:pt x="570" y="5"/>
                  </a:lnTo>
                  <a:lnTo>
                    <a:pt x="570" y="12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Rectangle 150"/>
            <p:cNvSpPr>
              <a:spLocks noChangeArrowheads="1"/>
            </p:cNvSpPr>
            <p:nvPr/>
          </p:nvSpPr>
          <p:spPr bwMode="auto">
            <a:xfrm>
              <a:off x="2312619" y="5881111"/>
              <a:ext cx="455056" cy="5588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" name="Rectangle 151"/>
            <p:cNvSpPr>
              <a:spLocks noChangeArrowheads="1"/>
            </p:cNvSpPr>
            <p:nvPr/>
          </p:nvSpPr>
          <p:spPr bwMode="auto">
            <a:xfrm>
              <a:off x="2312619" y="5813252"/>
              <a:ext cx="455056" cy="5588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Freeform 152"/>
            <p:cNvSpPr>
              <a:spLocks/>
            </p:cNvSpPr>
            <p:nvPr/>
          </p:nvSpPr>
          <p:spPr bwMode="auto">
            <a:xfrm>
              <a:off x="2307031" y="5814848"/>
              <a:ext cx="443879" cy="273833"/>
            </a:xfrm>
            <a:custGeom>
              <a:avLst/>
              <a:gdLst>
                <a:gd name="T0" fmla="*/ 95801 w 556"/>
                <a:gd name="T1" fmla="*/ 66263 h 343"/>
                <a:gd name="T2" fmla="*/ 0 w 556"/>
                <a:gd name="T3" fmla="*/ 269841 h 343"/>
                <a:gd name="T4" fmla="*/ 7185 w 556"/>
                <a:gd name="T5" fmla="*/ 273833 h 343"/>
                <a:gd name="T6" fmla="*/ 102188 w 556"/>
                <a:gd name="T7" fmla="*/ 77440 h 343"/>
                <a:gd name="T8" fmla="*/ 175636 w 556"/>
                <a:gd name="T9" fmla="*/ 205974 h 343"/>
                <a:gd name="T10" fmla="*/ 177232 w 556"/>
                <a:gd name="T11" fmla="*/ 211562 h 343"/>
                <a:gd name="T12" fmla="*/ 182821 w 556"/>
                <a:gd name="T13" fmla="*/ 207570 h 343"/>
                <a:gd name="T14" fmla="*/ 265848 w 556"/>
                <a:gd name="T15" fmla="*/ 142106 h 343"/>
                <a:gd name="T16" fmla="*/ 351271 w 556"/>
                <a:gd name="T17" fmla="*/ 207570 h 343"/>
                <a:gd name="T18" fmla="*/ 354465 w 556"/>
                <a:gd name="T19" fmla="*/ 211562 h 343"/>
                <a:gd name="T20" fmla="*/ 356860 w 556"/>
                <a:gd name="T21" fmla="*/ 205974 h 343"/>
                <a:gd name="T22" fmla="*/ 424719 w 556"/>
                <a:gd name="T23" fmla="*/ 43909 h 343"/>
                <a:gd name="T24" fmla="*/ 443879 w 556"/>
                <a:gd name="T25" fmla="*/ 51094 h 343"/>
                <a:gd name="T26" fmla="*/ 438291 w 556"/>
                <a:gd name="T27" fmla="*/ 0 h 343"/>
                <a:gd name="T28" fmla="*/ 398373 w 556"/>
                <a:gd name="T29" fmla="*/ 31934 h 343"/>
                <a:gd name="T30" fmla="*/ 416735 w 556"/>
                <a:gd name="T31" fmla="*/ 39917 h 343"/>
                <a:gd name="T32" fmla="*/ 351271 w 556"/>
                <a:gd name="T33" fmla="*/ 196393 h 343"/>
                <a:gd name="T34" fmla="*/ 269840 w 556"/>
                <a:gd name="T35" fmla="*/ 132526 h 343"/>
                <a:gd name="T36" fmla="*/ 265848 w 556"/>
                <a:gd name="T37" fmla="*/ 130131 h 343"/>
                <a:gd name="T38" fmla="*/ 264252 w 556"/>
                <a:gd name="T39" fmla="*/ 132526 h 343"/>
                <a:gd name="T40" fmla="*/ 181224 w 556"/>
                <a:gd name="T41" fmla="*/ 196393 h 343"/>
                <a:gd name="T42" fmla="*/ 103785 w 556"/>
                <a:gd name="T43" fmla="*/ 66263 h 343"/>
                <a:gd name="T44" fmla="*/ 99793 w 556"/>
                <a:gd name="T45" fmla="*/ 59078 h 343"/>
                <a:gd name="T46" fmla="*/ 95801 w 556"/>
                <a:gd name="T47" fmla="*/ 66263 h 34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56" h="343">
                  <a:moveTo>
                    <a:pt x="120" y="83"/>
                  </a:moveTo>
                  <a:lnTo>
                    <a:pt x="0" y="338"/>
                  </a:lnTo>
                  <a:lnTo>
                    <a:pt x="9" y="343"/>
                  </a:lnTo>
                  <a:lnTo>
                    <a:pt x="128" y="97"/>
                  </a:lnTo>
                  <a:lnTo>
                    <a:pt x="220" y="258"/>
                  </a:lnTo>
                  <a:lnTo>
                    <a:pt x="222" y="265"/>
                  </a:lnTo>
                  <a:lnTo>
                    <a:pt x="229" y="260"/>
                  </a:lnTo>
                  <a:lnTo>
                    <a:pt x="333" y="178"/>
                  </a:lnTo>
                  <a:lnTo>
                    <a:pt x="440" y="260"/>
                  </a:lnTo>
                  <a:lnTo>
                    <a:pt x="444" y="265"/>
                  </a:lnTo>
                  <a:lnTo>
                    <a:pt x="447" y="258"/>
                  </a:lnTo>
                  <a:lnTo>
                    <a:pt x="532" y="55"/>
                  </a:lnTo>
                  <a:lnTo>
                    <a:pt x="556" y="64"/>
                  </a:lnTo>
                  <a:lnTo>
                    <a:pt x="549" y="0"/>
                  </a:lnTo>
                  <a:lnTo>
                    <a:pt x="499" y="40"/>
                  </a:lnTo>
                  <a:lnTo>
                    <a:pt x="522" y="50"/>
                  </a:lnTo>
                  <a:lnTo>
                    <a:pt x="440" y="246"/>
                  </a:lnTo>
                  <a:lnTo>
                    <a:pt x="338" y="166"/>
                  </a:lnTo>
                  <a:lnTo>
                    <a:pt x="333" y="163"/>
                  </a:lnTo>
                  <a:lnTo>
                    <a:pt x="331" y="166"/>
                  </a:lnTo>
                  <a:lnTo>
                    <a:pt x="227" y="246"/>
                  </a:lnTo>
                  <a:lnTo>
                    <a:pt x="130" y="83"/>
                  </a:lnTo>
                  <a:lnTo>
                    <a:pt x="125" y="74"/>
                  </a:lnTo>
                  <a:lnTo>
                    <a:pt x="120" y="83"/>
                  </a:lnTo>
                  <a:close/>
                </a:path>
              </a:pathLst>
            </a:cu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Rectangle 153"/>
            <p:cNvSpPr>
              <a:spLocks noChangeArrowheads="1"/>
            </p:cNvSpPr>
            <p:nvPr/>
          </p:nvSpPr>
          <p:spPr bwMode="auto">
            <a:xfrm>
              <a:off x="2299047" y="6096665"/>
              <a:ext cx="26345" cy="12774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2" name="Rectangle 154"/>
            <p:cNvSpPr>
              <a:spLocks noChangeArrowheads="1"/>
            </p:cNvSpPr>
            <p:nvPr/>
          </p:nvSpPr>
          <p:spPr bwMode="auto">
            <a:xfrm>
              <a:off x="2386067" y="6096665"/>
              <a:ext cx="26345" cy="12774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Rectangle 155"/>
            <p:cNvSpPr>
              <a:spLocks noChangeArrowheads="1"/>
            </p:cNvSpPr>
            <p:nvPr/>
          </p:nvSpPr>
          <p:spPr bwMode="auto">
            <a:xfrm>
              <a:off x="2473086" y="6096665"/>
              <a:ext cx="26345" cy="12774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4" name="Rectangle 156"/>
            <p:cNvSpPr>
              <a:spLocks noChangeArrowheads="1"/>
            </p:cNvSpPr>
            <p:nvPr/>
          </p:nvSpPr>
          <p:spPr bwMode="auto">
            <a:xfrm>
              <a:off x="2560106" y="6096665"/>
              <a:ext cx="26345" cy="12774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5" name="Rectangle 157"/>
            <p:cNvSpPr>
              <a:spLocks noChangeArrowheads="1"/>
            </p:cNvSpPr>
            <p:nvPr/>
          </p:nvSpPr>
          <p:spPr bwMode="auto">
            <a:xfrm>
              <a:off x="2647125" y="6096665"/>
              <a:ext cx="26345" cy="12774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6" name="Rectangle 158"/>
            <p:cNvSpPr>
              <a:spLocks noChangeArrowheads="1"/>
            </p:cNvSpPr>
            <p:nvPr/>
          </p:nvSpPr>
          <p:spPr bwMode="auto">
            <a:xfrm>
              <a:off x="2733346" y="6096665"/>
              <a:ext cx="26345" cy="12774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7" name="Rectangle 159"/>
            <p:cNvSpPr>
              <a:spLocks noChangeArrowheads="1"/>
            </p:cNvSpPr>
            <p:nvPr/>
          </p:nvSpPr>
          <p:spPr bwMode="auto">
            <a:xfrm>
              <a:off x="2276694" y="6011242"/>
              <a:ext cx="26345" cy="15169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8" name="Rectangle 160"/>
            <p:cNvSpPr>
              <a:spLocks noChangeArrowheads="1"/>
            </p:cNvSpPr>
            <p:nvPr/>
          </p:nvSpPr>
          <p:spPr bwMode="auto">
            <a:xfrm>
              <a:off x="2276694" y="5944979"/>
              <a:ext cx="26345" cy="13572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9" name="Rectangle 161"/>
            <p:cNvSpPr>
              <a:spLocks noChangeArrowheads="1"/>
            </p:cNvSpPr>
            <p:nvPr/>
          </p:nvSpPr>
          <p:spPr bwMode="auto">
            <a:xfrm>
              <a:off x="2276694" y="5877120"/>
              <a:ext cx="26345" cy="13572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0" name="Rectangle 162"/>
            <p:cNvSpPr>
              <a:spLocks noChangeArrowheads="1"/>
            </p:cNvSpPr>
            <p:nvPr/>
          </p:nvSpPr>
          <p:spPr bwMode="auto">
            <a:xfrm>
              <a:off x="2276694" y="5817243"/>
              <a:ext cx="26345" cy="12774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1" name="Freeform 163"/>
            <p:cNvSpPr>
              <a:spLocks/>
            </p:cNvSpPr>
            <p:nvPr/>
          </p:nvSpPr>
          <p:spPr bwMode="auto">
            <a:xfrm>
              <a:off x="2667882" y="5648792"/>
              <a:ext cx="350473" cy="222739"/>
            </a:xfrm>
            <a:custGeom>
              <a:avLst/>
              <a:gdLst>
                <a:gd name="T0" fmla="*/ 350473 w 439"/>
                <a:gd name="T1" fmla="*/ 138114 h 279"/>
                <a:gd name="T2" fmla="*/ 186812 w 439"/>
                <a:gd name="T3" fmla="*/ 0 h 279"/>
                <a:gd name="T4" fmla="*/ 33530 w 439"/>
                <a:gd name="T5" fmla="*/ 79835 h 279"/>
                <a:gd name="T6" fmla="*/ 0 w 439"/>
                <a:gd name="T7" fmla="*/ 185217 h 279"/>
                <a:gd name="T8" fmla="*/ 275429 w 439"/>
                <a:gd name="T9" fmla="*/ 222739 h 279"/>
                <a:gd name="T10" fmla="*/ 350473 w 439"/>
                <a:gd name="T11" fmla="*/ 138114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9" h="279">
                  <a:moveTo>
                    <a:pt x="439" y="173"/>
                  </a:moveTo>
                  <a:lnTo>
                    <a:pt x="234" y="0"/>
                  </a:lnTo>
                  <a:lnTo>
                    <a:pt x="42" y="100"/>
                  </a:lnTo>
                  <a:lnTo>
                    <a:pt x="0" y="232"/>
                  </a:lnTo>
                  <a:lnTo>
                    <a:pt x="345" y="279"/>
                  </a:lnTo>
                  <a:lnTo>
                    <a:pt x="439" y="173"/>
                  </a:ln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164"/>
            <p:cNvSpPr>
              <a:spLocks/>
            </p:cNvSpPr>
            <p:nvPr/>
          </p:nvSpPr>
          <p:spPr bwMode="auto">
            <a:xfrm>
              <a:off x="2655907" y="5701483"/>
              <a:ext cx="151685" cy="232319"/>
            </a:xfrm>
            <a:custGeom>
              <a:avLst/>
              <a:gdLst>
                <a:gd name="T0" fmla="*/ 24649 w 80"/>
                <a:gd name="T1" fmla="*/ 224764 h 123"/>
                <a:gd name="T2" fmla="*/ 24649 w 80"/>
                <a:gd name="T3" fmla="*/ 224764 h 123"/>
                <a:gd name="T4" fmla="*/ 9480 w 80"/>
                <a:gd name="T5" fmla="*/ 181322 h 123"/>
                <a:gd name="T6" fmla="*/ 83427 w 80"/>
                <a:gd name="T7" fmla="*/ 24554 h 123"/>
                <a:gd name="T8" fmla="*/ 128932 w 80"/>
                <a:gd name="T9" fmla="*/ 7555 h 123"/>
                <a:gd name="T10" fmla="*/ 128932 w 80"/>
                <a:gd name="T11" fmla="*/ 7555 h 123"/>
                <a:gd name="T12" fmla="*/ 144101 w 80"/>
                <a:gd name="T13" fmla="*/ 50997 h 123"/>
                <a:gd name="T14" fmla="*/ 70154 w 80"/>
                <a:gd name="T15" fmla="*/ 207765 h 123"/>
                <a:gd name="T16" fmla="*/ 24649 w 80"/>
                <a:gd name="T17" fmla="*/ 224764 h 1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0" h="123">
                  <a:moveTo>
                    <a:pt x="13" y="119"/>
                  </a:moveTo>
                  <a:cubicBezTo>
                    <a:pt x="13" y="119"/>
                    <a:pt x="13" y="119"/>
                    <a:pt x="13" y="119"/>
                  </a:cubicBezTo>
                  <a:cubicBezTo>
                    <a:pt x="5" y="115"/>
                    <a:pt x="0" y="104"/>
                    <a:pt x="5" y="96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9" y="5"/>
                    <a:pt x="59" y="0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76" y="8"/>
                    <a:pt x="80" y="19"/>
                    <a:pt x="76" y="27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2" y="119"/>
                    <a:pt x="22" y="123"/>
                    <a:pt x="13" y="119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165"/>
            <p:cNvSpPr>
              <a:spLocks/>
            </p:cNvSpPr>
            <p:nvPr/>
          </p:nvSpPr>
          <p:spPr bwMode="auto">
            <a:xfrm>
              <a:off x="2726161" y="5695894"/>
              <a:ext cx="122945" cy="240303"/>
            </a:xfrm>
            <a:custGeom>
              <a:avLst/>
              <a:gdLst>
                <a:gd name="T0" fmla="*/ 28372 w 65"/>
                <a:gd name="T1" fmla="*/ 234627 h 127"/>
                <a:gd name="T2" fmla="*/ 28372 w 65"/>
                <a:gd name="T3" fmla="*/ 234627 h 127"/>
                <a:gd name="T4" fmla="*/ 5674 w 65"/>
                <a:gd name="T5" fmla="*/ 194891 h 127"/>
                <a:gd name="T6" fmla="*/ 54852 w 65"/>
                <a:gd name="T7" fmla="*/ 28382 h 127"/>
                <a:gd name="T8" fmla="*/ 96465 w 65"/>
                <a:gd name="T9" fmla="*/ 3784 h 127"/>
                <a:gd name="T10" fmla="*/ 96465 w 65"/>
                <a:gd name="T11" fmla="*/ 3784 h 127"/>
                <a:gd name="T12" fmla="*/ 119162 w 65"/>
                <a:gd name="T13" fmla="*/ 45412 h 127"/>
                <a:gd name="T14" fmla="*/ 69984 w 65"/>
                <a:gd name="T15" fmla="*/ 211921 h 127"/>
                <a:gd name="T16" fmla="*/ 28372 w 65"/>
                <a:gd name="T17" fmla="*/ 234627 h 1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5" h="127">
                  <a:moveTo>
                    <a:pt x="15" y="124"/>
                  </a:moveTo>
                  <a:cubicBezTo>
                    <a:pt x="15" y="124"/>
                    <a:pt x="15" y="124"/>
                    <a:pt x="15" y="124"/>
                  </a:cubicBezTo>
                  <a:cubicBezTo>
                    <a:pt x="6" y="122"/>
                    <a:pt x="0" y="112"/>
                    <a:pt x="3" y="10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2" y="6"/>
                    <a:pt x="41" y="0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60" y="5"/>
                    <a:pt x="65" y="14"/>
                    <a:pt x="63" y="24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4" y="121"/>
                    <a:pt x="25" y="127"/>
                    <a:pt x="15" y="124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166"/>
            <p:cNvSpPr>
              <a:spLocks/>
            </p:cNvSpPr>
            <p:nvPr/>
          </p:nvSpPr>
          <p:spPr bwMode="auto">
            <a:xfrm>
              <a:off x="2799609" y="5690306"/>
              <a:ext cx="67859" cy="240303"/>
            </a:xfrm>
            <a:custGeom>
              <a:avLst/>
              <a:gdLst>
                <a:gd name="T0" fmla="*/ 33930 w 36"/>
                <a:gd name="T1" fmla="*/ 240303 h 127"/>
                <a:gd name="T2" fmla="*/ 33930 w 36"/>
                <a:gd name="T3" fmla="*/ 240303 h 127"/>
                <a:gd name="T4" fmla="*/ 0 w 36"/>
                <a:gd name="T5" fmla="*/ 206244 h 127"/>
                <a:gd name="T6" fmla="*/ 1885 w 36"/>
                <a:gd name="T7" fmla="*/ 34059 h 127"/>
                <a:gd name="T8" fmla="*/ 33930 w 36"/>
                <a:gd name="T9" fmla="*/ 0 h 127"/>
                <a:gd name="T10" fmla="*/ 33930 w 36"/>
                <a:gd name="T11" fmla="*/ 0 h 127"/>
                <a:gd name="T12" fmla="*/ 67859 w 36"/>
                <a:gd name="T13" fmla="*/ 32167 h 127"/>
                <a:gd name="T14" fmla="*/ 65974 w 36"/>
                <a:gd name="T15" fmla="*/ 206244 h 127"/>
                <a:gd name="T16" fmla="*/ 33930 w 36"/>
                <a:gd name="T17" fmla="*/ 240303 h 1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6" h="127">
                  <a:moveTo>
                    <a:pt x="18" y="127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8" y="127"/>
                    <a:pt x="0" y="119"/>
                    <a:pt x="0" y="10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8"/>
                    <a:pt x="9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6" y="7"/>
                    <a:pt x="36" y="17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118"/>
                    <a:pt x="27" y="126"/>
                    <a:pt x="18" y="127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167"/>
            <p:cNvSpPr>
              <a:spLocks/>
            </p:cNvSpPr>
            <p:nvPr/>
          </p:nvSpPr>
          <p:spPr bwMode="auto">
            <a:xfrm>
              <a:off x="2850703" y="5741400"/>
              <a:ext cx="249083" cy="215554"/>
            </a:xfrm>
            <a:custGeom>
              <a:avLst/>
              <a:gdLst>
                <a:gd name="T0" fmla="*/ 120768 w 132"/>
                <a:gd name="T1" fmla="*/ 20799 h 114"/>
                <a:gd name="T2" fmla="*/ 243422 w 132"/>
                <a:gd name="T3" fmla="*/ 138030 h 114"/>
                <a:gd name="T4" fmla="*/ 107559 w 132"/>
                <a:gd name="T5" fmla="*/ 207991 h 114"/>
                <a:gd name="T6" fmla="*/ 3774 w 132"/>
                <a:gd name="T7" fmla="*/ 119122 h 114"/>
                <a:gd name="T8" fmla="*/ 120768 w 132"/>
                <a:gd name="T9" fmla="*/ 20799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14">
                  <a:moveTo>
                    <a:pt x="64" y="11"/>
                  </a:moveTo>
                  <a:cubicBezTo>
                    <a:pt x="99" y="0"/>
                    <a:pt x="132" y="47"/>
                    <a:pt x="129" y="73"/>
                  </a:cubicBezTo>
                  <a:cubicBezTo>
                    <a:pt x="125" y="98"/>
                    <a:pt x="94" y="114"/>
                    <a:pt x="57" y="110"/>
                  </a:cubicBezTo>
                  <a:cubicBezTo>
                    <a:pt x="21" y="107"/>
                    <a:pt x="0" y="77"/>
                    <a:pt x="2" y="63"/>
                  </a:cubicBezTo>
                  <a:cubicBezTo>
                    <a:pt x="5" y="50"/>
                    <a:pt x="29" y="22"/>
                    <a:pt x="64" y="11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168"/>
            <p:cNvSpPr>
              <a:spLocks/>
            </p:cNvSpPr>
            <p:nvPr/>
          </p:nvSpPr>
          <p:spPr bwMode="auto">
            <a:xfrm>
              <a:off x="2816374" y="5603286"/>
              <a:ext cx="241898" cy="226731"/>
            </a:xfrm>
            <a:custGeom>
              <a:avLst/>
              <a:gdLst>
                <a:gd name="T0" fmla="*/ 232449 w 128"/>
                <a:gd name="T1" fmla="*/ 202168 h 120"/>
                <a:gd name="T2" fmla="*/ 232449 w 128"/>
                <a:gd name="T3" fmla="*/ 202168 h 120"/>
                <a:gd name="T4" fmla="*/ 187093 w 128"/>
                <a:gd name="T5" fmla="*/ 213505 h 120"/>
                <a:gd name="T6" fmla="*/ 22678 w 128"/>
                <a:gd name="T7" fmla="*/ 66130 h 120"/>
                <a:gd name="T8" fmla="*/ 9449 w 128"/>
                <a:gd name="T9" fmla="*/ 20784 h 120"/>
                <a:gd name="T10" fmla="*/ 9449 w 128"/>
                <a:gd name="T11" fmla="*/ 20784 h 120"/>
                <a:gd name="T12" fmla="*/ 54805 w 128"/>
                <a:gd name="T13" fmla="*/ 9447 h 120"/>
                <a:gd name="T14" fmla="*/ 221110 w 128"/>
                <a:gd name="T15" fmla="*/ 156822 h 120"/>
                <a:gd name="T16" fmla="*/ 232449 w 128"/>
                <a:gd name="T17" fmla="*/ 202168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8" h="120">
                  <a:moveTo>
                    <a:pt x="123" y="107"/>
                  </a:moveTo>
                  <a:cubicBezTo>
                    <a:pt x="123" y="107"/>
                    <a:pt x="123" y="107"/>
                    <a:pt x="123" y="107"/>
                  </a:cubicBezTo>
                  <a:cubicBezTo>
                    <a:pt x="118" y="115"/>
                    <a:pt x="106" y="120"/>
                    <a:pt x="99" y="113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4" y="29"/>
                    <a:pt x="0" y="20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0" y="3"/>
                    <a:pt x="21" y="0"/>
                    <a:pt x="29" y="5"/>
                  </a:cubicBezTo>
                  <a:cubicBezTo>
                    <a:pt x="117" y="83"/>
                    <a:pt x="117" y="83"/>
                    <a:pt x="117" y="83"/>
                  </a:cubicBezTo>
                  <a:cubicBezTo>
                    <a:pt x="124" y="89"/>
                    <a:pt x="128" y="98"/>
                    <a:pt x="123" y="107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169"/>
            <p:cNvSpPr>
              <a:spLocks/>
            </p:cNvSpPr>
            <p:nvPr/>
          </p:nvSpPr>
          <p:spPr bwMode="auto">
            <a:xfrm>
              <a:off x="2684647" y="5605681"/>
              <a:ext cx="205973" cy="130131"/>
            </a:xfrm>
            <a:custGeom>
              <a:avLst/>
              <a:gdLst>
                <a:gd name="T0" fmla="*/ 5669 w 109"/>
                <a:gd name="T1" fmla="*/ 103728 h 69"/>
                <a:gd name="T2" fmla="*/ 5669 w 109"/>
                <a:gd name="T3" fmla="*/ 103728 h 69"/>
                <a:gd name="T4" fmla="*/ 24566 w 109"/>
                <a:gd name="T5" fmla="*/ 62237 h 69"/>
                <a:gd name="T6" fmla="*/ 156842 w 109"/>
                <a:gd name="T7" fmla="*/ 5658 h 69"/>
                <a:gd name="T8" fmla="*/ 198414 w 109"/>
                <a:gd name="T9" fmla="*/ 24517 h 69"/>
                <a:gd name="T10" fmla="*/ 198414 w 109"/>
                <a:gd name="T11" fmla="*/ 24517 h 69"/>
                <a:gd name="T12" fmla="*/ 179518 w 109"/>
                <a:gd name="T13" fmla="*/ 67894 h 69"/>
                <a:gd name="T14" fmla="*/ 49131 w 109"/>
                <a:gd name="T15" fmla="*/ 124473 h 69"/>
                <a:gd name="T16" fmla="*/ 5669 w 109"/>
                <a:gd name="T17" fmla="*/ 103728 h 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9" h="69">
                  <a:moveTo>
                    <a:pt x="3" y="55"/>
                  </a:moveTo>
                  <a:cubicBezTo>
                    <a:pt x="3" y="55"/>
                    <a:pt x="3" y="55"/>
                    <a:pt x="3" y="55"/>
                  </a:cubicBezTo>
                  <a:cubicBezTo>
                    <a:pt x="0" y="46"/>
                    <a:pt x="4" y="36"/>
                    <a:pt x="13" y="3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92" y="0"/>
                    <a:pt x="102" y="4"/>
                    <a:pt x="105" y="13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109" y="22"/>
                    <a:pt x="104" y="33"/>
                    <a:pt x="95" y="3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17" y="69"/>
                    <a:pt x="7" y="64"/>
                    <a:pt x="3" y="55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170"/>
            <p:cNvSpPr>
              <a:spLocks/>
            </p:cNvSpPr>
            <p:nvPr/>
          </p:nvSpPr>
          <p:spPr bwMode="auto">
            <a:xfrm>
              <a:off x="2586451" y="5663961"/>
              <a:ext cx="167652" cy="222739"/>
            </a:xfrm>
            <a:custGeom>
              <a:avLst/>
              <a:gdLst>
                <a:gd name="T0" fmla="*/ 20721 w 89"/>
                <a:gd name="T1" fmla="*/ 213301 h 118"/>
                <a:gd name="T2" fmla="*/ 20721 w 89"/>
                <a:gd name="T3" fmla="*/ 213301 h 118"/>
                <a:gd name="T4" fmla="*/ 9419 w 89"/>
                <a:gd name="T5" fmla="*/ 167998 h 118"/>
                <a:gd name="T6" fmla="*/ 101721 w 89"/>
                <a:gd name="T7" fmla="*/ 20764 h 118"/>
                <a:gd name="T8" fmla="*/ 146931 w 89"/>
                <a:gd name="T9" fmla="*/ 9438 h 118"/>
                <a:gd name="T10" fmla="*/ 146931 w 89"/>
                <a:gd name="T11" fmla="*/ 9438 h 118"/>
                <a:gd name="T12" fmla="*/ 158233 w 89"/>
                <a:gd name="T13" fmla="*/ 54741 h 118"/>
                <a:gd name="T14" fmla="*/ 65931 w 89"/>
                <a:gd name="T15" fmla="*/ 201975 h 118"/>
                <a:gd name="T16" fmla="*/ 20721 w 89"/>
                <a:gd name="T17" fmla="*/ 213301 h 1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9" h="118">
                  <a:moveTo>
                    <a:pt x="11" y="113"/>
                  </a:moveTo>
                  <a:cubicBezTo>
                    <a:pt x="11" y="113"/>
                    <a:pt x="11" y="113"/>
                    <a:pt x="11" y="113"/>
                  </a:cubicBezTo>
                  <a:cubicBezTo>
                    <a:pt x="3" y="108"/>
                    <a:pt x="0" y="98"/>
                    <a:pt x="5" y="89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9" y="3"/>
                    <a:pt x="69" y="0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86" y="10"/>
                    <a:pt x="89" y="21"/>
                    <a:pt x="84" y="29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30" y="115"/>
                    <a:pt x="20" y="118"/>
                    <a:pt x="11" y="113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71"/>
            <p:cNvSpPr>
              <a:spLocks/>
            </p:cNvSpPr>
            <p:nvPr/>
          </p:nvSpPr>
          <p:spPr bwMode="auto">
            <a:xfrm>
              <a:off x="2801206" y="5600093"/>
              <a:ext cx="204376" cy="265850"/>
            </a:xfrm>
            <a:custGeom>
              <a:avLst/>
              <a:gdLst>
                <a:gd name="T0" fmla="*/ 9462 w 108"/>
                <a:gd name="T1" fmla="*/ 98044 h 141"/>
                <a:gd name="T2" fmla="*/ 70018 w 108"/>
                <a:gd name="T3" fmla="*/ 226255 h 141"/>
                <a:gd name="T4" fmla="*/ 204376 w 108"/>
                <a:gd name="T5" fmla="*/ 265850 h 141"/>
                <a:gd name="T6" fmla="*/ 187345 w 108"/>
                <a:gd name="T7" fmla="*/ 137639 h 141"/>
                <a:gd name="T8" fmla="*/ 9462 w 108"/>
                <a:gd name="T9" fmla="*/ 98044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" h="141">
                  <a:moveTo>
                    <a:pt x="5" y="52"/>
                  </a:moveTo>
                  <a:cubicBezTo>
                    <a:pt x="18" y="62"/>
                    <a:pt x="73" y="99"/>
                    <a:pt x="37" y="120"/>
                  </a:cubicBezTo>
                  <a:cubicBezTo>
                    <a:pt x="0" y="140"/>
                    <a:pt x="108" y="141"/>
                    <a:pt x="108" y="141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99" y="73"/>
                    <a:pt x="50" y="0"/>
                    <a:pt x="5" y="52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72"/>
            <p:cNvSpPr>
              <a:spLocks/>
            </p:cNvSpPr>
            <p:nvPr/>
          </p:nvSpPr>
          <p:spPr bwMode="auto">
            <a:xfrm>
              <a:off x="2958479" y="5741400"/>
              <a:ext cx="149290" cy="200385"/>
            </a:xfrm>
            <a:custGeom>
              <a:avLst/>
              <a:gdLst>
                <a:gd name="T0" fmla="*/ 33530 w 187"/>
                <a:gd name="T1" fmla="*/ 0 h 251"/>
                <a:gd name="T2" fmla="*/ 0 w 187"/>
                <a:gd name="T3" fmla="*/ 164459 h 251"/>
                <a:gd name="T4" fmla="*/ 95801 w 187"/>
                <a:gd name="T5" fmla="*/ 200385 h 251"/>
                <a:gd name="T6" fmla="*/ 149290 w 187"/>
                <a:gd name="T7" fmla="*/ 39917 h 251"/>
                <a:gd name="T8" fmla="*/ 33530 w 187"/>
                <a:gd name="T9" fmla="*/ 0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7" h="251">
                  <a:moveTo>
                    <a:pt x="42" y="0"/>
                  </a:moveTo>
                  <a:lnTo>
                    <a:pt x="0" y="206"/>
                  </a:lnTo>
                  <a:lnTo>
                    <a:pt x="120" y="251"/>
                  </a:lnTo>
                  <a:lnTo>
                    <a:pt x="187" y="5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73"/>
            <p:cNvSpPr>
              <a:spLocks/>
            </p:cNvSpPr>
            <p:nvPr/>
          </p:nvSpPr>
          <p:spPr bwMode="auto">
            <a:xfrm>
              <a:off x="3027935" y="5760561"/>
              <a:ext cx="124542" cy="241101"/>
            </a:xfrm>
            <a:custGeom>
              <a:avLst/>
              <a:gdLst>
                <a:gd name="T0" fmla="*/ 69819 w 66"/>
                <a:gd name="T1" fmla="*/ 0 h 128"/>
                <a:gd name="T2" fmla="*/ 0 w 66"/>
                <a:gd name="T3" fmla="*/ 203429 h 128"/>
                <a:gd name="T4" fmla="*/ 109446 w 66"/>
                <a:gd name="T5" fmla="*/ 241101 h 128"/>
                <a:gd name="T6" fmla="*/ 120768 w 66"/>
                <a:gd name="T7" fmla="*/ 209080 h 128"/>
                <a:gd name="T8" fmla="*/ 124542 w 66"/>
                <a:gd name="T9" fmla="*/ 143154 h 128"/>
                <a:gd name="T10" fmla="*/ 109446 w 66"/>
                <a:gd name="T11" fmla="*/ 13185 h 128"/>
                <a:gd name="T12" fmla="*/ 69819 w 66"/>
                <a:gd name="T13" fmla="*/ 0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128">
                  <a:moveTo>
                    <a:pt x="37" y="0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64" y="111"/>
                    <a:pt x="64" y="111"/>
                    <a:pt x="64" y="111"/>
                  </a:cubicBezTo>
                  <a:cubicBezTo>
                    <a:pt x="65" y="100"/>
                    <a:pt x="66" y="88"/>
                    <a:pt x="66" y="76"/>
                  </a:cubicBezTo>
                  <a:cubicBezTo>
                    <a:pt x="66" y="52"/>
                    <a:pt x="63" y="29"/>
                    <a:pt x="58" y="7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174"/>
            <p:cNvSpPr>
              <a:spLocks/>
            </p:cNvSpPr>
            <p:nvPr/>
          </p:nvSpPr>
          <p:spPr bwMode="auto">
            <a:xfrm>
              <a:off x="2586451" y="5541015"/>
              <a:ext cx="289001" cy="392787"/>
            </a:xfrm>
            <a:custGeom>
              <a:avLst/>
              <a:gdLst>
                <a:gd name="T0" fmla="*/ 13222 w 153"/>
                <a:gd name="T1" fmla="*/ 330470 h 208"/>
                <a:gd name="T2" fmla="*/ 0 w 153"/>
                <a:gd name="T3" fmla="*/ 392787 h 208"/>
                <a:gd name="T4" fmla="*/ 56667 w 153"/>
                <a:gd name="T5" fmla="*/ 360684 h 208"/>
                <a:gd name="T6" fmla="*/ 285223 w 153"/>
                <a:gd name="T7" fmla="*/ 39656 h 208"/>
                <a:gd name="T8" fmla="*/ 281445 w 153"/>
                <a:gd name="T9" fmla="*/ 18884 h 208"/>
                <a:gd name="T10" fmla="*/ 262556 w 153"/>
                <a:gd name="T11" fmla="*/ 5665 h 208"/>
                <a:gd name="T12" fmla="*/ 243668 w 153"/>
                <a:gd name="T13" fmla="*/ 7554 h 208"/>
                <a:gd name="T14" fmla="*/ 13222 w 153"/>
                <a:gd name="T15" fmla="*/ 330470 h 2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3" h="208">
                  <a:moveTo>
                    <a:pt x="7" y="175"/>
                  </a:moveTo>
                  <a:cubicBezTo>
                    <a:pt x="0" y="208"/>
                    <a:pt x="0" y="208"/>
                    <a:pt x="0" y="208"/>
                  </a:cubicBezTo>
                  <a:cubicBezTo>
                    <a:pt x="30" y="191"/>
                    <a:pt x="30" y="191"/>
                    <a:pt x="30" y="191"/>
                  </a:cubicBezTo>
                  <a:cubicBezTo>
                    <a:pt x="151" y="21"/>
                    <a:pt x="151" y="21"/>
                    <a:pt x="151" y="21"/>
                  </a:cubicBezTo>
                  <a:cubicBezTo>
                    <a:pt x="153" y="17"/>
                    <a:pt x="153" y="13"/>
                    <a:pt x="149" y="10"/>
                  </a:cubicBezTo>
                  <a:cubicBezTo>
                    <a:pt x="139" y="3"/>
                    <a:pt x="139" y="3"/>
                    <a:pt x="139" y="3"/>
                  </a:cubicBezTo>
                  <a:cubicBezTo>
                    <a:pt x="136" y="0"/>
                    <a:pt x="131" y="1"/>
                    <a:pt x="129" y="4"/>
                  </a:cubicBezTo>
                  <a:lnTo>
                    <a:pt x="7" y="175"/>
                  </a:lnTo>
                  <a:close/>
                </a:path>
              </a:pathLst>
            </a:cu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75"/>
            <p:cNvSpPr>
              <a:spLocks/>
            </p:cNvSpPr>
            <p:nvPr/>
          </p:nvSpPr>
          <p:spPr bwMode="auto">
            <a:xfrm>
              <a:off x="2586451" y="5913045"/>
              <a:ext cx="18362" cy="20757"/>
            </a:xfrm>
            <a:custGeom>
              <a:avLst/>
              <a:gdLst>
                <a:gd name="T0" fmla="*/ 5509 w 10"/>
                <a:gd name="T1" fmla="*/ 0 h 11"/>
                <a:gd name="T2" fmla="*/ 0 w 10"/>
                <a:gd name="T3" fmla="*/ 20757 h 11"/>
                <a:gd name="T4" fmla="*/ 18362 w 10"/>
                <a:gd name="T5" fmla="*/ 9435 h 11"/>
                <a:gd name="T6" fmla="*/ 11017 w 10"/>
                <a:gd name="T7" fmla="*/ 3774 h 11"/>
                <a:gd name="T8" fmla="*/ 5509 w 10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1">
                  <a:moveTo>
                    <a:pt x="3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4"/>
                    <a:pt x="8" y="3"/>
                    <a:pt x="6" y="2"/>
                  </a:cubicBezTo>
                  <a:cubicBezTo>
                    <a:pt x="5" y="1"/>
                    <a:pt x="4" y="1"/>
                    <a:pt x="3" y="0"/>
                  </a:cubicBezTo>
                  <a:close/>
                </a:path>
              </a:pathLst>
            </a:cu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76"/>
            <p:cNvSpPr>
              <a:spLocks/>
            </p:cNvSpPr>
            <p:nvPr/>
          </p:nvSpPr>
          <p:spPr bwMode="auto">
            <a:xfrm>
              <a:off x="2650319" y="5813252"/>
              <a:ext cx="269840" cy="90213"/>
            </a:xfrm>
            <a:custGeom>
              <a:avLst/>
              <a:gdLst>
                <a:gd name="T0" fmla="*/ 269840 w 143"/>
                <a:gd name="T1" fmla="*/ 48865 h 48"/>
                <a:gd name="T2" fmla="*/ 269840 w 143"/>
                <a:gd name="T3" fmla="*/ 48865 h 48"/>
                <a:gd name="T4" fmla="*/ 230213 w 143"/>
                <a:gd name="T5" fmla="*/ 88334 h 48"/>
                <a:gd name="T6" fmla="*/ 37740 w 143"/>
                <a:gd name="T7" fmla="*/ 77057 h 48"/>
                <a:gd name="T8" fmla="*/ 0 w 143"/>
                <a:gd name="T9" fmla="*/ 37589 h 48"/>
                <a:gd name="T10" fmla="*/ 0 w 143"/>
                <a:gd name="T11" fmla="*/ 37589 h 48"/>
                <a:gd name="T12" fmla="*/ 37740 w 143"/>
                <a:gd name="T13" fmla="*/ 0 h 48"/>
                <a:gd name="T14" fmla="*/ 230213 w 143"/>
                <a:gd name="T15" fmla="*/ 11277 h 48"/>
                <a:gd name="T16" fmla="*/ 269840 w 143"/>
                <a:gd name="T17" fmla="*/ 48865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3" h="48">
                  <a:moveTo>
                    <a:pt x="143" y="26"/>
                  </a:moveTo>
                  <a:cubicBezTo>
                    <a:pt x="143" y="26"/>
                    <a:pt x="143" y="26"/>
                    <a:pt x="143" y="26"/>
                  </a:cubicBezTo>
                  <a:cubicBezTo>
                    <a:pt x="143" y="37"/>
                    <a:pt x="134" y="48"/>
                    <a:pt x="122" y="47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9" y="40"/>
                    <a:pt x="0" y="32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22" y="6"/>
                    <a:pt x="122" y="6"/>
                    <a:pt x="122" y="6"/>
                  </a:cubicBezTo>
                  <a:cubicBezTo>
                    <a:pt x="133" y="6"/>
                    <a:pt x="143" y="15"/>
                    <a:pt x="143" y="26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466607" y="0"/>
            <a:ext cx="6696724" cy="1126872"/>
            <a:chOff x="572336" y="2777933"/>
            <a:chExt cx="6696724" cy="1126872"/>
          </a:xfrm>
        </p:grpSpPr>
        <p:sp>
          <p:nvSpPr>
            <p:cNvPr id="95" name="矩形 94"/>
            <p:cNvSpPr/>
            <p:nvPr/>
          </p:nvSpPr>
          <p:spPr>
            <a:xfrm>
              <a:off x="572336" y="2777933"/>
              <a:ext cx="6696724" cy="112687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ED6B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848227" y="3145246"/>
              <a:ext cx="159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審批同意</a:t>
              </a:r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7" name="圓角矩形 96"/>
            <p:cNvSpPr/>
            <p:nvPr/>
          </p:nvSpPr>
          <p:spPr>
            <a:xfrm>
              <a:off x="2188897" y="3157711"/>
              <a:ext cx="3911988" cy="37562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請選</a:t>
              </a:r>
              <a:r>
                <a: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擇</a:t>
              </a:r>
            </a:p>
          </p:txBody>
        </p:sp>
        <p:sp>
          <p:nvSpPr>
            <p:cNvPr id="99" name="圓角矩形 98"/>
            <p:cNvSpPr/>
            <p:nvPr/>
          </p:nvSpPr>
          <p:spPr>
            <a:xfrm>
              <a:off x="6214162" y="3514578"/>
              <a:ext cx="943463" cy="33028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流程圖</a:t>
              </a:r>
              <a:endPara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2" name="橢圓 51"/>
          <p:cNvSpPr/>
          <p:nvPr/>
        </p:nvSpPr>
        <p:spPr>
          <a:xfrm>
            <a:off x="6148093" y="465120"/>
            <a:ext cx="864141" cy="873334"/>
          </a:xfrm>
          <a:prstGeom prst="ellipse">
            <a:avLst/>
          </a:prstGeom>
          <a:noFill/>
          <a:ln w="50800">
            <a:solidFill>
              <a:srgbClr val="ED6B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/>
          <p:cNvSpPr/>
          <p:nvPr/>
        </p:nvSpPr>
        <p:spPr>
          <a:xfrm>
            <a:off x="589548" y="2607598"/>
            <a:ext cx="6990066" cy="2112009"/>
          </a:xfrm>
          <a:prstGeom prst="rect">
            <a:avLst/>
          </a:prstGeom>
          <a:solidFill>
            <a:schemeClr val="bg1"/>
          </a:solidFill>
          <a:ln w="50800">
            <a:solidFill>
              <a:srgbClr val="ED6B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91149"/>
              </p:ext>
            </p:extLst>
          </p:nvPr>
        </p:nvGraphicFramePr>
        <p:xfrm>
          <a:off x="629206" y="2644135"/>
          <a:ext cx="6950408" cy="20280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7602">
                  <a:extLst>
                    <a:ext uri="{9D8B030D-6E8A-4147-A177-3AD203B41FA5}">
                      <a16:colId xmlns:a16="http://schemas.microsoft.com/office/drawing/2014/main" xmlns="" val="2156253781"/>
                    </a:ext>
                  </a:extLst>
                </a:gridCol>
                <a:gridCol w="1737602">
                  <a:extLst>
                    <a:ext uri="{9D8B030D-6E8A-4147-A177-3AD203B41FA5}">
                      <a16:colId xmlns:a16="http://schemas.microsoft.com/office/drawing/2014/main" xmlns="" val="296163099"/>
                    </a:ext>
                  </a:extLst>
                </a:gridCol>
                <a:gridCol w="1737602">
                  <a:extLst>
                    <a:ext uri="{9D8B030D-6E8A-4147-A177-3AD203B41FA5}">
                      <a16:colId xmlns:a16="http://schemas.microsoft.com/office/drawing/2014/main" xmlns="" val="3118701597"/>
                    </a:ext>
                  </a:extLst>
                </a:gridCol>
                <a:gridCol w="1737602">
                  <a:extLst>
                    <a:ext uri="{9D8B030D-6E8A-4147-A177-3AD203B41FA5}">
                      <a16:colId xmlns:a16="http://schemas.microsoft.com/office/drawing/2014/main" xmlns="" val="2410075088"/>
                    </a:ext>
                  </a:extLst>
                </a:gridCol>
              </a:tblGrid>
              <a:tr h="5070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環節名稱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任務類型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審批狀態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通過時間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0510164"/>
                  </a:ext>
                </a:extLst>
              </a:tr>
              <a:tr h="5070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提交人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提交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已提交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</a:t>
                      </a:r>
                      <a:r>
                        <a:rPr lang="en-US" altLang="zh-TW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  <a:r>
                        <a:rPr lang="en-US" altLang="zh-TW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</a:t>
                      </a:r>
                      <a:r>
                        <a:rPr lang="en-US" altLang="zh-TW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1741744"/>
                  </a:ext>
                </a:extLst>
              </a:tr>
              <a:tr h="5070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主管審批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審批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已同意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</a:t>
                      </a:r>
                      <a:r>
                        <a:rPr lang="en-US" altLang="zh-TW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  <a:r>
                        <a:rPr lang="en-US" altLang="zh-TW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</a:t>
                      </a:r>
                      <a:r>
                        <a:rPr lang="en-US" altLang="zh-TW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2227842"/>
                  </a:ext>
                </a:extLst>
              </a:tr>
              <a:tr h="50701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財務審批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審批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審批中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5834945"/>
                  </a:ext>
                </a:extLst>
              </a:tr>
            </a:tbl>
          </a:graphicData>
        </a:graphic>
      </p:graphicFrame>
      <p:cxnSp>
        <p:nvCxnSpPr>
          <p:cNvPr id="98" name="直線接點 97"/>
          <p:cNvCxnSpPr>
            <a:endCxn id="52" idx="4"/>
          </p:cNvCxnSpPr>
          <p:nvPr/>
        </p:nvCxnSpPr>
        <p:spPr>
          <a:xfrm flipV="1">
            <a:off x="4313583" y="1338454"/>
            <a:ext cx="2266581" cy="1253975"/>
          </a:xfrm>
          <a:prstGeom prst="line">
            <a:avLst/>
          </a:prstGeom>
          <a:ln w="50800">
            <a:solidFill>
              <a:srgbClr val="ED6B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9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226"/>
          <a:stretch/>
        </p:blipFill>
        <p:spPr>
          <a:xfrm>
            <a:off x="-1657" y="3954"/>
            <a:ext cx="12192000" cy="581701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 bwMode="auto">
          <a:xfrm>
            <a:off x="32564" y="4692650"/>
            <a:ext cx="12192000" cy="2165350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文本框 775"/>
          <p:cNvSpPr txBox="1">
            <a:spLocks noChangeArrowheads="1"/>
          </p:cNvSpPr>
          <p:nvPr/>
        </p:nvSpPr>
        <p:spPr bwMode="auto">
          <a:xfrm>
            <a:off x="2955151" y="5775325"/>
            <a:ext cx="63468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介面</a:t>
            </a:r>
            <a:r>
              <a:rPr lang="en-US" altLang="zh-TW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TW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複製</a:t>
            </a:r>
          </a:p>
        </p:txBody>
      </p:sp>
      <p:grpSp>
        <p:nvGrpSpPr>
          <p:cNvPr id="49" name="群組 48"/>
          <p:cNvGrpSpPr/>
          <p:nvPr/>
        </p:nvGrpSpPr>
        <p:grpSpPr>
          <a:xfrm>
            <a:off x="8592000" y="3978000"/>
            <a:ext cx="3600000" cy="2880000"/>
            <a:chOff x="6158275" y="3449977"/>
            <a:chExt cx="3796229" cy="2893100"/>
          </a:xfrm>
        </p:grpSpPr>
        <p:sp>
          <p:nvSpPr>
            <p:cNvPr id="50" name="圓角矩形 49"/>
            <p:cNvSpPr/>
            <p:nvPr/>
          </p:nvSpPr>
          <p:spPr>
            <a:xfrm>
              <a:off x="6158275" y="3449977"/>
              <a:ext cx="3796229" cy="2893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ED6B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6425998" y="3640849"/>
              <a:ext cx="3260785" cy="166955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0" algn="ctr"/>
              <a:r>
                <a:rPr lang="zh-TW" altLang="en-US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介面</a:t>
              </a:r>
              <a:r>
                <a:rPr lang="en-US" altLang="zh-TW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—</a:t>
              </a:r>
              <a:r>
                <a:rPr lang="zh-TW" altLang="en-US" sz="2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複製</a:t>
              </a:r>
              <a:endParaRPr lang="en-US" altLang="zh-TW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 algn="ctr"/>
              <a:endParaRPr lang="en-US" altLang="zh-TW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>
                <a:lnSpc>
                  <a:spcPct val="150000"/>
                </a:lnSpc>
              </a:pPr>
              <a:r>
                <a:rPr lang="zh-TW" altLang="en-US" sz="20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Wingdings 2" panose="05020102010507070707" pitchFamily="18" charset="2"/>
                </a:rPr>
                <a:t>▲ 點選一筆資料按複製</a:t>
              </a:r>
              <a:endParaRPr lang="en-US" altLang="zh-TW" sz="20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endParaRPr>
            </a:p>
            <a:p>
              <a:pPr lvl="0">
                <a:lnSpc>
                  <a:spcPct val="150000"/>
                </a:lnSpc>
              </a:pPr>
              <a:r>
                <a:rPr lang="zh-TW" altLang="en-US" sz="20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▲ 即可生成一筆相同資料</a:t>
              </a:r>
              <a:endParaRPr lang="en-US" altLang="zh-TW" sz="20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6" name="组合 1224"/>
          <p:cNvGrpSpPr>
            <a:grpSpLocks/>
          </p:cNvGrpSpPr>
          <p:nvPr/>
        </p:nvGrpSpPr>
        <p:grpSpPr bwMode="auto">
          <a:xfrm>
            <a:off x="3091687" y="5682456"/>
            <a:ext cx="1108075" cy="1108075"/>
            <a:chOff x="2044375" y="5348613"/>
            <a:chExt cx="1108102" cy="1108107"/>
          </a:xfrm>
        </p:grpSpPr>
        <p:sp>
          <p:nvSpPr>
            <p:cNvPr id="57" name="Oval 139"/>
            <p:cNvSpPr>
              <a:spLocks noChangeArrowheads="1"/>
            </p:cNvSpPr>
            <p:nvPr/>
          </p:nvSpPr>
          <p:spPr bwMode="auto">
            <a:xfrm>
              <a:off x="2044375" y="5348613"/>
              <a:ext cx="1108102" cy="1108107"/>
            </a:xfrm>
            <a:prstGeom prst="ellipse">
              <a:avLst/>
            </a:prstGeom>
            <a:solidFill>
              <a:srgbClr val="6A9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8" name="Rectangle 140"/>
            <p:cNvSpPr>
              <a:spLocks noChangeArrowheads="1"/>
            </p:cNvSpPr>
            <p:nvPr/>
          </p:nvSpPr>
          <p:spPr bwMode="auto">
            <a:xfrm>
              <a:off x="2199254" y="5724635"/>
              <a:ext cx="647457" cy="458252"/>
            </a:xfrm>
            <a:prstGeom prst="rect">
              <a:avLst/>
            </a:pr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9" name="Rectangle 141"/>
            <p:cNvSpPr>
              <a:spLocks noChangeArrowheads="1"/>
            </p:cNvSpPr>
            <p:nvPr/>
          </p:nvSpPr>
          <p:spPr bwMode="auto">
            <a:xfrm>
              <a:off x="2312619" y="6083093"/>
              <a:ext cx="455056" cy="7983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0" name="Rectangle 142"/>
            <p:cNvSpPr>
              <a:spLocks noChangeArrowheads="1"/>
            </p:cNvSpPr>
            <p:nvPr/>
          </p:nvSpPr>
          <p:spPr bwMode="auto">
            <a:xfrm>
              <a:off x="2308627" y="5798083"/>
              <a:ext cx="7983" cy="289002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Rectangle 143"/>
            <p:cNvSpPr>
              <a:spLocks noChangeArrowheads="1"/>
            </p:cNvSpPr>
            <p:nvPr/>
          </p:nvSpPr>
          <p:spPr bwMode="auto">
            <a:xfrm>
              <a:off x="2395647" y="5798083"/>
              <a:ext cx="7185" cy="289002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Rectangle 144"/>
            <p:cNvSpPr>
              <a:spLocks noChangeArrowheads="1"/>
            </p:cNvSpPr>
            <p:nvPr/>
          </p:nvSpPr>
          <p:spPr bwMode="auto">
            <a:xfrm>
              <a:off x="2482666" y="5798083"/>
              <a:ext cx="7185" cy="289002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3" name="Rectangle 145"/>
            <p:cNvSpPr>
              <a:spLocks noChangeArrowheads="1"/>
            </p:cNvSpPr>
            <p:nvPr/>
          </p:nvSpPr>
          <p:spPr bwMode="auto">
            <a:xfrm>
              <a:off x="2569686" y="5798083"/>
              <a:ext cx="7185" cy="289002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" name="Freeform 146"/>
            <p:cNvSpPr>
              <a:spLocks/>
            </p:cNvSpPr>
            <p:nvPr/>
          </p:nvSpPr>
          <p:spPr bwMode="auto">
            <a:xfrm>
              <a:off x="2655907" y="5798083"/>
              <a:ext cx="11975" cy="289002"/>
            </a:xfrm>
            <a:custGeom>
              <a:avLst/>
              <a:gdLst>
                <a:gd name="T0" fmla="*/ 11975 w 15"/>
                <a:gd name="T1" fmla="*/ 0 h 362"/>
                <a:gd name="T2" fmla="*/ 7983 w 15"/>
                <a:gd name="T3" fmla="*/ 289002 h 362"/>
                <a:gd name="T4" fmla="*/ 0 w 15"/>
                <a:gd name="T5" fmla="*/ 289002 h 362"/>
                <a:gd name="T6" fmla="*/ 3992 w 15"/>
                <a:gd name="T7" fmla="*/ 0 h 362"/>
                <a:gd name="T8" fmla="*/ 11975 w 15"/>
                <a:gd name="T9" fmla="*/ 0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362">
                  <a:moveTo>
                    <a:pt x="15" y="0"/>
                  </a:moveTo>
                  <a:lnTo>
                    <a:pt x="10" y="362"/>
                  </a:lnTo>
                  <a:lnTo>
                    <a:pt x="0" y="362"/>
                  </a:lnTo>
                  <a:lnTo>
                    <a:pt x="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Rectangle 147"/>
            <p:cNvSpPr>
              <a:spLocks noChangeArrowheads="1"/>
            </p:cNvSpPr>
            <p:nvPr/>
          </p:nvSpPr>
          <p:spPr bwMode="auto">
            <a:xfrm>
              <a:off x="2742927" y="5798083"/>
              <a:ext cx="7983" cy="289002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" name="Rectangle 148"/>
            <p:cNvSpPr>
              <a:spLocks noChangeArrowheads="1"/>
            </p:cNvSpPr>
            <p:nvPr/>
          </p:nvSpPr>
          <p:spPr bwMode="auto">
            <a:xfrm>
              <a:off x="2312619" y="6015234"/>
              <a:ext cx="455056" cy="7185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" name="Freeform 149"/>
            <p:cNvSpPr>
              <a:spLocks/>
            </p:cNvSpPr>
            <p:nvPr/>
          </p:nvSpPr>
          <p:spPr bwMode="auto">
            <a:xfrm>
              <a:off x="2312619" y="5947374"/>
              <a:ext cx="455056" cy="9580"/>
            </a:xfrm>
            <a:custGeom>
              <a:avLst/>
              <a:gdLst>
                <a:gd name="T0" fmla="*/ 0 w 570"/>
                <a:gd name="T1" fmla="*/ 0 h 12"/>
                <a:gd name="T2" fmla="*/ 455056 w 570"/>
                <a:gd name="T3" fmla="*/ 3992 h 12"/>
                <a:gd name="T4" fmla="*/ 455056 w 570"/>
                <a:gd name="T5" fmla="*/ 9580 h 12"/>
                <a:gd name="T6" fmla="*/ 0 w 570"/>
                <a:gd name="T7" fmla="*/ 7185 h 12"/>
                <a:gd name="T8" fmla="*/ 0 w 57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0" h="12">
                  <a:moveTo>
                    <a:pt x="0" y="0"/>
                  </a:moveTo>
                  <a:lnTo>
                    <a:pt x="570" y="5"/>
                  </a:lnTo>
                  <a:lnTo>
                    <a:pt x="570" y="12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Rectangle 150"/>
            <p:cNvSpPr>
              <a:spLocks noChangeArrowheads="1"/>
            </p:cNvSpPr>
            <p:nvPr/>
          </p:nvSpPr>
          <p:spPr bwMode="auto">
            <a:xfrm>
              <a:off x="2312619" y="5881111"/>
              <a:ext cx="455056" cy="5588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" name="Rectangle 151"/>
            <p:cNvSpPr>
              <a:spLocks noChangeArrowheads="1"/>
            </p:cNvSpPr>
            <p:nvPr/>
          </p:nvSpPr>
          <p:spPr bwMode="auto">
            <a:xfrm>
              <a:off x="2312619" y="5813252"/>
              <a:ext cx="455056" cy="5588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Freeform 152"/>
            <p:cNvSpPr>
              <a:spLocks/>
            </p:cNvSpPr>
            <p:nvPr/>
          </p:nvSpPr>
          <p:spPr bwMode="auto">
            <a:xfrm>
              <a:off x="2307031" y="5814848"/>
              <a:ext cx="443879" cy="273833"/>
            </a:xfrm>
            <a:custGeom>
              <a:avLst/>
              <a:gdLst>
                <a:gd name="T0" fmla="*/ 95801 w 556"/>
                <a:gd name="T1" fmla="*/ 66263 h 343"/>
                <a:gd name="T2" fmla="*/ 0 w 556"/>
                <a:gd name="T3" fmla="*/ 269841 h 343"/>
                <a:gd name="T4" fmla="*/ 7185 w 556"/>
                <a:gd name="T5" fmla="*/ 273833 h 343"/>
                <a:gd name="T6" fmla="*/ 102188 w 556"/>
                <a:gd name="T7" fmla="*/ 77440 h 343"/>
                <a:gd name="T8" fmla="*/ 175636 w 556"/>
                <a:gd name="T9" fmla="*/ 205974 h 343"/>
                <a:gd name="T10" fmla="*/ 177232 w 556"/>
                <a:gd name="T11" fmla="*/ 211562 h 343"/>
                <a:gd name="T12" fmla="*/ 182821 w 556"/>
                <a:gd name="T13" fmla="*/ 207570 h 343"/>
                <a:gd name="T14" fmla="*/ 265848 w 556"/>
                <a:gd name="T15" fmla="*/ 142106 h 343"/>
                <a:gd name="T16" fmla="*/ 351271 w 556"/>
                <a:gd name="T17" fmla="*/ 207570 h 343"/>
                <a:gd name="T18" fmla="*/ 354465 w 556"/>
                <a:gd name="T19" fmla="*/ 211562 h 343"/>
                <a:gd name="T20" fmla="*/ 356860 w 556"/>
                <a:gd name="T21" fmla="*/ 205974 h 343"/>
                <a:gd name="T22" fmla="*/ 424719 w 556"/>
                <a:gd name="T23" fmla="*/ 43909 h 343"/>
                <a:gd name="T24" fmla="*/ 443879 w 556"/>
                <a:gd name="T25" fmla="*/ 51094 h 343"/>
                <a:gd name="T26" fmla="*/ 438291 w 556"/>
                <a:gd name="T27" fmla="*/ 0 h 343"/>
                <a:gd name="T28" fmla="*/ 398373 w 556"/>
                <a:gd name="T29" fmla="*/ 31934 h 343"/>
                <a:gd name="T30" fmla="*/ 416735 w 556"/>
                <a:gd name="T31" fmla="*/ 39917 h 343"/>
                <a:gd name="T32" fmla="*/ 351271 w 556"/>
                <a:gd name="T33" fmla="*/ 196393 h 343"/>
                <a:gd name="T34" fmla="*/ 269840 w 556"/>
                <a:gd name="T35" fmla="*/ 132526 h 343"/>
                <a:gd name="T36" fmla="*/ 265848 w 556"/>
                <a:gd name="T37" fmla="*/ 130131 h 343"/>
                <a:gd name="T38" fmla="*/ 264252 w 556"/>
                <a:gd name="T39" fmla="*/ 132526 h 343"/>
                <a:gd name="T40" fmla="*/ 181224 w 556"/>
                <a:gd name="T41" fmla="*/ 196393 h 343"/>
                <a:gd name="T42" fmla="*/ 103785 w 556"/>
                <a:gd name="T43" fmla="*/ 66263 h 343"/>
                <a:gd name="T44" fmla="*/ 99793 w 556"/>
                <a:gd name="T45" fmla="*/ 59078 h 343"/>
                <a:gd name="T46" fmla="*/ 95801 w 556"/>
                <a:gd name="T47" fmla="*/ 66263 h 34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56" h="343">
                  <a:moveTo>
                    <a:pt x="120" y="83"/>
                  </a:moveTo>
                  <a:lnTo>
                    <a:pt x="0" y="338"/>
                  </a:lnTo>
                  <a:lnTo>
                    <a:pt x="9" y="343"/>
                  </a:lnTo>
                  <a:lnTo>
                    <a:pt x="128" y="97"/>
                  </a:lnTo>
                  <a:lnTo>
                    <a:pt x="220" y="258"/>
                  </a:lnTo>
                  <a:lnTo>
                    <a:pt x="222" y="265"/>
                  </a:lnTo>
                  <a:lnTo>
                    <a:pt x="229" y="260"/>
                  </a:lnTo>
                  <a:lnTo>
                    <a:pt x="333" y="178"/>
                  </a:lnTo>
                  <a:lnTo>
                    <a:pt x="440" y="260"/>
                  </a:lnTo>
                  <a:lnTo>
                    <a:pt x="444" y="265"/>
                  </a:lnTo>
                  <a:lnTo>
                    <a:pt x="447" y="258"/>
                  </a:lnTo>
                  <a:lnTo>
                    <a:pt x="532" y="55"/>
                  </a:lnTo>
                  <a:lnTo>
                    <a:pt x="556" y="64"/>
                  </a:lnTo>
                  <a:lnTo>
                    <a:pt x="549" y="0"/>
                  </a:lnTo>
                  <a:lnTo>
                    <a:pt x="499" y="40"/>
                  </a:lnTo>
                  <a:lnTo>
                    <a:pt x="522" y="50"/>
                  </a:lnTo>
                  <a:lnTo>
                    <a:pt x="440" y="246"/>
                  </a:lnTo>
                  <a:lnTo>
                    <a:pt x="338" y="166"/>
                  </a:lnTo>
                  <a:lnTo>
                    <a:pt x="333" y="163"/>
                  </a:lnTo>
                  <a:lnTo>
                    <a:pt x="331" y="166"/>
                  </a:lnTo>
                  <a:lnTo>
                    <a:pt x="227" y="246"/>
                  </a:lnTo>
                  <a:lnTo>
                    <a:pt x="130" y="83"/>
                  </a:lnTo>
                  <a:lnTo>
                    <a:pt x="125" y="74"/>
                  </a:lnTo>
                  <a:lnTo>
                    <a:pt x="120" y="83"/>
                  </a:lnTo>
                  <a:close/>
                </a:path>
              </a:pathLst>
            </a:cu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Rectangle 153"/>
            <p:cNvSpPr>
              <a:spLocks noChangeArrowheads="1"/>
            </p:cNvSpPr>
            <p:nvPr/>
          </p:nvSpPr>
          <p:spPr bwMode="auto">
            <a:xfrm>
              <a:off x="2299047" y="6096665"/>
              <a:ext cx="26345" cy="12774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2" name="Rectangle 154"/>
            <p:cNvSpPr>
              <a:spLocks noChangeArrowheads="1"/>
            </p:cNvSpPr>
            <p:nvPr/>
          </p:nvSpPr>
          <p:spPr bwMode="auto">
            <a:xfrm>
              <a:off x="2386067" y="6096665"/>
              <a:ext cx="26345" cy="12774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Rectangle 155"/>
            <p:cNvSpPr>
              <a:spLocks noChangeArrowheads="1"/>
            </p:cNvSpPr>
            <p:nvPr/>
          </p:nvSpPr>
          <p:spPr bwMode="auto">
            <a:xfrm>
              <a:off x="2473086" y="6096665"/>
              <a:ext cx="26345" cy="12774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4" name="Rectangle 156"/>
            <p:cNvSpPr>
              <a:spLocks noChangeArrowheads="1"/>
            </p:cNvSpPr>
            <p:nvPr/>
          </p:nvSpPr>
          <p:spPr bwMode="auto">
            <a:xfrm>
              <a:off x="2560106" y="6096665"/>
              <a:ext cx="26345" cy="12774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5" name="Rectangle 157"/>
            <p:cNvSpPr>
              <a:spLocks noChangeArrowheads="1"/>
            </p:cNvSpPr>
            <p:nvPr/>
          </p:nvSpPr>
          <p:spPr bwMode="auto">
            <a:xfrm>
              <a:off x="2647125" y="6096665"/>
              <a:ext cx="26345" cy="12774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6" name="Rectangle 158"/>
            <p:cNvSpPr>
              <a:spLocks noChangeArrowheads="1"/>
            </p:cNvSpPr>
            <p:nvPr/>
          </p:nvSpPr>
          <p:spPr bwMode="auto">
            <a:xfrm>
              <a:off x="2733346" y="6096665"/>
              <a:ext cx="26345" cy="12774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7" name="Rectangle 159"/>
            <p:cNvSpPr>
              <a:spLocks noChangeArrowheads="1"/>
            </p:cNvSpPr>
            <p:nvPr/>
          </p:nvSpPr>
          <p:spPr bwMode="auto">
            <a:xfrm>
              <a:off x="2276694" y="6011242"/>
              <a:ext cx="26345" cy="15169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8" name="Rectangle 160"/>
            <p:cNvSpPr>
              <a:spLocks noChangeArrowheads="1"/>
            </p:cNvSpPr>
            <p:nvPr/>
          </p:nvSpPr>
          <p:spPr bwMode="auto">
            <a:xfrm>
              <a:off x="2276694" y="5944979"/>
              <a:ext cx="26345" cy="13572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9" name="Rectangle 161"/>
            <p:cNvSpPr>
              <a:spLocks noChangeArrowheads="1"/>
            </p:cNvSpPr>
            <p:nvPr/>
          </p:nvSpPr>
          <p:spPr bwMode="auto">
            <a:xfrm>
              <a:off x="2276694" y="5877120"/>
              <a:ext cx="26345" cy="13572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0" name="Rectangle 162"/>
            <p:cNvSpPr>
              <a:spLocks noChangeArrowheads="1"/>
            </p:cNvSpPr>
            <p:nvPr/>
          </p:nvSpPr>
          <p:spPr bwMode="auto">
            <a:xfrm>
              <a:off x="2276694" y="5817243"/>
              <a:ext cx="26345" cy="12774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1" name="Freeform 163"/>
            <p:cNvSpPr>
              <a:spLocks/>
            </p:cNvSpPr>
            <p:nvPr/>
          </p:nvSpPr>
          <p:spPr bwMode="auto">
            <a:xfrm>
              <a:off x="2667882" y="5648792"/>
              <a:ext cx="350473" cy="222739"/>
            </a:xfrm>
            <a:custGeom>
              <a:avLst/>
              <a:gdLst>
                <a:gd name="T0" fmla="*/ 350473 w 439"/>
                <a:gd name="T1" fmla="*/ 138114 h 279"/>
                <a:gd name="T2" fmla="*/ 186812 w 439"/>
                <a:gd name="T3" fmla="*/ 0 h 279"/>
                <a:gd name="T4" fmla="*/ 33530 w 439"/>
                <a:gd name="T5" fmla="*/ 79835 h 279"/>
                <a:gd name="T6" fmla="*/ 0 w 439"/>
                <a:gd name="T7" fmla="*/ 185217 h 279"/>
                <a:gd name="T8" fmla="*/ 275429 w 439"/>
                <a:gd name="T9" fmla="*/ 222739 h 279"/>
                <a:gd name="T10" fmla="*/ 350473 w 439"/>
                <a:gd name="T11" fmla="*/ 138114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9" h="279">
                  <a:moveTo>
                    <a:pt x="439" y="173"/>
                  </a:moveTo>
                  <a:lnTo>
                    <a:pt x="234" y="0"/>
                  </a:lnTo>
                  <a:lnTo>
                    <a:pt x="42" y="100"/>
                  </a:lnTo>
                  <a:lnTo>
                    <a:pt x="0" y="232"/>
                  </a:lnTo>
                  <a:lnTo>
                    <a:pt x="345" y="279"/>
                  </a:lnTo>
                  <a:lnTo>
                    <a:pt x="439" y="173"/>
                  </a:ln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164"/>
            <p:cNvSpPr>
              <a:spLocks/>
            </p:cNvSpPr>
            <p:nvPr/>
          </p:nvSpPr>
          <p:spPr bwMode="auto">
            <a:xfrm>
              <a:off x="2655907" y="5701483"/>
              <a:ext cx="151685" cy="232319"/>
            </a:xfrm>
            <a:custGeom>
              <a:avLst/>
              <a:gdLst>
                <a:gd name="T0" fmla="*/ 24649 w 80"/>
                <a:gd name="T1" fmla="*/ 224764 h 123"/>
                <a:gd name="T2" fmla="*/ 24649 w 80"/>
                <a:gd name="T3" fmla="*/ 224764 h 123"/>
                <a:gd name="T4" fmla="*/ 9480 w 80"/>
                <a:gd name="T5" fmla="*/ 181322 h 123"/>
                <a:gd name="T6" fmla="*/ 83427 w 80"/>
                <a:gd name="T7" fmla="*/ 24554 h 123"/>
                <a:gd name="T8" fmla="*/ 128932 w 80"/>
                <a:gd name="T9" fmla="*/ 7555 h 123"/>
                <a:gd name="T10" fmla="*/ 128932 w 80"/>
                <a:gd name="T11" fmla="*/ 7555 h 123"/>
                <a:gd name="T12" fmla="*/ 144101 w 80"/>
                <a:gd name="T13" fmla="*/ 50997 h 123"/>
                <a:gd name="T14" fmla="*/ 70154 w 80"/>
                <a:gd name="T15" fmla="*/ 207765 h 123"/>
                <a:gd name="T16" fmla="*/ 24649 w 80"/>
                <a:gd name="T17" fmla="*/ 224764 h 1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0" h="123">
                  <a:moveTo>
                    <a:pt x="13" y="119"/>
                  </a:moveTo>
                  <a:cubicBezTo>
                    <a:pt x="13" y="119"/>
                    <a:pt x="13" y="119"/>
                    <a:pt x="13" y="119"/>
                  </a:cubicBezTo>
                  <a:cubicBezTo>
                    <a:pt x="5" y="115"/>
                    <a:pt x="0" y="104"/>
                    <a:pt x="5" y="96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9" y="5"/>
                    <a:pt x="59" y="0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76" y="8"/>
                    <a:pt x="80" y="19"/>
                    <a:pt x="76" y="27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2" y="119"/>
                    <a:pt x="22" y="123"/>
                    <a:pt x="13" y="119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165"/>
            <p:cNvSpPr>
              <a:spLocks/>
            </p:cNvSpPr>
            <p:nvPr/>
          </p:nvSpPr>
          <p:spPr bwMode="auto">
            <a:xfrm>
              <a:off x="2726161" y="5695894"/>
              <a:ext cx="122945" cy="240303"/>
            </a:xfrm>
            <a:custGeom>
              <a:avLst/>
              <a:gdLst>
                <a:gd name="T0" fmla="*/ 28372 w 65"/>
                <a:gd name="T1" fmla="*/ 234627 h 127"/>
                <a:gd name="T2" fmla="*/ 28372 w 65"/>
                <a:gd name="T3" fmla="*/ 234627 h 127"/>
                <a:gd name="T4" fmla="*/ 5674 w 65"/>
                <a:gd name="T5" fmla="*/ 194891 h 127"/>
                <a:gd name="T6" fmla="*/ 54852 w 65"/>
                <a:gd name="T7" fmla="*/ 28382 h 127"/>
                <a:gd name="T8" fmla="*/ 96465 w 65"/>
                <a:gd name="T9" fmla="*/ 3784 h 127"/>
                <a:gd name="T10" fmla="*/ 96465 w 65"/>
                <a:gd name="T11" fmla="*/ 3784 h 127"/>
                <a:gd name="T12" fmla="*/ 119162 w 65"/>
                <a:gd name="T13" fmla="*/ 45412 h 127"/>
                <a:gd name="T14" fmla="*/ 69984 w 65"/>
                <a:gd name="T15" fmla="*/ 211921 h 127"/>
                <a:gd name="T16" fmla="*/ 28372 w 65"/>
                <a:gd name="T17" fmla="*/ 234627 h 1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5" h="127">
                  <a:moveTo>
                    <a:pt x="15" y="124"/>
                  </a:moveTo>
                  <a:cubicBezTo>
                    <a:pt x="15" y="124"/>
                    <a:pt x="15" y="124"/>
                    <a:pt x="15" y="124"/>
                  </a:cubicBezTo>
                  <a:cubicBezTo>
                    <a:pt x="6" y="122"/>
                    <a:pt x="0" y="112"/>
                    <a:pt x="3" y="10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2" y="6"/>
                    <a:pt x="41" y="0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60" y="5"/>
                    <a:pt x="65" y="14"/>
                    <a:pt x="63" y="24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4" y="121"/>
                    <a:pt x="25" y="127"/>
                    <a:pt x="15" y="124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166"/>
            <p:cNvSpPr>
              <a:spLocks/>
            </p:cNvSpPr>
            <p:nvPr/>
          </p:nvSpPr>
          <p:spPr bwMode="auto">
            <a:xfrm>
              <a:off x="2799609" y="5690306"/>
              <a:ext cx="67859" cy="240303"/>
            </a:xfrm>
            <a:custGeom>
              <a:avLst/>
              <a:gdLst>
                <a:gd name="T0" fmla="*/ 33930 w 36"/>
                <a:gd name="T1" fmla="*/ 240303 h 127"/>
                <a:gd name="T2" fmla="*/ 33930 w 36"/>
                <a:gd name="T3" fmla="*/ 240303 h 127"/>
                <a:gd name="T4" fmla="*/ 0 w 36"/>
                <a:gd name="T5" fmla="*/ 206244 h 127"/>
                <a:gd name="T6" fmla="*/ 1885 w 36"/>
                <a:gd name="T7" fmla="*/ 34059 h 127"/>
                <a:gd name="T8" fmla="*/ 33930 w 36"/>
                <a:gd name="T9" fmla="*/ 0 h 127"/>
                <a:gd name="T10" fmla="*/ 33930 w 36"/>
                <a:gd name="T11" fmla="*/ 0 h 127"/>
                <a:gd name="T12" fmla="*/ 67859 w 36"/>
                <a:gd name="T13" fmla="*/ 32167 h 127"/>
                <a:gd name="T14" fmla="*/ 65974 w 36"/>
                <a:gd name="T15" fmla="*/ 206244 h 127"/>
                <a:gd name="T16" fmla="*/ 33930 w 36"/>
                <a:gd name="T17" fmla="*/ 240303 h 1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6" h="127">
                  <a:moveTo>
                    <a:pt x="18" y="127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8" y="127"/>
                    <a:pt x="0" y="119"/>
                    <a:pt x="0" y="10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8"/>
                    <a:pt x="9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6" y="7"/>
                    <a:pt x="36" y="17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118"/>
                    <a:pt x="27" y="126"/>
                    <a:pt x="18" y="127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167"/>
            <p:cNvSpPr>
              <a:spLocks/>
            </p:cNvSpPr>
            <p:nvPr/>
          </p:nvSpPr>
          <p:spPr bwMode="auto">
            <a:xfrm>
              <a:off x="2850703" y="5741400"/>
              <a:ext cx="249083" cy="215554"/>
            </a:xfrm>
            <a:custGeom>
              <a:avLst/>
              <a:gdLst>
                <a:gd name="T0" fmla="*/ 120768 w 132"/>
                <a:gd name="T1" fmla="*/ 20799 h 114"/>
                <a:gd name="T2" fmla="*/ 243422 w 132"/>
                <a:gd name="T3" fmla="*/ 138030 h 114"/>
                <a:gd name="T4" fmla="*/ 107559 w 132"/>
                <a:gd name="T5" fmla="*/ 207991 h 114"/>
                <a:gd name="T6" fmla="*/ 3774 w 132"/>
                <a:gd name="T7" fmla="*/ 119122 h 114"/>
                <a:gd name="T8" fmla="*/ 120768 w 132"/>
                <a:gd name="T9" fmla="*/ 20799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14">
                  <a:moveTo>
                    <a:pt x="64" y="11"/>
                  </a:moveTo>
                  <a:cubicBezTo>
                    <a:pt x="99" y="0"/>
                    <a:pt x="132" y="47"/>
                    <a:pt x="129" y="73"/>
                  </a:cubicBezTo>
                  <a:cubicBezTo>
                    <a:pt x="125" y="98"/>
                    <a:pt x="94" y="114"/>
                    <a:pt x="57" y="110"/>
                  </a:cubicBezTo>
                  <a:cubicBezTo>
                    <a:pt x="21" y="107"/>
                    <a:pt x="0" y="77"/>
                    <a:pt x="2" y="63"/>
                  </a:cubicBezTo>
                  <a:cubicBezTo>
                    <a:pt x="5" y="50"/>
                    <a:pt x="29" y="22"/>
                    <a:pt x="64" y="11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168"/>
            <p:cNvSpPr>
              <a:spLocks/>
            </p:cNvSpPr>
            <p:nvPr/>
          </p:nvSpPr>
          <p:spPr bwMode="auto">
            <a:xfrm>
              <a:off x="2816374" y="5603286"/>
              <a:ext cx="241898" cy="226731"/>
            </a:xfrm>
            <a:custGeom>
              <a:avLst/>
              <a:gdLst>
                <a:gd name="T0" fmla="*/ 232449 w 128"/>
                <a:gd name="T1" fmla="*/ 202168 h 120"/>
                <a:gd name="T2" fmla="*/ 232449 w 128"/>
                <a:gd name="T3" fmla="*/ 202168 h 120"/>
                <a:gd name="T4" fmla="*/ 187093 w 128"/>
                <a:gd name="T5" fmla="*/ 213505 h 120"/>
                <a:gd name="T6" fmla="*/ 22678 w 128"/>
                <a:gd name="T7" fmla="*/ 66130 h 120"/>
                <a:gd name="T8" fmla="*/ 9449 w 128"/>
                <a:gd name="T9" fmla="*/ 20784 h 120"/>
                <a:gd name="T10" fmla="*/ 9449 w 128"/>
                <a:gd name="T11" fmla="*/ 20784 h 120"/>
                <a:gd name="T12" fmla="*/ 54805 w 128"/>
                <a:gd name="T13" fmla="*/ 9447 h 120"/>
                <a:gd name="T14" fmla="*/ 221110 w 128"/>
                <a:gd name="T15" fmla="*/ 156822 h 120"/>
                <a:gd name="T16" fmla="*/ 232449 w 128"/>
                <a:gd name="T17" fmla="*/ 202168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8" h="120">
                  <a:moveTo>
                    <a:pt x="123" y="107"/>
                  </a:moveTo>
                  <a:cubicBezTo>
                    <a:pt x="123" y="107"/>
                    <a:pt x="123" y="107"/>
                    <a:pt x="123" y="107"/>
                  </a:cubicBezTo>
                  <a:cubicBezTo>
                    <a:pt x="118" y="115"/>
                    <a:pt x="106" y="120"/>
                    <a:pt x="99" y="113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4" y="29"/>
                    <a:pt x="0" y="20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0" y="3"/>
                    <a:pt x="21" y="0"/>
                    <a:pt x="29" y="5"/>
                  </a:cubicBezTo>
                  <a:cubicBezTo>
                    <a:pt x="117" y="83"/>
                    <a:pt x="117" y="83"/>
                    <a:pt x="117" y="83"/>
                  </a:cubicBezTo>
                  <a:cubicBezTo>
                    <a:pt x="124" y="89"/>
                    <a:pt x="128" y="98"/>
                    <a:pt x="123" y="107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169"/>
            <p:cNvSpPr>
              <a:spLocks/>
            </p:cNvSpPr>
            <p:nvPr/>
          </p:nvSpPr>
          <p:spPr bwMode="auto">
            <a:xfrm>
              <a:off x="2684647" y="5605681"/>
              <a:ext cx="205973" cy="130131"/>
            </a:xfrm>
            <a:custGeom>
              <a:avLst/>
              <a:gdLst>
                <a:gd name="T0" fmla="*/ 5669 w 109"/>
                <a:gd name="T1" fmla="*/ 103728 h 69"/>
                <a:gd name="T2" fmla="*/ 5669 w 109"/>
                <a:gd name="T3" fmla="*/ 103728 h 69"/>
                <a:gd name="T4" fmla="*/ 24566 w 109"/>
                <a:gd name="T5" fmla="*/ 62237 h 69"/>
                <a:gd name="T6" fmla="*/ 156842 w 109"/>
                <a:gd name="T7" fmla="*/ 5658 h 69"/>
                <a:gd name="T8" fmla="*/ 198414 w 109"/>
                <a:gd name="T9" fmla="*/ 24517 h 69"/>
                <a:gd name="T10" fmla="*/ 198414 w 109"/>
                <a:gd name="T11" fmla="*/ 24517 h 69"/>
                <a:gd name="T12" fmla="*/ 179518 w 109"/>
                <a:gd name="T13" fmla="*/ 67894 h 69"/>
                <a:gd name="T14" fmla="*/ 49131 w 109"/>
                <a:gd name="T15" fmla="*/ 124473 h 69"/>
                <a:gd name="T16" fmla="*/ 5669 w 109"/>
                <a:gd name="T17" fmla="*/ 103728 h 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9" h="69">
                  <a:moveTo>
                    <a:pt x="3" y="55"/>
                  </a:moveTo>
                  <a:cubicBezTo>
                    <a:pt x="3" y="55"/>
                    <a:pt x="3" y="55"/>
                    <a:pt x="3" y="55"/>
                  </a:cubicBezTo>
                  <a:cubicBezTo>
                    <a:pt x="0" y="46"/>
                    <a:pt x="4" y="36"/>
                    <a:pt x="13" y="3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92" y="0"/>
                    <a:pt x="102" y="4"/>
                    <a:pt x="105" y="13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109" y="22"/>
                    <a:pt x="104" y="33"/>
                    <a:pt x="95" y="3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17" y="69"/>
                    <a:pt x="7" y="64"/>
                    <a:pt x="3" y="55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170"/>
            <p:cNvSpPr>
              <a:spLocks/>
            </p:cNvSpPr>
            <p:nvPr/>
          </p:nvSpPr>
          <p:spPr bwMode="auto">
            <a:xfrm>
              <a:off x="2586451" y="5663961"/>
              <a:ext cx="167652" cy="222739"/>
            </a:xfrm>
            <a:custGeom>
              <a:avLst/>
              <a:gdLst>
                <a:gd name="T0" fmla="*/ 20721 w 89"/>
                <a:gd name="T1" fmla="*/ 213301 h 118"/>
                <a:gd name="T2" fmla="*/ 20721 w 89"/>
                <a:gd name="T3" fmla="*/ 213301 h 118"/>
                <a:gd name="T4" fmla="*/ 9419 w 89"/>
                <a:gd name="T5" fmla="*/ 167998 h 118"/>
                <a:gd name="T6" fmla="*/ 101721 w 89"/>
                <a:gd name="T7" fmla="*/ 20764 h 118"/>
                <a:gd name="T8" fmla="*/ 146931 w 89"/>
                <a:gd name="T9" fmla="*/ 9438 h 118"/>
                <a:gd name="T10" fmla="*/ 146931 w 89"/>
                <a:gd name="T11" fmla="*/ 9438 h 118"/>
                <a:gd name="T12" fmla="*/ 158233 w 89"/>
                <a:gd name="T13" fmla="*/ 54741 h 118"/>
                <a:gd name="T14" fmla="*/ 65931 w 89"/>
                <a:gd name="T15" fmla="*/ 201975 h 118"/>
                <a:gd name="T16" fmla="*/ 20721 w 89"/>
                <a:gd name="T17" fmla="*/ 213301 h 1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9" h="118">
                  <a:moveTo>
                    <a:pt x="11" y="113"/>
                  </a:moveTo>
                  <a:cubicBezTo>
                    <a:pt x="11" y="113"/>
                    <a:pt x="11" y="113"/>
                    <a:pt x="11" y="113"/>
                  </a:cubicBezTo>
                  <a:cubicBezTo>
                    <a:pt x="3" y="108"/>
                    <a:pt x="0" y="98"/>
                    <a:pt x="5" y="89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9" y="3"/>
                    <a:pt x="69" y="0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86" y="10"/>
                    <a:pt x="89" y="21"/>
                    <a:pt x="84" y="29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30" y="115"/>
                    <a:pt x="20" y="118"/>
                    <a:pt x="11" y="113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71"/>
            <p:cNvSpPr>
              <a:spLocks/>
            </p:cNvSpPr>
            <p:nvPr/>
          </p:nvSpPr>
          <p:spPr bwMode="auto">
            <a:xfrm>
              <a:off x="2801206" y="5600093"/>
              <a:ext cx="204376" cy="265850"/>
            </a:xfrm>
            <a:custGeom>
              <a:avLst/>
              <a:gdLst>
                <a:gd name="T0" fmla="*/ 9462 w 108"/>
                <a:gd name="T1" fmla="*/ 98044 h 141"/>
                <a:gd name="T2" fmla="*/ 70018 w 108"/>
                <a:gd name="T3" fmla="*/ 226255 h 141"/>
                <a:gd name="T4" fmla="*/ 204376 w 108"/>
                <a:gd name="T5" fmla="*/ 265850 h 141"/>
                <a:gd name="T6" fmla="*/ 187345 w 108"/>
                <a:gd name="T7" fmla="*/ 137639 h 141"/>
                <a:gd name="T8" fmla="*/ 9462 w 108"/>
                <a:gd name="T9" fmla="*/ 98044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" h="141">
                  <a:moveTo>
                    <a:pt x="5" y="52"/>
                  </a:moveTo>
                  <a:cubicBezTo>
                    <a:pt x="18" y="62"/>
                    <a:pt x="73" y="99"/>
                    <a:pt x="37" y="120"/>
                  </a:cubicBezTo>
                  <a:cubicBezTo>
                    <a:pt x="0" y="140"/>
                    <a:pt x="108" y="141"/>
                    <a:pt x="108" y="141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99" y="73"/>
                    <a:pt x="50" y="0"/>
                    <a:pt x="5" y="52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72"/>
            <p:cNvSpPr>
              <a:spLocks/>
            </p:cNvSpPr>
            <p:nvPr/>
          </p:nvSpPr>
          <p:spPr bwMode="auto">
            <a:xfrm>
              <a:off x="2958479" y="5741400"/>
              <a:ext cx="149290" cy="200385"/>
            </a:xfrm>
            <a:custGeom>
              <a:avLst/>
              <a:gdLst>
                <a:gd name="T0" fmla="*/ 33530 w 187"/>
                <a:gd name="T1" fmla="*/ 0 h 251"/>
                <a:gd name="T2" fmla="*/ 0 w 187"/>
                <a:gd name="T3" fmla="*/ 164459 h 251"/>
                <a:gd name="T4" fmla="*/ 95801 w 187"/>
                <a:gd name="T5" fmla="*/ 200385 h 251"/>
                <a:gd name="T6" fmla="*/ 149290 w 187"/>
                <a:gd name="T7" fmla="*/ 39917 h 251"/>
                <a:gd name="T8" fmla="*/ 33530 w 187"/>
                <a:gd name="T9" fmla="*/ 0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7" h="251">
                  <a:moveTo>
                    <a:pt x="42" y="0"/>
                  </a:moveTo>
                  <a:lnTo>
                    <a:pt x="0" y="206"/>
                  </a:lnTo>
                  <a:lnTo>
                    <a:pt x="120" y="251"/>
                  </a:lnTo>
                  <a:lnTo>
                    <a:pt x="187" y="5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73"/>
            <p:cNvSpPr>
              <a:spLocks/>
            </p:cNvSpPr>
            <p:nvPr/>
          </p:nvSpPr>
          <p:spPr bwMode="auto">
            <a:xfrm>
              <a:off x="3027935" y="5760561"/>
              <a:ext cx="124542" cy="241101"/>
            </a:xfrm>
            <a:custGeom>
              <a:avLst/>
              <a:gdLst>
                <a:gd name="T0" fmla="*/ 69819 w 66"/>
                <a:gd name="T1" fmla="*/ 0 h 128"/>
                <a:gd name="T2" fmla="*/ 0 w 66"/>
                <a:gd name="T3" fmla="*/ 203429 h 128"/>
                <a:gd name="T4" fmla="*/ 109446 w 66"/>
                <a:gd name="T5" fmla="*/ 241101 h 128"/>
                <a:gd name="T6" fmla="*/ 120768 w 66"/>
                <a:gd name="T7" fmla="*/ 209080 h 128"/>
                <a:gd name="T8" fmla="*/ 124542 w 66"/>
                <a:gd name="T9" fmla="*/ 143154 h 128"/>
                <a:gd name="T10" fmla="*/ 109446 w 66"/>
                <a:gd name="T11" fmla="*/ 13185 h 128"/>
                <a:gd name="T12" fmla="*/ 69819 w 66"/>
                <a:gd name="T13" fmla="*/ 0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128">
                  <a:moveTo>
                    <a:pt x="37" y="0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64" y="111"/>
                    <a:pt x="64" y="111"/>
                    <a:pt x="64" y="111"/>
                  </a:cubicBezTo>
                  <a:cubicBezTo>
                    <a:pt x="65" y="100"/>
                    <a:pt x="66" y="88"/>
                    <a:pt x="66" y="76"/>
                  </a:cubicBezTo>
                  <a:cubicBezTo>
                    <a:pt x="66" y="52"/>
                    <a:pt x="63" y="29"/>
                    <a:pt x="58" y="7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174"/>
            <p:cNvSpPr>
              <a:spLocks/>
            </p:cNvSpPr>
            <p:nvPr/>
          </p:nvSpPr>
          <p:spPr bwMode="auto">
            <a:xfrm>
              <a:off x="2586451" y="5541015"/>
              <a:ext cx="289001" cy="392787"/>
            </a:xfrm>
            <a:custGeom>
              <a:avLst/>
              <a:gdLst>
                <a:gd name="T0" fmla="*/ 13222 w 153"/>
                <a:gd name="T1" fmla="*/ 330470 h 208"/>
                <a:gd name="T2" fmla="*/ 0 w 153"/>
                <a:gd name="T3" fmla="*/ 392787 h 208"/>
                <a:gd name="T4" fmla="*/ 56667 w 153"/>
                <a:gd name="T5" fmla="*/ 360684 h 208"/>
                <a:gd name="T6" fmla="*/ 285223 w 153"/>
                <a:gd name="T7" fmla="*/ 39656 h 208"/>
                <a:gd name="T8" fmla="*/ 281445 w 153"/>
                <a:gd name="T9" fmla="*/ 18884 h 208"/>
                <a:gd name="T10" fmla="*/ 262556 w 153"/>
                <a:gd name="T11" fmla="*/ 5665 h 208"/>
                <a:gd name="T12" fmla="*/ 243668 w 153"/>
                <a:gd name="T13" fmla="*/ 7554 h 208"/>
                <a:gd name="T14" fmla="*/ 13222 w 153"/>
                <a:gd name="T15" fmla="*/ 330470 h 2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3" h="208">
                  <a:moveTo>
                    <a:pt x="7" y="175"/>
                  </a:moveTo>
                  <a:cubicBezTo>
                    <a:pt x="0" y="208"/>
                    <a:pt x="0" y="208"/>
                    <a:pt x="0" y="208"/>
                  </a:cubicBezTo>
                  <a:cubicBezTo>
                    <a:pt x="30" y="191"/>
                    <a:pt x="30" y="191"/>
                    <a:pt x="30" y="191"/>
                  </a:cubicBezTo>
                  <a:cubicBezTo>
                    <a:pt x="151" y="21"/>
                    <a:pt x="151" y="21"/>
                    <a:pt x="151" y="21"/>
                  </a:cubicBezTo>
                  <a:cubicBezTo>
                    <a:pt x="153" y="17"/>
                    <a:pt x="153" y="13"/>
                    <a:pt x="149" y="10"/>
                  </a:cubicBezTo>
                  <a:cubicBezTo>
                    <a:pt x="139" y="3"/>
                    <a:pt x="139" y="3"/>
                    <a:pt x="139" y="3"/>
                  </a:cubicBezTo>
                  <a:cubicBezTo>
                    <a:pt x="136" y="0"/>
                    <a:pt x="131" y="1"/>
                    <a:pt x="129" y="4"/>
                  </a:cubicBezTo>
                  <a:lnTo>
                    <a:pt x="7" y="175"/>
                  </a:lnTo>
                  <a:close/>
                </a:path>
              </a:pathLst>
            </a:cu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75"/>
            <p:cNvSpPr>
              <a:spLocks/>
            </p:cNvSpPr>
            <p:nvPr/>
          </p:nvSpPr>
          <p:spPr bwMode="auto">
            <a:xfrm>
              <a:off x="2586451" y="5913045"/>
              <a:ext cx="18362" cy="20757"/>
            </a:xfrm>
            <a:custGeom>
              <a:avLst/>
              <a:gdLst>
                <a:gd name="T0" fmla="*/ 5509 w 10"/>
                <a:gd name="T1" fmla="*/ 0 h 11"/>
                <a:gd name="T2" fmla="*/ 0 w 10"/>
                <a:gd name="T3" fmla="*/ 20757 h 11"/>
                <a:gd name="T4" fmla="*/ 18362 w 10"/>
                <a:gd name="T5" fmla="*/ 9435 h 11"/>
                <a:gd name="T6" fmla="*/ 11017 w 10"/>
                <a:gd name="T7" fmla="*/ 3774 h 11"/>
                <a:gd name="T8" fmla="*/ 5509 w 10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1">
                  <a:moveTo>
                    <a:pt x="3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4"/>
                    <a:pt x="8" y="3"/>
                    <a:pt x="6" y="2"/>
                  </a:cubicBezTo>
                  <a:cubicBezTo>
                    <a:pt x="5" y="1"/>
                    <a:pt x="4" y="1"/>
                    <a:pt x="3" y="0"/>
                  </a:cubicBezTo>
                  <a:close/>
                </a:path>
              </a:pathLst>
            </a:cu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76"/>
            <p:cNvSpPr>
              <a:spLocks/>
            </p:cNvSpPr>
            <p:nvPr/>
          </p:nvSpPr>
          <p:spPr bwMode="auto">
            <a:xfrm>
              <a:off x="2650319" y="5813252"/>
              <a:ext cx="269840" cy="90213"/>
            </a:xfrm>
            <a:custGeom>
              <a:avLst/>
              <a:gdLst>
                <a:gd name="T0" fmla="*/ 269840 w 143"/>
                <a:gd name="T1" fmla="*/ 48865 h 48"/>
                <a:gd name="T2" fmla="*/ 269840 w 143"/>
                <a:gd name="T3" fmla="*/ 48865 h 48"/>
                <a:gd name="T4" fmla="*/ 230213 w 143"/>
                <a:gd name="T5" fmla="*/ 88334 h 48"/>
                <a:gd name="T6" fmla="*/ 37740 w 143"/>
                <a:gd name="T7" fmla="*/ 77057 h 48"/>
                <a:gd name="T8" fmla="*/ 0 w 143"/>
                <a:gd name="T9" fmla="*/ 37589 h 48"/>
                <a:gd name="T10" fmla="*/ 0 w 143"/>
                <a:gd name="T11" fmla="*/ 37589 h 48"/>
                <a:gd name="T12" fmla="*/ 37740 w 143"/>
                <a:gd name="T13" fmla="*/ 0 h 48"/>
                <a:gd name="T14" fmla="*/ 230213 w 143"/>
                <a:gd name="T15" fmla="*/ 11277 h 48"/>
                <a:gd name="T16" fmla="*/ 269840 w 143"/>
                <a:gd name="T17" fmla="*/ 48865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3" h="48">
                  <a:moveTo>
                    <a:pt x="143" y="26"/>
                  </a:moveTo>
                  <a:cubicBezTo>
                    <a:pt x="143" y="26"/>
                    <a:pt x="143" y="26"/>
                    <a:pt x="143" y="26"/>
                  </a:cubicBezTo>
                  <a:cubicBezTo>
                    <a:pt x="143" y="37"/>
                    <a:pt x="134" y="48"/>
                    <a:pt x="122" y="47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9" y="40"/>
                    <a:pt x="0" y="32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22" y="6"/>
                    <a:pt x="122" y="6"/>
                    <a:pt x="122" y="6"/>
                  </a:cubicBezTo>
                  <a:cubicBezTo>
                    <a:pt x="133" y="6"/>
                    <a:pt x="143" y="15"/>
                    <a:pt x="143" y="26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32564" y="3542227"/>
            <a:ext cx="7610400" cy="1126872"/>
            <a:chOff x="394562" y="3323324"/>
            <a:chExt cx="7610400" cy="1126872"/>
          </a:xfrm>
        </p:grpSpPr>
        <p:sp>
          <p:nvSpPr>
            <p:cNvPr id="101" name="矩形 100"/>
            <p:cNvSpPr/>
            <p:nvPr/>
          </p:nvSpPr>
          <p:spPr>
            <a:xfrm>
              <a:off x="394562" y="3323324"/>
              <a:ext cx="7610400" cy="1126872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1680303" y="3686718"/>
              <a:ext cx="938447" cy="400084"/>
              <a:chOff x="7333966" y="700579"/>
              <a:chExt cx="938447" cy="400084"/>
            </a:xfrm>
          </p:grpSpPr>
          <p:sp>
            <p:nvSpPr>
              <p:cNvPr id="103" name="圓角矩形 102"/>
              <p:cNvSpPr/>
              <p:nvPr/>
            </p:nvSpPr>
            <p:spPr>
              <a:xfrm>
                <a:off x="7333966" y="700579"/>
                <a:ext cx="938447" cy="400084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文字方塊 47"/>
              <p:cNvSpPr txBox="1"/>
              <p:nvPr/>
            </p:nvSpPr>
            <p:spPr>
              <a:xfrm>
                <a:off x="7333966" y="715955"/>
                <a:ext cx="9384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修改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04" name="群組 103"/>
            <p:cNvGrpSpPr/>
            <p:nvPr/>
          </p:nvGrpSpPr>
          <p:grpSpPr>
            <a:xfrm>
              <a:off x="5442721" y="3671342"/>
              <a:ext cx="938447" cy="400084"/>
              <a:chOff x="7333966" y="700579"/>
              <a:chExt cx="938447" cy="400084"/>
            </a:xfrm>
            <a:noFill/>
          </p:grpSpPr>
          <p:sp>
            <p:nvSpPr>
              <p:cNvPr id="105" name="圓角矩形 104"/>
              <p:cNvSpPr/>
              <p:nvPr/>
            </p:nvSpPr>
            <p:spPr>
              <a:xfrm>
                <a:off x="7333966" y="700579"/>
                <a:ext cx="938447" cy="400084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文字方塊 105"/>
              <p:cNvSpPr txBox="1"/>
              <p:nvPr/>
            </p:nvSpPr>
            <p:spPr>
              <a:xfrm>
                <a:off x="7333966" y="715955"/>
                <a:ext cx="938447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提交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07" name="群組 106"/>
            <p:cNvGrpSpPr/>
            <p:nvPr/>
          </p:nvGrpSpPr>
          <p:grpSpPr>
            <a:xfrm>
              <a:off x="2933615" y="3686718"/>
              <a:ext cx="938447" cy="400084"/>
              <a:chOff x="7333966" y="700579"/>
              <a:chExt cx="938447" cy="400084"/>
            </a:xfrm>
          </p:grpSpPr>
          <p:sp>
            <p:nvSpPr>
              <p:cNvPr id="108" name="圓角矩形 107"/>
              <p:cNvSpPr/>
              <p:nvPr/>
            </p:nvSpPr>
            <p:spPr>
              <a:xfrm>
                <a:off x="7333966" y="700579"/>
                <a:ext cx="938447" cy="400084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文字方塊 108"/>
              <p:cNvSpPr txBox="1"/>
              <p:nvPr/>
            </p:nvSpPr>
            <p:spPr>
              <a:xfrm>
                <a:off x="7333966" y="715955"/>
                <a:ext cx="9384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詳情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10" name="群組 109"/>
            <p:cNvGrpSpPr/>
            <p:nvPr/>
          </p:nvGrpSpPr>
          <p:grpSpPr>
            <a:xfrm>
              <a:off x="424509" y="3686718"/>
              <a:ext cx="938447" cy="400084"/>
              <a:chOff x="7333966" y="700579"/>
              <a:chExt cx="938447" cy="400084"/>
            </a:xfrm>
          </p:grpSpPr>
          <p:sp>
            <p:nvSpPr>
              <p:cNvPr id="111" name="圓角矩形 110"/>
              <p:cNvSpPr/>
              <p:nvPr/>
            </p:nvSpPr>
            <p:spPr>
              <a:xfrm>
                <a:off x="7333966" y="700579"/>
                <a:ext cx="938447" cy="400084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文字方塊 111"/>
              <p:cNvSpPr txBox="1"/>
              <p:nvPr/>
            </p:nvSpPr>
            <p:spPr>
              <a:xfrm>
                <a:off x="7333966" y="715955"/>
                <a:ext cx="9384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新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增</a:t>
                </a:r>
              </a:p>
            </p:txBody>
          </p:sp>
        </p:grpSp>
        <p:grpSp>
          <p:nvGrpSpPr>
            <p:cNvPr id="113" name="群組 112"/>
            <p:cNvGrpSpPr/>
            <p:nvPr/>
          </p:nvGrpSpPr>
          <p:grpSpPr>
            <a:xfrm>
              <a:off x="4186927" y="3686718"/>
              <a:ext cx="938447" cy="400084"/>
              <a:chOff x="7333966" y="700579"/>
              <a:chExt cx="938447" cy="400084"/>
            </a:xfrm>
          </p:grpSpPr>
          <p:sp>
            <p:nvSpPr>
              <p:cNvPr id="114" name="圓角矩形 113"/>
              <p:cNvSpPr/>
              <p:nvPr/>
            </p:nvSpPr>
            <p:spPr>
              <a:xfrm>
                <a:off x="7333966" y="700579"/>
                <a:ext cx="938447" cy="400084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文字方塊 114"/>
              <p:cNvSpPr txBox="1"/>
              <p:nvPr/>
            </p:nvSpPr>
            <p:spPr>
              <a:xfrm>
                <a:off x="7333966" y="715955"/>
                <a:ext cx="9384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刪除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95" name="群組 94"/>
            <p:cNvGrpSpPr/>
            <p:nvPr/>
          </p:nvGrpSpPr>
          <p:grpSpPr>
            <a:xfrm>
              <a:off x="6696033" y="3692218"/>
              <a:ext cx="938447" cy="400084"/>
              <a:chOff x="7333966" y="700579"/>
              <a:chExt cx="938447" cy="400084"/>
            </a:xfrm>
          </p:grpSpPr>
          <p:sp>
            <p:nvSpPr>
              <p:cNvPr id="96" name="圓角矩形 95"/>
              <p:cNvSpPr/>
              <p:nvPr/>
            </p:nvSpPr>
            <p:spPr>
              <a:xfrm>
                <a:off x="7333966" y="700579"/>
                <a:ext cx="938447" cy="400084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文字方塊 96"/>
              <p:cNvSpPr txBox="1"/>
              <p:nvPr/>
            </p:nvSpPr>
            <p:spPr>
              <a:xfrm>
                <a:off x="7333966" y="715955"/>
                <a:ext cx="938447" cy="369332"/>
              </a:xfrm>
              <a:prstGeom prst="rect">
                <a:avLst/>
              </a:prstGeom>
              <a:solidFill>
                <a:srgbClr val="87C7E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複製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52" name="橢圓 51"/>
            <p:cNvSpPr/>
            <p:nvPr/>
          </p:nvSpPr>
          <p:spPr>
            <a:xfrm>
              <a:off x="6732201" y="3434717"/>
              <a:ext cx="864141" cy="873334"/>
            </a:xfrm>
            <a:prstGeom prst="ellipse">
              <a:avLst/>
            </a:prstGeom>
            <a:noFill/>
            <a:ln w="50800">
              <a:solidFill>
                <a:srgbClr val="ED6B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7" name="矩形 116"/>
          <p:cNvSpPr/>
          <p:nvPr/>
        </p:nvSpPr>
        <p:spPr>
          <a:xfrm>
            <a:off x="-3315" y="2607804"/>
            <a:ext cx="12193657" cy="678959"/>
          </a:xfrm>
          <a:prstGeom prst="rect">
            <a:avLst/>
          </a:prstGeom>
          <a:noFill/>
          <a:ln w="50800">
            <a:solidFill>
              <a:srgbClr val="ED6B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2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6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292100"/>
            <a:ext cx="4943475" cy="627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文本框 11"/>
          <p:cNvSpPr txBox="1">
            <a:spLocks noChangeArrowheads="1"/>
          </p:cNvSpPr>
          <p:nvPr/>
        </p:nvSpPr>
        <p:spPr bwMode="auto">
          <a:xfrm>
            <a:off x="1085849" y="2438400"/>
            <a:ext cx="35718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6600" b="1" dirty="0" smtClean="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系統展示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438400"/>
            <a:ext cx="1057275" cy="1568450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209675" y="3790950"/>
            <a:ext cx="332422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3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1492250"/>
            <a:ext cx="5715000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文本框 5"/>
          <p:cNvSpPr txBox="1">
            <a:spLocks noChangeArrowheads="1"/>
          </p:cNvSpPr>
          <p:nvPr/>
        </p:nvSpPr>
        <p:spPr bwMode="auto">
          <a:xfrm>
            <a:off x="1209675" y="2438400"/>
            <a:ext cx="368868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600" b="1" dirty="0" smtClean="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TW" altLang="en-US" sz="6600" b="1" dirty="0" smtClean="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438400"/>
            <a:ext cx="1057275" cy="1568450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09675" y="3790950"/>
            <a:ext cx="332422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 rot="5400000">
            <a:off x="6740220" y="1406220"/>
            <a:ext cx="6858000" cy="4045560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文本框 775"/>
          <p:cNvSpPr txBox="1">
            <a:spLocks noChangeArrowheads="1"/>
          </p:cNvSpPr>
          <p:nvPr/>
        </p:nvSpPr>
        <p:spPr bwMode="auto">
          <a:xfrm>
            <a:off x="6995807" y="1426274"/>
            <a:ext cx="63468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</a:t>
            </a:r>
            <a:r>
              <a:rPr lang="zh-TW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</a:t>
            </a:r>
            <a:r>
              <a:rPr lang="en-US" altLang="zh-TW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TW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群組 48"/>
          <p:cNvGrpSpPr/>
          <p:nvPr/>
        </p:nvGrpSpPr>
        <p:grpSpPr>
          <a:xfrm>
            <a:off x="8146440" y="3774885"/>
            <a:ext cx="4045560" cy="3083115"/>
            <a:chOff x="6158275" y="3449977"/>
            <a:chExt cx="3796229" cy="2893100"/>
          </a:xfrm>
        </p:grpSpPr>
        <p:sp>
          <p:nvSpPr>
            <p:cNvPr id="50" name="圓角矩形 49"/>
            <p:cNvSpPr/>
            <p:nvPr/>
          </p:nvSpPr>
          <p:spPr>
            <a:xfrm>
              <a:off x="6158275" y="3449977"/>
              <a:ext cx="3796229" cy="2893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ED6B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6425998" y="3640849"/>
              <a:ext cx="3260785" cy="155956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0" algn="ctr"/>
              <a:r>
                <a:rPr lang="zh-TW" altLang="en-US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打</a:t>
              </a:r>
              <a:r>
                <a:rPr lang="zh-TW" altLang="en-US" sz="2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</a:t>
              </a:r>
              <a:r>
                <a:rPr lang="en-US" altLang="zh-TW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APP</a:t>
              </a:r>
              <a:endParaRPr lang="en-US" altLang="zh-TW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 algn="ctr"/>
              <a:endParaRPr lang="en-US" altLang="zh-TW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>
                <a:lnSpc>
                  <a:spcPct val="150000"/>
                </a:lnSpc>
              </a:pPr>
              <a:r>
                <a:rPr lang="zh-TW" altLang="en-US" sz="20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Wingdings 2" panose="05020102010507070707" pitchFamily="18" charset="2"/>
                </a:rPr>
                <a:t>▲ 帳密為員工碼</a:t>
              </a:r>
            </a:p>
            <a:p>
              <a:pPr>
                <a:lnSpc>
                  <a:spcPct val="150000"/>
                </a:lnSpc>
              </a:pPr>
              <a:r>
                <a:rPr lang="zh-TW" altLang="en-US" sz="200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Wingdings 2" panose="05020102010507070707" pitchFamily="18" charset="2"/>
                </a:rPr>
                <a:t>▲ 登入後為常見月曆格式</a:t>
              </a:r>
              <a:endParaRPr lang="en-US" altLang="zh-TW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3" y="0"/>
            <a:ext cx="3857625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81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5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 rot="5400000">
            <a:off x="6740220" y="1406220"/>
            <a:ext cx="6858000" cy="4045560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文本框 775"/>
          <p:cNvSpPr txBox="1">
            <a:spLocks noChangeArrowheads="1"/>
          </p:cNvSpPr>
          <p:nvPr/>
        </p:nvSpPr>
        <p:spPr bwMode="auto">
          <a:xfrm>
            <a:off x="6995807" y="1425778"/>
            <a:ext cx="63468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月曆查看</a:t>
            </a:r>
            <a:endParaRPr lang="en-US" altLang="zh-TW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群組 48"/>
          <p:cNvGrpSpPr/>
          <p:nvPr/>
        </p:nvGrpSpPr>
        <p:grpSpPr>
          <a:xfrm>
            <a:off x="8146440" y="3774885"/>
            <a:ext cx="4045560" cy="3083115"/>
            <a:chOff x="6158275" y="3449977"/>
            <a:chExt cx="3796229" cy="2893100"/>
          </a:xfrm>
        </p:grpSpPr>
        <p:sp>
          <p:nvSpPr>
            <p:cNvPr id="50" name="圓角矩形 49"/>
            <p:cNvSpPr/>
            <p:nvPr/>
          </p:nvSpPr>
          <p:spPr>
            <a:xfrm>
              <a:off x="6158275" y="3449977"/>
              <a:ext cx="3796229" cy="2893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ED6B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6425998" y="3640849"/>
              <a:ext cx="3260785" cy="155956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0" algn="ctr"/>
              <a:r>
                <a:rPr lang="zh-TW" altLang="en-US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月曆查</a:t>
              </a:r>
              <a:r>
                <a:rPr lang="zh-TW" altLang="en-US" sz="2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看</a:t>
              </a:r>
              <a:endParaRPr lang="en-US" altLang="zh-TW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 algn="ctr"/>
              <a:endParaRPr lang="en-US" altLang="zh-TW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20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Wingdings 2" panose="05020102010507070707" pitchFamily="18" charset="2"/>
                </a:rPr>
                <a:t>▲ 點選日期，顯示該日事項</a:t>
              </a:r>
              <a:endParaRPr lang="en-US" altLang="zh-TW" sz="20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20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▲ 點選新增，顯示歷史出差</a:t>
              </a:r>
              <a:endParaRPr lang="en-US" altLang="zh-TW" sz="20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7"/>
          <a:stretch/>
        </p:blipFill>
        <p:spPr>
          <a:xfrm>
            <a:off x="4626465" y="0"/>
            <a:ext cx="3519975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52"/>
          <a:stretch/>
        </p:blipFill>
        <p:spPr>
          <a:xfrm>
            <a:off x="385722" y="0"/>
            <a:ext cx="3955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9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 rot="5400000">
            <a:off x="6740220" y="1406220"/>
            <a:ext cx="6858000" cy="4045560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文本框 775"/>
          <p:cNvSpPr txBox="1">
            <a:spLocks noChangeArrowheads="1"/>
          </p:cNvSpPr>
          <p:nvPr/>
        </p:nvSpPr>
        <p:spPr bwMode="auto">
          <a:xfrm>
            <a:off x="6995807" y="1425778"/>
            <a:ext cx="63468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新增出差</a:t>
            </a:r>
            <a:endParaRPr lang="en-US" altLang="zh-TW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群組 48"/>
          <p:cNvGrpSpPr/>
          <p:nvPr/>
        </p:nvGrpSpPr>
        <p:grpSpPr>
          <a:xfrm>
            <a:off x="8146440" y="3774885"/>
            <a:ext cx="4045560" cy="3083115"/>
            <a:chOff x="6158275" y="3449977"/>
            <a:chExt cx="3796229" cy="2893100"/>
          </a:xfrm>
        </p:grpSpPr>
        <p:sp>
          <p:nvSpPr>
            <p:cNvPr id="50" name="圓角矩形 49"/>
            <p:cNvSpPr/>
            <p:nvPr/>
          </p:nvSpPr>
          <p:spPr>
            <a:xfrm>
              <a:off x="6158275" y="3449977"/>
              <a:ext cx="3796229" cy="2893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ED6B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6425998" y="3640849"/>
              <a:ext cx="3260785" cy="155956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0" algn="ctr"/>
              <a:r>
                <a:rPr lang="zh-TW" altLang="en-US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新增</a:t>
              </a:r>
              <a:r>
                <a:rPr lang="zh-TW" altLang="en-US" sz="2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出差</a:t>
              </a:r>
              <a:endParaRPr lang="en-US" altLang="zh-TW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 algn="ctr"/>
              <a:endParaRPr lang="en-US" altLang="zh-TW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20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Wingdings 2" panose="05020102010507070707" pitchFamily="18" charset="2"/>
                </a:rPr>
                <a:t>▲ </a:t>
              </a:r>
              <a:r>
                <a:rPr lang="en-US" altLang="zh-TW" sz="20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Wingdings 2" panose="05020102010507070707" pitchFamily="18" charset="2"/>
                </a:rPr>
                <a:t>google</a:t>
              </a:r>
              <a:r>
                <a:rPr lang="zh-TW" altLang="en-US" sz="20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Wingdings 2" panose="05020102010507070707" pitchFamily="18" charset="2"/>
                </a:rPr>
                <a:t>月曆選取日期始末</a:t>
              </a:r>
              <a:endParaRPr lang="en-US" altLang="zh-TW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20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Wingdings 2" panose="05020102010507070707" pitchFamily="18" charset="2"/>
                </a:rPr>
                <a:t>▲ 下拉式選單選取事件類</a:t>
              </a:r>
              <a:r>
                <a:rPr lang="zh-TW" altLang="en-US" sz="20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Wingdings 2" panose="05020102010507070707" pitchFamily="18" charset="2"/>
                </a:rPr>
                <a:t>別</a:t>
              </a:r>
              <a:endParaRPr lang="en-US" altLang="zh-TW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64" y="0"/>
            <a:ext cx="3859976" cy="686218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29"/>
          <a:stretch/>
        </p:blipFill>
        <p:spPr>
          <a:xfrm>
            <a:off x="156151" y="0"/>
            <a:ext cx="38450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 rot="5400000">
            <a:off x="6740220" y="1406220"/>
            <a:ext cx="6858000" cy="4045560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文本框 775"/>
          <p:cNvSpPr txBox="1">
            <a:spLocks noChangeArrowheads="1"/>
          </p:cNvSpPr>
          <p:nvPr/>
        </p:nvSpPr>
        <p:spPr bwMode="auto">
          <a:xfrm>
            <a:off x="6995807" y="1425778"/>
            <a:ext cx="63468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拍</a:t>
            </a:r>
            <a:r>
              <a:rPr lang="zh-TW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</a:t>
            </a:r>
            <a:r>
              <a:rPr lang="zh-TW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打卡</a:t>
            </a:r>
            <a:endParaRPr lang="zh-TW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群組 48"/>
          <p:cNvGrpSpPr/>
          <p:nvPr/>
        </p:nvGrpSpPr>
        <p:grpSpPr>
          <a:xfrm>
            <a:off x="8146440" y="3774885"/>
            <a:ext cx="4045560" cy="3083115"/>
            <a:chOff x="6158275" y="3449977"/>
            <a:chExt cx="3796229" cy="2893100"/>
          </a:xfrm>
        </p:grpSpPr>
        <p:sp>
          <p:nvSpPr>
            <p:cNvPr id="50" name="圓角矩形 49"/>
            <p:cNvSpPr/>
            <p:nvPr/>
          </p:nvSpPr>
          <p:spPr>
            <a:xfrm>
              <a:off x="6158275" y="3449977"/>
              <a:ext cx="3796229" cy="2893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ED6B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6425998" y="3640849"/>
              <a:ext cx="3260785" cy="155956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0" algn="ctr"/>
              <a:r>
                <a:rPr lang="zh-TW" altLang="en-US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拍</a:t>
              </a:r>
              <a:r>
                <a:rPr lang="zh-TW" altLang="en-US" sz="2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照</a:t>
              </a:r>
              <a:r>
                <a:rPr lang="zh-TW" altLang="en-US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打卡</a:t>
              </a:r>
              <a:endParaRPr lang="en-US" altLang="zh-TW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 algn="ctr"/>
              <a:endParaRPr lang="en-US" altLang="zh-TW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20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Wingdings 2" panose="05020102010507070707" pitchFamily="18" charset="2"/>
                </a:rPr>
                <a:t>▲ 打卡定位</a:t>
              </a:r>
              <a:endParaRPr lang="en-US" altLang="zh-TW" sz="20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Wingdings 2" panose="05020102010507070707" pitchFamily="18" charset="2"/>
                </a:rPr>
                <a:t>▲ </a:t>
              </a:r>
              <a:r>
                <a:rPr lang="zh-TW" altLang="en-US" sz="20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Wingdings 2" panose="05020102010507070707" pitchFamily="18" charset="2"/>
                </a:rPr>
                <a:t>拍照上</a:t>
              </a:r>
              <a:r>
                <a:rPr lang="zh-TW" altLang="en-US" sz="20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Wingdings 2" panose="05020102010507070707" pitchFamily="18" charset="2"/>
                </a:rPr>
                <a:t>傳</a:t>
              </a:r>
              <a:endParaRPr lang="en-US" altLang="zh-TW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1"/>
          <a:stretch/>
        </p:blipFill>
        <p:spPr>
          <a:xfrm>
            <a:off x="4577349" y="0"/>
            <a:ext cx="3569091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90"/>
          <a:stretch/>
        </p:blipFill>
        <p:spPr>
          <a:xfrm>
            <a:off x="105131" y="0"/>
            <a:ext cx="4185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 rot="5400000">
            <a:off x="6740220" y="1406220"/>
            <a:ext cx="6858000" cy="4045560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文本框 775"/>
          <p:cNvSpPr txBox="1">
            <a:spLocks noChangeArrowheads="1"/>
          </p:cNvSpPr>
          <p:nvPr/>
        </p:nvSpPr>
        <p:spPr bwMode="auto">
          <a:xfrm>
            <a:off x="6995807" y="1425778"/>
            <a:ext cx="63468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提交成功</a:t>
            </a:r>
            <a:endParaRPr lang="zh-TW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群組 48"/>
          <p:cNvGrpSpPr/>
          <p:nvPr/>
        </p:nvGrpSpPr>
        <p:grpSpPr>
          <a:xfrm>
            <a:off x="8146440" y="3774885"/>
            <a:ext cx="4045560" cy="3083115"/>
            <a:chOff x="6158275" y="3449977"/>
            <a:chExt cx="3796229" cy="2893100"/>
          </a:xfrm>
        </p:grpSpPr>
        <p:sp>
          <p:nvSpPr>
            <p:cNvPr id="50" name="圓角矩形 49"/>
            <p:cNvSpPr/>
            <p:nvPr/>
          </p:nvSpPr>
          <p:spPr>
            <a:xfrm>
              <a:off x="6158275" y="3449977"/>
              <a:ext cx="3796229" cy="2893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ED6B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6425998" y="3640849"/>
              <a:ext cx="3260785" cy="112635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0" algn="ctr"/>
              <a:r>
                <a:rPr lang="zh-TW" altLang="en-US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提交成功</a:t>
              </a:r>
              <a:endParaRPr lang="en-US" altLang="zh-TW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 algn="ctr"/>
              <a:endParaRPr lang="en-US" altLang="zh-TW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20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Wingdings 2" panose="05020102010507070707" pitchFamily="18" charset="2"/>
                </a:rPr>
                <a:t>▲ 完成後顯示於月曆上</a:t>
              </a:r>
              <a:endParaRPr lang="en-US" altLang="zh-TW" sz="20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endParaRPr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49"/>
          <a:stretch/>
        </p:blipFill>
        <p:spPr>
          <a:xfrm>
            <a:off x="8058" y="0"/>
            <a:ext cx="3877145" cy="685800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87"/>
          <a:stretch/>
        </p:blipFill>
        <p:spPr>
          <a:xfrm>
            <a:off x="4170510" y="0"/>
            <a:ext cx="3975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1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69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407" y="2070651"/>
            <a:ext cx="2217738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图片 69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7" y="2070650"/>
            <a:ext cx="2217738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图片 69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227" y="1846812"/>
            <a:ext cx="2641600" cy="279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6" name="矩形 6925"/>
          <p:cNvSpPr/>
          <p:nvPr/>
        </p:nvSpPr>
        <p:spPr>
          <a:xfrm>
            <a:off x="0" y="609600"/>
            <a:ext cx="600075" cy="495300"/>
          </a:xfrm>
          <a:prstGeom prst="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559" name="文本框 3118"/>
          <p:cNvSpPr txBox="1">
            <a:spLocks noChangeArrowheads="1"/>
          </p:cNvSpPr>
          <p:nvPr/>
        </p:nvSpPr>
        <p:spPr bwMode="auto">
          <a:xfrm>
            <a:off x="571500" y="609600"/>
            <a:ext cx="2790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0" name="文本框 3119"/>
          <p:cNvSpPr txBox="1">
            <a:spLocks noChangeArrowheads="1"/>
          </p:cNvSpPr>
          <p:nvPr/>
        </p:nvSpPr>
        <p:spPr bwMode="auto">
          <a:xfrm>
            <a:off x="1415256" y="4564063"/>
            <a:ext cx="167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平台功能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4" name="文本框 3123"/>
          <p:cNvSpPr txBox="1">
            <a:spLocks noChangeArrowheads="1"/>
          </p:cNvSpPr>
          <p:nvPr/>
        </p:nvSpPr>
        <p:spPr bwMode="auto">
          <a:xfrm>
            <a:off x="5342076" y="4564063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TW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6" name="文本框 3125"/>
          <p:cNvSpPr txBox="1">
            <a:spLocks noChangeArrowheads="1"/>
          </p:cNvSpPr>
          <p:nvPr/>
        </p:nvSpPr>
        <p:spPr bwMode="auto">
          <a:xfrm>
            <a:off x="9491663" y="4564063"/>
            <a:ext cx="167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系統展示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6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292100"/>
            <a:ext cx="4943475" cy="627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文本框 11"/>
          <p:cNvSpPr txBox="1">
            <a:spLocks noChangeArrowheads="1"/>
          </p:cNvSpPr>
          <p:nvPr/>
        </p:nvSpPr>
        <p:spPr bwMode="auto">
          <a:xfrm>
            <a:off x="1085849" y="2438400"/>
            <a:ext cx="35718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6600" b="1" dirty="0" smtClean="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系統展示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438400"/>
            <a:ext cx="1057275" cy="1568450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209675" y="3790950"/>
            <a:ext cx="332422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28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reeform 382"/>
          <p:cNvSpPr>
            <a:spLocks/>
          </p:cNvSpPr>
          <p:nvPr/>
        </p:nvSpPr>
        <p:spPr bwMode="auto">
          <a:xfrm>
            <a:off x="-1588" y="2768600"/>
            <a:ext cx="12193588" cy="2384425"/>
          </a:xfrm>
          <a:custGeom>
            <a:avLst/>
            <a:gdLst>
              <a:gd name="T0" fmla="*/ 12091567 w 2749"/>
              <a:gd name="T1" fmla="*/ 2384425 h 1198"/>
              <a:gd name="T2" fmla="*/ 106455 w 2749"/>
              <a:gd name="T3" fmla="*/ 2384425 h 1198"/>
              <a:gd name="T4" fmla="*/ 0 w 2749"/>
              <a:gd name="T5" fmla="*/ 2336657 h 1198"/>
              <a:gd name="T6" fmla="*/ 0 w 2749"/>
              <a:gd name="T7" fmla="*/ 47768 h 1198"/>
              <a:gd name="T8" fmla="*/ 106455 w 2749"/>
              <a:gd name="T9" fmla="*/ 0 h 1198"/>
              <a:gd name="T10" fmla="*/ 12091567 w 2749"/>
              <a:gd name="T11" fmla="*/ 0 h 1198"/>
              <a:gd name="T12" fmla="*/ 12193587 w 2749"/>
              <a:gd name="T13" fmla="*/ 47768 h 1198"/>
              <a:gd name="T14" fmla="*/ 12193587 w 2749"/>
              <a:gd name="T15" fmla="*/ 2336657 h 1198"/>
              <a:gd name="T16" fmla="*/ 12091567 w 2749"/>
              <a:gd name="T17" fmla="*/ 2384425 h 11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8131" name="组合 773"/>
          <p:cNvGrpSpPr>
            <a:grpSpLocks/>
          </p:cNvGrpSpPr>
          <p:nvPr/>
        </p:nvGrpSpPr>
        <p:grpSpPr bwMode="auto">
          <a:xfrm>
            <a:off x="6718300" y="1900238"/>
            <a:ext cx="5472113" cy="4130675"/>
            <a:chOff x="6719888" y="2131781"/>
            <a:chExt cx="5472112" cy="4130676"/>
          </a:xfrm>
        </p:grpSpPr>
        <p:sp>
          <p:nvSpPr>
            <p:cNvPr id="48138" name="AutoShape 380"/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9" name="Freeform 383"/>
            <p:cNvSpPr>
              <a:spLocks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513453 w 276"/>
                <a:gd name="T1" fmla="*/ 698500 h 351"/>
                <a:gd name="T2" fmla="*/ 35822 w 276"/>
                <a:gd name="T3" fmla="*/ 698500 h 351"/>
                <a:gd name="T4" fmla="*/ 0 w 276"/>
                <a:gd name="T5" fmla="*/ 662679 h 351"/>
                <a:gd name="T6" fmla="*/ 0 w 276"/>
                <a:gd name="T7" fmla="*/ 35821 h 351"/>
                <a:gd name="T8" fmla="*/ 35822 w 276"/>
                <a:gd name="T9" fmla="*/ 0 h 351"/>
                <a:gd name="T10" fmla="*/ 513453 w 276"/>
                <a:gd name="T11" fmla="*/ 0 h 351"/>
                <a:gd name="T12" fmla="*/ 549275 w 276"/>
                <a:gd name="T13" fmla="*/ 35821 h 351"/>
                <a:gd name="T14" fmla="*/ 549275 w 276"/>
                <a:gd name="T15" fmla="*/ 662679 h 351"/>
                <a:gd name="T16" fmla="*/ 513453 w 276"/>
                <a:gd name="T17" fmla="*/ 698500 h 3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0" name="Rectangle 384"/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41" name="Rectangle 385"/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42" name="Freeform 386"/>
            <p:cNvSpPr>
              <a:spLocks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466725 w 298"/>
                <a:gd name="T1" fmla="*/ 20638 h 13"/>
                <a:gd name="T2" fmla="*/ 3175 w 298"/>
                <a:gd name="T3" fmla="*/ 20638 h 13"/>
                <a:gd name="T4" fmla="*/ 0 w 298"/>
                <a:gd name="T5" fmla="*/ 0 h 13"/>
                <a:gd name="T6" fmla="*/ 473075 w 298"/>
                <a:gd name="T7" fmla="*/ 0 h 13"/>
                <a:gd name="T8" fmla="*/ 466725 w 298"/>
                <a:gd name="T9" fmla="*/ 20638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3" name="Freeform 387"/>
            <p:cNvSpPr>
              <a:spLocks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3629 h 7"/>
                <a:gd name="T6" fmla="*/ 0 w 207"/>
                <a:gd name="T7" fmla="*/ 9071 h 7"/>
                <a:gd name="T8" fmla="*/ 3988 w 207"/>
                <a:gd name="T9" fmla="*/ 12700 h 7"/>
                <a:gd name="T10" fmla="*/ 408762 w 207"/>
                <a:gd name="T11" fmla="*/ 12700 h 7"/>
                <a:gd name="T12" fmla="*/ 412750 w 207"/>
                <a:gd name="T13" fmla="*/ 9071 h 7"/>
                <a:gd name="T14" fmla="*/ 412750 w 207"/>
                <a:gd name="T15" fmla="*/ 3629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4" name="Freeform 388"/>
            <p:cNvSpPr>
              <a:spLocks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5" name="Freeform 389"/>
            <p:cNvSpPr>
              <a:spLocks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6" name="Freeform 390"/>
            <p:cNvSpPr>
              <a:spLocks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4233 h 6"/>
                <a:gd name="T6" fmla="*/ 0 w 207"/>
                <a:gd name="T7" fmla="*/ 8467 h 6"/>
                <a:gd name="T8" fmla="*/ 3988 w 207"/>
                <a:gd name="T9" fmla="*/ 12700 h 6"/>
                <a:gd name="T10" fmla="*/ 408762 w 207"/>
                <a:gd name="T11" fmla="*/ 12700 h 6"/>
                <a:gd name="T12" fmla="*/ 412750 w 207"/>
                <a:gd name="T13" fmla="*/ 8467 h 6"/>
                <a:gd name="T14" fmla="*/ 412750 w 207"/>
                <a:gd name="T15" fmla="*/ 4233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7" name="Freeform 391"/>
            <p:cNvSpPr>
              <a:spLocks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3704 h 6"/>
                <a:gd name="T6" fmla="*/ 0 w 207"/>
                <a:gd name="T7" fmla="*/ 7409 h 6"/>
                <a:gd name="T8" fmla="*/ 3988 w 207"/>
                <a:gd name="T9" fmla="*/ 11113 h 6"/>
                <a:gd name="T10" fmla="*/ 408762 w 207"/>
                <a:gd name="T11" fmla="*/ 11113 h 6"/>
                <a:gd name="T12" fmla="*/ 412750 w 207"/>
                <a:gd name="T13" fmla="*/ 7409 h 6"/>
                <a:gd name="T14" fmla="*/ 412750 w 207"/>
                <a:gd name="T15" fmla="*/ 3704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8" name="Freeform 392"/>
            <p:cNvSpPr>
              <a:spLocks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9" name="Freeform 393"/>
            <p:cNvSpPr>
              <a:spLocks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0" name="Freeform 394"/>
            <p:cNvSpPr>
              <a:spLocks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1" name="Freeform 395"/>
            <p:cNvSpPr>
              <a:spLocks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2" name="Freeform 396"/>
            <p:cNvSpPr>
              <a:spLocks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3704 h 6"/>
                <a:gd name="T6" fmla="*/ 0 w 207"/>
                <a:gd name="T7" fmla="*/ 7409 h 6"/>
                <a:gd name="T8" fmla="*/ 3988 w 207"/>
                <a:gd name="T9" fmla="*/ 11113 h 6"/>
                <a:gd name="T10" fmla="*/ 408762 w 207"/>
                <a:gd name="T11" fmla="*/ 11113 h 6"/>
                <a:gd name="T12" fmla="*/ 412750 w 207"/>
                <a:gd name="T13" fmla="*/ 7409 h 6"/>
                <a:gd name="T14" fmla="*/ 412750 w 207"/>
                <a:gd name="T15" fmla="*/ 3704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3" name="Freeform 397"/>
            <p:cNvSpPr>
              <a:spLocks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3704 h 6"/>
                <a:gd name="T6" fmla="*/ 0 w 207"/>
                <a:gd name="T7" fmla="*/ 7409 h 6"/>
                <a:gd name="T8" fmla="*/ 3988 w 207"/>
                <a:gd name="T9" fmla="*/ 11113 h 6"/>
                <a:gd name="T10" fmla="*/ 408762 w 207"/>
                <a:gd name="T11" fmla="*/ 11113 h 6"/>
                <a:gd name="T12" fmla="*/ 412750 w 207"/>
                <a:gd name="T13" fmla="*/ 7409 h 6"/>
                <a:gd name="T14" fmla="*/ 412750 w 207"/>
                <a:gd name="T15" fmla="*/ 3704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4" name="Freeform 398"/>
            <p:cNvSpPr>
              <a:spLocks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5" name="Freeform 399"/>
            <p:cNvSpPr>
              <a:spLocks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6" name="Freeform 400"/>
            <p:cNvSpPr>
              <a:spLocks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408762 w 207"/>
                <a:gd name="T1" fmla="*/ 0 h 7"/>
                <a:gd name="T2" fmla="*/ 3988 w 207"/>
                <a:gd name="T3" fmla="*/ 0 h 7"/>
                <a:gd name="T4" fmla="*/ 0 w 207"/>
                <a:gd name="T5" fmla="*/ 4082 h 7"/>
                <a:gd name="T6" fmla="*/ 0 w 207"/>
                <a:gd name="T7" fmla="*/ 10206 h 7"/>
                <a:gd name="T8" fmla="*/ 3988 w 207"/>
                <a:gd name="T9" fmla="*/ 14288 h 7"/>
                <a:gd name="T10" fmla="*/ 408762 w 207"/>
                <a:gd name="T11" fmla="*/ 14288 h 7"/>
                <a:gd name="T12" fmla="*/ 412750 w 207"/>
                <a:gd name="T13" fmla="*/ 10206 h 7"/>
                <a:gd name="T14" fmla="*/ 412750 w 207"/>
                <a:gd name="T15" fmla="*/ 4082 h 7"/>
                <a:gd name="T16" fmla="*/ 408762 w 207"/>
                <a:gd name="T17" fmla="*/ 0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7" name="Freeform 401"/>
            <p:cNvSpPr>
              <a:spLocks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408762 w 207"/>
                <a:gd name="T1" fmla="*/ 0 h 6"/>
                <a:gd name="T2" fmla="*/ 3988 w 207"/>
                <a:gd name="T3" fmla="*/ 0 h 6"/>
                <a:gd name="T4" fmla="*/ 0 w 207"/>
                <a:gd name="T5" fmla="*/ 3704 h 6"/>
                <a:gd name="T6" fmla="*/ 0 w 207"/>
                <a:gd name="T7" fmla="*/ 7409 h 6"/>
                <a:gd name="T8" fmla="*/ 3988 w 207"/>
                <a:gd name="T9" fmla="*/ 11113 h 6"/>
                <a:gd name="T10" fmla="*/ 408762 w 207"/>
                <a:gd name="T11" fmla="*/ 11113 h 6"/>
                <a:gd name="T12" fmla="*/ 412750 w 207"/>
                <a:gd name="T13" fmla="*/ 7409 h 6"/>
                <a:gd name="T14" fmla="*/ 412750 w 207"/>
                <a:gd name="T15" fmla="*/ 3704 h 6"/>
                <a:gd name="T16" fmla="*/ 408762 w 207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8" name="Rectangle 402"/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59" name="Rectangle 403"/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60" name="Oval 404"/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61" name="Oval 405"/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62" name="Freeform 406"/>
            <p:cNvSpPr>
              <a:spLocks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372010 h 478"/>
                <a:gd name="T2" fmla="*/ 310776 w 255"/>
                <a:gd name="T3" fmla="*/ 372010 h 478"/>
                <a:gd name="T4" fmla="*/ 191247 w 255"/>
                <a:gd name="T5" fmla="*/ 75596 h 478"/>
                <a:gd name="T6" fmla="*/ 324722 w 255"/>
                <a:gd name="T7" fmla="*/ 0 h 478"/>
                <a:gd name="T8" fmla="*/ 500031 w 255"/>
                <a:gd name="T9" fmla="*/ 358084 h 478"/>
                <a:gd name="T10" fmla="*/ 494055 w 255"/>
                <a:gd name="T11" fmla="*/ 698265 h 478"/>
                <a:gd name="T12" fmla="*/ 314761 w 255"/>
                <a:gd name="T13" fmla="*/ 944945 h 478"/>
                <a:gd name="T14" fmla="*/ 278902 w 255"/>
                <a:gd name="T15" fmla="*/ 944945 h 478"/>
                <a:gd name="T16" fmla="*/ 103592 w 255"/>
                <a:gd name="T17" fmla="*/ 630626 h 478"/>
                <a:gd name="T18" fmla="*/ 0 w 255"/>
                <a:gd name="T19" fmla="*/ 37201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3" name="Freeform 407"/>
            <p:cNvSpPr>
              <a:spLocks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9483 w 22"/>
                <a:gd name="T1" fmla="*/ 158750 h 80"/>
                <a:gd name="T2" fmla="*/ 0 w 22"/>
                <a:gd name="T3" fmla="*/ 63500 h 80"/>
                <a:gd name="T4" fmla="*/ 0 w 22"/>
                <a:gd name="T5" fmla="*/ 33734 h 80"/>
                <a:gd name="T6" fmla="*/ 19483 w 22"/>
                <a:gd name="T7" fmla="*/ 95250 h 80"/>
                <a:gd name="T8" fmla="*/ 29224 w 22"/>
                <a:gd name="T9" fmla="*/ 0 h 80"/>
                <a:gd name="T10" fmla="*/ 19483 w 22"/>
                <a:gd name="T11" fmla="*/ 15875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4" name="Freeform 408"/>
            <p:cNvSpPr>
              <a:spLocks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31750 w 34"/>
                <a:gd name="T1" fmla="*/ 0 h 176"/>
                <a:gd name="T2" fmla="*/ 53975 w 34"/>
                <a:gd name="T3" fmla="*/ 163513 h 176"/>
                <a:gd name="T4" fmla="*/ 53975 w 34"/>
                <a:gd name="T5" fmla="*/ 279400 h 176"/>
                <a:gd name="T6" fmla="*/ 31750 w 34"/>
                <a:gd name="T7" fmla="*/ 231775 h 176"/>
                <a:gd name="T8" fmla="*/ 0 w 34"/>
                <a:gd name="T9" fmla="*/ 0 h 176"/>
                <a:gd name="T10" fmla="*/ 31750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5" name="Freeform 409"/>
            <p:cNvSpPr>
              <a:spLocks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9525 w 84"/>
                <a:gd name="T1" fmla="*/ 90488 h 57"/>
                <a:gd name="T2" fmla="*/ 0 w 84"/>
                <a:gd name="T3" fmla="*/ 68263 h 57"/>
                <a:gd name="T4" fmla="*/ 104775 w 84"/>
                <a:gd name="T5" fmla="*/ 11113 h 57"/>
                <a:gd name="T6" fmla="*/ 120650 w 84"/>
                <a:gd name="T7" fmla="*/ 0 h 57"/>
                <a:gd name="T8" fmla="*/ 133350 w 84"/>
                <a:gd name="T9" fmla="*/ 22225 h 57"/>
                <a:gd name="T10" fmla="*/ 9525 w 84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6" name="Freeform 410"/>
            <p:cNvSpPr>
              <a:spLocks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204787 w 103"/>
                <a:gd name="T1" fmla="*/ 309652 h 178"/>
                <a:gd name="T2" fmla="*/ 159058 w 103"/>
                <a:gd name="T3" fmla="*/ 207766 h 178"/>
                <a:gd name="T4" fmla="*/ 127246 w 103"/>
                <a:gd name="T5" fmla="*/ 53939 h 178"/>
                <a:gd name="T6" fmla="*/ 35788 w 103"/>
                <a:gd name="T7" fmla="*/ 7991 h 178"/>
                <a:gd name="T8" fmla="*/ 1988 w 103"/>
                <a:gd name="T9" fmla="*/ 131852 h 178"/>
                <a:gd name="T10" fmla="*/ 37776 w 103"/>
                <a:gd name="T11" fmla="*/ 267699 h 178"/>
                <a:gd name="T12" fmla="*/ 105376 w 103"/>
                <a:gd name="T13" fmla="*/ 329629 h 178"/>
                <a:gd name="T14" fmla="*/ 123270 w 103"/>
                <a:gd name="T15" fmla="*/ 355600 h 178"/>
                <a:gd name="T16" fmla="*/ 204787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7" name="Freeform 411"/>
            <p:cNvSpPr>
              <a:spLocks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565150 h 284"/>
                <a:gd name="T2" fmla="*/ 220265 w 124"/>
                <a:gd name="T3" fmla="*/ 483561 h 284"/>
                <a:gd name="T4" fmla="*/ 246062 w 124"/>
                <a:gd name="T5" fmla="*/ 288545 h 284"/>
                <a:gd name="T6" fmla="*/ 236140 w 124"/>
                <a:gd name="T7" fmla="*/ 185067 h 284"/>
                <a:gd name="T8" fmla="*/ 0 w 124"/>
                <a:gd name="T9" fmla="*/ 0 h 284"/>
                <a:gd name="T10" fmla="*/ 0 w 124"/>
                <a:gd name="T11" fmla="*/ 565150 h 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8" name="Freeform 412"/>
            <p:cNvSpPr>
              <a:spLocks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508000 w 255"/>
                <a:gd name="T1" fmla="*/ 372010 h 478"/>
                <a:gd name="T2" fmla="*/ 197224 w 255"/>
                <a:gd name="T3" fmla="*/ 372010 h 478"/>
                <a:gd name="T4" fmla="*/ 314761 w 255"/>
                <a:gd name="T5" fmla="*/ 75596 h 478"/>
                <a:gd name="T6" fmla="*/ 181286 w 255"/>
                <a:gd name="T7" fmla="*/ 0 h 478"/>
                <a:gd name="T8" fmla="*/ 5976 w 255"/>
                <a:gd name="T9" fmla="*/ 358084 h 478"/>
                <a:gd name="T10" fmla="*/ 13945 w 255"/>
                <a:gd name="T11" fmla="*/ 698265 h 478"/>
                <a:gd name="T12" fmla="*/ 191247 w 255"/>
                <a:gd name="T13" fmla="*/ 944945 h 478"/>
                <a:gd name="T14" fmla="*/ 229098 w 255"/>
                <a:gd name="T15" fmla="*/ 944945 h 478"/>
                <a:gd name="T16" fmla="*/ 404408 w 255"/>
                <a:gd name="T17" fmla="*/ 630626 h 478"/>
                <a:gd name="T18" fmla="*/ 508000 w 255"/>
                <a:gd name="T19" fmla="*/ 37201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9" name="Freeform 413"/>
            <p:cNvSpPr>
              <a:spLocks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26266 w 22"/>
                <a:gd name="T1" fmla="*/ 158750 h 80"/>
                <a:gd name="T2" fmla="*/ 44450 w 22"/>
                <a:gd name="T3" fmla="*/ 63500 h 80"/>
                <a:gd name="T4" fmla="*/ 44450 w 22"/>
                <a:gd name="T5" fmla="*/ 33734 h 80"/>
                <a:gd name="T6" fmla="*/ 26266 w 22"/>
                <a:gd name="T7" fmla="*/ 95250 h 80"/>
                <a:gd name="T8" fmla="*/ 16164 w 22"/>
                <a:gd name="T9" fmla="*/ 0 h 80"/>
                <a:gd name="T10" fmla="*/ 26266 w 22"/>
                <a:gd name="T11" fmla="*/ 15875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0" name="Freeform 414"/>
            <p:cNvSpPr>
              <a:spLocks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23813 w 34"/>
                <a:gd name="T1" fmla="*/ 0 h 176"/>
                <a:gd name="T2" fmla="*/ 0 w 34"/>
                <a:gd name="T3" fmla="*/ 163513 h 176"/>
                <a:gd name="T4" fmla="*/ 0 w 34"/>
                <a:gd name="T5" fmla="*/ 279400 h 176"/>
                <a:gd name="T6" fmla="*/ 23813 w 34"/>
                <a:gd name="T7" fmla="*/ 231775 h 176"/>
                <a:gd name="T8" fmla="*/ 53975 w 34"/>
                <a:gd name="T9" fmla="*/ 0 h 176"/>
                <a:gd name="T10" fmla="*/ 23813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1" name="Freeform 415"/>
            <p:cNvSpPr>
              <a:spLocks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120650 w 83"/>
                <a:gd name="T1" fmla="*/ 90488 h 57"/>
                <a:gd name="T2" fmla="*/ 131762 w 83"/>
                <a:gd name="T3" fmla="*/ 68263 h 57"/>
                <a:gd name="T4" fmla="*/ 26987 w 83"/>
                <a:gd name="T5" fmla="*/ 11113 h 57"/>
                <a:gd name="T6" fmla="*/ 9525 w 83"/>
                <a:gd name="T7" fmla="*/ 0 h 57"/>
                <a:gd name="T8" fmla="*/ 0 w 83"/>
                <a:gd name="T9" fmla="*/ 22225 h 57"/>
                <a:gd name="T10" fmla="*/ 120650 w 83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2" name="Freeform 416"/>
            <p:cNvSpPr>
              <a:spLocks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309652 h 178"/>
                <a:gd name="T2" fmla="*/ 43827 w 102"/>
                <a:gd name="T3" fmla="*/ 207766 h 178"/>
                <a:gd name="T4" fmla="*/ 77694 w 102"/>
                <a:gd name="T5" fmla="*/ 53939 h 178"/>
                <a:gd name="T6" fmla="*/ 169333 w 102"/>
                <a:gd name="T7" fmla="*/ 7991 h 178"/>
                <a:gd name="T8" fmla="*/ 203200 w 102"/>
                <a:gd name="T9" fmla="*/ 131852 h 178"/>
                <a:gd name="T10" fmla="*/ 165349 w 102"/>
                <a:gd name="T11" fmla="*/ 267699 h 178"/>
                <a:gd name="T12" fmla="*/ 97616 w 102"/>
                <a:gd name="T13" fmla="*/ 329629 h 178"/>
                <a:gd name="T14" fmla="*/ 81678 w 102"/>
                <a:gd name="T15" fmla="*/ 355600 h 178"/>
                <a:gd name="T16" fmla="*/ 0 w 102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3" name="Freeform 417"/>
            <p:cNvSpPr>
              <a:spLocks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121444 w 122"/>
                <a:gd name="T1" fmla="*/ 0 h 152"/>
                <a:gd name="T2" fmla="*/ 0 w 122"/>
                <a:gd name="T3" fmla="*/ 303213 h 152"/>
                <a:gd name="T4" fmla="*/ 121444 w 122"/>
                <a:gd name="T5" fmla="*/ 261322 h 152"/>
                <a:gd name="T6" fmla="*/ 242887 w 122"/>
                <a:gd name="T7" fmla="*/ 303213 h 152"/>
                <a:gd name="T8" fmla="*/ 121444 w 122"/>
                <a:gd name="T9" fmla="*/ 0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4" name="Freeform 418"/>
            <p:cNvSpPr>
              <a:spLocks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557168 w 288"/>
                <a:gd name="T1" fmla="*/ 292592 h 197"/>
                <a:gd name="T2" fmla="*/ 513390 w 288"/>
                <a:gd name="T3" fmla="*/ 258755 h 197"/>
                <a:gd name="T4" fmla="*/ 461653 w 288"/>
                <a:gd name="T5" fmla="*/ 123406 h 197"/>
                <a:gd name="T6" fmla="*/ 286544 w 288"/>
                <a:gd name="T7" fmla="*/ 0 h 197"/>
                <a:gd name="T8" fmla="*/ 109444 w 288"/>
                <a:gd name="T9" fmla="*/ 123406 h 197"/>
                <a:gd name="T10" fmla="*/ 59697 w 288"/>
                <a:gd name="T11" fmla="*/ 258755 h 197"/>
                <a:gd name="T12" fmla="*/ 13929 w 288"/>
                <a:gd name="T13" fmla="*/ 292592 h 197"/>
                <a:gd name="T14" fmla="*/ 13929 w 288"/>
                <a:gd name="T15" fmla="*/ 392113 h 197"/>
                <a:gd name="T16" fmla="*/ 39798 w 288"/>
                <a:gd name="T17" fmla="*/ 392113 h 197"/>
                <a:gd name="T18" fmla="*/ 49747 w 288"/>
                <a:gd name="T19" fmla="*/ 288611 h 197"/>
                <a:gd name="T20" fmla="*/ 286544 w 288"/>
                <a:gd name="T21" fmla="*/ 103502 h 197"/>
                <a:gd name="T22" fmla="*/ 523340 w 288"/>
                <a:gd name="T23" fmla="*/ 288611 h 197"/>
                <a:gd name="T24" fmla="*/ 533289 w 288"/>
                <a:gd name="T25" fmla="*/ 392113 h 197"/>
                <a:gd name="T26" fmla="*/ 557168 w 288"/>
                <a:gd name="T27" fmla="*/ 392113 h 197"/>
                <a:gd name="T28" fmla="*/ 557168 w 288"/>
                <a:gd name="T29" fmla="*/ 292592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5" name="Freeform 419"/>
            <p:cNvSpPr>
              <a:spLocks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161141 w 158"/>
                <a:gd name="T1" fmla="*/ 55713 h 296"/>
                <a:gd name="T2" fmla="*/ 161141 w 158"/>
                <a:gd name="T3" fmla="*/ 55713 h 296"/>
                <a:gd name="T4" fmla="*/ 9947 w 158"/>
                <a:gd name="T5" fmla="*/ 208923 h 296"/>
                <a:gd name="T6" fmla="*/ 0 w 158"/>
                <a:gd name="T7" fmla="*/ 312389 h 296"/>
                <a:gd name="T8" fmla="*/ 23873 w 158"/>
                <a:gd name="T9" fmla="*/ 507384 h 296"/>
                <a:gd name="T10" fmla="*/ 246685 w 158"/>
                <a:gd name="T11" fmla="*/ 588963 h 296"/>
                <a:gd name="T12" fmla="*/ 246685 w 158"/>
                <a:gd name="T13" fmla="*/ 55713 h 296"/>
                <a:gd name="T14" fmla="*/ 314325 w 158"/>
                <a:gd name="T15" fmla="*/ 0 h 296"/>
                <a:gd name="T16" fmla="*/ 161141 w 158"/>
                <a:gd name="T17" fmla="*/ 55713 h 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6" name="Freeform 420"/>
            <p:cNvSpPr>
              <a:spLocks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370177 h 477"/>
                <a:gd name="T2" fmla="*/ 310776 w 255"/>
                <a:gd name="T3" fmla="*/ 370177 h 477"/>
                <a:gd name="T4" fmla="*/ 193239 w 255"/>
                <a:gd name="T5" fmla="*/ 73637 h 477"/>
                <a:gd name="T6" fmla="*/ 324722 w 255"/>
                <a:gd name="T7" fmla="*/ 0 h 477"/>
                <a:gd name="T8" fmla="*/ 502024 w 255"/>
                <a:gd name="T9" fmla="*/ 356246 h 477"/>
                <a:gd name="T10" fmla="*/ 494055 w 255"/>
                <a:gd name="T11" fmla="*/ 696570 h 477"/>
                <a:gd name="T12" fmla="*/ 316753 w 255"/>
                <a:gd name="T13" fmla="*/ 943354 h 477"/>
                <a:gd name="T14" fmla="*/ 278902 w 255"/>
                <a:gd name="T15" fmla="*/ 943354 h 477"/>
                <a:gd name="T16" fmla="*/ 103592 w 255"/>
                <a:gd name="T17" fmla="*/ 628903 h 477"/>
                <a:gd name="T18" fmla="*/ 0 w 255"/>
                <a:gd name="T19" fmla="*/ 370177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7" name="Freeform 421"/>
            <p:cNvSpPr>
              <a:spLocks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18184 w 22"/>
                <a:gd name="T1" fmla="*/ 160338 h 80"/>
                <a:gd name="T2" fmla="*/ 0 w 22"/>
                <a:gd name="T3" fmla="*/ 64135 h 80"/>
                <a:gd name="T4" fmla="*/ 0 w 22"/>
                <a:gd name="T5" fmla="*/ 34072 h 80"/>
                <a:gd name="T6" fmla="*/ 18184 w 22"/>
                <a:gd name="T7" fmla="*/ 96203 h 80"/>
                <a:gd name="T8" fmla="*/ 28286 w 22"/>
                <a:gd name="T9" fmla="*/ 0 h 80"/>
                <a:gd name="T10" fmla="*/ 18184 w 22"/>
                <a:gd name="T11" fmla="*/ 160338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8" name="Freeform 422"/>
            <p:cNvSpPr>
              <a:spLocks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31750 w 35"/>
                <a:gd name="T1" fmla="*/ 0 h 176"/>
                <a:gd name="T2" fmla="*/ 55562 w 35"/>
                <a:gd name="T3" fmla="*/ 163513 h 176"/>
                <a:gd name="T4" fmla="*/ 55562 w 35"/>
                <a:gd name="T5" fmla="*/ 279400 h 176"/>
                <a:gd name="T6" fmla="*/ 31750 w 35"/>
                <a:gd name="T7" fmla="*/ 231775 h 176"/>
                <a:gd name="T8" fmla="*/ 0 w 35"/>
                <a:gd name="T9" fmla="*/ 0 h 176"/>
                <a:gd name="T10" fmla="*/ 31750 w 35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9" name="Freeform 423"/>
            <p:cNvSpPr>
              <a:spLocks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7937 w 83"/>
                <a:gd name="T1" fmla="*/ 90488 h 57"/>
                <a:gd name="T2" fmla="*/ 0 w 83"/>
                <a:gd name="T3" fmla="*/ 68263 h 57"/>
                <a:gd name="T4" fmla="*/ 103187 w 83"/>
                <a:gd name="T5" fmla="*/ 9525 h 57"/>
                <a:gd name="T6" fmla="*/ 122237 w 83"/>
                <a:gd name="T7" fmla="*/ 0 h 57"/>
                <a:gd name="T8" fmla="*/ 131762 w 83"/>
                <a:gd name="T9" fmla="*/ 22225 h 57"/>
                <a:gd name="T10" fmla="*/ 7937 w 83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0" name="Freeform 424"/>
            <p:cNvSpPr>
              <a:spLocks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206375 w 103"/>
                <a:gd name="T1" fmla="*/ 309652 h 178"/>
                <a:gd name="T2" fmla="*/ 162295 w 103"/>
                <a:gd name="T3" fmla="*/ 207766 h 178"/>
                <a:gd name="T4" fmla="*/ 128233 w 103"/>
                <a:gd name="T5" fmla="*/ 55937 h 178"/>
                <a:gd name="T6" fmla="*/ 36066 w 103"/>
                <a:gd name="T7" fmla="*/ 7991 h 178"/>
                <a:gd name="T8" fmla="*/ 2004 w 103"/>
                <a:gd name="T9" fmla="*/ 131852 h 178"/>
                <a:gd name="T10" fmla="*/ 38069 w 103"/>
                <a:gd name="T11" fmla="*/ 267699 h 178"/>
                <a:gd name="T12" fmla="*/ 108197 w 103"/>
                <a:gd name="T13" fmla="*/ 329629 h 178"/>
                <a:gd name="T14" fmla="*/ 124226 w 103"/>
                <a:gd name="T15" fmla="*/ 355600 h 178"/>
                <a:gd name="T16" fmla="*/ 206375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1" name="Freeform 425"/>
            <p:cNvSpPr>
              <a:spLocks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566738 h 285"/>
                <a:gd name="T2" fmla="*/ 220265 w 124"/>
                <a:gd name="T3" fmla="*/ 483219 h 285"/>
                <a:gd name="T4" fmla="*/ 246062 w 124"/>
                <a:gd name="T5" fmla="*/ 288340 h 285"/>
                <a:gd name="T6" fmla="*/ 236140 w 124"/>
                <a:gd name="T7" fmla="*/ 184936 h 285"/>
                <a:gd name="T8" fmla="*/ 0 w 124"/>
                <a:gd name="T9" fmla="*/ 0 h 285"/>
                <a:gd name="T10" fmla="*/ 0 w 124"/>
                <a:gd name="T11" fmla="*/ 566738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2" name="Freeform 426"/>
            <p:cNvSpPr>
              <a:spLocks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508000 w 255"/>
                <a:gd name="T1" fmla="*/ 370177 h 477"/>
                <a:gd name="T2" fmla="*/ 197224 w 255"/>
                <a:gd name="T3" fmla="*/ 370177 h 477"/>
                <a:gd name="T4" fmla="*/ 314761 w 255"/>
                <a:gd name="T5" fmla="*/ 73637 h 477"/>
                <a:gd name="T6" fmla="*/ 183278 w 255"/>
                <a:gd name="T7" fmla="*/ 0 h 477"/>
                <a:gd name="T8" fmla="*/ 5976 w 255"/>
                <a:gd name="T9" fmla="*/ 356246 h 477"/>
                <a:gd name="T10" fmla="*/ 13945 w 255"/>
                <a:gd name="T11" fmla="*/ 696570 h 477"/>
                <a:gd name="T12" fmla="*/ 191247 w 255"/>
                <a:gd name="T13" fmla="*/ 943354 h 477"/>
                <a:gd name="T14" fmla="*/ 229098 w 255"/>
                <a:gd name="T15" fmla="*/ 943354 h 477"/>
                <a:gd name="T16" fmla="*/ 404408 w 255"/>
                <a:gd name="T17" fmla="*/ 628903 h 477"/>
                <a:gd name="T18" fmla="*/ 508000 w 255"/>
                <a:gd name="T19" fmla="*/ 370177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3" name="Freeform 427"/>
            <p:cNvSpPr>
              <a:spLocks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24493 w 21"/>
                <a:gd name="T1" fmla="*/ 160338 h 80"/>
                <a:gd name="T2" fmla="*/ 42862 w 21"/>
                <a:gd name="T3" fmla="*/ 64135 h 80"/>
                <a:gd name="T4" fmla="*/ 42862 w 21"/>
                <a:gd name="T5" fmla="*/ 34072 h 80"/>
                <a:gd name="T6" fmla="*/ 24493 w 21"/>
                <a:gd name="T7" fmla="*/ 96203 h 80"/>
                <a:gd name="T8" fmla="*/ 14287 w 21"/>
                <a:gd name="T9" fmla="*/ 0 h 80"/>
                <a:gd name="T10" fmla="*/ 24493 w 21"/>
                <a:gd name="T11" fmla="*/ 160338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4" name="Freeform 428"/>
            <p:cNvSpPr>
              <a:spLocks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22225 w 34"/>
                <a:gd name="T1" fmla="*/ 0 h 176"/>
                <a:gd name="T2" fmla="*/ 0 w 34"/>
                <a:gd name="T3" fmla="*/ 163513 h 176"/>
                <a:gd name="T4" fmla="*/ 0 w 34"/>
                <a:gd name="T5" fmla="*/ 279400 h 176"/>
                <a:gd name="T6" fmla="*/ 22225 w 34"/>
                <a:gd name="T7" fmla="*/ 231775 h 176"/>
                <a:gd name="T8" fmla="*/ 53975 w 34"/>
                <a:gd name="T9" fmla="*/ 0 h 176"/>
                <a:gd name="T10" fmla="*/ 22225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5" name="Freeform 429"/>
            <p:cNvSpPr>
              <a:spLocks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123825 w 84"/>
                <a:gd name="T1" fmla="*/ 90488 h 57"/>
                <a:gd name="T2" fmla="*/ 133350 w 84"/>
                <a:gd name="T3" fmla="*/ 68263 h 57"/>
                <a:gd name="T4" fmla="*/ 28575 w 84"/>
                <a:gd name="T5" fmla="*/ 9525 h 57"/>
                <a:gd name="T6" fmla="*/ 9525 w 84"/>
                <a:gd name="T7" fmla="*/ 0 h 57"/>
                <a:gd name="T8" fmla="*/ 0 w 84"/>
                <a:gd name="T9" fmla="*/ 22225 h 57"/>
                <a:gd name="T10" fmla="*/ 123825 w 84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6" name="Freeform 430"/>
            <p:cNvSpPr>
              <a:spLocks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309652 h 178"/>
                <a:gd name="T2" fmla="*/ 46084 w 103"/>
                <a:gd name="T3" fmla="*/ 207766 h 178"/>
                <a:gd name="T4" fmla="*/ 78142 w 103"/>
                <a:gd name="T5" fmla="*/ 55937 h 178"/>
                <a:gd name="T6" fmla="*/ 170309 w 103"/>
                <a:gd name="T7" fmla="*/ 7991 h 178"/>
                <a:gd name="T8" fmla="*/ 204371 w 103"/>
                <a:gd name="T9" fmla="*/ 131852 h 178"/>
                <a:gd name="T10" fmla="*/ 168306 w 103"/>
                <a:gd name="T11" fmla="*/ 267699 h 178"/>
                <a:gd name="T12" fmla="*/ 100182 w 103"/>
                <a:gd name="T13" fmla="*/ 329629 h 178"/>
                <a:gd name="T14" fmla="*/ 82149 w 103"/>
                <a:gd name="T15" fmla="*/ 355600 h 178"/>
                <a:gd name="T16" fmla="*/ 0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7" name="Freeform 431"/>
            <p:cNvSpPr>
              <a:spLocks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121444 w 122"/>
                <a:gd name="T1" fmla="*/ 0 h 152"/>
                <a:gd name="T2" fmla="*/ 0 w 122"/>
                <a:gd name="T3" fmla="*/ 303213 h 152"/>
                <a:gd name="T4" fmla="*/ 121444 w 122"/>
                <a:gd name="T5" fmla="*/ 261322 h 152"/>
                <a:gd name="T6" fmla="*/ 242887 w 122"/>
                <a:gd name="T7" fmla="*/ 303213 h 152"/>
                <a:gd name="T8" fmla="*/ 121444 w 122"/>
                <a:gd name="T9" fmla="*/ 0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8" name="Freeform 432"/>
            <p:cNvSpPr>
              <a:spLocks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560707 w 288"/>
                <a:gd name="T1" fmla="*/ 292592 h 197"/>
                <a:gd name="T2" fmla="*/ 514813 w 288"/>
                <a:gd name="T3" fmla="*/ 258755 h 197"/>
                <a:gd name="T4" fmla="*/ 464928 w 288"/>
                <a:gd name="T5" fmla="*/ 123406 h 197"/>
                <a:gd name="T6" fmla="*/ 287338 w 288"/>
                <a:gd name="T7" fmla="*/ 0 h 197"/>
                <a:gd name="T8" fmla="*/ 109747 w 288"/>
                <a:gd name="T9" fmla="*/ 123406 h 197"/>
                <a:gd name="T10" fmla="*/ 59862 w 288"/>
                <a:gd name="T11" fmla="*/ 258755 h 197"/>
                <a:gd name="T12" fmla="*/ 13968 w 288"/>
                <a:gd name="T13" fmla="*/ 292592 h 197"/>
                <a:gd name="T14" fmla="*/ 13968 w 288"/>
                <a:gd name="T15" fmla="*/ 392113 h 197"/>
                <a:gd name="T16" fmla="*/ 39908 w 288"/>
                <a:gd name="T17" fmla="*/ 392113 h 197"/>
                <a:gd name="T18" fmla="*/ 49885 w 288"/>
                <a:gd name="T19" fmla="*/ 288611 h 197"/>
                <a:gd name="T20" fmla="*/ 287338 w 288"/>
                <a:gd name="T21" fmla="*/ 103502 h 197"/>
                <a:gd name="T22" fmla="*/ 524790 w 288"/>
                <a:gd name="T23" fmla="*/ 288611 h 197"/>
                <a:gd name="T24" fmla="*/ 534767 w 288"/>
                <a:gd name="T25" fmla="*/ 392113 h 197"/>
                <a:gd name="T26" fmla="*/ 560707 w 288"/>
                <a:gd name="T27" fmla="*/ 392113 h 197"/>
                <a:gd name="T28" fmla="*/ 560707 w 288"/>
                <a:gd name="T29" fmla="*/ 292592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9" name="Freeform 433"/>
            <p:cNvSpPr>
              <a:spLocks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161955 w 158"/>
                <a:gd name="T1" fmla="*/ 55675 h 297"/>
                <a:gd name="T2" fmla="*/ 161955 w 158"/>
                <a:gd name="T3" fmla="*/ 55675 h 297"/>
                <a:gd name="T4" fmla="*/ 9997 w 158"/>
                <a:gd name="T5" fmla="*/ 208780 h 297"/>
                <a:gd name="T6" fmla="*/ 0 w 158"/>
                <a:gd name="T7" fmla="*/ 312176 h 297"/>
                <a:gd name="T8" fmla="*/ 25993 w 158"/>
                <a:gd name="T9" fmla="*/ 507038 h 297"/>
                <a:gd name="T10" fmla="*/ 247931 w 158"/>
                <a:gd name="T11" fmla="*/ 590550 h 297"/>
                <a:gd name="T12" fmla="*/ 247931 w 158"/>
                <a:gd name="T13" fmla="*/ 55675 h 297"/>
                <a:gd name="T14" fmla="*/ 315912 w 158"/>
                <a:gd name="T15" fmla="*/ 0 h 297"/>
                <a:gd name="T16" fmla="*/ 161955 w 158"/>
                <a:gd name="T17" fmla="*/ 55675 h 2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0" name="Rectangle 434"/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91" name="Rectangle 435"/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92" name="Freeform 436"/>
            <p:cNvSpPr>
              <a:spLocks noEditPoint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847725 w 539"/>
                <a:gd name="T1" fmla="*/ 7938 h 369"/>
                <a:gd name="T2" fmla="*/ 847725 w 539"/>
                <a:gd name="T3" fmla="*/ 577850 h 369"/>
                <a:gd name="T4" fmla="*/ 7937 w 539"/>
                <a:gd name="T5" fmla="*/ 577850 h 369"/>
                <a:gd name="T6" fmla="*/ 7937 w 539"/>
                <a:gd name="T7" fmla="*/ 7938 h 369"/>
                <a:gd name="T8" fmla="*/ 847725 w 539"/>
                <a:gd name="T9" fmla="*/ 7938 h 369"/>
                <a:gd name="T10" fmla="*/ 855662 w 539"/>
                <a:gd name="T11" fmla="*/ 0 h 369"/>
                <a:gd name="T12" fmla="*/ 847725 w 539"/>
                <a:gd name="T13" fmla="*/ 0 h 369"/>
                <a:gd name="T14" fmla="*/ 7937 w 539"/>
                <a:gd name="T15" fmla="*/ 0 h 369"/>
                <a:gd name="T16" fmla="*/ 0 w 539"/>
                <a:gd name="T17" fmla="*/ 0 h 369"/>
                <a:gd name="T18" fmla="*/ 0 w 539"/>
                <a:gd name="T19" fmla="*/ 7938 h 369"/>
                <a:gd name="T20" fmla="*/ 0 w 539"/>
                <a:gd name="T21" fmla="*/ 577850 h 369"/>
                <a:gd name="T22" fmla="*/ 0 w 539"/>
                <a:gd name="T23" fmla="*/ 585788 h 369"/>
                <a:gd name="T24" fmla="*/ 7937 w 539"/>
                <a:gd name="T25" fmla="*/ 585788 h 369"/>
                <a:gd name="T26" fmla="*/ 847725 w 539"/>
                <a:gd name="T27" fmla="*/ 585788 h 369"/>
                <a:gd name="T28" fmla="*/ 855662 w 539"/>
                <a:gd name="T29" fmla="*/ 585788 h 369"/>
                <a:gd name="T30" fmla="*/ 855662 w 539"/>
                <a:gd name="T31" fmla="*/ 577850 h 369"/>
                <a:gd name="T32" fmla="*/ 855662 w 539"/>
                <a:gd name="T33" fmla="*/ 7938 h 369"/>
                <a:gd name="T34" fmla="*/ 855662 w 539"/>
                <a:gd name="T35" fmla="*/ 0 h 3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3" name="Freeform 437"/>
            <p:cNvSpPr>
              <a:spLocks noEditPoint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847725 w 539"/>
                <a:gd name="T1" fmla="*/ 7938 h 369"/>
                <a:gd name="T2" fmla="*/ 847725 w 539"/>
                <a:gd name="T3" fmla="*/ 577850 h 369"/>
                <a:gd name="T4" fmla="*/ 7937 w 539"/>
                <a:gd name="T5" fmla="*/ 577850 h 369"/>
                <a:gd name="T6" fmla="*/ 7937 w 539"/>
                <a:gd name="T7" fmla="*/ 7938 h 369"/>
                <a:gd name="T8" fmla="*/ 847725 w 539"/>
                <a:gd name="T9" fmla="*/ 7938 h 369"/>
                <a:gd name="T10" fmla="*/ 855662 w 539"/>
                <a:gd name="T11" fmla="*/ 0 h 369"/>
                <a:gd name="T12" fmla="*/ 847725 w 539"/>
                <a:gd name="T13" fmla="*/ 0 h 369"/>
                <a:gd name="T14" fmla="*/ 7937 w 539"/>
                <a:gd name="T15" fmla="*/ 0 h 369"/>
                <a:gd name="T16" fmla="*/ 0 w 539"/>
                <a:gd name="T17" fmla="*/ 0 h 369"/>
                <a:gd name="T18" fmla="*/ 0 w 539"/>
                <a:gd name="T19" fmla="*/ 7938 h 369"/>
                <a:gd name="T20" fmla="*/ 0 w 539"/>
                <a:gd name="T21" fmla="*/ 577850 h 369"/>
                <a:gd name="T22" fmla="*/ 0 w 539"/>
                <a:gd name="T23" fmla="*/ 585788 h 369"/>
                <a:gd name="T24" fmla="*/ 7937 w 539"/>
                <a:gd name="T25" fmla="*/ 585788 h 369"/>
                <a:gd name="T26" fmla="*/ 847725 w 539"/>
                <a:gd name="T27" fmla="*/ 585788 h 369"/>
                <a:gd name="T28" fmla="*/ 855662 w 539"/>
                <a:gd name="T29" fmla="*/ 585788 h 369"/>
                <a:gd name="T30" fmla="*/ 855662 w 539"/>
                <a:gd name="T31" fmla="*/ 577850 h 369"/>
                <a:gd name="T32" fmla="*/ 855662 w 539"/>
                <a:gd name="T33" fmla="*/ 7938 h 369"/>
                <a:gd name="T34" fmla="*/ 855662 w 539"/>
                <a:gd name="T35" fmla="*/ 0 h 3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4" name="Freeform 438"/>
            <p:cNvSpPr>
              <a:spLocks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349250 w 204"/>
                <a:gd name="T1" fmla="*/ 0 h 264"/>
                <a:gd name="T2" fmla="*/ 0 w 204"/>
                <a:gd name="T3" fmla="*/ 0 h 264"/>
                <a:gd name="T4" fmla="*/ 0 w 204"/>
                <a:gd name="T5" fmla="*/ 525463 h 264"/>
                <a:gd name="T6" fmla="*/ 404812 w 204"/>
                <a:gd name="T7" fmla="*/ 525463 h 264"/>
                <a:gd name="T8" fmla="*/ 404812 w 204"/>
                <a:gd name="T9" fmla="*/ 39808 h 264"/>
                <a:gd name="T10" fmla="*/ 349250 w 204"/>
                <a:gd name="T11" fmla="*/ 0 h 2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5" name="Freeform 439"/>
            <p:cNvSpPr>
              <a:spLocks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55780 w 204"/>
                <a:gd name="T1" fmla="*/ 0 h 264"/>
                <a:gd name="T2" fmla="*/ 406400 w 204"/>
                <a:gd name="T3" fmla="*/ 0 h 264"/>
                <a:gd name="T4" fmla="*/ 406400 w 204"/>
                <a:gd name="T5" fmla="*/ 525463 h 264"/>
                <a:gd name="T6" fmla="*/ 0 w 204"/>
                <a:gd name="T7" fmla="*/ 525463 h 264"/>
                <a:gd name="T8" fmla="*/ 0 w 204"/>
                <a:gd name="T9" fmla="*/ 39808 h 264"/>
                <a:gd name="T10" fmla="*/ 55780 w 204"/>
                <a:gd name="T11" fmla="*/ 0 h 2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6" name="Freeform 440"/>
            <p:cNvSpPr>
              <a:spLocks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349250 w 204"/>
                <a:gd name="T1" fmla="*/ 0 h 264"/>
                <a:gd name="T2" fmla="*/ 349250 w 204"/>
                <a:gd name="T3" fmla="*/ 491626 h 264"/>
                <a:gd name="T4" fmla="*/ 11906 w 204"/>
                <a:gd name="T5" fmla="*/ 491626 h 264"/>
                <a:gd name="T6" fmla="*/ 11906 w 204"/>
                <a:gd name="T7" fmla="*/ 0 h 264"/>
                <a:gd name="T8" fmla="*/ 0 w 204"/>
                <a:gd name="T9" fmla="*/ 0 h 264"/>
                <a:gd name="T10" fmla="*/ 0 w 204"/>
                <a:gd name="T11" fmla="*/ 525463 h 264"/>
                <a:gd name="T12" fmla="*/ 404812 w 204"/>
                <a:gd name="T13" fmla="*/ 525463 h 264"/>
                <a:gd name="T14" fmla="*/ 404812 w 204"/>
                <a:gd name="T15" fmla="*/ 39808 h 264"/>
                <a:gd name="T16" fmla="*/ 349250 w 204"/>
                <a:gd name="T17" fmla="*/ 0 h 2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7" name="Freeform 441"/>
            <p:cNvSpPr>
              <a:spLocks noEditPoint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39688 h 20"/>
                <a:gd name="T2" fmla="*/ 0 w 28"/>
                <a:gd name="T3" fmla="*/ 39688 h 20"/>
                <a:gd name="T4" fmla="*/ 0 w 28"/>
                <a:gd name="T5" fmla="*/ 39688 h 20"/>
                <a:gd name="T6" fmla="*/ 0 w 28"/>
                <a:gd name="T7" fmla="*/ 39688 h 20"/>
                <a:gd name="T8" fmla="*/ 57150 w 28"/>
                <a:gd name="T9" fmla="*/ 0 h 20"/>
                <a:gd name="T10" fmla="*/ 10205 w 28"/>
                <a:gd name="T11" fmla="*/ 15875 h 20"/>
                <a:gd name="T12" fmla="*/ 57150 w 28"/>
                <a:gd name="T13" fmla="*/ 0 h 20"/>
                <a:gd name="T14" fmla="*/ 57150 w 28"/>
                <a:gd name="T15" fmla="*/ 0 h 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8" name="Freeform 442"/>
            <p:cNvSpPr>
              <a:spLocks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406400 w 204"/>
                <a:gd name="T1" fmla="*/ 0 h 264"/>
                <a:gd name="T2" fmla="*/ 394447 w 204"/>
                <a:gd name="T3" fmla="*/ 0 h 264"/>
                <a:gd name="T4" fmla="*/ 394447 w 204"/>
                <a:gd name="T5" fmla="*/ 491626 h 264"/>
                <a:gd name="T6" fmla="*/ 55780 w 204"/>
                <a:gd name="T7" fmla="*/ 491626 h 264"/>
                <a:gd name="T8" fmla="*/ 55780 w 204"/>
                <a:gd name="T9" fmla="*/ 0 h 264"/>
                <a:gd name="T10" fmla="*/ 9961 w 204"/>
                <a:gd name="T11" fmla="*/ 15923 h 264"/>
                <a:gd name="T12" fmla="*/ 0 w 204"/>
                <a:gd name="T13" fmla="*/ 39808 h 264"/>
                <a:gd name="T14" fmla="*/ 0 w 204"/>
                <a:gd name="T15" fmla="*/ 39808 h 264"/>
                <a:gd name="T16" fmla="*/ 0 w 204"/>
                <a:gd name="T17" fmla="*/ 525463 h 264"/>
                <a:gd name="T18" fmla="*/ 406400 w 204"/>
                <a:gd name="T19" fmla="*/ 525463 h 264"/>
                <a:gd name="T20" fmla="*/ 406400 w 204"/>
                <a:gd name="T21" fmla="*/ 0 h 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9" name="Freeform 443"/>
            <p:cNvSpPr>
              <a:spLocks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33338 h 17"/>
                <a:gd name="T2" fmla="*/ 11906 w 204"/>
                <a:gd name="T3" fmla="*/ 0 h 17"/>
                <a:gd name="T4" fmla="*/ 349250 w 204"/>
                <a:gd name="T5" fmla="*/ 0 h 17"/>
                <a:gd name="T6" fmla="*/ 404812 w 204"/>
                <a:gd name="T7" fmla="*/ 33338 h 17"/>
                <a:gd name="T8" fmla="*/ 0 w 204"/>
                <a:gd name="T9" fmla="*/ 3333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0" name="Freeform 444"/>
            <p:cNvSpPr>
              <a:spLocks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406400 w 204"/>
                <a:gd name="T1" fmla="*/ 33338 h 17"/>
                <a:gd name="T2" fmla="*/ 394447 w 204"/>
                <a:gd name="T3" fmla="*/ 0 h 17"/>
                <a:gd name="T4" fmla="*/ 55780 w 204"/>
                <a:gd name="T5" fmla="*/ 0 h 17"/>
                <a:gd name="T6" fmla="*/ 0 w 204"/>
                <a:gd name="T7" fmla="*/ 33338 h 17"/>
                <a:gd name="T8" fmla="*/ 406400 w 204"/>
                <a:gd name="T9" fmla="*/ 3333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1" name="Rectangle 445"/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202" name="Freeform 446"/>
            <p:cNvSpPr>
              <a:spLocks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4762 w 3"/>
                <a:gd name="T1" fmla="*/ 539750 h 340"/>
                <a:gd name="T2" fmla="*/ 4762 w 3"/>
                <a:gd name="T3" fmla="*/ 0 h 340"/>
                <a:gd name="T4" fmla="*/ 0 w 3"/>
                <a:gd name="T5" fmla="*/ 0 h 340"/>
                <a:gd name="T6" fmla="*/ 0 w 3"/>
                <a:gd name="T7" fmla="*/ 539750 h 3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3" name="Freeform 447"/>
            <p:cNvSpPr>
              <a:spLocks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89 w 160"/>
                <a:gd name="T9" fmla="*/ 11113 h 5"/>
                <a:gd name="T10" fmla="*/ 315098 w 160"/>
                <a:gd name="T11" fmla="*/ 11113 h 5"/>
                <a:gd name="T12" fmla="*/ 319087 w 160"/>
                <a:gd name="T13" fmla="*/ 6668 h 5"/>
                <a:gd name="T14" fmla="*/ 319087 w 160"/>
                <a:gd name="T15" fmla="*/ 4445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4" name="Freeform 448"/>
            <p:cNvSpPr>
              <a:spLocks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5" name="Freeform 449"/>
            <p:cNvSpPr>
              <a:spLocks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6" name="Freeform 450"/>
            <p:cNvSpPr>
              <a:spLocks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89 w 160"/>
                <a:gd name="T9" fmla="*/ 11113 h 5"/>
                <a:gd name="T10" fmla="*/ 315098 w 160"/>
                <a:gd name="T11" fmla="*/ 11113 h 5"/>
                <a:gd name="T12" fmla="*/ 319087 w 160"/>
                <a:gd name="T13" fmla="*/ 6668 h 5"/>
                <a:gd name="T14" fmla="*/ 319087 w 160"/>
                <a:gd name="T15" fmla="*/ 4445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7" name="Freeform 451"/>
            <p:cNvSpPr>
              <a:spLocks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8" name="Freeform 452"/>
            <p:cNvSpPr>
              <a:spLocks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9" name="Freeform 453"/>
            <p:cNvSpPr>
              <a:spLocks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89 w 160"/>
                <a:gd name="T9" fmla="*/ 11113 h 5"/>
                <a:gd name="T10" fmla="*/ 315098 w 160"/>
                <a:gd name="T11" fmla="*/ 11113 h 5"/>
                <a:gd name="T12" fmla="*/ 319087 w 160"/>
                <a:gd name="T13" fmla="*/ 6668 h 5"/>
                <a:gd name="T14" fmla="*/ 319087 w 160"/>
                <a:gd name="T15" fmla="*/ 4445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0" name="Freeform 454"/>
            <p:cNvSpPr>
              <a:spLocks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1" name="Freeform 455"/>
            <p:cNvSpPr>
              <a:spLocks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2" name="Freeform 456"/>
            <p:cNvSpPr>
              <a:spLocks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315098 w 160"/>
                <a:gd name="T1" fmla="*/ 0 h 6"/>
                <a:gd name="T2" fmla="*/ 3989 w 160"/>
                <a:gd name="T3" fmla="*/ 0 h 6"/>
                <a:gd name="T4" fmla="*/ 0 w 160"/>
                <a:gd name="T5" fmla="*/ 4233 h 6"/>
                <a:gd name="T6" fmla="*/ 0 w 160"/>
                <a:gd name="T7" fmla="*/ 6350 h 6"/>
                <a:gd name="T8" fmla="*/ 3989 w 160"/>
                <a:gd name="T9" fmla="*/ 12700 h 6"/>
                <a:gd name="T10" fmla="*/ 315098 w 160"/>
                <a:gd name="T11" fmla="*/ 12700 h 6"/>
                <a:gd name="T12" fmla="*/ 319087 w 160"/>
                <a:gd name="T13" fmla="*/ 6350 h 6"/>
                <a:gd name="T14" fmla="*/ 319087 w 160"/>
                <a:gd name="T15" fmla="*/ 4233 h 6"/>
                <a:gd name="T16" fmla="*/ 315098 w 16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3" name="Freeform 457"/>
            <p:cNvSpPr>
              <a:spLocks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4" name="Freeform 458"/>
            <p:cNvSpPr>
              <a:spLocks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315098 w 160"/>
                <a:gd name="T1" fmla="*/ 0 h 6"/>
                <a:gd name="T2" fmla="*/ 3989 w 160"/>
                <a:gd name="T3" fmla="*/ 0 h 6"/>
                <a:gd name="T4" fmla="*/ 0 w 160"/>
                <a:gd name="T5" fmla="*/ 3704 h 6"/>
                <a:gd name="T6" fmla="*/ 0 w 160"/>
                <a:gd name="T7" fmla="*/ 7409 h 6"/>
                <a:gd name="T8" fmla="*/ 3989 w 160"/>
                <a:gd name="T9" fmla="*/ 11113 h 6"/>
                <a:gd name="T10" fmla="*/ 315098 w 160"/>
                <a:gd name="T11" fmla="*/ 11113 h 6"/>
                <a:gd name="T12" fmla="*/ 319087 w 160"/>
                <a:gd name="T13" fmla="*/ 7409 h 6"/>
                <a:gd name="T14" fmla="*/ 319087 w 160"/>
                <a:gd name="T15" fmla="*/ 3704 h 6"/>
                <a:gd name="T16" fmla="*/ 315098 w 16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5" name="Freeform 459"/>
            <p:cNvSpPr>
              <a:spLocks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6" name="Freeform 460"/>
            <p:cNvSpPr>
              <a:spLocks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89 w 160"/>
                <a:gd name="T9" fmla="*/ 11113 h 5"/>
                <a:gd name="T10" fmla="*/ 315098 w 160"/>
                <a:gd name="T11" fmla="*/ 11113 h 5"/>
                <a:gd name="T12" fmla="*/ 319087 w 160"/>
                <a:gd name="T13" fmla="*/ 6668 h 5"/>
                <a:gd name="T14" fmla="*/ 319087 w 160"/>
                <a:gd name="T15" fmla="*/ 4445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7" name="Freeform 461"/>
            <p:cNvSpPr>
              <a:spLocks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315098 w 160"/>
                <a:gd name="T1" fmla="*/ 0 h 5"/>
                <a:gd name="T2" fmla="*/ 398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89 w 160"/>
                <a:gd name="T9" fmla="*/ 9525 h 5"/>
                <a:gd name="T10" fmla="*/ 315098 w 160"/>
                <a:gd name="T11" fmla="*/ 9525 h 5"/>
                <a:gd name="T12" fmla="*/ 319087 w 160"/>
                <a:gd name="T13" fmla="*/ 5715 h 5"/>
                <a:gd name="T14" fmla="*/ 319087 w 160"/>
                <a:gd name="T15" fmla="*/ 3810 h 5"/>
                <a:gd name="T16" fmla="*/ 315098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8" name="Freeform 462"/>
            <p:cNvSpPr>
              <a:spLocks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9" name="Freeform 463"/>
            <p:cNvSpPr>
              <a:spLocks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0" name="Freeform 464"/>
            <p:cNvSpPr>
              <a:spLocks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69 w 160"/>
                <a:gd name="T9" fmla="*/ 11113 h 5"/>
                <a:gd name="T10" fmla="*/ 313531 w 160"/>
                <a:gd name="T11" fmla="*/ 11113 h 5"/>
                <a:gd name="T12" fmla="*/ 317500 w 160"/>
                <a:gd name="T13" fmla="*/ 6668 h 5"/>
                <a:gd name="T14" fmla="*/ 317500 w 160"/>
                <a:gd name="T15" fmla="*/ 4445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1" name="Freeform 465"/>
            <p:cNvSpPr>
              <a:spLocks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69 w 160"/>
                <a:gd name="T9" fmla="*/ 11113 h 5"/>
                <a:gd name="T10" fmla="*/ 313531 w 160"/>
                <a:gd name="T11" fmla="*/ 11113 h 5"/>
                <a:gd name="T12" fmla="*/ 317500 w 160"/>
                <a:gd name="T13" fmla="*/ 6668 h 5"/>
                <a:gd name="T14" fmla="*/ 317500 w 160"/>
                <a:gd name="T15" fmla="*/ 4445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2" name="Freeform 466"/>
            <p:cNvSpPr>
              <a:spLocks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313531 w 160"/>
                <a:gd name="T1" fmla="*/ 0 h 6"/>
                <a:gd name="T2" fmla="*/ 3969 w 160"/>
                <a:gd name="T3" fmla="*/ 0 h 6"/>
                <a:gd name="T4" fmla="*/ 0 w 160"/>
                <a:gd name="T5" fmla="*/ 3704 h 6"/>
                <a:gd name="T6" fmla="*/ 0 w 160"/>
                <a:gd name="T7" fmla="*/ 7409 h 6"/>
                <a:gd name="T8" fmla="*/ 3969 w 160"/>
                <a:gd name="T9" fmla="*/ 11113 h 6"/>
                <a:gd name="T10" fmla="*/ 313531 w 160"/>
                <a:gd name="T11" fmla="*/ 11113 h 6"/>
                <a:gd name="T12" fmla="*/ 317500 w 160"/>
                <a:gd name="T13" fmla="*/ 7409 h 6"/>
                <a:gd name="T14" fmla="*/ 317500 w 160"/>
                <a:gd name="T15" fmla="*/ 3704 h 6"/>
                <a:gd name="T16" fmla="*/ 313531 w 16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3" name="Freeform 467"/>
            <p:cNvSpPr>
              <a:spLocks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4" name="Freeform 468"/>
            <p:cNvSpPr>
              <a:spLocks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313531 w 160"/>
                <a:gd name="T1" fmla="*/ 0 h 6"/>
                <a:gd name="T2" fmla="*/ 3969 w 160"/>
                <a:gd name="T3" fmla="*/ 0 h 6"/>
                <a:gd name="T4" fmla="*/ 0 w 160"/>
                <a:gd name="T5" fmla="*/ 4233 h 6"/>
                <a:gd name="T6" fmla="*/ 0 w 160"/>
                <a:gd name="T7" fmla="*/ 8467 h 6"/>
                <a:gd name="T8" fmla="*/ 3969 w 160"/>
                <a:gd name="T9" fmla="*/ 12700 h 6"/>
                <a:gd name="T10" fmla="*/ 313531 w 160"/>
                <a:gd name="T11" fmla="*/ 12700 h 6"/>
                <a:gd name="T12" fmla="*/ 317500 w 160"/>
                <a:gd name="T13" fmla="*/ 8467 h 6"/>
                <a:gd name="T14" fmla="*/ 317500 w 160"/>
                <a:gd name="T15" fmla="*/ 4233 h 6"/>
                <a:gd name="T16" fmla="*/ 313531 w 160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5" name="Freeform 469"/>
            <p:cNvSpPr>
              <a:spLocks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6" name="Freeform 470"/>
            <p:cNvSpPr>
              <a:spLocks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7" name="Freeform 471"/>
            <p:cNvSpPr>
              <a:spLocks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4445 h 5"/>
                <a:gd name="T6" fmla="*/ 0 w 160"/>
                <a:gd name="T7" fmla="*/ 6668 h 5"/>
                <a:gd name="T8" fmla="*/ 3969 w 160"/>
                <a:gd name="T9" fmla="*/ 11113 h 5"/>
                <a:gd name="T10" fmla="*/ 313531 w 160"/>
                <a:gd name="T11" fmla="*/ 11113 h 5"/>
                <a:gd name="T12" fmla="*/ 317500 w 160"/>
                <a:gd name="T13" fmla="*/ 6668 h 5"/>
                <a:gd name="T14" fmla="*/ 317500 w 160"/>
                <a:gd name="T15" fmla="*/ 4445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8" name="Freeform 472"/>
            <p:cNvSpPr>
              <a:spLocks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9" name="Freeform 473"/>
            <p:cNvSpPr>
              <a:spLocks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0" name="Freeform 474"/>
            <p:cNvSpPr>
              <a:spLocks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1" name="Freeform 475"/>
            <p:cNvSpPr>
              <a:spLocks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2" name="Freeform 476"/>
            <p:cNvSpPr>
              <a:spLocks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313531 w 160"/>
                <a:gd name="T1" fmla="*/ 0 h 5"/>
                <a:gd name="T2" fmla="*/ 3969 w 160"/>
                <a:gd name="T3" fmla="*/ 0 h 5"/>
                <a:gd name="T4" fmla="*/ 0 w 160"/>
                <a:gd name="T5" fmla="*/ 3810 h 5"/>
                <a:gd name="T6" fmla="*/ 0 w 160"/>
                <a:gd name="T7" fmla="*/ 5715 h 5"/>
                <a:gd name="T8" fmla="*/ 3969 w 160"/>
                <a:gd name="T9" fmla="*/ 9525 h 5"/>
                <a:gd name="T10" fmla="*/ 313531 w 160"/>
                <a:gd name="T11" fmla="*/ 9525 h 5"/>
                <a:gd name="T12" fmla="*/ 317500 w 160"/>
                <a:gd name="T13" fmla="*/ 5715 h 5"/>
                <a:gd name="T14" fmla="*/ 317500 w 160"/>
                <a:gd name="T15" fmla="*/ 3810 h 5"/>
                <a:gd name="T16" fmla="*/ 313531 w 160"/>
                <a:gd name="T17" fmla="*/ 0 h 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3" name="Freeform 477"/>
            <p:cNvSpPr>
              <a:spLocks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23812 w 19"/>
                <a:gd name="T1" fmla="*/ 3175 h 17"/>
                <a:gd name="T2" fmla="*/ 23812 w 19"/>
                <a:gd name="T3" fmla="*/ 3175 h 17"/>
                <a:gd name="T4" fmla="*/ 30162 w 19"/>
                <a:gd name="T5" fmla="*/ 0 h 17"/>
                <a:gd name="T6" fmla="*/ 1587 w 19"/>
                <a:gd name="T7" fmla="*/ 26988 h 17"/>
                <a:gd name="T8" fmla="*/ 0 w 19"/>
                <a:gd name="T9" fmla="*/ 26988 h 17"/>
                <a:gd name="T10" fmla="*/ 23812 w 19"/>
                <a:gd name="T11" fmla="*/ 3175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4" name="Freeform 478"/>
            <p:cNvSpPr>
              <a:spLocks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825426 w 431"/>
                <a:gd name="T1" fmla="*/ 574675 h 288"/>
                <a:gd name="T2" fmla="*/ 33813 w 431"/>
                <a:gd name="T3" fmla="*/ 574675 h 288"/>
                <a:gd name="T4" fmla="*/ 0 w 431"/>
                <a:gd name="T5" fmla="*/ 540753 h 288"/>
                <a:gd name="T6" fmla="*/ 0 w 431"/>
                <a:gd name="T7" fmla="*/ 33922 h 288"/>
                <a:gd name="T8" fmla="*/ 33813 w 431"/>
                <a:gd name="T9" fmla="*/ 0 h 288"/>
                <a:gd name="T10" fmla="*/ 825426 w 431"/>
                <a:gd name="T11" fmla="*/ 0 h 288"/>
                <a:gd name="T12" fmla="*/ 857250 w 431"/>
                <a:gd name="T13" fmla="*/ 33922 h 288"/>
                <a:gd name="T14" fmla="*/ 857250 w 431"/>
                <a:gd name="T15" fmla="*/ 540753 h 288"/>
                <a:gd name="T16" fmla="*/ 825426 w 431"/>
                <a:gd name="T17" fmla="*/ 574675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5" name="Freeform 479"/>
            <p:cNvSpPr>
              <a:spLocks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280543 w 150"/>
                <a:gd name="T1" fmla="*/ 179388 h 90"/>
                <a:gd name="T2" fmla="*/ 17907 w 150"/>
                <a:gd name="T3" fmla="*/ 179388 h 90"/>
                <a:gd name="T4" fmla="*/ 0 w 150"/>
                <a:gd name="T5" fmla="*/ 161449 h 90"/>
                <a:gd name="T6" fmla="*/ 0 w 150"/>
                <a:gd name="T7" fmla="*/ 17939 h 90"/>
                <a:gd name="T8" fmla="*/ 17907 w 150"/>
                <a:gd name="T9" fmla="*/ 0 h 90"/>
                <a:gd name="T10" fmla="*/ 280543 w 150"/>
                <a:gd name="T11" fmla="*/ 0 h 90"/>
                <a:gd name="T12" fmla="*/ 298450 w 150"/>
                <a:gd name="T13" fmla="*/ 17939 h 90"/>
                <a:gd name="T14" fmla="*/ 298450 w 150"/>
                <a:gd name="T15" fmla="*/ 161449 h 90"/>
                <a:gd name="T16" fmla="*/ 280543 w 150"/>
                <a:gd name="T17" fmla="*/ 179388 h 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6" name="Freeform 480"/>
            <p:cNvSpPr>
              <a:spLocks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313531 w 164"/>
                <a:gd name="T1" fmla="*/ 52388 h 26"/>
                <a:gd name="T2" fmla="*/ 11906 w 164"/>
                <a:gd name="T3" fmla="*/ 52388 h 26"/>
                <a:gd name="T4" fmla="*/ 0 w 164"/>
                <a:gd name="T5" fmla="*/ 40298 h 26"/>
                <a:gd name="T6" fmla="*/ 0 w 164"/>
                <a:gd name="T7" fmla="*/ 12090 h 26"/>
                <a:gd name="T8" fmla="*/ 11906 w 164"/>
                <a:gd name="T9" fmla="*/ 0 h 26"/>
                <a:gd name="T10" fmla="*/ 313531 w 164"/>
                <a:gd name="T11" fmla="*/ 0 h 26"/>
                <a:gd name="T12" fmla="*/ 325437 w 164"/>
                <a:gd name="T13" fmla="*/ 12090 h 26"/>
                <a:gd name="T14" fmla="*/ 325437 w 164"/>
                <a:gd name="T15" fmla="*/ 40298 h 26"/>
                <a:gd name="T16" fmla="*/ 313531 w 164"/>
                <a:gd name="T17" fmla="*/ 52388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7" name="Freeform 481"/>
            <p:cNvSpPr>
              <a:spLocks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8" name="Freeform 482"/>
            <p:cNvSpPr>
              <a:spLocks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9" name="Freeform 483"/>
            <p:cNvSpPr>
              <a:spLocks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0" name="Freeform 484"/>
            <p:cNvSpPr>
              <a:spLocks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1" name="Freeform 485"/>
            <p:cNvSpPr>
              <a:spLocks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2" name="Freeform 486"/>
            <p:cNvSpPr>
              <a:spLocks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3" name="Freeform 487"/>
            <p:cNvSpPr>
              <a:spLocks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4" name="Freeform 488"/>
            <p:cNvSpPr>
              <a:spLocks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5" name="Freeform 489"/>
            <p:cNvSpPr>
              <a:spLocks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6" name="Freeform 490"/>
            <p:cNvSpPr>
              <a:spLocks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7" name="Freeform 491"/>
            <p:cNvSpPr>
              <a:spLocks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58510 w 35"/>
                <a:gd name="T1" fmla="*/ 53975 h 27"/>
                <a:gd name="T2" fmla="*/ 9752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752 w 35"/>
                <a:gd name="T9" fmla="*/ 0 h 27"/>
                <a:gd name="T10" fmla="*/ 58510 w 35"/>
                <a:gd name="T11" fmla="*/ 0 h 27"/>
                <a:gd name="T12" fmla="*/ 68262 w 35"/>
                <a:gd name="T13" fmla="*/ 9995 h 27"/>
                <a:gd name="T14" fmla="*/ 68262 w 35"/>
                <a:gd name="T15" fmla="*/ 43980 h 27"/>
                <a:gd name="T16" fmla="*/ 58510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8" name="Freeform 492"/>
            <p:cNvSpPr>
              <a:spLocks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9" name="Freeform 493"/>
            <p:cNvSpPr>
              <a:spLocks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0" name="Freeform 494"/>
            <p:cNvSpPr>
              <a:spLocks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1" name="Freeform 495"/>
            <p:cNvSpPr>
              <a:spLocks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2" name="Freeform 496"/>
            <p:cNvSpPr>
              <a:spLocks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3" name="Freeform 497"/>
            <p:cNvSpPr>
              <a:spLocks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4" name="Freeform 498"/>
            <p:cNvSpPr>
              <a:spLocks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5" name="Freeform 499"/>
            <p:cNvSpPr>
              <a:spLocks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6" name="Freeform 500"/>
            <p:cNvSpPr>
              <a:spLocks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58510 w 35"/>
                <a:gd name="T1" fmla="*/ 53975 h 27"/>
                <a:gd name="T2" fmla="*/ 9752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752 w 35"/>
                <a:gd name="T9" fmla="*/ 0 h 27"/>
                <a:gd name="T10" fmla="*/ 58510 w 35"/>
                <a:gd name="T11" fmla="*/ 0 h 27"/>
                <a:gd name="T12" fmla="*/ 68262 w 35"/>
                <a:gd name="T13" fmla="*/ 9995 h 27"/>
                <a:gd name="T14" fmla="*/ 68262 w 35"/>
                <a:gd name="T15" fmla="*/ 43980 h 27"/>
                <a:gd name="T16" fmla="*/ 58510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7" name="Freeform 501"/>
            <p:cNvSpPr>
              <a:spLocks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8" name="Freeform 502"/>
            <p:cNvSpPr>
              <a:spLocks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9" name="Freeform 503"/>
            <p:cNvSpPr>
              <a:spLocks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59871 w 35"/>
                <a:gd name="T1" fmla="*/ 53975 h 27"/>
                <a:gd name="T2" fmla="*/ 9979 w 35"/>
                <a:gd name="T3" fmla="*/ 53975 h 27"/>
                <a:gd name="T4" fmla="*/ 0 w 35"/>
                <a:gd name="T5" fmla="*/ 43980 h 27"/>
                <a:gd name="T6" fmla="*/ 0 w 35"/>
                <a:gd name="T7" fmla="*/ 9995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995 h 27"/>
                <a:gd name="T14" fmla="*/ 69850 w 35"/>
                <a:gd name="T15" fmla="*/ 43980 h 27"/>
                <a:gd name="T16" fmla="*/ 59871 w 35"/>
                <a:gd name="T17" fmla="*/ 5397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0" name="Freeform 504"/>
            <p:cNvSpPr>
              <a:spLocks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1" name="Freeform 505"/>
            <p:cNvSpPr>
              <a:spLocks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2" name="Freeform 506"/>
            <p:cNvSpPr>
              <a:spLocks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3" name="Freeform 507"/>
            <p:cNvSpPr>
              <a:spLocks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4" name="Freeform 508"/>
            <p:cNvSpPr>
              <a:spLocks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5" name="Freeform 509"/>
            <p:cNvSpPr>
              <a:spLocks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58510 w 35"/>
                <a:gd name="T1" fmla="*/ 52388 h 27"/>
                <a:gd name="T2" fmla="*/ 9752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752 w 35"/>
                <a:gd name="T9" fmla="*/ 0 h 27"/>
                <a:gd name="T10" fmla="*/ 58510 w 35"/>
                <a:gd name="T11" fmla="*/ 0 h 27"/>
                <a:gd name="T12" fmla="*/ 68262 w 35"/>
                <a:gd name="T13" fmla="*/ 9701 h 27"/>
                <a:gd name="T14" fmla="*/ 68262 w 35"/>
                <a:gd name="T15" fmla="*/ 42687 h 27"/>
                <a:gd name="T16" fmla="*/ 58510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6" name="Freeform 510"/>
            <p:cNvSpPr>
              <a:spLocks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7" name="Freeform 511"/>
            <p:cNvSpPr>
              <a:spLocks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8" name="Freeform 512"/>
            <p:cNvSpPr>
              <a:spLocks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59871 w 35"/>
                <a:gd name="T1" fmla="*/ 52388 h 27"/>
                <a:gd name="T2" fmla="*/ 9979 w 35"/>
                <a:gd name="T3" fmla="*/ 52388 h 27"/>
                <a:gd name="T4" fmla="*/ 0 w 35"/>
                <a:gd name="T5" fmla="*/ 42687 h 27"/>
                <a:gd name="T6" fmla="*/ 0 w 35"/>
                <a:gd name="T7" fmla="*/ 9701 h 27"/>
                <a:gd name="T8" fmla="*/ 9979 w 35"/>
                <a:gd name="T9" fmla="*/ 0 h 27"/>
                <a:gd name="T10" fmla="*/ 59871 w 35"/>
                <a:gd name="T11" fmla="*/ 0 h 27"/>
                <a:gd name="T12" fmla="*/ 69850 w 35"/>
                <a:gd name="T13" fmla="*/ 9701 h 27"/>
                <a:gd name="T14" fmla="*/ 69850 w 35"/>
                <a:gd name="T15" fmla="*/ 42687 h 27"/>
                <a:gd name="T16" fmla="*/ 59871 w 35"/>
                <a:gd name="T17" fmla="*/ 52388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9" name="Freeform 513"/>
            <p:cNvSpPr>
              <a:spLocks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945570 w 504"/>
                <a:gd name="T1" fmla="*/ 33734 h 100"/>
                <a:gd name="T2" fmla="*/ 887841 w 504"/>
                <a:gd name="T3" fmla="*/ 0 h 100"/>
                <a:gd name="T4" fmla="*/ 501650 w 504"/>
                <a:gd name="T5" fmla="*/ 0 h 100"/>
                <a:gd name="T6" fmla="*/ 115459 w 504"/>
                <a:gd name="T7" fmla="*/ 0 h 100"/>
                <a:gd name="T8" fmla="*/ 57730 w 504"/>
                <a:gd name="T9" fmla="*/ 33734 h 100"/>
                <a:gd name="T10" fmla="*/ 0 w 504"/>
                <a:gd name="T11" fmla="*/ 154782 h 100"/>
                <a:gd name="T12" fmla="*/ 43795 w 504"/>
                <a:gd name="T13" fmla="*/ 198438 h 100"/>
                <a:gd name="T14" fmla="*/ 501650 w 504"/>
                <a:gd name="T15" fmla="*/ 198438 h 100"/>
                <a:gd name="T16" fmla="*/ 959505 w 504"/>
                <a:gd name="T17" fmla="*/ 198438 h 100"/>
                <a:gd name="T18" fmla="*/ 1003300 w 504"/>
                <a:gd name="T19" fmla="*/ 154782 h 100"/>
                <a:gd name="T20" fmla="*/ 945570 w 504"/>
                <a:gd name="T21" fmla="*/ 33734 h 1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0" name="Freeform 514"/>
            <p:cNvSpPr>
              <a:spLocks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874712 w 597"/>
                <a:gd name="T1" fmla="*/ 0 h 98"/>
                <a:gd name="T2" fmla="*/ 474662 w 597"/>
                <a:gd name="T3" fmla="*/ 0 h 98"/>
                <a:gd name="T4" fmla="*/ 69850 w 597"/>
                <a:gd name="T5" fmla="*/ 0 h 98"/>
                <a:gd name="T6" fmla="*/ 0 w 597"/>
                <a:gd name="T7" fmla="*/ 155575 h 98"/>
                <a:gd name="T8" fmla="*/ 474662 w 597"/>
                <a:gd name="T9" fmla="*/ 155575 h 98"/>
                <a:gd name="T10" fmla="*/ 947737 w 597"/>
                <a:gd name="T11" fmla="*/ 155575 h 98"/>
                <a:gd name="T12" fmla="*/ 874712 w 597"/>
                <a:gd name="T13" fmla="*/ 0 h 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1" name="Freeform 515"/>
            <p:cNvSpPr>
              <a:spLocks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31750 h 20"/>
                <a:gd name="T2" fmla="*/ 14287 w 597"/>
                <a:gd name="T3" fmla="*/ 0 h 20"/>
                <a:gd name="T4" fmla="*/ 935037 w 597"/>
                <a:gd name="T5" fmla="*/ 0 h 20"/>
                <a:gd name="T6" fmla="*/ 947737 w 597"/>
                <a:gd name="T7" fmla="*/ 31750 h 20"/>
                <a:gd name="T8" fmla="*/ 0 w 597"/>
                <a:gd name="T9" fmla="*/ 3175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2" name="Freeform 516"/>
            <p:cNvSpPr>
              <a:spLocks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69850 h 44"/>
                <a:gd name="T2" fmla="*/ 255587 w 161"/>
                <a:gd name="T3" fmla="*/ 69850 h 44"/>
                <a:gd name="T4" fmla="*/ 255587 w 161"/>
                <a:gd name="T5" fmla="*/ 0 h 44"/>
                <a:gd name="T6" fmla="*/ 28575 w 161"/>
                <a:gd name="T7" fmla="*/ 0 h 44"/>
                <a:gd name="T8" fmla="*/ 0 w 161"/>
                <a:gd name="T9" fmla="*/ 6985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3" name="Freeform 517"/>
            <p:cNvSpPr>
              <a:spLocks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254000 w 160"/>
                <a:gd name="T1" fmla="*/ 69850 h 44"/>
                <a:gd name="T2" fmla="*/ 0 w 160"/>
                <a:gd name="T3" fmla="*/ 69850 h 44"/>
                <a:gd name="T4" fmla="*/ 0 w 160"/>
                <a:gd name="T5" fmla="*/ 0 h 44"/>
                <a:gd name="T6" fmla="*/ 227013 w 160"/>
                <a:gd name="T7" fmla="*/ 0 h 44"/>
                <a:gd name="T8" fmla="*/ 254000 w 160"/>
                <a:gd name="T9" fmla="*/ 6985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4" name="Freeform 518"/>
            <p:cNvSpPr>
              <a:spLocks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372010 h 478"/>
                <a:gd name="T2" fmla="*/ 310050 w 254"/>
                <a:gd name="T3" fmla="*/ 372010 h 478"/>
                <a:gd name="T4" fmla="*/ 190800 w 254"/>
                <a:gd name="T5" fmla="*/ 75596 h 478"/>
                <a:gd name="T6" fmla="*/ 323963 w 254"/>
                <a:gd name="T7" fmla="*/ 0 h 478"/>
                <a:gd name="T8" fmla="*/ 498863 w 254"/>
                <a:gd name="T9" fmla="*/ 358084 h 478"/>
                <a:gd name="T10" fmla="*/ 492900 w 254"/>
                <a:gd name="T11" fmla="*/ 698265 h 478"/>
                <a:gd name="T12" fmla="*/ 314025 w 254"/>
                <a:gd name="T13" fmla="*/ 944945 h 478"/>
                <a:gd name="T14" fmla="*/ 278250 w 254"/>
                <a:gd name="T15" fmla="*/ 944945 h 478"/>
                <a:gd name="T16" fmla="*/ 103350 w 254"/>
                <a:gd name="T17" fmla="*/ 630626 h 478"/>
                <a:gd name="T18" fmla="*/ 0 w 254"/>
                <a:gd name="T19" fmla="*/ 37201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5" name="Freeform 519"/>
            <p:cNvSpPr>
              <a:spLocks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17534 w 22"/>
                <a:gd name="T1" fmla="*/ 158750 h 80"/>
                <a:gd name="T2" fmla="*/ 0 w 22"/>
                <a:gd name="T3" fmla="*/ 63500 h 80"/>
                <a:gd name="T4" fmla="*/ 0 w 22"/>
                <a:gd name="T5" fmla="*/ 33734 h 80"/>
                <a:gd name="T6" fmla="*/ 17534 w 22"/>
                <a:gd name="T7" fmla="*/ 95250 h 80"/>
                <a:gd name="T8" fmla="*/ 27276 w 22"/>
                <a:gd name="T9" fmla="*/ 0 h 80"/>
                <a:gd name="T10" fmla="*/ 17534 w 22"/>
                <a:gd name="T11" fmla="*/ 15875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6" name="Freeform 520"/>
            <p:cNvSpPr>
              <a:spLocks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31750 w 34"/>
                <a:gd name="T1" fmla="*/ 0 h 176"/>
                <a:gd name="T2" fmla="*/ 53975 w 34"/>
                <a:gd name="T3" fmla="*/ 163513 h 176"/>
                <a:gd name="T4" fmla="*/ 53975 w 34"/>
                <a:gd name="T5" fmla="*/ 279400 h 176"/>
                <a:gd name="T6" fmla="*/ 31750 w 34"/>
                <a:gd name="T7" fmla="*/ 231775 h 176"/>
                <a:gd name="T8" fmla="*/ 0 w 34"/>
                <a:gd name="T9" fmla="*/ 0 h 176"/>
                <a:gd name="T10" fmla="*/ 31750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7" name="Freeform 521"/>
            <p:cNvSpPr>
              <a:spLocks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9525 w 82"/>
                <a:gd name="T1" fmla="*/ 90488 h 57"/>
                <a:gd name="T2" fmla="*/ 0 w 82"/>
                <a:gd name="T3" fmla="*/ 68263 h 57"/>
                <a:gd name="T4" fmla="*/ 104775 w 82"/>
                <a:gd name="T5" fmla="*/ 11113 h 57"/>
                <a:gd name="T6" fmla="*/ 120650 w 82"/>
                <a:gd name="T7" fmla="*/ 0 h 57"/>
                <a:gd name="T8" fmla="*/ 130175 w 82"/>
                <a:gd name="T9" fmla="*/ 22225 h 57"/>
                <a:gd name="T10" fmla="*/ 9525 w 82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8" name="Freeform 522"/>
            <p:cNvSpPr>
              <a:spLocks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204787 w 103"/>
                <a:gd name="T1" fmla="*/ 309652 h 178"/>
                <a:gd name="T2" fmla="*/ 159058 w 103"/>
                <a:gd name="T3" fmla="*/ 207766 h 178"/>
                <a:gd name="T4" fmla="*/ 127246 w 103"/>
                <a:gd name="T5" fmla="*/ 53939 h 178"/>
                <a:gd name="T6" fmla="*/ 35788 w 103"/>
                <a:gd name="T7" fmla="*/ 7991 h 178"/>
                <a:gd name="T8" fmla="*/ 1988 w 103"/>
                <a:gd name="T9" fmla="*/ 131852 h 178"/>
                <a:gd name="T10" fmla="*/ 37776 w 103"/>
                <a:gd name="T11" fmla="*/ 267699 h 178"/>
                <a:gd name="T12" fmla="*/ 105376 w 103"/>
                <a:gd name="T13" fmla="*/ 329629 h 178"/>
                <a:gd name="T14" fmla="*/ 121282 w 103"/>
                <a:gd name="T15" fmla="*/ 355600 h 178"/>
                <a:gd name="T16" fmla="*/ 204787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9" name="Freeform 523"/>
            <p:cNvSpPr>
              <a:spLocks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565150 h 284"/>
                <a:gd name="T2" fmla="*/ 220265 w 124"/>
                <a:gd name="T3" fmla="*/ 483561 h 284"/>
                <a:gd name="T4" fmla="*/ 246062 w 124"/>
                <a:gd name="T5" fmla="*/ 288545 h 284"/>
                <a:gd name="T6" fmla="*/ 236140 w 124"/>
                <a:gd name="T7" fmla="*/ 185067 h 284"/>
                <a:gd name="T8" fmla="*/ 0 w 124"/>
                <a:gd name="T9" fmla="*/ 0 h 284"/>
                <a:gd name="T10" fmla="*/ 0 w 124"/>
                <a:gd name="T11" fmla="*/ 565150 h 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0" name="Freeform 524"/>
            <p:cNvSpPr>
              <a:spLocks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508000 w 255"/>
                <a:gd name="T1" fmla="*/ 372010 h 478"/>
                <a:gd name="T2" fmla="*/ 195231 w 255"/>
                <a:gd name="T3" fmla="*/ 372010 h 478"/>
                <a:gd name="T4" fmla="*/ 314761 w 255"/>
                <a:gd name="T5" fmla="*/ 75596 h 478"/>
                <a:gd name="T6" fmla="*/ 181286 w 255"/>
                <a:gd name="T7" fmla="*/ 0 h 478"/>
                <a:gd name="T8" fmla="*/ 5976 w 255"/>
                <a:gd name="T9" fmla="*/ 358084 h 478"/>
                <a:gd name="T10" fmla="*/ 11953 w 255"/>
                <a:gd name="T11" fmla="*/ 698265 h 478"/>
                <a:gd name="T12" fmla="*/ 191247 w 255"/>
                <a:gd name="T13" fmla="*/ 944945 h 478"/>
                <a:gd name="T14" fmla="*/ 227106 w 255"/>
                <a:gd name="T15" fmla="*/ 944945 h 478"/>
                <a:gd name="T16" fmla="*/ 402416 w 255"/>
                <a:gd name="T17" fmla="*/ 630626 h 478"/>
                <a:gd name="T18" fmla="*/ 508000 w 255"/>
                <a:gd name="T19" fmla="*/ 37201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1" name="Freeform 525"/>
            <p:cNvSpPr>
              <a:spLocks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25328 w 22"/>
                <a:gd name="T1" fmla="*/ 158750 h 80"/>
                <a:gd name="T2" fmla="*/ 42862 w 22"/>
                <a:gd name="T3" fmla="*/ 63500 h 80"/>
                <a:gd name="T4" fmla="*/ 42862 w 22"/>
                <a:gd name="T5" fmla="*/ 33734 h 80"/>
                <a:gd name="T6" fmla="*/ 25328 w 22"/>
                <a:gd name="T7" fmla="*/ 95250 h 80"/>
                <a:gd name="T8" fmla="*/ 15586 w 22"/>
                <a:gd name="T9" fmla="*/ 0 h 80"/>
                <a:gd name="T10" fmla="*/ 25328 w 22"/>
                <a:gd name="T11" fmla="*/ 15875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2" name="Freeform 526"/>
            <p:cNvSpPr>
              <a:spLocks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22225 w 34"/>
                <a:gd name="T1" fmla="*/ 0 h 176"/>
                <a:gd name="T2" fmla="*/ 0 w 34"/>
                <a:gd name="T3" fmla="*/ 163513 h 176"/>
                <a:gd name="T4" fmla="*/ 0 w 34"/>
                <a:gd name="T5" fmla="*/ 279400 h 176"/>
                <a:gd name="T6" fmla="*/ 22225 w 34"/>
                <a:gd name="T7" fmla="*/ 231775 h 176"/>
                <a:gd name="T8" fmla="*/ 53975 w 34"/>
                <a:gd name="T9" fmla="*/ 0 h 176"/>
                <a:gd name="T10" fmla="*/ 22225 w 34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3" name="Freeform 527"/>
            <p:cNvSpPr>
              <a:spLocks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120650 w 82"/>
                <a:gd name="T1" fmla="*/ 90488 h 57"/>
                <a:gd name="T2" fmla="*/ 130175 w 82"/>
                <a:gd name="T3" fmla="*/ 68263 h 57"/>
                <a:gd name="T4" fmla="*/ 25400 w 82"/>
                <a:gd name="T5" fmla="*/ 11113 h 57"/>
                <a:gd name="T6" fmla="*/ 9525 w 82"/>
                <a:gd name="T7" fmla="*/ 0 h 57"/>
                <a:gd name="T8" fmla="*/ 0 w 82"/>
                <a:gd name="T9" fmla="*/ 22225 h 57"/>
                <a:gd name="T10" fmla="*/ 120650 w 82"/>
                <a:gd name="T11" fmla="*/ 90488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4" name="Freeform 528"/>
            <p:cNvSpPr>
              <a:spLocks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309652 h 178"/>
                <a:gd name="T2" fmla="*/ 45729 w 103"/>
                <a:gd name="T3" fmla="*/ 207766 h 178"/>
                <a:gd name="T4" fmla="*/ 79529 w 103"/>
                <a:gd name="T5" fmla="*/ 53939 h 178"/>
                <a:gd name="T6" fmla="*/ 168999 w 103"/>
                <a:gd name="T7" fmla="*/ 7991 h 178"/>
                <a:gd name="T8" fmla="*/ 202799 w 103"/>
                <a:gd name="T9" fmla="*/ 131852 h 178"/>
                <a:gd name="T10" fmla="*/ 167011 w 103"/>
                <a:gd name="T11" fmla="*/ 267699 h 178"/>
                <a:gd name="T12" fmla="*/ 99411 w 103"/>
                <a:gd name="T13" fmla="*/ 329629 h 178"/>
                <a:gd name="T14" fmla="*/ 83505 w 103"/>
                <a:gd name="T15" fmla="*/ 355600 h 178"/>
                <a:gd name="T16" fmla="*/ 0 w 103"/>
                <a:gd name="T17" fmla="*/ 309652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5" name="Freeform 529"/>
            <p:cNvSpPr>
              <a:spLocks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121647 w 121"/>
                <a:gd name="T1" fmla="*/ 0 h 152"/>
                <a:gd name="T2" fmla="*/ 0 w 121"/>
                <a:gd name="T3" fmla="*/ 303213 h 152"/>
                <a:gd name="T4" fmla="*/ 121647 w 121"/>
                <a:gd name="T5" fmla="*/ 261322 h 152"/>
                <a:gd name="T6" fmla="*/ 241300 w 121"/>
                <a:gd name="T7" fmla="*/ 303213 h 152"/>
                <a:gd name="T8" fmla="*/ 121647 w 121"/>
                <a:gd name="T9" fmla="*/ 0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6" name="Freeform 530"/>
            <p:cNvSpPr>
              <a:spLocks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558767 w 289"/>
                <a:gd name="T1" fmla="*/ 292592 h 197"/>
                <a:gd name="T2" fmla="*/ 513032 w 289"/>
                <a:gd name="T3" fmla="*/ 258755 h 197"/>
                <a:gd name="T4" fmla="*/ 463319 w 289"/>
                <a:gd name="T5" fmla="*/ 123406 h 197"/>
                <a:gd name="T6" fmla="*/ 288332 w 289"/>
                <a:gd name="T7" fmla="*/ 0 h 197"/>
                <a:gd name="T8" fmla="*/ 111356 w 289"/>
                <a:gd name="T9" fmla="*/ 123406 h 197"/>
                <a:gd name="T10" fmla="*/ 61643 w 289"/>
                <a:gd name="T11" fmla="*/ 258755 h 197"/>
                <a:gd name="T12" fmla="*/ 15908 w 289"/>
                <a:gd name="T13" fmla="*/ 292592 h 197"/>
                <a:gd name="T14" fmla="*/ 15908 w 289"/>
                <a:gd name="T15" fmla="*/ 392113 h 197"/>
                <a:gd name="T16" fmla="*/ 41758 w 289"/>
                <a:gd name="T17" fmla="*/ 392113 h 197"/>
                <a:gd name="T18" fmla="*/ 51701 w 289"/>
                <a:gd name="T19" fmla="*/ 288611 h 197"/>
                <a:gd name="T20" fmla="*/ 288332 w 289"/>
                <a:gd name="T21" fmla="*/ 103502 h 197"/>
                <a:gd name="T22" fmla="*/ 524963 w 289"/>
                <a:gd name="T23" fmla="*/ 288611 h 197"/>
                <a:gd name="T24" fmla="*/ 534905 w 289"/>
                <a:gd name="T25" fmla="*/ 392113 h 197"/>
                <a:gd name="T26" fmla="*/ 558767 w 289"/>
                <a:gd name="T27" fmla="*/ 392113 h 197"/>
                <a:gd name="T28" fmla="*/ 558767 w 289"/>
                <a:gd name="T29" fmla="*/ 292592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7" name="Freeform 531"/>
            <p:cNvSpPr>
              <a:spLocks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161141 w 158"/>
                <a:gd name="T1" fmla="*/ 55713 h 296"/>
                <a:gd name="T2" fmla="*/ 161141 w 158"/>
                <a:gd name="T3" fmla="*/ 55713 h 296"/>
                <a:gd name="T4" fmla="*/ 9947 w 158"/>
                <a:gd name="T5" fmla="*/ 208923 h 296"/>
                <a:gd name="T6" fmla="*/ 0 w 158"/>
                <a:gd name="T7" fmla="*/ 312389 h 296"/>
                <a:gd name="T8" fmla="*/ 23873 w 158"/>
                <a:gd name="T9" fmla="*/ 507384 h 296"/>
                <a:gd name="T10" fmla="*/ 246685 w 158"/>
                <a:gd name="T11" fmla="*/ 588963 h 296"/>
                <a:gd name="T12" fmla="*/ 246685 w 158"/>
                <a:gd name="T13" fmla="*/ 55713 h 296"/>
                <a:gd name="T14" fmla="*/ 314325 w 158"/>
                <a:gd name="T15" fmla="*/ 0 h 296"/>
                <a:gd name="T16" fmla="*/ 161141 w 158"/>
                <a:gd name="T17" fmla="*/ 55713 h 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8" name="Freeform 532"/>
            <p:cNvSpPr>
              <a:spLocks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579869 h 478"/>
                <a:gd name="T2" fmla="*/ 310776 w 255"/>
                <a:gd name="T3" fmla="*/ 579869 h 478"/>
                <a:gd name="T4" fmla="*/ 191247 w 255"/>
                <a:gd name="T5" fmla="*/ 876778 h 478"/>
                <a:gd name="T6" fmla="*/ 324722 w 255"/>
                <a:gd name="T7" fmla="*/ 952500 h 478"/>
                <a:gd name="T8" fmla="*/ 500031 w 255"/>
                <a:gd name="T9" fmla="*/ 593818 h 478"/>
                <a:gd name="T10" fmla="*/ 494055 w 255"/>
                <a:gd name="T11" fmla="*/ 253070 h 478"/>
                <a:gd name="T12" fmla="*/ 314761 w 255"/>
                <a:gd name="T13" fmla="*/ 5978 h 478"/>
                <a:gd name="T14" fmla="*/ 278902 w 255"/>
                <a:gd name="T15" fmla="*/ 5978 h 478"/>
                <a:gd name="T16" fmla="*/ 103592 w 255"/>
                <a:gd name="T17" fmla="*/ 320821 h 478"/>
                <a:gd name="T18" fmla="*/ 0 w 255"/>
                <a:gd name="T19" fmla="*/ 579869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9" name="Freeform 533"/>
            <p:cNvSpPr>
              <a:spLocks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9483 w 22"/>
                <a:gd name="T1" fmla="*/ 0 h 80"/>
                <a:gd name="T2" fmla="*/ 0 w 22"/>
                <a:gd name="T3" fmla="*/ 96203 h 80"/>
                <a:gd name="T4" fmla="*/ 0 w 22"/>
                <a:gd name="T5" fmla="*/ 126266 h 80"/>
                <a:gd name="T6" fmla="*/ 19483 w 22"/>
                <a:gd name="T7" fmla="*/ 64135 h 80"/>
                <a:gd name="T8" fmla="*/ 29224 w 22"/>
                <a:gd name="T9" fmla="*/ 160338 h 80"/>
                <a:gd name="T10" fmla="*/ 19483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0" name="Freeform 534"/>
            <p:cNvSpPr>
              <a:spLocks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31750 w 34"/>
                <a:gd name="T1" fmla="*/ 279400 h 176"/>
                <a:gd name="T2" fmla="*/ 53975 w 34"/>
                <a:gd name="T3" fmla="*/ 115888 h 176"/>
                <a:gd name="T4" fmla="*/ 53975 w 34"/>
                <a:gd name="T5" fmla="*/ 0 h 176"/>
                <a:gd name="T6" fmla="*/ 31750 w 34"/>
                <a:gd name="T7" fmla="*/ 47625 h 176"/>
                <a:gd name="T8" fmla="*/ 0 w 34"/>
                <a:gd name="T9" fmla="*/ 279400 h 176"/>
                <a:gd name="T10" fmla="*/ 31750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1" name="Freeform 535"/>
            <p:cNvSpPr>
              <a:spLocks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9525 w 84"/>
                <a:gd name="T1" fmla="*/ 0 h 57"/>
                <a:gd name="T2" fmla="*/ 0 w 84"/>
                <a:gd name="T3" fmla="*/ 22225 h 57"/>
                <a:gd name="T4" fmla="*/ 104775 w 84"/>
                <a:gd name="T5" fmla="*/ 80963 h 57"/>
                <a:gd name="T6" fmla="*/ 120650 w 84"/>
                <a:gd name="T7" fmla="*/ 90488 h 57"/>
                <a:gd name="T8" fmla="*/ 133350 w 84"/>
                <a:gd name="T9" fmla="*/ 68263 h 57"/>
                <a:gd name="T10" fmla="*/ 9525 w 84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2" name="Freeform 536"/>
            <p:cNvSpPr>
              <a:spLocks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204787 w 103"/>
                <a:gd name="T1" fmla="*/ 45743 h 178"/>
                <a:gd name="T2" fmla="*/ 159058 w 103"/>
                <a:gd name="T3" fmla="*/ 147174 h 178"/>
                <a:gd name="T4" fmla="*/ 127246 w 103"/>
                <a:gd name="T5" fmla="*/ 300314 h 178"/>
                <a:gd name="T6" fmla="*/ 35788 w 103"/>
                <a:gd name="T7" fmla="*/ 346058 h 178"/>
                <a:gd name="T8" fmla="*/ 1988 w 103"/>
                <a:gd name="T9" fmla="*/ 222750 h 178"/>
                <a:gd name="T10" fmla="*/ 37776 w 103"/>
                <a:gd name="T11" fmla="*/ 87509 h 178"/>
                <a:gd name="T12" fmla="*/ 105376 w 103"/>
                <a:gd name="T13" fmla="*/ 25855 h 178"/>
                <a:gd name="T14" fmla="*/ 123270 w 103"/>
                <a:gd name="T15" fmla="*/ 0 h 178"/>
                <a:gd name="T16" fmla="*/ 204787 w 103"/>
                <a:gd name="T17" fmla="*/ 45743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3" name="Freeform 537"/>
            <p:cNvSpPr>
              <a:spLocks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220265 w 124"/>
                <a:gd name="T3" fmla="*/ 81589 h 284"/>
                <a:gd name="T4" fmla="*/ 246062 w 124"/>
                <a:gd name="T5" fmla="*/ 276605 h 284"/>
                <a:gd name="T6" fmla="*/ 236140 w 124"/>
                <a:gd name="T7" fmla="*/ 380083 h 284"/>
                <a:gd name="T8" fmla="*/ 0 w 124"/>
                <a:gd name="T9" fmla="*/ 565150 h 284"/>
                <a:gd name="T10" fmla="*/ 0 w 124"/>
                <a:gd name="T11" fmla="*/ 0 h 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4" name="Freeform 538"/>
            <p:cNvSpPr>
              <a:spLocks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508000 w 255"/>
                <a:gd name="T1" fmla="*/ 579869 h 478"/>
                <a:gd name="T2" fmla="*/ 197224 w 255"/>
                <a:gd name="T3" fmla="*/ 579869 h 478"/>
                <a:gd name="T4" fmla="*/ 314761 w 255"/>
                <a:gd name="T5" fmla="*/ 876778 h 478"/>
                <a:gd name="T6" fmla="*/ 181286 w 255"/>
                <a:gd name="T7" fmla="*/ 952500 h 478"/>
                <a:gd name="T8" fmla="*/ 5976 w 255"/>
                <a:gd name="T9" fmla="*/ 593818 h 478"/>
                <a:gd name="T10" fmla="*/ 13945 w 255"/>
                <a:gd name="T11" fmla="*/ 253070 h 478"/>
                <a:gd name="T12" fmla="*/ 191247 w 255"/>
                <a:gd name="T13" fmla="*/ 5978 h 478"/>
                <a:gd name="T14" fmla="*/ 229098 w 255"/>
                <a:gd name="T15" fmla="*/ 5978 h 478"/>
                <a:gd name="T16" fmla="*/ 404408 w 255"/>
                <a:gd name="T17" fmla="*/ 320821 h 478"/>
                <a:gd name="T18" fmla="*/ 508000 w 255"/>
                <a:gd name="T19" fmla="*/ 579869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5" name="Freeform 539"/>
            <p:cNvSpPr>
              <a:spLocks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26266 w 22"/>
                <a:gd name="T1" fmla="*/ 0 h 80"/>
                <a:gd name="T2" fmla="*/ 44450 w 22"/>
                <a:gd name="T3" fmla="*/ 96203 h 80"/>
                <a:gd name="T4" fmla="*/ 44450 w 22"/>
                <a:gd name="T5" fmla="*/ 126266 h 80"/>
                <a:gd name="T6" fmla="*/ 26266 w 22"/>
                <a:gd name="T7" fmla="*/ 64135 h 80"/>
                <a:gd name="T8" fmla="*/ 16164 w 22"/>
                <a:gd name="T9" fmla="*/ 160338 h 80"/>
                <a:gd name="T10" fmla="*/ 26266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6" name="Freeform 540"/>
            <p:cNvSpPr>
              <a:spLocks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23813 w 34"/>
                <a:gd name="T1" fmla="*/ 279400 h 176"/>
                <a:gd name="T2" fmla="*/ 0 w 34"/>
                <a:gd name="T3" fmla="*/ 115888 h 176"/>
                <a:gd name="T4" fmla="*/ 0 w 34"/>
                <a:gd name="T5" fmla="*/ 0 h 176"/>
                <a:gd name="T6" fmla="*/ 23813 w 34"/>
                <a:gd name="T7" fmla="*/ 47625 h 176"/>
                <a:gd name="T8" fmla="*/ 53975 w 34"/>
                <a:gd name="T9" fmla="*/ 279400 h 176"/>
                <a:gd name="T10" fmla="*/ 23813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7" name="Freeform 541"/>
            <p:cNvSpPr>
              <a:spLocks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120650 w 83"/>
                <a:gd name="T1" fmla="*/ 0 h 57"/>
                <a:gd name="T2" fmla="*/ 131762 w 83"/>
                <a:gd name="T3" fmla="*/ 22225 h 57"/>
                <a:gd name="T4" fmla="*/ 26987 w 83"/>
                <a:gd name="T5" fmla="*/ 80963 h 57"/>
                <a:gd name="T6" fmla="*/ 9525 w 83"/>
                <a:gd name="T7" fmla="*/ 90488 h 57"/>
                <a:gd name="T8" fmla="*/ 0 w 83"/>
                <a:gd name="T9" fmla="*/ 68263 h 57"/>
                <a:gd name="T10" fmla="*/ 120650 w 83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8" name="Freeform 542"/>
            <p:cNvSpPr>
              <a:spLocks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45743 h 178"/>
                <a:gd name="T2" fmla="*/ 43827 w 102"/>
                <a:gd name="T3" fmla="*/ 147174 h 178"/>
                <a:gd name="T4" fmla="*/ 77694 w 102"/>
                <a:gd name="T5" fmla="*/ 300314 h 178"/>
                <a:gd name="T6" fmla="*/ 169333 w 102"/>
                <a:gd name="T7" fmla="*/ 346058 h 178"/>
                <a:gd name="T8" fmla="*/ 203200 w 102"/>
                <a:gd name="T9" fmla="*/ 222750 h 178"/>
                <a:gd name="T10" fmla="*/ 165349 w 102"/>
                <a:gd name="T11" fmla="*/ 87509 h 178"/>
                <a:gd name="T12" fmla="*/ 97616 w 102"/>
                <a:gd name="T13" fmla="*/ 25855 h 178"/>
                <a:gd name="T14" fmla="*/ 81678 w 102"/>
                <a:gd name="T15" fmla="*/ 0 h 178"/>
                <a:gd name="T16" fmla="*/ 0 w 102"/>
                <a:gd name="T17" fmla="*/ 45743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9" name="Freeform 543"/>
            <p:cNvSpPr>
              <a:spLocks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121444 w 122"/>
                <a:gd name="T1" fmla="*/ 41891 h 152"/>
                <a:gd name="T2" fmla="*/ 0 w 122"/>
                <a:gd name="T3" fmla="*/ 0 h 152"/>
                <a:gd name="T4" fmla="*/ 121444 w 122"/>
                <a:gd name="T5" fmla="*/ 303213 h 152"/>
                <a:gd name="T6" fmla="*/ 242887 w 122"/>
                <a:gd name="T7" fmla="*/ 0 h 152"/>
                <a:gd name="T8" fmla="*/ 121444 w 122"/>
                <a:gd name="T9" fmla="*/ 41891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0" name="Freeform 544"/>
            <p:cNvSpPr>
              <a:spLocks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557168 w 288"/>
                <a:gd name="T1" fmla="*/ 0 h 197"/>
                <a:gd name="T2" fmla="*/ 533289 w 288"/>
                <a:gd name="T3" fmla="*/ 0 h 197"/>
                <a:gd name="T4" fmla="*/ 523340 w 288"/>
                <a:gd name="T5" fmla="*/ 103921 h 197"/>
                <a:gd name="T6" fmla="*/ 286544 w 288"/>
                <a:gd name="T7" fmla="*/ 289779 h 197"/>
                <a:gd name="T8" fmla="*/ 49747 w 288"/>
                <a:gd name="T9" fmla="*/ 103921 h 197"/>
                <a:gd name="T10" fmla="*/ 39798 w 288"/>
                <a:gd name="T11" fmla="*/ 0 h 197"/>
                <a:gd name="T12" fmla="*/ 13929 w 288"/>
                <a:gd name="T13" fmla="*/ 0 h 197"/>
                <a:gd name="T14" fmla="*/ 13929 w 288"/>
                <a:gd name="T15" fmla="*/ 99924 h 197"/>
                <a:gd name="T16" fmla="*/ 59697 w 288"/>
                <a:gd name="T17" fmla="*/ 133898 h 197"/>
                <a:gd name="T18" fmla="*/ 109444 w 288"/>
                <a:gd name="T19" fmla="*/ 269794 h 197"/>
                <a:gd name="T20" fmla="*/ 286544 w 288"/>
                <a:gd name="T21" fmla="*/ 393700 h 197"/>
                <a:gd name="T22" fmla="*/ 461653 w 288"/>
                <a:gd name="T23" fmla="*/ 269794 h 197"/>
                <a:gd name="T24" fmla="*/ 513390 w 288"/>
                <a:gd name="T25" fmla="*/ 133898 h 197"/>
                <a:gd name="T26" fmla="*/ 557168 w 288"/>
                <a:gd name="T27" fmla="*/ 99924 h 197"/>
                <a:gd name="T28" fmla="*/ 557168 w 288"/>
                <a:gd name="T29" fmla="*/ 0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1" name="Freeform 545"/>
            <p:cNvSpPr>
              <a:spLocks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161141 w 158"/>
                <a:gd name="T1" fmla="*/ 533250 h 296"/>
                <a:gd name="T2" fmla="*/ 161141 w 158"/>
                <a:gd name="T3" fmla="*/ 533250 h 296"/>
                <a:gd name="T4" fmla="*/ 9947 w 158"/>
                <a:gd name="T5" fmla="*/ 380040 h 296"/>
                <a:gd name="T6" fmla="*/ 0 w 158"/>
                <a:gd name="T7" fmla="*/ 276574 h 296"/>
                <a:gd name="T8" fmla="*/ 23873 w 158"/>
                <a:gd name="T9" fmla="*/ 81579 h 296"/>
                <a:gd name="T10" fmla="*/ 246685 w 158"/>
                <a:gd name="T11" fmla="*/ 0 h 296"/>
                <a:gd name="T12" fmla="*/ 246685 w 158"/>
                <a:gd name="T13" fmla="*/ 533250 h 296"/>
                <a:gd name="T14" fmla="*/ 314325 w 158"/>
                <a:gd name="T15" fmla="*/ 588963 h 296"/>
                <a:gd name="T16" fmla="*/ 161141 w 158"/>
                <a:gd name="T17" fmla="*/ 533250 h 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2" name="Rectangle 546"/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303" name="Freeform 547"/>
            <p:cNvSpPr>
              <a:spLocks noEditPoint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39832 w 220"/>
                <a:gd name="T1" fmla="*/ 584984 h 296"/>
                <a:gd name="T2" fmla="*/ 71697 w 220"/>
                <a:gd name="T3" fmla="*/ 584984 h 296"/>
                <a:gd name="T4" fmla="*/ 71697 w 220"/>
                <a:gd name="T5" fmla="*/ 588963 h 296"/>
                <a:gd name="T6" fmla="*/ 117504 w 220"/>
                <a:gd name="T7" fmla="*/ 588963 h 296"/>
                <a:gd name="T8" fmla="*/ 117504 w 220"/>
                <a:gd name="T9" fmla="*/ 584984 h 296"/>
                <a:gd name="T10" fmla="*/ 400310 w 220"/>
                <a:gd name="T11" fmla="*/ 584984 h 296"/>
                <a:gd name="T12" fmla="*/ 438150 w 220"/>
                <a:gd name="T13" fmla="*/ 541209 h 296"/>
                <a:gd name="T14" fmla="*/ 438150 w 220"/>
                <a:gd name="T15" fmla="*/ 43774 h 296"/>
                <a:gd name="T16" fmla="*/ 400310 w 220"/>
                <a:gd name="T17" fmla="*/ 0 h 296"/>
                <a:gd name="T18" fmla="*/ 39832 w 220"/>
                <a:gd name="T19" fmla="*/ 0 h 296"/>
                <a:gd name="T20" fmla="*/ 0 w 220"/>
                <a:gd name="T21" fmla="*/ 43774 h 296"/>
                <a:gd name="T22" fmla="*/ 0 w 220"/>
                <a:gd name="T23" fmla="*/ 541209 h 296"/>
                <a:gd name="T24" fmla="*/ 39832 w 220"/>
                <a:gd name="T25" fmla="*/ 584984 h 296"/>
                <a:gd name="T26" fmla="*/ 31865 w 220"/>
                <a:gd name="T27" fmla="*/ 53723 h 296"/>
                <a:gd name="T28" fmla="*/ 408276 w 220"/>
                <a:gd name="T29" fmla="*/ 53723 h 296"/>
                <a:gd name="T30" fmla="*/ 408276 w 220"/>
                <a:gd name="T31" fmla="*/ 547178 h 296"/>
                <a:gd name="T32" fmla="*/ 31865 w 220"/>
                <a:gd name="T33" fmla="*/ 547178 h 296"/>
                <a:gd name="T34" fmla="*/ 31865 w 220"/>
                <a:gd name="T35" fmla="*/ 53723 h 2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4" name="Freeform 548"/>
            <p:cNvSpPr>
              <a:spLocks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7966 w 169"/>
                <a:gd name="T1" fmla="*/ 0 h 21"/>
                <a:gd name="T2" fmla="*/ 326593 w 169"/>
                <a:gd name="T3" fmla="*/ 0 h 21"/>
                <a:gd name="T4" fmla="*/ 336550 w 169"/>
                <a:gd name="T5" fmla="*/ 8164 h 21"/>
                <a:gd name="T6" fmla="*/ 336550 w 169"/>
                <a:gd name="T7" fmla="*/ 34699 h 21"/>
                <a:gd name="T8" fmla="*/ 326593 w 169"/>
                <a:gd name="T9" fmla="*/ 42863 h 21"/>
                <a:gd name="T10" fmla="*/ 7966 w 169"/>
                <a:gd name="T11" fmla="*/ 42863 h 21"/>
                <a:gd name="T12" fmla="*/ 0 w 169"/>
                <a:gd name="T13" fmla="*/ 34699 h 21"/>
                <a:gd name="T14" fmla="*/ 0 w 169"/>
                <a:gd name="T15" fmla="*/ 8164 h 21"/>
                <a:gd name="T16" fmla="*/ 7966 w 169"/>
                <a:gd name="T17" fmla="*/ 0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5" name="Freeform 549"/>
            <p:cNvSpPr>
              <a:spLocks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11948 w 173"/>
                <a:gd name="T1" fmla="*/ 3937 h 25"/>
                <a:gd name="T2" fmla="*/ 11948 w 173"/>
                <a:gd name="T3" fmla="*/ 7874 h 25"/>
                <a:gd name="T4" fmla="*/ 330548 w 173"/>
                <a:gd name="T5" fmla="*/ 7874 h 25"/>
                <a:gd name="T6" fmla="*/ 336522 w 173"/>
                <a:gd name="T7" fmla="*/ 11811 h 25"/>
                <a:gd name="T8" fmla="*/ 336522 w 173"/>
                <a:gd name="T9" fmla="*/ 37402 h 25"/>
                <a:gd name="T10" fmla="*/ 330548 w 173"/>
                <a:gd name="T11" fmla="*/ 41339 h 25"/>
                <a:gd name="T12" fmla="*/ 11948 w 173"/>
                <a:gd name="T13" fmla="*/ 41339 h 25"/>
                <a:gd name="T14" fmla="*/ 7965 w 173"/>
                <a:gd name="T15" fmla="*/ 37402 h 25"/>
                <a:gd name="T16" fmla="*/ 7965 w 173"/>
                <a:gd name="T17" fmla="*/ 11811 h 25"/>
                <a:gd name="T18" fmla="*/ 11948 w 173"/>
                <a:gd name="T19" fmla="*/ 7874 h 25"/>
                <a:gd name="T20" fmla="*/ 11948 w 173"/>
                <a:gd name="T21" fmla="*/ 3937 h 25"/>
                <a:gd name="T22" fmla="*/ 11948 w 173"/>
                <a:gd name="T23" fmla="*/ 0 h 25"/>
                <a:gd name="T24" fmla="*/ 0 w 173"/>
                <a:gd name="T25" fmla="*/ 11811 h 25"/>
                <a:gd name="T26" fmla="*/ 0 w 173"/>
                <a:gd name="T27" fmla="*/ 37402 h 25"/>
                <a:gd name="T28" fmla="*/ 11948 w 173"/>
                <a:gd name="T29" fmla="*/ 49213 h 25"/>
                <a:gd name="T30" fmla="*/ 330548 w 173"/>
                <a:gd name="T31" fmla="*/ 49213 h 25"/>
                <a:gd name="T32" fmla="*/ 344487 w 173"/>
                <a:gd name="T33" fmla="*/ 37402 h 25"/>
                <a:gd name="T34" fmla="*/ 344487 w 173"/>
                <a:gd name="T35" fmla="*/ 11811 h 25"/>
                <a:gd name="T36" fmla="*/ 330548 w 173"/>
                <a:gd name="T37" fmla="*/ 0 h 25"/>
                <a:gd name="T38" fmla="*/ 11948 w 173"/>
                <a:gd name="T39" fmla="*/ 0 h 25"/>
                <a:gd name="T40" fmla="*/ 11948 w 173"/>
                <a:gd name="T41" fmla="*/ 3937 h 2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6" name="Freeform 550"/>
            <p:cNvSpPr>
              <a:spLocks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7966 w 169"/>
                <a:gd name="T1" fmla="*/ 0 h 21"/>
                <a:gd name="T2" fmla="*/ 326593 w 169"/>
                <a:gd name="T3" fmla="*/ 0 h 21"/>
                <a:gd name="T4" fmla="*/ 336550 w 169"/>
                <a:gd name="T5" fmla="*/ 8164 h 21"/>
                <a:gd name="T6" fmla="*/ 336550 w 169"/>
                <a:gd name="T7" fmla="*/ 34699 h 21"/>
                <a:gd name="T8" fmla="*/ 326593 w 169"/>
                <a:gd name="T9" fmla="*/ 42863 h 21"/>
                <a:gd name="T10" fmla="*/ 7966 w 169"/>
                <a:gd name="T11" fmla="*/ 42863 h 21"/>
                <a:gd name="T12" fmla="*/ 0 w 169"/>
                <a:gd name="T13" fmla="*/ 34699 h 21"/>
                <a:gd name="T14" fmla="*/ 0 w 169"/>
                <a:gd name="T15" fmla="*/ 8164 h 21"/>
                <a:gd name="T16" fmla="*/ 7966 w 169"/>
                <a:gd name="T17" fmla="*/ 0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7" name="Freeform 551"/>
            <p:cNvSpPr>
              <a:spLocks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4064 w 25"/>
                <a:gd name="T1" fmla="*/ 0 h 17"/>
                <a:gd name="T2" fmla="*/ 44704 w 25"/>
                <a:gd name="T3" fmla="*/ 0 h 17"/>
                <a:gd name="T4" fmla="*/ 50800 w 25"/>
                <a:gd name="T5" fmla="*/ 4109 h 17"/>
                <a:gd name="T6" fmla="*/ 50800 w 25"/>
                <a:gd name="T7" fmla="*/ 30816 h 17"/>
                <a:gd name="T8" fmla="*/ 44704 w 25"/>
                <a:gd name="T9" fmla="*/ 34925 h 17"/>
                <a:gd name="T10" fmla="*/ 4064 w 25"/>
                <a:gd name="T11" fmla="*/ 34925 h 17"/>
                <a:gd name="T12" fmla="*/ 0 w 25"/>
                <a:gd name="T13" fmla="*/ 30816 h 17"/>
                <a:gd name="T14" fmla="*/ 0 w 25"/>
                <a:gd name="T15" fmla="*/ 4109 h 17"/>
                <a:gd name="T16" fmla="*/ 4064 w 25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8" name="Freeform 552"/>
            <p:cNvSpPr>
              <a:spLocks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4022 w 30"/>
                <a:gd name="T1" fmla="*/ 0 h 3"/>
                <a:gd name="T2" fmla="*/ 56303 w 30"/>
                <a:gd name="T3" fmla="*/ 0 h 3"/>
                <a:gd name="T4" fmla="*/ 60325 w 30"/>
                <a:gd name="T5" fmla="*/ 4233 h 3"/>
                <a:gd name="T6" fmla="*/ 56303 w 30"/>
                <a:gd name="T7" fmla="*/ 6350 h 3"/>
                <a:gd name="T8" fmla="*/ 4022 w 30"/>
                <a:gd name="T9" fmla="*/ 6350 h 3"/>
                <a:gd name="T10" fmla="*/ 0 w 30"/>
                <a:gd name="T11" fmla="*/ 4233 h 3"/>
                <a:gd name="T12" fmla="*/ 4022 w 30"/>
                <a:gd name="T13" fmla="*/ 0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9" name="Freeform 553"/>
            <p:cNvSpPr>
              <a:spLocks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4022 w 30"/>
                <a:gd name="T1" fmla="*/ 0 h 3"/>
                <a:gd name="T2" fmla="*/ 56303 w 30"/>
                <a:gd name="T3" fmla="*/ 0 h 3"/>
                <a:gd name="T4" fmla="*/ 60325 w 30"/>
                <a:gd name="T5" fmla="*/ 4233 h 3"/>
                <a:gd name="T6" fmla="*/ 56303 w 30"/>
                <a:gd name="T7" fmla="*/ 6350 h 3"/>
                <a:gd name="T8" fmla="*/ 4022 w 30"/>
                <a:gd name="T9" fmla="*/ 6350 h 3"/>
                <a:gd name="T10" fmla="*/ 0 w 30"/>
                <a:gd name="T11" fmla="*/ 4233 h 3"/>
                <a:gd name="T12" fmla="*/ 4022 w 30"/>
                <a:gd name="T13" fmla="*/ 0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0" name="Freeform 554"/>
            <p:cNvSpPr>
              <a:spLocks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579148 h 477"/>
                <a:gd name="T2" fmla="*/ 310776 w 255"/>
                <a:gd name="T3" fmla="*/ 579148 h 477"/>
                <a:gd name="T4" fmla="*/ 193239 w 255"/>
                <a:gd name="T5" fmla="*/ 875688 h 477"/>
                <a:gd name="T6" fmla="*/ 324722 w 255"/>
                <a:gd name="T7" fmla="*/ 949325 h 477"/>
                <a:gd name="T8" fmla="*/ 502024 w 255"/>
                <a:gd name="T9" fmla="*/ 593079 h 477"/>
                <a:gd name="T10" fmla="*/ 494055 w 255"/>
                <a:gd name="T11" fmla="*/ 252755 h 477"/>
                <a:gd name="T12" fmla="*/ 316753 w 255"/>
                <a:gd name="T13" fmla="*/ 5971 h 477"/>
                <a:gd name="T14" fmla="*/ 278902 w 255"/>
                <a:gd name="T15" fmla="*/ 5971 h 477"/>
                <a:gd name="T16" fmla="*/ 103592 w 255"/>
                <a:gd name="T17" fmla="*/ 320422 h 477"/>
                <a:gd name="T18" fmla="*/ 0 w 255"/>
                <a:gd name="T19" fmla="*/ 579148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1" name="Freeform 555"/>
            <p:cNvSpPr>
              <a:spLocks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18184 w 22"/>
                <a:gd name="T1" fmla="*/ 0 h 80"/>
                <a:gd name="T2" fmla="*/ 0 w 22"/>
                <a:gd name="T3" fmla="*/ 96203 h 80"/>
                <a:gd name="T4" fmla="*/ 0 w 22"/>
                <a:gd name="T5" fmla="*/ 126266 h 80"/>
                <a:gd name="T6" fmla="*/ 18184 w 22"/>
                <a:gd name="T7" fmla="*/ 64135 h 80"/>
                <a:gd name="T8" fmla="*/ 28286 w 22"/>
                <a:gd name="T9" fmla="*/ 160338 h 80"/>
                <a:gd name="T10" fmla="*/ 18184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2" name="Freeform 556"/>
            <p:cNvSpPr>
              <a:spLocks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31750 w 35"/>
                <a:gd name="T1" fmla="*/ 279400 h 176"/>
                <a:gd name="T2" fmla="*/ 55562 w 35"/>
                <a:gd name="T3" fmla="*/ 115888 h 176"/>
                <a:gd name="T4" fmla="*/ 55562 w 35"/>
                <a:gd name="T5" fmla="*/ 0 h 176"/>
                <a:gd name="T6" fmla="*/ 31750 w 35"/>
                <a:gd name="T7" fmla="*/ 47625 h 176"/>
                <a:gd name="T8" fmla="*/ 0 w 35"/>
                <a:gd name="T9" fmla="*/ 279400 h 176"/>
                <a:gd name="T10" fmla="*/ 31750 w 35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3" name="Freeform 557"/>
            <p:cNvSpPr>
              <a:spLocks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7937 w 83"/>
                <a:gd name="T1" fmla="*/ 0 h 57"/>
                <a:gd name="T2" fmla="*/ 0 w 83"/>
                <a:gd name="T3" fmla="*/ 22225 h 57"/>
                <a:gd name="T4" fmla="*/ 103187 w 83"/>
                <a:gd name="T5" fmla="*/ 80963 h 57"/>
                <a:gd name="T6" fmla="*/ 122237 w 83"/>
                <a:gd name="T7" fmla="*/ 90488 h 57"/>
                <a:gd name="T8" fmla="*/ 131762 w 83"/>
                <a:gd name="T9" fmla="*/ 68263 h 57"/>
                <a:gd name="T10" fmla="*/ 7937 w 83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4" name="Freeform 558"/>
            <p:cNvSpPr>
              <a:spLocks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206375 w 103"/>
                <a:gd name="T1" fmla="*/ 43754 h 178"/>
                <a:gd name="T2" fmla="*/ 162295 w 103"/>
                <a:gd name="T3" fmla="*/ 147174 h 178"/>
                <a:gd name="T4" fmla="*/ 128233 w 103"/>
                <a:gd name="T5" fmla="*/ 298326 h 178"/>
                <a:gd name="T6" fmla="*/ 36066 w 103"/>
                <a:gd name="T7" fmla="*/ 346058 h 178"/>
                <a:gd name="T8" fmla="*/ 2004 w 103"/>
                <a:gd name="T9" fmla="*/ 222750 h 178"/>
                <a:gd name="T10" fmla="*/ 38069 w 103"/>
                <a:gd name="T11" fmla="*/ 87509 h 178"/>
                <a:gd name="T12" fmla="*/ 108197 w 103"/>
                <a:gd name="T13" fmla="*/ 25855 h 178"/>
                <a:gd name="T14" fmla="*/ 124226 w 103"/>
                <a:gd name="T15" fmla="*/ 0 h 178"/>
                <a:gd name="T16" fmla="*/ 206375 w 103"/>
                <a:gd name="T17" fmla="*/ 43754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5" name="Freeform 559"/>
            <p:cNvSpPr>
              <a:spLocks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220265 w 124"/>
                <a:gd name="T3" fmla="*/ 83519 h 285"/>
                <a:gd name="T4" fmla="*/ 246062 w 124"/>
                <a:gd name="T5" fmla="*/ 278398 h 285"/>
                <a:gd name="T6" fmla="*/ 236140 w 124"/>
                <a:gd name="T7" fmla="*/ 381802 h 285"/>
                <a:gd name="T8" fmla="*/ 0 w 124"/>
                <a:gd name="T9" fmla="*/ 566738 h 285"/>
                <a:gd name="T10" fmla="*/ 0 w 124"/>
                <a:gd name="T11" fmla="*/ 0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6" name="Freeform 560"/>
            <p:cNvSpPr>
              <a:spLocks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508000 w 255"/>
                <a:gd name="T1" fmla="*/ 579148 h 477"/>
                <a:gd name="T2" fmla="*/ 197224 w 255"/>
                <a:gd name="T3" fmla="*/ 579148 h 477"/>
                <a:gd name="T4" fmla="*/ 314761 w 255"/>
                <a:gd name="T5" fmla="*/ 875688 h 477"/>
                <a:gd name="T6" fmla="*/ 183278 w 255"/>
                <a:gd name="T7" fmla="*/ 949325 h 477"/>
                <a:gd name="T8" fmla="*/ 5976 w 255"/>
                <a:gd name="T9" fmla="*/ 593079 h 477"/>
                <a:gd name="T10" fmla="*/ 13945 w 255"/>
                <a:gd name="T11" fmla="*/ 252755 h 477"/>
                <a:gd name="T12" fmla="*/ 191247 w 255"/>
                <a:gd name="T13" fmla="*/ 5971 h 477"/>
                <a:gd name="T14" fmla="*/ 229098 w 255"/>
                <a:gd name="T15" fmla="*/ 5971 h 477"/>
                <a:gd name="T16" fmla="*/ 404408 w 255"/>
                <a:gd name="T17" fmla="*/ 320422 h 477"/>
                <a:gd name="T18" fmla="*/ 508000 w 255"/>
                <a:gd name="T19" fmla="*/ 579148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7" name="Freeform 561"/>
            <p:cNvSpPr>
              <a:spLocks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24493 w 21"/>
                <a:gd name="T1" fmla="*/ 0 h 80"/>
                <a:gd name="T2" fmla="*/ 42862 w 21"/>
                <a:gd name="T3" fmla="*/ 96203 h 80"/>
                <a:gd name="T4" fmla="*/ 42862 w 21"/>
                <a:gd name="T5" fmla="*/ 126266 h 80"/>
                <a:gd name="T6" fmla="*/ 24493 w 21"/>
                <a:gd name="T7" fmla="*/ 64135 h 80"/>
                <a:gd name="T8" fmla="*/ 14287 w 21"/>
                <a:gd name="T9" fmla="*/ 160338 h 80"/>
                <a:gd name="T10" fmla="*/ 24493 w 21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8" name="Freeform 562"/>
            <p:cNvSpPr>
              <a:spLocks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22225 w 34"/>
                <a:gd name="T1" fmla="*/ 279400 h 176"/>
                <a:gd name="T2" fmla="*/ 0 w 34"/>
                <a:gd name="T3" fmla="*/ 115888 h 176"/>
                <a:gd name="T4" fmla="*/ 0 w 34"/>
                <a:gd name="T5" fmla="*/ 0 h 176"/>
                <a:gd name="T6" fmla="*/ 22225 w 34"/>
                <a:gd name="T7" fmla="*/ 47625 h 176"/>
                <a:gd name="T8" fmla="*/ 53975 w 34"/>
                <a:gd name="T9" fmla="*/ 279400 h 176"/>
                <a:gd name="T10" fmla="*/ 22225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9" name="Freeform 563"/>
            <p:cNvSpPr>
              <a:spLocks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123825 w 84"/>
                <a:gd name="T1" fmla="*/ 0 h 57"/>
                <a:gd name="T2" fmla="*/ 133350 w 84"/>
                <a:gd name="T3" fmla="*/ 22225 h 57"/>
                <a:gd name="T4" fmla="*/ 28575 w 84"/>
                <a:gd name="T5" fmla="*/ 80963 h 57"/>
                <a:gd name="T6" fmla="*/ 9525 w 84"/>
                <a:gd name="T7" fmla="*/ 90488 h 57"/>
                <a:gd name="T8" fmla="*/ 0 w 84"/>
                <a:gd name="T9" fmla="*/ 68263 h 57"/>
                <a:gd name="T10" fmla="*/ 123825 w 84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20" name="Freeform 564"/>
            <p:cNvSpPr>
              <a:spLocks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43754 h 178"/>
                <a:gd name="T2" fmla="*/ 46084 w 103"/>
                <a:gd name="T3" fmla="*/ 147174 h 178"/>
                <a:gd name="T4" fmla="*/ 78142 w 103"/>
                <a:gd name="T5" fmla="*/ 298326 h 178"/>
                <a:gd name="T6" fmla="*/ 170309 w 103"/>
                <a:gd name="T7" fmla="*/ 346058 h 178"/>
                <a:gd name="T8" fmla="*/ 204371 w 103"/>
                <a:gd name="T9" fmla="*/ 222750 h 178"/>
                <a:gd name="T10" fmla="*/ 168306 w 103"/>
                <a:gd name="T11" fmla="*/ 87509 h 178"/>
                <a:gd name="T12" fmla="*/ 100182 w 103"/>
                <a:gd name="T13" fmla="*/ 25855 h 178"/>
                <a:gd name="T14" fmla="*/ 82149 w 103"/>
                <a:gd name="T15" fmla="*/ 0 h 178"/>
                <a:gd name="T16" fmla="*/ 0 w 103"/>
                <a:gd name="T17" fmla="*/ 43754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21" name="Freeform 565"/>
            <p:cNvSpPr>
              <a:spLocks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121444 w 122"/>
                <a:gd name="T1" fmla="*/ 41891 h 152"/>
                <a:gd name="T2" fmla="*/ 0 w 122"/>
                <a:gd name="T3" fmla="*/ 0 h 152"/>
                <a:gd name="T4" fmla="*/ 121444 w 122"/>
                <a:gd name="T5" fmla="*/ 303213 h 152"/>
                <a:gd name="T6" fmla="*/ 242887 w 122"/>
                <a:gd name="T7" fmla="*/ 0 h 152"/>
                <a:gd name="T8" fmla="*/ 121444 w 122"/>
                <a:gd name="T9" fmla="*/ 41891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22" name="Freeform 566"/>
            <p:cNvSpPr>
              <a:spLocks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560707 w 288"/>
                <a:gd name="T1" fmla="*/ 0 h 197"/>
                <a:gd name="T2" fmla="*/ 534767 w 288"/>
                <a:gd name="T3" fmla="*/ 0 h 197"/>
                <a:gd name="T4" fmla="*/ 524790 w 288"/>
                <a:gd name="T5" fmla="*/ 103921 h 197"/>
                <a:gd name="T6" fmla="*/ 287338 w 288"/>
                <a:gd name="T7" fmla="*/ 289779 h 197"/>
                <a:gd name="T8" fmla="*/ 49885 w 288"/>
                <a:gd name="T9" fmla="*/ 103921 h 197"/>
                <a:gd name="T10" fmla="*/ 39908 w 288"/>
                <a:gd name="T11" fmla="*/ 0 h 197"/>
                <a:gd name="T12" fmla="*/ 13968 w 288"/>
                <a:gd name="T13" fmla="*/ 0 h 197"/>
                <a:gd name="T14" fmla="*/ 13968 w 288"/>
                <a:gd name="T15" fmla="*/ 99924 h 197"/>
                <a:gd name="T16" fmla="*/ 59862 w 288"/>
                <a:gd name="T17" fmla="*/ 133898 h 197"/>
                <a:gd name="T18" fmla="*/ 109747 w 288"/>
                <a:gd name="T19" fmla="*/ 269794 h 197"/>
                <a:gd name="T20" fmla="*/ 287338 w 288"/>
                <a:gd name="T21" fmla="*/ 393700 h 197"/>
                <a:gd name="T22" fmla="*/ 464928 w 288"/>
                <a:gd name="T23" fmla="*/ 269794 h 197"/>
                <a:gd name="T24" fmla="*/ 514813 w 288"/>
                <a:gd name="T25" fmla="*/ 133898 h 197"/>
                <a:gd name="T26" fmla="*/ 560707 w 288"/>
                <a:gd name="T27" fmla="*/ 99924 h 197"/>
                <a:gd name="T28" fmla="*/ 560707 w 288"/>
                <a:gd name="T29" fmla="*/ 0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23" name="Freeform 567"/>
            <p:cNvSpPr>
              <a:spLocks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161955 w 158"/>
                <a:gd name="T1" fmla="*/ 534875 h 297"/>
                <a:gd name="T2" fmla="*/ 161955 w 158"/>
                <a:gd name="T3" fmla="*/ 534875 h 297"/>
                <a:gd name="T4" fmla="*/ 9997 w 158"/>
                <a:gd name="T5" fmla="*/ 381770 h 297"/>
                <a:gd name="T6" fmla="*/ 0 w 158"/>
                <a:gd name="T7" fmla="*/ 278374 h 297"/>
                <a:gd name="T8" fmla="*/ 25993 w 158"/>
                <a:gd name="T9" fmla="*/ 83512 h 297"/>
                <a:gd name="T10" fmla="*/ 247931 w 158"/>
                <a:gd name="T11" fmla="*/ 0 h 297"/>
                <a:gd name="T12" fmla="*/ 247931 w 158"/>
                <a:gd name="T13" fmla="*/ 534875 h 297"/>
                <a:gd name="T14" fmla="*/ 315912 w 158"/>
                <a:gd name="T15" fmla="*/ 590550 h 297"/>
                <a:gd name="T16" fmla="*/ 161955 w 158"/>
                <a:gd name="T17" fmla="*/ 534875 h 2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24" name="Freeform 568"/>
            <p:cNvSpPr>
              <a:spLocks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677862 w 427"/>
                <a:gd name="T1" fmla="*/ 395288 h 388"/>
                <a:gd name="T2" fmla="*/ 454025 w 427"/>
                <a:gd name="T3" fmla="*/ 615950 h 388"/>
                <a:gd name="T4" fmla="*/ 334962 w 427"/>
                <a:gd name="T5" fmla="*/ 615950 h 388"/>
                <a:gd name="T6" fmla="*/ 0 w 427"/>
                <a:gd name="T7" fmla="*/ 282575 h 388"/>
                <a:gd name="T8" fmla="*/ 285750 w 427"/>
                <a:gd name="T9" fmla="*/ 0 h 388"/>
                <a:gd name="T10" fmla="*/ 677862 w 427"/>
                <a:gd name="T11" fmla="*/ 395288 h 3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25" name="Freeform 569"/>
            <p:cNvSpPr>
              <a:spLocks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119062 w 75"/>
                <a:gd name="T1" fmla="*/ 60325 h 38"/>
                <a:gd name="T2" fmla="*/ 60325 w 75"/>
                <a:gd name="T3" fmla="*/ 0 h 38"/>
                <a:gd name="T4" fmla="*/ 0 w 75"/>
                <a:gd name="T5" fmla="*/ 60325 h 38"/>
                <a:gd name="T6" fmla="*/ 119062 w 75"/>
                <a:gd name="T7" fmla="*/ 60325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26" name="Freeform 570"/>
            <p:cNvSpPr>
              <a:spLocks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3995 w 120"/>
                <a:gd name="T1" fmla="*/ 225730 h 120"/>
                <a:gd name="T2" fmla="*/ 225729 w 120"/>
                <a:gd name="T3" fmla="*/ 3995 h 120"/>
                <a:gd name="T4" fmla="*/ 237714 w 120"/>
                <a:gd name="T5" fmla="*/ 3995 h 120"/>
                <a:gd name="T6" fmla="*/ 237714 w 120"/>
                <a:gd name="T7" fmla="*/ 15981 h 120"/>
                <a:gd name="T8" fmla="*/ 13983 w 120"/>
                <a:gd name="T9" fmla="*/ 237715 h 120"/>
                <a:gd name="T10" fmla="*/ 3995 w 120"/>
                <a:gd name="T11" fmla="*/ 237715 h 120"/>
                <a:gd name="T12" fmla="*/ 3995 w 120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27" name="Freeform 571"/>
            <p:cNvSpPr>
              <a:spLocks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998 w 120"/>
                <a:gd name="T1" fmla="*/ 224234 h 120"/>
                <a:gd name="T2" fmla="*/ 223731 w 120"/>
                <a:gd name="T3" fmla="*/ 1984 h 120"/>
                <a:gd name="T4" fmla="*/ 235717 w 120"/>
                <a:gd name="T5" fmla="*/ 1984 h 120"/>
                <a:gd name="T6" fmla="*/ 235717 w 120"/>
                <a:gd name="T7" fmla="*/ 13891 h 120"/>
                <a:gd name="T8" fmla="*/ 13983 w 120"/>
                <a:gd name="T9" fmla="*/ 234156 h 120"/>
                <a:gd name="T10" fmla="*/ 1998 w 120"/>
                <a:gd name="T11" fmla="*/ 234156 h 120"/>
                <a:gd name="T12" fmla="*/ 1998 w 120"/>
                <a:gd name="T13" fmla="*/ 224234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28" name="Freeform 572"/>
            <p:cNvSpPr>
              <a:spLocks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3988 w 121"/>
                <a:gd name="T1" fmla="*/ 225730 h 120"/>
                <a:gd name="T2" fmla="*/ 227340 w 121"/>
                <a:gd name="T3" fmla="*/ 1998 h 120"/>
                <a:gd name="T4" fmla="*/ 237312 w 121"/>
                <a:gd name="T5" fmla="*/ 1998 h 120"/>
                <a:gd name="T6" fmla="*/ 239306 w 121"/>
                <a:gd name="T7" fmla="*/ 3995 h 120"/>
                <a:gd name="T8" fmla="*/ 239306 w 121"/>
                <a:gd name="T9" fmla="*/ 13983 h 120"/>
                <a:gd name="T10" fmla="*/ 13960 w 121"/>
                <a:gd name="T11" fmla="*/ 237715 h 120"/>
                <a:gd name="T12" fmla="*/ 5983 w 121"/>
                <a:gd name="T13" fmla="*/ 237715 h 120"/>
                <a:gd name="T14" fmla="*/ 3988 w 121"/>
                <a:gd name="T15" fmla="*/ 235718 h 120"/>
                <a:gd name="T16" fmla="*/ 3988 w 121"/>
                <a:gd name="T17" fmla="*/ 225730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29" name="Freeform 573"/>
            <p:cNvSpPr>
              <a:spLocks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3962 w 121"/>
                <a:gd name="T1" fmla="*/ 224234 h 120"/>
                <a:gd name="T2" fmla="*/ 223863 w 121"/>
                <a:gd name="T3" fmla="*/ 1984 h 120"/>
                <a:gd name="T4" fmla="*/ 235750 w 121"/>
                <a:gd name="T5" fmla="*/ 1984 h 120"/>
                <a:gd name="T6" fmla="*/ 235750 w 121"/>
                <a:gd name="T7" fmla="*/ 13891 h 120"/>
                <a:gd name="T8" fmla="*/ 15849 w 121"/>
                <a:gd name="T9" fmla="*/ 234156 h 120"/>
                <a:gd name="T10" fmla="*/ 3962 w 121"/>
                <a:gd name="T11" fmla="*/ 234156 h 120"/>
                <a:gd name="T12" fmla="*/ 3962 w 121"/>
                <a:gd name="T13" fmla="*/ 224234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30" name="Freeform 574"/>
            <p:cNvSpPr>
              <a:spLocks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3969 w 120"/>
                <a:gd name="T1" fmla="*/ 225730 h 120"/>
                <a:gd name="T2" fmla="*/ 224234 w 120"/>
                <a:gd name="T3" fmla="*/ 3995 h 120"/>
                <a:gd name="T4" fmla="*/ 236141 w 120"/>
                <a:gd name="T5" fmla="*/ 3995 h 120"/>
                <a:gd name="T6" fmla="*/ 236141 w 120"/>
                <a:gd name="T7" fmla="*/ 15981 h 120"/>
                <a:gd name="T8" fmla="*/ 13891 w 120"/>
                <a:gd name="T9" fmla="*/ 237715 h 120"/>
                <a:gd name="T10" fmla="*/ 3969 w 120"/>
                <a:gd name="T11" fmla="*/ 237715 h 120"/>
                <a:gd name="T12" fmla="*/ 3969 w 120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31" name="Freeform 575"/>
            <p:cNvSpPr>
              <a:spLocks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3969 w 120"/>
                <a:gd name="T1" fmla="*/ 225346 h 121"/>
                <a:gd name="T2" fmla="*/ 224234 w 120"/>
                <a:gd name="T3" fmla="*/ 3988 h 121"/>
                <a:gd name="T4" fmla="*/ 236141 w 120"/>
                <a:gd name="T5" fmla="*/ 3988 h 121"/>
                <a:gd name="T6" fmla="*/ 236141 w 120"/>
                <a:gd name="T7" fmla="*/ 15954 h 121"/>
                <a:gd name="T8" fmla="*/ 13891 w 120"/>
                <a:gd name="T9" fmla="*/ 237312 h 121"/>
                <a:gd name="T10" fmla="*/ 3969 w 120"/>
                <a:gd name="T11" fmla="*/ 237312 h 121"/>
                <a:gd name="T12" fmla="*/ 3969 w 120"/>
                <a:gd name="T13" fmla="*/ 225346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32" name="Freeform 576"/>
            <p:cNvSpPr>
              <a:spLocks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984 w 120"/>
                <a:gd name="T1" fmla="*/ 225730 h 120"/>
                <a:gd name="T2" fmla="*/ 224234 w 120"/>
                <a:gd name="T3" fmla="*/ 1998 h 120"/>
                <a:gd name="T4" fmla="*/ 234156 w 120"/>
                <a:gd name="T5" fmla="*/ 1998 h 120"/>
                <a:gd name="T6" fmla="*/ 234156 w 120"/>
                <a:gd name="T7" fmla="*/ 13983 h 120"/>
                <a:gd name="T8" fmla="*/ 13891 w 120"/>
                <a:gd name="T9" fmla="*/ 237715 h 120"/>
                <a:gd name="T10" fmla="*/ 1984 w 120"/>
                <a:gd name="T11" fmla="*/ 237715 h 120"/>
                <a:gd name="T12" fmla="*/ 1984 w 120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33" name="Freeform 577"/>
            <p:cNvSpPr>
              <a:spLocks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676275 w 426"/>
                <a:gd name="T1" fmla="*/ 393700 h 388"/>
                <a:gd name="T2" fmla="*/ 454025 w 426"/>
                <a:gd name="T3" fmla="*/ 615950 h 388"/>
                <a:gd name="T4" fmla="*/ 331788 w 426"/>
                <a:gd name="T5" fmla="*/ 615950 h 388"/>
                <a:gd name="T6" fmla="*/ 0 w 426"/>
                <a:gd name="T7" fmla="*/ 284163 h 388"/>
                <a:gd name="T8" fmla="*/ 282575 w 426"/>
                <a:gd name="T9" fmla="*/ 0 h 388"/>
                <a:gd name="T10" fmla="*/ 676275 w 426"/>
                <a:gd name="T11" fmla="*/ 393700 h 3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34" name="Freeform 578"/>
            <p:cNvSpPr>
              <a:spLocks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122237 w 77"/>
                <a:gd name="T1" fmla="*/ 60325 h 38"/>
                <a:gd name="T2" fmla="*/ 61912 w 77"/>
                <a:gd name="T3" fmla="*/ 0 h 38"/>
                <a:gd name="T4" fmla="*/ 0 w 77"/>
                <a:gd name="T5" fmla="*/ 60325 h 38"/>
                <a:gd name="T6" fmla="*/ 122237 w 77"/>
                <a:gd name="T7" fmla="*/ 60325 h 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35" name="Freeform 579"/>
            <p:cNvSpPr>
              <a:spLocks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3962 w 121"/>
                <a:gd name="T1" fmla="*/ 225730 h 120"/>
                <a:gd name="T2" fmla="*/ 223863 w 121"/>
                <a:gd name="T3" fmla="*/ 3995 h 120"/>
                <a:gd name="T4" fmla="*/ 235750 w 121"/>
                <a:gd name="T5" fmla="*/ 3995 h 120"/>
                <a:gd name="T6" fmla="*/ 235750 w 121"/>
                <a:gd name="T7" fmla="*/ 13983 h 120"/>
                <a:gd name="T8" fmla="*/ 15849 w 121"/>
                <a:gd name="T9" fmla="*/ 237715 h 120"/>
                <a:gd name="T10" fmla="*/ 3962 w 121"/>
                <a:gd name="T11" fmla="*/ 237715 h 120"/>
                <a:gd name="T12" fmla="*/ 3962 w 121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36" name="Freeform 580"/>
            <p:cNvSpPr>
              <a:spLocks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3995 w 120"/>
                <a:gd name="T1" fmla="*/ 222250 h 120"/>
                <a:gd name="T2" fmla="*/ 225729 w 120"/>
                <a:gd name="T3" fmla="*/ 1984 h 120"/>
                <a:gd name="T4" fmla="*/ 237714 w 120"/>
                <a:gd name="T5" fmla="*/ 1984 h 120"/>
                <a:gd name="T6" fmla="*/ 237714 w 120"/>
                <a:gd name="T7" fmla="*/ 13891 h 120"/>
                <a:gd name="T8" fmla="*/ 13983 w 120"/>
                <a:gd name="T9" fmla="*/ 234156 h 120"/>
                <a:gd name="T10" fmla="*/ 3995 w 120"/>
                <a:gd name="T11" fmla="*/ 234156 h 120"/>
                <a:gd name="T12" fmla="*/ 3995 w 120"/>
                <a:gd name="T13" fmla="*/ 22225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37" name="Freeform 581"/>
            <p:cNvSpPr>
              <a:spLocks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994 w 121"/>
                <a:gd name="T1" fmla="*/ 225730 h 120"/>
                <a:gd name="T2" fmla="*/ 227340 w 121"/>
                <a:gd name="T3" fmla="*/ 1998 h 120"/>
                <a:gd name="T4" fmla="*/ 235317 w 121"/>
                <a:gd name="T5" fmla="*/ 1998 h 120"/>
                <a:gd name="T6" fmla="*/ 237312 w 121"/>
                <a:gd name="T7" fmla="*/ 3995 h 120"/>
                <a:gd name="T8" fmla="*/ 237312 w 121"/>
                <a:gd name="T9" fmla="*/ 13983 h 120"/>
                <a:gd name="T10" fmla="*/ 13960 w 121"/>
                <a:gd name="T11" fmla="*/ 237715 h 120"/>
                <a:gd name="T12" fmla="*/ 3988 w 121"/>
                <a:gd name="T13" fmla="*/ 237715 h 120"/>
                <a:gd name="T14" fmla="*/ 1994 w 121"/>
                <a:gd name="T15" fmla="*/ 235718 h 120"/>
                <a:gd name="T16" fmla="*/ 1994 w 121"/>
                <a:gd name="T17" fmla="*/ 225730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38" name="Freeform 583"/>
            <p:cNvSpPr>
              <a:spLocks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3995 w 120"/>
                <a:gd name="T1" fmla="*/ 222250 h 120"/>
                <a:gd name="T2" fmla="*/ 225729 w 120"/>
                <a:gd name="T3" fmla="*/ 1984 h 120"/>
                <a:gd name="T4" fmla="*/ 237714 w 120"/>
                <a:gd name="T5" fmla="*/ 1984 h 120"/>
                <a:gd name="T6" fmla="*/ 237714 w 120"/>
                <a:gd name="T7" fmla="*/ 13891 h 120"/>
                <a:gd name="T8" fmla="*/ 13983 w 120"/>
                <a:gd name="T9" fmla="*/ 234156 h 120"/>
                <a:gd name="T10" fmla="*/ 3995 w 120"/>
                <a:gd name="T11" fmla="*/ 234156 h 120"/>
                <a:gd name="T12" fmla="*/ 3995 w 120"/>
                <a:gd name="T13" fmla="*/ 22225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39" name="Freeform 584"/>
            <p:cNvSpPr>
              <a:spLocks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3988 w 121"/>
                <a:gd name="T1" fmla="*/ 225730 h 120"/>
                <a:gd name="T2" fmla="*/ 225346 w 121"/>
                <a:gd name="T3" fmla="*/ 3995 h 120"/>
                <a:gd name="T4" fmla="*/ 237312 w 121"/>
                <a:gd name="T5" fmla="*/ 3995 h 120"/>
                <a:gd name="T6" fmla="*/ 237312 w 121"/>
                <a:gd name="T7" fmla="*/ 13983 h 120"/>
                <a:gd name="T8" fmla="*/ 15954 w 121"/>
                <a:gd name="T9" fmla="*/ 237715 h 120"/>
                <a:gd name="T10" fmla="*/ 3988 w 121"/>
                <a:gd name="T11" fmla="*/ 237715 h 120"/>
                <a:gd name="T12" fmla="*/ 3988 w 121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40" name="Freeform 585"/>
            <p:cNvSpPr>
              <a:spLocks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984 w 120"/>
                <a:gd name="T1" fmla="*/ 225730 h 120"/>
                <a:gd name="T2" fmla="*/ 222250 w 120"/>
                <a:gd name="T3" fmla="*/ 3995 h 120"/>
                <a:gd name="T4" fmla="*/ 234156 w 120"/>
                <a:gd name="T5" fmla="*/ 3995 h 120"/>
                <a:gd name="T6" fmla="*/ 234156 w 120"/>
                <a:gd name="T7" fmla="*/ 15981 h 120"/>
                <a:gd name="T8" fmla="*/ 13891 w 120"/>
                <a:gd name="T9" fmla="*/ 237715 h 120"/>
                <a:gd name="T10" fmla="*/ 1984 w 120"/>
                <a:gd name="T11" fmla="*/ 237715 h 120"/>
                <a:gd name="T12" fmla="*/ 1984 w 120"/>
                <a:gd name="T13" fmla="*/ 22573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41" name="Freeform 586"/>
            <p:cNvSpPr>
              <a:spLocks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3995 w 120"/>
                <a:gd name="T1" fmla="*/ 224234 h 120"/>
                <a:gd name="T2" fmla="*/ 225729 w 120"/>
                <a:gd name="T3" fmla="*/ 1984 h 120"/>
                <a:gd name="T4" fmla="*/ 237714 w 120"/>
                <a:gd name="T5" fmla="*/ 1984 h 120"/>
                <a:gd name="T6" fmla="*/ 237714 w 120"/>
                <a:gd name="T7" fmla="*/ 13891 h 120"/>
                <a:gd name="T8" fmla="*/ 13983 w 120"/>
                <a:gd name="T9" fmla="*/ 234156 h 120"/>
                <a:gd name="T10" fmla="*/ 3995 w 120"/>
                <a:gd name="T11" fmla="*/ 234156 h 120"/>
                <a:gd name="T12" fmla="*/ 3995 w 120"/>
                <a:gd name="T13" fmla="*/ 224234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42" name="Freeform 587"/>
            <p:cNvSpPr>
              <a:spLocks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336550 w 347"/>
                <a:gd name="T1" fmla="*/ 666750 h 420"/>
                <a:gd name="T2" fmla="*/ 46037 w 347"/>
                <a:gd name="T3" fmla="*/ 546100 h 420"/>
                <a:gd name="T4" fmla="*/ 0 w 347"/>
                <a:gd name="T5" fmla="*/ 434975 h 420"/>
                <a:gd name="T6" fmla="*/ 180975 w 347"/>
                <a:gd name="T7" fmla="*/ 0 h 420"/>
                <a:gd name="T8" fmla="*/ 550862 w 347"/>
                <a:gd name="T9" fmla="*/ 153988 h 420"/>
                <a:gd name="T10" fmla="*/ 336550 w 347"/>
                <a:gd name="T11" fmla="*/ 666750 h 4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43" name="Freeform 588"/>
            <p:cNvSpPr>
              <a:spLocks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46038 w 50"/>
                <a:gd name="T1" fmla="*/ 111125 h 70"/>
                <a:gd name="T2" fmla="*/ 79375 w 50"/>
                <a:gd name="T3" fmla="*/ 31750 h 70"/>
                <a:gd name="T4" fmla="*/ 0 w 50"/>
                <a:gd name="T5" fmla="*/ 0 h 70"/>
                <a:gd name="T6" fmla="*/ 46038 w 50"/>
                <a:gd name="T7" fmla="*/ 111125 h 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44" name="Freeform 589"/>
            <p:cNvSpPr>
              <a:spLocks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13909 w 155"/>
                <a:gd name="T1" fmla="*/ 1996 h 70"/>
                <a:gd name="T2" fmla="*/ 302014 w 155"/>
                <a:gd name="T3" fmla="*/ 121739 h 70"/>
                <a:gd name="T4" fmla="*/ 305988 w 155"/>
                <a:gd name="T5" fmla="*/ 133713 h 70"/>
                <a:gd name="T6" fmla="*/ 296053 w 155"/>
                <a:gd name="T7" fmla="*/ 137704 h 70"/>
                <a:gd name="T8" fmla="*/ 7948 w 155"/>
                <a:gd name="T9" fmla="*/ 15966 h 70"/>
                <a:gd name="T10" fmla="*/ 1987 w 155"/>
                <a:gd name="T11" fmla="*/ 5987 h 70"/>
                <a:gd name="T12" fmla="*/ 13909 w 155"/>
                <a:gd name="T13" fmla="*/ 1996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45" name="Freeform 590"/>
            <p:cNvSpPr>
              <a:spLocks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11937 w 154"/>
                <a:gd name="T1" fmla="*/ 0 h 69"/>
                <a:gd name="T2" fmla="*/ 300418 w 154"/>
                <a:gd name="T3" fmla="*/ 120696 h 69"/>
                <a:gd name="T4" fmla="*/ 306387 w 154"/>
                <a:gd name="T5" fmla="*/ 130589 h 69"/>
                <a:gd name="T6" fmla="*/ 294450 w 154"/>
                <a:gd name="T7" fmla="*/ 134546 h 69"/>
                <a:gd name="T8" fmla="*/ 5969 w 154"/>
                <a:gd name="T9" fmla="*/ 15829 h 69"/>
                <a:gd name="T10" fmla="*/ 1990 w 154"/>
                <a:gd name="T11" fmla="*/ 5936 h 69"/>
                <a:gd name="T12" fmla="*/ 11937 w 154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46" name="Freeform 591"/>
            <p:cNvSpPr>
              <a:spLocks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9935 w 155"/>
                <a:gd name="T1" fmla="*/ 1996 h 70"/>
                <a:gd name="T2" fmla="*/ 302014 w 155"/>
                <a:gd name="T3" fmla="*/ 123734 h 70"/>
                <a:gd name="T4" fmla="*/ 305988 w 155"/>
                <a:gd name="T5" fmla="*/ 131717 h 70"/>
                <a:gd name="T6" fmla="*/ 304001 w 155"/>
                <a:gd name="T7" fmla="*/ 135709 h 70"/>
                <a:gd name="T8" fmla="*/ 296053 w 155"/>
                <a:gd name="T9" fmla="*/ 139700 h 70"/>
                <a:gd name="T10" fmla="*/ 3974 w 155"/>
                <a:gd name="T11" fmla="*/ 17961 h 70"/>
                <a:gd name="T12" fmla="*/ 0 w 155"/>
                <a:gd name="T13" fmla="*/ 7983 h 70"/>
                <a:gd name="T14" fmla="*/ 1987 w 155"/>
                <a:gd name="T15" fmla="*/ 5987 h 70"/>
                <a:gd name="T16" fmla="*/ 9935 w 155"/>
                <a:gd name="T17" fmla="*/ 1996 h 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47" name="Freeform 592"/>
            <p:cNvSpPr>
              <a:spLocks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11937 w 154"/>
                <a:gd name="T1" fmla="*/ 2002 h 69"/>
                <a:gd name="T2" fmla="*/ 300418 w 154"/>
                <a:gd name="T3" fmla="*/ 122100 h 69"/>
                <a:gd name="T4" fmla="*/ 306387 w 154"/>
                <a:gd name="T5" fmla="*/ 132108 h 69"/>
                <a:gd name="T6" fmla="*/ 294450 w 154"/>
                <a:gd name="T7" fmla="*/ 136111 h 69"/>
                <a:gd name="T8" fmla="*/ 5969 w 154"/>
                <a:gd name="T9" fmla="*/ 16013 h 69"/>
                <a:gd name="T10" fmla="*/ 1990 w 154"/>
                <a:gd name="T11" fmla="*/ 6005 h 69"/>
                <a:gd name="T12" fmla="*/ 11937 w 154"/>
                <a:gd name="T13" fmla="*/ 2002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48" name="Freeform 593"/>
            <p:cNvSpPr>
              <a:spLocks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11937 w 154"/>
                <a:gd name="T1" fmla="*/ 1996 h 70"/>
                <a:gd name="T2" fmla="*/ 300418 w 154"/>
                <a:gd name="T3" fmla="*/ 123734 h 70"/>
                <a:gd name="T4" fmla="*/ 304397 w 154"/>
                <a:gd name="T5" fmla="*/ 133713 h 70"/>
                <a:gd name="T6" fmla="*/ 294450 w 154"/>
                <a:gd name="T7" fmla="*/ 137704 h 70"/>
                <a:gd name="T8" fmla="*/ 5969 w 154"/>
                <a:gd name="T9" fmla="*/ 17961 h 70"/>
                <a:gd name="T10" fmla="*/ 1990 w 154"/>
                <a:gd name="T11" fmla="*/ 5987 h 70"/>
                <a:gd name="T12" fmla="*/ 11937 w 154"/>
                <a:gd name="T13" fmla="*/ 1996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49" name="Freeform 594"/>
            <p:cNvSpPr>
              <a:spLocks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11937 w 154"/>
                <a:gd name="T1" fmla="*/ 1996 h 70"/>
                <a:gd name="T2" fmla="*/ 300418 w 154"/>
                <a:gd name="T3" fmla="*/ 121739 h 70"/>
                <a:gd name="T4" fmla="*/ 306387 w 154"/>
                <a:gd name="T5" fmla="*/ 133713 h 70"/>
                <a:gd name="T6" fmla="*/ 294450 w 154"/>
                <a:gd name="T7" fmla="*/ 137704 h 70"/>
                <a:gd name="T8" fmla="*/ 5969 w 154"/>
                <a:gd name="T9" fmla="*/ 15966 h 70"/>
                <a:gd name="T10" fmla="*/ 1990 w 154"/>
                <a:gd name="T11" fmla="*/ 5987 h 70"/>
                <a:gd name="T12" fmla="*/ 11937 w 154"/>
                <a:gd name="T13" fmla="*/ 1996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50" name="Freeform 595"/>
            <p:cNvSpPr>
              <a:spLocks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11937 w 154"/>
                <a:gd name="T1" fmla="*/ 1996 h 70"/>
                <a:gd name="T2" fmla="*/ 300418 w 154"/>
                <a:gd name="T3" fmla="*/ 121739 h 70"/>
                <a:gd name="T4" fmla="*/ 304397 w 154"/>
                <a:gd name="T5" fmla="*/ 133713 h 70"/>
                <a:gd name="T6" fmla="*/ 294450 w 154"/>
                <a:gd name="T7" fmla="*/ 137704 h 70"/>
                <a:gd name="T8" fmla="*/ 5969 w 154"/>
                <a:gd name="T9" fmla="*/ 17961 h 70"/>
                <a:gd name="T10" fmla="*/ 0 w 154"/>
                <a:gd name="T11" fmla="*/ 5987 h 70"/>
                <a:gd name="T12" fmla="*/ 11937 w 154"/>
                <a:gd name="T13" fmla="*/ 1996 h 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51" name="Freeform 596"/>
            <p:cNvSpPr>
              <a:spLocks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666750 w 420"/>
                <a:gd name="T1" fmla="*/ 211138 h 346"/>
                <a:gd name="T2" fmla="*/ 546100 w 420"/>
                <a:gd name="T3" fmla="*/ 501650 h 346"/>
                <a:gd name="T4" fmla="*/ 434975 w 420"/>
                <a:gd name="T5" fmla="*/ 549275 h 346"/>
                <a:gd name="T6" fmla="*/ 0 w 420"/>
                <a:gd name="T7" fmla="*/ 368300 h 346"/>
                <a:gd name="T8" fmla="*/ 152400 w 420"/>
                <a:gd name="T9" fmla="*/ 0 h 346"/>
                <a:gd name="T10" fmla="*/ 666750 w 420"/>
                <a:gd name="T11" fmla="*/ 211138 h 3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52" name="Freeform 597"/>
            <p:cNvSpPr>
              <a:spLocks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111125 w 70"/>
                <a:gd name="T1" fmla="*/ 31750 h 50"/>
                <a:gd name="T2" fmla="*/ 31750 w 70"/>
                <a:gd name="T3" fmla="*/ 0 h 50"/>
                <a:gd name="T4" fmla="*/ 0 w 70"/>
                <a:gd name="T5" fmla="*/ 79375 h 50"/>
                <a:gd name="T6" fmla="*/ 111125 w 70"/>
                <a:gd name="T7" fmla="*/ 31750 h 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53" name="Freeform 598"/>
            <p:cNvSpPr>
              <a:spLocks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2002 w 69"/>
                <a:gd name="T1" fmla="*/ 294451 h 154"/>
                <a:gd name="T2" fmla="*/ 122099 w 69"/>
                <a:gd name="T3" fmla="*/ 5969 h 154"/>
                <a:gd name="T4" fmla="*/ 132107 w 69"/>
                <a:gd name="T5" fmla="*/ 1990 h 154"/>
                <a:gd name="T6" fmla="*/ 138112 w 69"/>
                <a:gd name="T7" fmla="*/ 11937 h 154"/>
                <a:gd name="T8" fmla="*/ 18015 w 69"/>
                <a:gd name="T9" fmla="*/ 300419 h 154"/>
                <a:gd name="T10" fmla="*/ 6005 w 69"/>
                <a:gd name="T11" fmla="*/ 306388 h 154"/>
                <a:gd name="T12" fmla="*/ 2002 w 69"/>
                <a:gd name="T13" fmla="*/ 294451 h 1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54" name="Freeform 599"/>
            <p:cNvSpPr>
              <a:spLocks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296053 h 155"/>
                <a:gd name="T2" fmla="*/ 122099 w 69"/>
                <a:gd name="T3" fmla="*/ 5961 h 155"/>
                <a:gd name="T4" fmla="*/ 132107 w 69"/>
                <a:gd name="T5" fmla="*/ 1987 h 155"/>
                <a:gd name="T6" fmla="*/ 136110 w 69"/>
                <a:gd name="T7" fmla="*/ 13909 h 155"/>
                <a:gd name="T8" fmla="*/ 16013 w 69"/>
                <a:gd name="T9" fmla="*/ 302014 h 155"/>
                <a:gd name="T10" fmla="*/ 6005 w 69"/>
                <a:gd name="T11" fmla="*/ 305988 h 155"/>
                <a:gd name="T12" fmla="*/ 0 w 69"/>
                <a:gd name="T13" fmla="*/ 296053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55" name="Freeform 600"/>
            <p:cNvSpPr>
              <a:spLocks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973 w 70"/>
                <a:gd name="T1" fmla="*/ 298040 h 155"/>
                <a:gd name="T2" fmla="*/ 122328 w 70"/>
                <a:gd name="T3" fmla="*/ 5961 h 155"/>
                <a:gd name="T4" fmla="*/ 130220 w 70"/>
                <a:gd name="T5" fmla="*/ 1987 h 155"/>
                <a:gd name="T6" fmla="*/ 134166 w 70"/>
                <a:gd name="T7" fmla="*/ 3974 h 155"/>
                <a:gd name="T8" fmla="*/ 136139 w 70"/>
                <a:gd name="T9" fmla="*/ 11922 h 155"/>
                <a:gd name="T10" fmla="*/ 17757 w 70"/>
                <a:gd name="T11" fmla="*/ 304001 h 155"/>
                <a:gd name="T12" fmla="*/ 7892 w 70"/>
                <a:gd name="T13" fmla="*/ 307975 h 155"/>
                <a:gd name="T14" fmla="*/ 5919 w 70"/>
                <a:gd name="T15" fmla="*/ 305988 h 155"/>
                <a:gd name="T16" fmla="*/ 1973 w 70"/>
                <a:gd name="T17" fmla="*/ 298040 h 1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56" name="Freeform 601"/>
            <p:cNvSpPr>
              <a:spLocks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2002 w 69"/>
                <a:gd name="T1" fmla="*/ 297580 h 155"/>
                <a:gd name="T2" fmla="*/ 122099 w 69"/>
                <a:gd name="T3" fmla="*/ 7989 h 155"/>
                <a:gd name="T4" fmla="*/ 132107 w 69"/>
                <a:gd name="T5" fmla="*/ 1997 h 155"/>
                <a:gd name="T6" fmla="*/ 136110 w 69"/>
                <a:gd name="T7" fmla="*/ 13980 h 155"/>
                <a:gd name="T8" fmla="*/ 16013 w 69"/>
                <a:gd name="T9" fmla="*/ 303571 h 155"/>
                <a:gd name="T10" fmla="*/ 6005 w 69"/>
                <a:gd name="T11" fmla="*/ 307566 h 155"/>
                <a:gd name="T12" fmla="*/ 2002 w 69"/>
                <a:gd name="T13" fmla="*/ 297580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57" name="Freeform 602"/>
            <p:cNvSpPr>
              <a:spLocks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996 w 70"/>
                <a:gd name="T1" fmla="*/ 294451 h 154"/>
                <a:gd name="T2" fmla="*/ 121739 w 70"/>
                <a:gd name="T3" fmla="*/ 5969 h 154"/>
                <a:gd name="T4" fmla="*/ 133713 w 70"/>
                <a:gd name="T5" fmla="*/ 1990 h 154"/>
                <a:gd name="T6" fmla="*/ 137704 w 70"/>
                <a:gd name="T7" fmla="*/ 11937 h 154"/>
                <a:gd name="T8" fmla="*/ 17961 w 70"/>
                <a:gd name="T9" fmla="*/ 300419 h 154"/>
                <a:gd name="T10" fmla="*/ 5987 w 70"/>
                <a:gd name="T11" fmla="*/ 306388 h 154"/>
                <a:gd name="T12" fmla="*/ 1996 w 70"/>
                <a:gd name="T13" fmla="*/ 294451 h 1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58" name="Freeform 603"/>
            <p:cNvSpPr>
              <a:spLocks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979 w 69"/>
                <a:gd name="T1" fmla="*/ 294451 h 154"/>
                <a:gd name="T2" fmla="*/ 120696 w 69"/>
                <a:gd name="T3" fmla="*/ 5969 h 154"/>
                <a:gd name="T4" fmla="*/ 130589 w 69"/>
                <a:gd name="T5" fmla="*/ 1990 h 154"/>
                <a:gd name="T6" fmla="*/ 134546 w 69"/>
                <a:gd name="T7" fmla="*/ 11937 h 154"/>
                <a:gd name="T8" fmla="*/ 15829 w 69"/>
                <a:gd name="T9" fmla="*/ 300419 h 154"/>
                <a:gd name="T10" fmla="*/ 5936 w 69"/>
                <a:gd name="T11" fmla="*/ 306388 h 154"/>
                <a:gd name="T12" fmla="*/ 1979 w 69"/>
                <a:gd name="T13" fmla="*/ 294451 h 1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59" name="Freeform 604"/>
            <p:cNvSpPr>
              <a:spLocks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979 w 69"/>
                <a:gd name="T1" fmla="*/ 294066 h 155"/>
                <a:gd name="T2" fmla="*/ 120696 w 69"/>
                <a:gd name="T3" fmla="*/ 5961 h 155"/>
                <a:gd name="T4" fmla="*/ 130589 w 69"/>
                <a:gd name="T5" fmla="*/ 1987 h 155"/>
                <a:gd name="T6" fmla="*/ 136525 w 69"/>
                <a:gd name="T7" fmla="*/ 11922 h 155"/>
                <a:gd name="T8" fmla="*/ 15829 w 69"/>
                <a:gd name="T9" fmla="*/ 302014 h 155"/>
                <a:gd name="T10" fmla="*/ 5936 w 69"/>
                <a:gd name="T11" fmla="*/ 305988 h 155"/>
                <a:gd name="T12" fmla="*/ 1979 w 69"/>
                <a:gd name="T13" fmla="*/ 294066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60" name="Freeform 605"/>
            <p:cNvSpPr>
              <a:spLocks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546100 w 344"/>
                <a:gd name="T1" fmla="*/ 709613 h 460"/>
                <a:gd name="T2" fmla="*/ 144463 w 344"/>
                <a:gd name="T3" fmla="*/ 730250 h 460"/>
                <a:gd name="T4" fmla="*/ 30163 w 344"/>
                <a:gd name="T5" fmla="*/ 625475 h 460"/>
                <a:gd name="T6" fmla="*/ 0 w 344"/>
                <a:gd name="T7" fmla="*/ 25400 h 460"/>
                <a:gd name="T8" fmla="*/ 509588 w 344"/>
                <a:gd name="T9" fmla="*/ 0 h 460"/>
                <a:gd name="T10" fmla="*/ 546100 w 344"/>
                <a:gd name="T11" fmla="*/ 709613 h 4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61" name="Freeform 606"/>
            <p:cNvSpPr>
              <a:spLocks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114300 w 72"/>
                <a:gd name="T1" fmla="*/ 109538 h 69"/>
                <a:gd name="T2" fmla="*/ 107950 w 72"/>
                <a:gd name="T3" fmla="*/ 0 h 69"/>
                <a:gd name="T4" fmla="*/ 0 w 72"/>
                <a:gd name="T5" fmla="*/ 4763 h 69"/>
                <a:gd name="T6" fmla="*/ 114300 w 72"/>
                <a:gd name="T7" fmla="*/ 109538 h 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62" name="Freeform 607"/>
            <p:cNvSpPr>
              <a:spLocks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9931 w 211"/>
                <a:gd name="T1" fmla="*/ 19655 h 21"/>
                <a:gd name="T2" fmla="*/ 407182 w 211"/>
                <a:gd name="T3" fmla="*/ 0 h 21"/>
                <a:gd name="T4" fmla="*/ 419100 w 211"/>
                <a:gd name="T5" fmla="*/ 9827 h 21"/>
                <a:gd name="T6" fmla="*/ 409169 w 211"/>
                <a:gd name="T7" fmla="*/ 21620 h 21"/>
                <a:gd name="T8" fmla="*/ 9931 w 211"/>
                <a:gd name="T9" fmla="*/ 41275 h 21"/>
                <a:gd name="T10" fmla="*/ 0 w 211"/>
                <a:gd name="T11" fmla="*/ 31448 h 21"/>
                <a:gd name="T12" fmla="*/ 9931 w 211"/>
                <a:gd name="T13" fmla="*/ 19655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63" name="Freeform 608"/>
            <p:cNvSpPr>
              <a:spLocks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9959 w 212"/>
                <a:gd name="T1" fmla="*/ 19655 h 21"/>
                <a:gd name="T2" fmla="*/ 410324 w 212"/>
                <a:gd name="T3" fmla="*/ 0 h 21"/>
                <a:gd name="T4" fmla="*/ 422275 w 212"/>
                <a:gd name="T5" fmla="*/ 9827 h 21"/>
                <a:gd name="T6" fmla="*/ 412316 w 212"/>
                <a:gd name="T7" fmla="*/ 21620 h 21"/>
                <a:gd name="T8" fmla="*/ 11951 w 212"/>
                <a:gd name="T9" fmla="*/ 39310 h 21"/>
                <a:gd name="T10" fmla="*/ 0 w 212"/>
                <a:gd name="T11" fmla="*/ 31448 h 21"/>
                <a:gd name="T12" fmla="*/ 9959 w 212"/>
                <a:gd name="T13" fmla="*/ 19655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64" name="Freeform 609"/>
            <p:cNvSpPr>
              <a:spLocks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5953 w 212"/>
                <a:gd name="T1" fmla="*/ 19844 h 20"/>
                <a:gd name="T2" fmla="*/ 412750 w 212"/>
                <a:gd name="T3" fmla="*/ 0 h 20"/>
                <a:gd name="T4" fmla="*/ 418703 w 212"/>
                <a:gd name="T5" fmla="*/ 5953 h 20"/>
                <a:gd name="T6" fmla="*/ 418703 w 212"/>
                <a:gd name="T7" fmla="*/ 13891 h 20"/>
                <a:gd name="T8" fmla="*/ 412750 w 212"/>
                <a:gd name="T9" fmla="*/ 19844 h 20"/>
                <a:gd name="T10" fmla="*/ 7937 w 212"/>
                <a:gd name="T11" fmla="*/ 39688 h 20"/>
                <a:gd name="T12" fmla="*/ 0 w 212"/>
                <a:gd name="T13" fmla="*/ 33735 h 20"/>
                <a:gd name="T14" fmla="*/ 0 w 212"/>
                <a:gd name="T15" fmla="*/ 25797 h 20"/>
                <a:gd name="T16" fmla="*/ 5953 w 212"/>
                <a:gd name="T17" fmla="*/ 19844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65" name="Freeform 610"/>
            <p:cNvSpPr>
              <a:spLocks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9959 w 212"/>
                <a:gd name="T1" fmla="*/ 19655 h 21"/>
                <a:gd name="T2" fmla="*/ 410324 w 212"/>
                <a:gd name="T3" fmla="*/ 0 h 21"/>
                <a:gd name="T4" fmla="*/ 420283 w 212"/>
                <a:gd name="T5" fmla="*/ 9827 h 21"/>
                <a:gd name="T6" fmla="*/ 410324 w 212"/>
                <a:gd name="T7" fmla="*/ 21620 h 21"/>
                <a:gd name="T8" fmla="*/ 11951 w 212"/>
                <a:gd name="T9" fmla="*/ 41275 h 21"/>
                <a:gd name="T10" fmla="*/ 0 w 212"/>
                <a:gd name="T11" fmla="*/ 31448 h 21"/>
                <a:gd name="T12" fmla="*/ 9959 w 212"/>
                <a:gd name="T13" fmla="*/ 19655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66" name="Freeform 611"/>
            <p:cNvSpPr>
              <a:spLocks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9969 w 211"/>
                <a:gd name="T1" fmla="*/ 19844 h 20"/>
                <a:gd name="T2" fmla="*/ 410718 w 211"/>
                <a:gd name="T3" fmla="*/ 0 h 20"/>
                <a:gd name="T4" fmla="*/ 420687 w 211"/>
                <a:gd name="T5" fmla="*/ 9922 h 20"/>
                <a:gd name="T6" fmla="*/ 410718 w 211"/>
                <a:gd name="T7" fmla="*/ 19844 h 20"/>
                <a:gd name="T8" fmla="*/ 11963 w 211"/>
                <a:gd name="T9" fmla="*/ 39688 h 20"/>
                <a:gd name="T10" fmla="*/ 0 w 211"/>
                <a:gd name="T11" fmla="*/ 29766 h 20"/>
                <a:gd name="T12" fmla="*/ 9969 w 211"/>
                <a:gd name="T13" fmla="*/ 19844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67" name="Freeform 612"/>
            <p:cNvSpPr>
              <a:spLocks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11951 w 212"/>
                <a:gd name="T1" fmla="*/ 17860 h 20"/>
                <a:gd name="T2" fmla="*/ 410324 w 212"/>
                <a:gd name="T3" fmla="*/ 0 h 20"/>
                <a:gd name="T4" fmla="*/ 422275 w 212"/>
                <a:gd name="T5" fmla="*/ 9922 h 20"/>
                <a:gd name="T6" fmla="*/ 412316 w 212"/>
                <a:gd name="T7" fmla="*/ 19844 h 20"/>
                <a:gd name="T8" fmla="*/ 11951 w 212"/>
                <a:gd name="T9" fmla="*/ 39688 h 20"/>
                <a:gd name="T10" fmla="*/ 1992 w 212"/>
                <a:gd name="T11" fmla="*/ 29766 h 20"/>
                <a:gd name="T12" fmla="*/ 11951 w 212"/>
                <a:gd name="T13" fmla="*/ 17860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68" name="Freeform 613"/>
            <p:cNvSpPr>
              <a:spLocks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9959 w 212"/>
                <a:gd name="T1" fmla="*/ 19655 h 21"/>
                <a:gd name="T2" fmla="*/ 410324 w 212"/>
                <a:gd name="T3" fmla="*/ 1965 h 21"/>
                <a:gd name="T4" fmla="*/ 422275 w 212"/>
                <a:gd name="T5" fmla="*/ 11793 h 21"/>
                <a:gd name="T6" fmla="*/ 412316 w 212"/>
                <a:gd name="T7" fmla="*/ 21620 h 21"/>
                <a:gd name="T8" fmla="*/ 11951 w 212"/>
                <a:gd name="T9" fmla="*/ 41275 h 21"/>
                <a:gd name="T10" fmla="*/ 0 w 212"/>
                <a:gd name="T11" fmla="*/ 31448 h 21"/>
                <a:gd name="T12" fmla="*/ 9959 w 212"/>
                <a:gd name="T13" fmla="*/ 19655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69" name="Freeform 614"/>
            <p:cNvSpPr>
              <a:spLocks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579869 h 478"/>
                <a:gd name="T2" fmla="*/ 310050 w 254"/>
                <a:gd name="T3" fmla="*/ 579869 h 478"/>
                <a:gd name="T4" fmla="*/ 190800 w 254"/>
                <a:gd name="T5" fmla="*/ 876778 h 478"/>
                <a:gd name="T6" fmla="*/ 323963 w 254"/>
                <a:gd name="T7" fmla="*/ 952500 h 478"/>
                <a:gd name="T8" fmla="*/ 498863 w 254"/>
                <a:gd name="T9" fmla="*/ 593818 h 478"/>
                <a:gd name="T10" fmla="*/ 492900 w 254"/>
                <a:gd name="T11" fmla="*/ 253070 h 478"/>
                <a:gd name="T12" fmla="*/ 314025 w 254"/>
                <a:gd name="T13" fmla="*/ 5978 h 478"/>
                <a:gd name="T14" fmla="*/ 278250 w 254"/>
                <a:gd name="T15" fmla="*/ 5978 h 478"/>
                <a:gd name="T16" fmla="*/ 103350 w 254"/>
                <a:gd name="T17" fmla="*/ 320821 h 478"/>
                <a:gd name="T18" fmla="*/ 0 w 254"/>
                <a:gd name="T19" fmla="*/ 579869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70" name="Freeform 615"/>
            <p:cNvSpPr>
              <a:spLocks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17534 w 22"/>
                <a:gd name="T1" fmla="*/ 0 h 80"/>
                <a:gd name="T2" fmla="*/ 0 w 22"/>
                <a:gd name="T3" fmla="*/ 96203 h 80"/>
                <a:gd name="T4" fmla="*/ 0 w 22"/>
                <a:gd name="T5" fmla="*/ 126266 h 80"/>
                <a:gd name="T6" fmla="*/ 17534 w 22"/>
                <a:gd name="T7" fmla="*/ 64135 h 80"/>
                <a:gd name="T8" fmla="*/ 27276 w 22"/>
                <a:gd name="T9" fmla="*/ 160338 h 80"/>
                <a:gd name="T10" fmla="*/ 17534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71" name="Freeform 616"/>
            <p:cNvSpPr>
              <a:spLocks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31750 w 34"/>
                <a:gd name="T1" fmla="*/ 279400 h 176"/>
                <a:gd name="T2" fmla="*/ 53975 w 34"/>
                <a:gd name="T3" fmla="*/ 115888 h 176"/>
                <a:gd name="T4" fmla="*/ 53975 w 34"/>
                <a:gd name="T5" fmla="*/ 0 h 176"/>
                <a:gd name="T6" fmla="*/ 31750 w 34"/>
                <a:gd name="T7" fmla="*/ 47625 h 176"/>
                <a:gd name="T8" fmla="*/ 0 w 34"/>
                <a:gd name="T9" fmla="*/ 279400 h 176"/>
                <a:gd name="T10" fmla="*/ 31750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72" name="Freeform 617"/>
            <p:cNvSpPr>
              <a:spLocks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9525 w 82"/>
                <a:gd name="T1" fmla="*/ 0 h 57"/>
                <a:gd name="T2" fmla="*/ 0 w 82"/>
                <a:gd name="T3" fmla="*/ 22225 h 57"/>
                <a:gd name="T4" fmla="*/ 104775 w 82"/>
                <a:gd name="T5" fmla="*/ 80963 h 57"/>
                <a:gd name="T6" fmla="*/ 120650 w 82"/>
                <a:gd name="T7" fmla="*/ 90488 h 57"/>
                <a:gd name="T8" fmla="*/ 130175 w 82"/>
                <a:gd name="T9" fmla="*/ 68263 h 57"/>
                <a:gd name="T10" fmla="*/ 9525 w 82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73" name="Freeform 618"/>
            <p:cNvSpPr>
              <a:spLocks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204787 w 103"/>
                <a:gd name="T1" fmla="*/ 45743 h 178"/>
                <a:gd name="T2" fmla="*/ 159058 w 103"/>
                <a:gd name="T3" fmla="*/ 147174 h 178"/>
                <a:gd name="T4" fmla="*/ 127246 w 103"/>
                <a:gd name="T5" fmla="*/ 300314 h 178"/>
                <a:gd name="T6" fmla="*/ 35788 w 103"/>
                <a:gd name="T7" fmla="*/ 346058 h 178"/>
                <a:gd name="T8" fmla="*/ 1988 w 103"/>
                <a:gd name="T9" fmla="*/ 222750 h 178"/>
                <a:gd name="T10" fmla="*/ 37776 w 103"/>
                <a:gd name="T11" fmla="*/ 87509 h 178"/>
                <a:gd name="T12" fmla="*/ 105376 w 103"/>
                <a:gd name="T13" fmla="*/ 25855 h 178"/>
                <a:gd name="T14" fmla="*/ 121282 w 103"/>
                <a:gd name="T15" fmla="*/ 0 h 178"/>
                <a:gd name="T16" fmla="*/ 204787 w 103"/>
                <a:gd name="T17" fmla="*/ 45743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74" name="Freeform 619"/>
            <p:cNvSpPr>
              <a:spLocks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220265 w 124"/>
                <a:gd name="T3" fmla="*/ 81589 h 284"/>
                <a:gd name="T4" fmla="*/ 246062 w 124"/>
                <a:gd name="T5" fmla="*/ 276605 h 284"/>
                <a:gd name="T6" fmla="*/ 236140 w 124"/>
                <a:gd name="T7" fmla="*/ 380083 h 284"/>
                <a:gd name="T8" fmla="*/ 0 w 124"/>
                <a:gd name="T9" fmla="*/ 565150 h 284"/>
                <a:gd name="T10" fmla="*/ 0 w 124"/>
                <a:gd name="T11" fmla="*/ 0 h 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75" name="Freeform 620"/>
            <p:cNvSpPr>
              <a:spLocks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508000 w 255"/>
                <a:gd name="T1" fmla="*/ 579869 h 478"/>
                <a:gd name="T2" fmla="*/ 195231 w 255"/>
                <a:gd name="T3" fmla="*/ 579869 h 478"/>
                <a:gd name="T4" fmla="*/ 314761 w 255"/>
                <a:gd name="T5" fmla="*/ 876778 h 478"/>
                <a:gd name="T6" fmla="*/ 181286 w 255"/>
                <a:gd name="T7" fmla="*/ 952500 h 478"/>
                <a:gd name="T8" fmla="*/ 5976 w 255"/>
                <a:gd name="T9" fmla="*/ 593818 h 478"/>
                <a:gd name="T10" fmla="*/ 11953 w 255"/>
                <a:gd name="T11" fmla="*/ 253070 h 478"/>
                <a:gd name="T12" fmla="*/ 191247 w 255"/>
                <a:gd name="T13" fmla="*/ 5978 h 478"/>
                <a:gd name="T14" fmla="*/ 227106 w 255"/>
                <a:gd name="T15" fmla="*/ 5978 h 478"/>
                <a:gd name="T16" fmla="*/ 402416 w 255"/>
                <a:gd name="T17" fmla="*/ 320821 h 478"/>
                <a:gd name="T18" fmla="*/ 508000 w 255"/>
                <a:gd name="T19" fmla="*/ 579869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76" name="Freeform 621"/>
            <p:cNvSpPr>
              <a:spLocks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25328 w 22"/>
                <a:gd name="T1" fmla="*/ 0 h 80"/>
                <a:gd name="T2" fmla="*/ 42862 w 22"/>
                <a:gd name="T3" fmla="*/ 96203 h 80"/>
                <a:gd name="T4" fmla="*/ 42862 w 22"/>
                <a:gd name="T5" fmla="*/ 126266 h 80"/>
                <a:gd name="T6" fmla="*/ 25328 w 22"/>
                <a:gd name="T7" fmla="*/ 64135 h 80"/>
                <a:gd name="T8" fmla="*/ 15586 w 22"/>
                <a:gd name="T9" fmla="*/ 160338 h 80"/>
                <a:gd name="T10" fmla="*/ 25328 w 22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77" name="Freeform 622"/>
            <p:cNvSpPr>
              <a:spLocks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22225 w 34"/>
                <a:gd name="T1" fmla="*/ 279400 h 176"/>
                <a:gd name="T2" fmla="*/ 0 w 34"/>
                <a:gd name="T3" fmla="*/ 115888 h 176"/>
                <a:gd name="T4" fmla="*/ 0 w 34"/>
                <a:gd name="T5" fmla="*/ 0 h 176"/>
                <a:gd name="T6" fmla="*/ 22225 w 34"/>
                <a:gd name="T7" fmla="*/ 47625 h 176"/>
                <a:gd name="T8" fmla="*/ 53975 w 34"/>
                <a:gd name="T9" fmla="*/ 279400 h 176"/>
                <a:gd name="T10" fmla="*/ 22225 w 34"/>
                <a:gd name="T11" fmla="*/ 27940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78" name="Freeform 623"/>
            <p:cNvSpPr>
              <a:spLocks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120650 w 82"/>
                <a:gd name="T1" fmla="*/ 0 h 57"/>
                <a:gd name="T2" fmla="*/ 130175 w 82"/>
                <a:gd name="T3" fmla="*/ 22225 h 57"/>
                <a:gd name="T4" fmla="*/ 25400 w 82"/>
                <a:gd name="T5" fmla="*/ 80963 h 57"/>
                <a:gd name="T6" fmla="*/ 9525 w 82"/>
                <a:gd name="T7" fmla="*/ 90488 h 57"/>
                <a:gd name="T8" fmla="*/ 0 w 82"/>
                <a:gd name="T9" fmla="*/ 68263 h 57"/>
                <a:gd name="T10" fmla="*/ 120650 w 82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79" name="Freeform 624"/>
            <p:cNvSpPr>
              <a:spLocks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45743 h 178"/>
                <a:gd name="T2" fmla="*/ 45729 w 103"/>
                <a:gd name="T3" fmla="*/ 147174 h 178"/>
                <a:gd name="T4" fmla="*/ 79529 w 103"/>
                <a:gd name="T5" fmla="*/ 300314 h 178"/>
                <a:gd name="T6" fmla="*/ 168999 w 103"/>
                <a:gd name="T7" fmla="*/ 346058 h 178"/>
                <a:gd name="T8" fmla="*/ 202799 w 103"/>
                <a:gd name="T9" fmla="*/ 222750 h 178"/>
                <a:gd name="T10" fmla="*/ 167011 w 103"/>
                <a:gd name="T11" fmla="*/ 87509 h 178"/>
                <a:gd name="T12" fmla="*/ 99411 w 103"/>
                <a:gd name="T13" fmla="*/ 25855 h 178"/>
                <a:gd name="T14" fmla="*/ 83505 w 103"/>
                <a:gd name="T15" fmla="*/ 0 h 178"/>
                <a:gd name="T16" fmla="*/ 0 w 103"/>
                <a:gd name="T17" fmla="*/ 45743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80" name="Freeform 625"/>
            <p:cNvSpPr>
              <a:spLocks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121647 w 121"/>
                <a:gd name="T1" fmla="*/ 41891 h 152"/>
                <a:gd name="T2" fmla="*/ 0 w 121"/>
                <a:gd name="T3" fmla="*/ 0 h 152"/>
                <a:gd name="T4" fmla="*/ 121647 w 121"/>
                <a:gd name="T5" fmla="*/ 303213 h 152"/>
                <a:gd name="T6" fmla="*/ 241300 w 121"/>
                <a:gd name="T7" fmla="*/ 0 h 152"/>
                <a:gd name="T8" fmla="*/ 121647 w 121"/>
                <a:gd name="T9" fmla="*/ 41891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81" name="Freeform 626"/>
            <p:cNvSpPr>
              <a:spLocks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558767 w 289"/>
                <a:gd name="T1" fmla="*/ 0 h 197"/>
                <a:gd name="T2" fmla="*/ 534905 w 289"/>
                <a:gd name="T3" fmla="*/ 0 h 197"/>
                <a:gd name="T4" fmla="*/ 524963 w 289"/>
                <a:gd name="T5" fmla="*/ 103921 h 197"/>
                <a:gd name="T6" fmla="*/ 288332 w 289"/>
                <a:gd name="T7" fmla="*/ 289779 h 197"/>
                <a:gd name="T8" fmla="*/ 51701 w 289"/>
                <a:gd name="T9" fmla="*/ 103921 h 197"/>
                <a:gd name="T10" fmla="*/ 41758 w 289"/>
                <a:gd name="T11" fmla="*/ 0 h 197"/>
                <a:gd name="T12" fmla="*/ 15908 w 289"/>
                <a:gd name="T13" fmla="*/ 0 h 197"/>
                <a:gd name="T14" fmla="*/ 15908 w 289"/>
                <a:gd name="T15" fmla="*/ 99924 h 197"/>
                <a:gd name="T16" fmla="*/ 61643 w 289"/>
                <a:gd name="T17" fmla="*/ 133898 h 197"/>
                <a:gd name="T18" fmla="*/ 111356 w 289"/>
                <a:gd name="T19" fmla="*/ 269794 h 197"/>
                <a:gd name="T20" fmla="*/ 288332 w 289"/>
                <a:gd name="T21" fmla="*/ 393700 h 197"/>
                <a:gd name="T22" fmla="*/ 463319 w 289"/>
                <a:gd name="T23" fmla="*/ 269794 h 197"/>
                <a:gd name="T24" fmla="*/ 513032 w 289"/>
                <a:gd name="T25" fmla="*/ 133898 h 197"/>
                <a:gd name="T26" fmla="*/ 558767 w 289"/>
                <a:gd name="T27" fmla="*/ 99924 h 197"/>
                <a:gd name="T28" fmla="*/ 558767 w 289"/>
                <a:gd name="T29" fmla="*/ 0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82" name="Freeform 627"/>
            <p:cNvSpPr>
              <a:spLocks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161141 w 158"/>
                <a:gd name="T1" fmla="*/ 533250 h 296"/>
                <a:gd name="T2" fmla="*/ 161141 w 158"/>
                <a:gd name="T3" fmla="*/ 533250 h 296"/>
                <a:gd name="T4" fmla="*/ 9947 w 158"/>
                <a:gd name="T5" fmla="*/ 380040 h 296"/>
                <a:gd name="T6" fmla="*/ 0 w 158"/>
                <a:gd name="T7" fmla="*/ 276574 h 296"/>
                <a:gd name="T8" fmla="*/ 23873 w 158"/>
                <a:gd name="T9" fmla="*/ 81579 h 296"/>
                <a:gd name="T10" fmla="*/ 246685 w 158"/>
                <a:gd name="T11" fmla="*/ 0 h 296"/>
                <a:gd name="T12" fmla="*/ 246685 w 158"/>
                <a:gd name="T13" fmla="*/ 533250 h 296"/>
                <a:gd name="T14" fmla="*/ 314325 w 158"/>
                <a:gd name="T15" fmla="*/ 588963 h 296"/>
                <a:gd name="T16" fmla="*/ 161141 w 158"/>
                <a:gd name="T17" fmla="*/ 533250 h 2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83" name="Freeform 628"/>
            <p:cNvSpPr>
              <a:spLocks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12700 w 133"/>
                <a:gd name="T1" fmla="*/ 130175 h 82"/>
                <a:gd name="T2" fmla="*/ 0 w 133"/>
                <a:gd name="T3" fmla="*/ 106363 h 82"/>
                <a:gd name="T4" fmla="*/ 200025 w 133"/>
                <a:gd name="T5" fmla="*/ 0 h 82"/>
                <a:gd name="T6" fmla="*/ 211137 w 133"/>
                <a:gd name="T7" fmla="*/ 25400 h 82"/>
                <a:gd name="T8" fmla="*/ 12700 w 133"/>
                <a:gd name="T9" fmla="*/ 130175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84" name="Freeform 629"/>
            <p:cNvSpPr>
              <a:spLocks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11112 w 133"/>
                <a:gd name="T1" fmla="*/ 128588 h 81"/>
                <a:gd name="T2" fmla="*/ 0 w 133"/>
                <a:gd name="T3" fmla="*/ 104775 h 81"/>
                <a:gd name="T4" fmla="*/ 198437 w 133"/>
                <a:gd name="T5" fmla="*/ 0 h 81"/>
                <a:gd name="T6" fmla="*/ 211137 w 133"/>
                <a:gd name="T7" fmla="*/ 23813 h 81"/>
                <a:gd name="T8" fmla="*/ 11112 w 133"/>
                <a:gd name="T9" fmla="*/ 128588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85" name="Freeform 630"/>
            <p:cNvSpPr>
              <a:spLocks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3969 w 28"/>
                <a:gd name="T1" fmla="*/ 0 h 23"/>
                <a:gd name="T2" fmla="*/ 55562 w 28"/>
                <a:gd name="T3" fmla="*/ 6005 h 23"/>
                <a:gd name="T4" fmla="*/ 27781 w 28"/>
                <a:gd name="T5" fmla="*/ 46038 h 23"/>
                <a:gd name="T6" fmla="*/ 3969 w 28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86" name="Freeform 631"/>
            <p:cNvSpPr>
              <a:spLocks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9525 w 6"/>
                <a:gd name="T1" fmla="*/ 1588 h 5"/>
                <a:gd name="T2" fmla="*/ 3175 w 6"/>
                <a:gd name="T3" fmla="*/ 7938 h 5"/>
                <a:gd name="T4" fmla="*/ 0 w 6"/>
                <a:gd name="T5" fmla="*/ 0 h 5"/>
                <a:gd name="T6" fmla="*/ 9525 w 6"/>
                <a:gd name="T7" fmla="*/ 1588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87" name="Freeform 632"/>
            <p:cNvSpPr>
              <a:spLocks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15875 w 20"/>
                <a:gd name="T1" fmla="*/ 0 h 27"/>
                <a:gd name="T2" fmla="*/ 39687 w 20"/>
                <a:gd name="T3" fmla="*/ 44627 h 27"/>
                <a:gd name="T4" fmla="*/ 23812 w 20"/>
                <a:gd name="T5" fmla="*/ 52388 h 27"/>
                <a:gd name="T6" fmla="*/ 0 w 20"/>
                <a:gd name="T7" fmla="*/ 7761 h 27"/>
                <a:gd name="T8" fmla="*/ 15875 w 20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88" name="Freeform 633"/>
            <p:cNvSpPr>
              <a:spLocks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25590 w 25"/>
                <a:gd name="T1" fmla="*/ 0 h 28"/>
                <a:gd name="T2" fmla="*/ 7874 w 25"/>
                <a:gd name="T3" fmla="*/ 9922 h 28"/>
                <a:gd name="T4" fmla="*/ 31496 w 25"/>
                <a:gd name="T5" fmla="*/ 55563 h 28"/>
                <a:gd name="T6" fmla="*/ 49212 w 25"/>
                <a:gd name="T7" fmla="*/ 45641 h 28"/>
                <a:gd name="T8" fmla="*/ 25590 w 25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89" name="Freeform 634"/>
            <p:cNvSpPr>
              <a:spLocks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93663 w 74"/>
                <a:gd name="T1" fmla="*/ 0 h 136"/>
                <a:gd name="T2" fmla="*/ 117475 w 74"/>
                <a:gd name="T3" fmla="*/ 12700 h 136"/>
                <a:gd name="T4" fmla="*/ 23813 w 74"/>
                <a:gd name="T5" fmla="*/ 215900 h 136"/>
                <a:gd name="T6" fmla="*/ 0 w 74"/>
                <a:gd name="T7" fmla="*/ 204788 h 136"/>
                <a:gd name="T8" fmla="*/ 93663 w 74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90" name="Freeform 635"/>
            <p:cNvSpPr>
              <a:spLocks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92075 w 74"/>
                <a:gd name="T1" fmla="*/ 0 h 135"/>
                <a:gd name="T2" fmla="*/ 117475 w 74"/>
                <a:gd name="T3" fmla="*/ 11113 h 135"/>
                <a:gd name="T4" fmla="*/ 23813 w 74"/>
                <a:gd name="T5" fmla="*/ 214313 h 135"/>
                <a:gd name="T6" fmla="*/ 0 w 74"/>
                <a:gd name="T7" fmla="*/ 204788 h 135"/>
                <a:gd name="T8" fmla="*/ 92075 w 74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91" name="Freeform 636"/>
            <p:cNvSpPr>
              <a:spLocks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46037 w 23"/>
                <a:gd name="T1" fmla="*/ 25988 h 27"/>
                <a:gd name="T2" fmla="*/ 4003 w 23"/>
                <a:gd name="T3" fmla="*/ 53975 h 27"/>
                <a:gd name="T4" fmla="*/ 0 w 23"/>
                <a:gd name="T5" fmla="*/ 5997 h 27"/>
                <a:gd name="T6" fmla="*/ 46037 w 23"/>
                <a:gd name="T7" fmla="*/ 25988 h 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92" name="Freeform 637"/>
            <p:cNvSpPr>
              <a:spLocks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3175 w 5"/>
                <a:gd name="T1" fmla="*/ 7938 h 5"/>
                <a:gd name="T2" fmla="*/ 0 w 5"/>
                <a:gd name="T3" fmla="*/ 0 h 5"/>
                <a:gd name="T4" fmla="*/ 7937 w 5"/>
                <a:gd name="T5" fmla="*/ 4763 h 5"/>
                <a:gd name="T6" fmla="*/ 3175 w 5"/>
                <a:gd name="T7" fmla="*/ 7938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93" name="Freeform 638"/>
            <p:cNvSpPr>
              <a:spLocks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47625 w 28"/>
                <a:gd name="T1" fmla="*/ 38100 h 19"/>
                <a:gd name="T2" fmla="*/ 0 w 28"/>
                <a:gd name="T3" fmla="*/ 16042 h 19"/>
                <a:gd name="T4" fmla="*/ 7937 w 28"/>
                <a:gd name="T5" fmla="*/ 0 h 19"/>
                <a:gd name="T6" fmla="*/ 55562 w 28"/>
                <a:gd name="T7" fmla="*/ 20053 h 19"/>
                <a:gd name="T8" fmla="*/ 47625 w 28"/>
                <a:gd name="T9" fmla="*/ 3810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94" name="Freeform 639"/>
            <p:cNvSpPr>
              <a:spLocks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47625 w 28"/>
                <a:gd name="T1" fmla="*/ 40822 h 21"/>
                <a:gd name="T2" fmla="*/ 55562 w 28"/>
                <a:gd name="T3" fmla="*/ 22452 h 21"/>
                <a:gd name="T4" fmla="*/ 7937 w 28"/>
                <a:gd name="T5" fmla="*/ 0 h 21"/>
                <a:gd name="T6" fmla="*/ 0 w 28"/>
                <a:gd name="T7" fmla="*/ 20411 h 21"/>
                <a:gd name="T8" fmla="*/ 47625 w 28"/>
                <a:gd name="T9" fmla="*/ 40822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95" name="Freeform 640"/>
            <p:cNvSpPr>
              <a:spLocks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47625 w 28"/>
                <a:gd name="T1" fmla="*/ 75646 h 63"/>
                <a:gd name="T2" fmla="*/ 55562 w 28"/>
                <a:gd name="T3" fmla="*/ 21898 h 63"/>
                <a:gd name="T4" fmla="*/ 17859 w 28"/>
                <a:gd name="T5" fmla="*/ 29860 h 63"/>
                <a:gd name="T6" fmla="*/ 3969 w 28"/>
                <a:gd name="T7" fmla="*/ 109488 h 63"/>
                <a:gd name="T8" fmla="*/ 47625 w 28"/>
                <a:gd name="T9" fmla="*/ 75646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96" name="Freeform 641"/>
            <p:cNvSpPr>
              <a:spLocks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53578 w 32"/>
                <a:gd name="T1" fmla="*/ 39688 h 28"/>
                <a:gd name="T2" fmla="*/ 25797 w 32"/>
                <a:gd name="T3" fmla="*/ 51594 h 28"/>
                <a:gd name="T4" fmla="*/ 5953 w 32"/>
                <a:gd name="T5" fmla="*/ 43657 h 28"/>
                <a:gd name="T6" fmla="*/ 1984 w 32"/>
                <a:gd name="T7" fmla="*/ 35719 h 28"/>
                <a:gd name="T8" fmla="*/ 9922 w 32"/>
                <a:gd name="T9" fmla="*/ 15875 h 28"/>
                <a:gd name="T10" fmla="*/ 37703 w 32"/>
                <a:gd name="T11" fmla="*/ 3969 h 28"/>
                <a:gd name="T12" fmla="*/ 57547 w 32"/>
                <a:gd name="T13" fmla="*/ 11906 h 28"/>
                <a:gd name="T14" fmla="*/ 61516 w 32"/>
                <a:gd name="T15" fmla="*/ 19844 h 28"/>
                <a:gd name="T16" fmla="*/ 53578 w 32"/>
                <a:gd name="T17" fmla="*/ 39688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97" name="Freeform 642"/>
            <p:cNvSpPr>
              <a:spLocks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53578 w 32"/>
                <a:gd name="T1" fmla="*/ 39981 h 27"/>
                <a:gd name="T2" fmla="*/ 25797 w 32"/>
                <a:gd name="T3" fmla="*/ 51976 h 27"/>
                <a:gd name="T4" fmla="*/ 5953 w 32"/>
                <a:gd name="T5" fmla="*/ 43980 h 27"/>
                <a:gd name="T6" fmla="*/ 3969 w 32"/>
                <a:gd name="T7" fmla="*/ 35983 h 27"/>
                <a:gd name="T8" fmla="*/ 11906 w 32"/>
                <a:gd name="T9" fmla="*/ 15993 h 27"/>
                <a:gd name="T10" fmla="*/ 37703 w 32"/>
                <a:gd name="T11" fmla="*/ 3998 h 27"/>
                <a:gd name="T12" fmla="*/ 57547 w 32"/>
                <a:gd name="T13" fmla="*/ 11994 h 27"/>
                <a:gd name="T14" fmla="*/ 61516 w 32"/>
                <a:gd name="T15" fmla="*/ 19991 h 27"/>
                <a:gd name="T16" fmla="*/ 53578 w 32"/>
                <a:gd name="T17" fmla="*/ 39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98" name="Freeform 643"/>
            <p:cNvSpPr>
              <a:spLocks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53578 w 32"/>
                <a:gd name="T1" fmla="*/ 39981 h 27"/>
                <a:gd name="T2" fmla="*/ 25797 w 32"/>
                <a:gd name="T3" fmla="*/ 51976 h 27"/>
                <a:gd name="T4" fmla="*/ 5953 w 32"/>
                <a:gd name="T5" fmla="*/ 43980 h 27"/>
                <a:gd name="T6" fmla="*/ 3969 w 32"/>
                <a:gd name="T7" fmla="*/ 35983 h 27"/>
                <a:gd name="T8" fmla="*/ 11906 w 32"/>
                <a:gd name="T9" fmla="*/ 15993 h 27"/>
                <a:gd name="T10" fmla="*/ 37703 w 32"/>
                <a:gd name="T11" fmla="*/ 3998 h 27"/>
                <a:gd name="T12" fmla="*/ 57547 w 32"/>
                <a:gd name="T13" fmla="*/ 11994 h 27"/>
                <a:gd name="T14" fmla="*/ 61516 w 32"/>
                <a:gd name="T15" fmla="*/ 19991 h 27"/>
                <a:gd name="T16" fmla="*/ 53578 w 32"/>
                <a:gd name="T17" fmla="*/ 39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99" name="Rectangle 644"/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400" name="Freeform 645"/>
            <p:cNvSpPr>
              <a:spLocks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53578 w 32"/>
                <a:gd name="T1" fmla="*/ 39688 h 28"/>
                <a:gd name="T2" fmla="*/ 25797 w 32"/>
                <a:gd name="T3" fmla="*/ 51594 h 28"/>
                <a:gd name="T4" fmla="*/ 5953 w 32"/>
                <a:gd name="T5" fmla="*/ 43657 h 28"/>
                <a:gd name="T6" fmla="*/ 1984 w 32"/>
                <a:gd name="T7" fmla="*/ 35719 h 28"/>
                <a:gd name="T8" fmla="*/ 9922 w 32"/>
                <a:gd name="T9" fmla="*/ 15875 h 28"/>
                <a:gd name="T10" fmla="*/ 37703 w 32"/>
                <a:gd name="T11" fmla="*/ 3969 h 28"/>
                <a:gd name="T12" fmla="*/ 57547 w 32"/>
                <a:gd name="T13" fmla="*/ 11906 h 28"/>
                <a:gd name="T14" fmla="*/ 61516 w 32"/>
                <a:gd name="T15" fmla="*/ 19844 h 28"/>
                <a:gd name="T16" fmla="*/ 53578 w 32"/>
                <a:gd name="T17" fmla="*/ 39688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01" name="Freeform 646"/>
            <p:cNvSpPr>
              <a:spLocks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42228 w 30"/>
                <a:gd name="T1" fmla="*/ 0 h 24"/>
                <a:gd name="T2" fmla="*/ 36195 w 30"/>
                <a:gd name="T3" fmla="*/ 0 h 24"/>
                <a:gd name="T4" fmla="*/ 8043 w 30"/>
                <a:gd name="T5" fmla="*/ 11906 h 24"/>
                <a:gd name="T6" fmla="*/ 0 w 30"/>
                <a:gd name="T7" fmla="*/ 25797 h 24"/>
                <a:gd name="T8" fmla="*/ 0 w 30"/>
                <a:gd name="T9" fmla="*/ 31750 h 24"/>
                <a:gd name="T10" fmla="*/ 4022 w 30"/>
                <a:gd name="T11" fmla="*/ 39688 h 24"/>
                <a:gd name="T12" fmla="*/ 18098 w 30"/>
                <a:gd name="T13" fmla="*/ 47625 h 24"/>
                <a:gd name="T14" fmla="*/ 24130 w 30"/>
                <a:gd name="T15" fmla="*/ 47625 h 24"/>
                <a:gd name="T16" fmla="*/ 52282 w 30"/>
                <a:gd name="T17" fmla="*/ 35719 h 24"/>
                <a:gd name="T18" fmla="*/ 60325 w 30"/>
                <a:gd name="T19" fmla="*/ 21828 h 24"/>
                <a:gd name="T20" fmla="*/ 60325 w 30"/>
                <a:gd name="T21" fmla="*/ 15875 h 24"/>
                <a:gd name="T22" fmla="*/ 56303 w 30"/>
                <a:gd name="T23" fmla="*/ 7938 h 24"/>
                <a:gd name="T24" fmla="*/ 42228 w 30"/>
                <a:gd name="T25" fmla="*/ 0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02" name="Freeform 647"/>
            <p:cNvSpPr>
              <a:spLocks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26988 w 62"/>
                <a:gd name="T1" fmla="*/ 12700 h 76"/>
                <a:gd name="T2" fmla="*/ 0 w 62"/>
                <a:gd name="T3" fmla="*/ 25400 h 76"/>
                <a:gd name="T4" fmla="*/ 39688 w 62"/>
                <a:gd name="T5" fmla="*/ 120650 h 76"/>
                <a:gd name="T6" fmla="*/ 69850 w 62"/>
                <a:gd name="T7" fmla="*/ 109538 h 76"/>
                <a:gd name="T8" fmla="*/ 98425 w 62"/>
                <a:gd name="T9" fmla="*/ 96838 h 76"/>
                <a:gd name="T10" fmla="*/ 57150 w 62"/>
                <a:gd name="T11" fmla="*/ 0 h 76"/>
                <a:gd name="T12" fmla="*/ 26988 w 62"/>
                <a:gd name="T13" fmla="*/ 1270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03" name="Freeform 648"/>
            <p:cNvSpPr>
              <a:spLocks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13890 w 20"/>
                <a:gd name="T1" fmla="*/ 40409 h 22"/>
                <a:gd name="T2" fmla="*/ 3969 w 20"/>
                <a:gd name="T3" fmla="*/ 34348 h 22"/>
                <a:gd name="T4" fmla="*/ 1984 w 20"/>
                <a:gd name="T5" fmla="*/ 24245 h 22"/>
                <a:gd name="T6" fmla="*/ 15875 w 20"/>
                <a:gd name="T7" fmla="*/ 6061 h 22"/>
                <a:gd name="T8" fmla="*/ 25797 w 20"/>
                <a:gd name="T9" fmla="*/ 2020 h 22"/>
                <a:gd name="T10" fmla="*/ 35718 w 20"/>
                <a:gd name="T11" fmla="*/ 10102 h 22"/>
                <a:gd name="T12" fmla="*/ 37703 w 20"/>
                <a:gd name="T13" fmla="*/ 20205 h 22"/>
                <a:gd name="T14" fmla="*/ 25797 w 20"/>
                <a:gd name="T15" fmla="*/ 38389 h 22"/>
                <a:gd name="T16" fmla="*/ 13890 w 20"/>
                <a:gd name="T17" fmla="*/ 40409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04" name="Freeform 649"/>
            <p:cNvSpPr>
              <a:spLocks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17813 w 77"/>
                <a:gd name="T1" fmla="*/ 199216 h 102"/>
                <a:gd name="T2" fmla="*/ 5938 w 77"/>
                <a:gd name="T3" fmla="*/ 191247 h 102"/>
                <a:gd name="T4" fmla="*/ 3958 w 77"/>
                <a:gd name="T5" fmla="*/ 177302 h 102"/>
                <a:gd name="T6" fmla="*/ 120732 w 77"/>
                <a:gd name="T7" fmla="*/ 5976 h 102"/>
                <a:gd name="T8" fmla="*/ 134587 w 77"/>
                <a:gd name="T9" fmla="*/ 3984 h 102"/>
                <a:gd name="T10" fmla="*/ 146462 w 77"/>
                <a:gd name="T11" fmla="*/ 11953 h 102"/>
                <a:gd name="T12" fmla="*/ 148442 w 77"/>
                <a:gd name="T13" fmla="*/ 25898 h 102"/>
                <a:gd name="T14" fmla="*/ 31668 w 77"/>
                <a:gd name="T15" fmla="*/ 197224 h 102"/>
                <a:gd name="T16" fmla="*/ 17813 w 77"/>
                <a:gd name="T17" fmla="*/ 199216 h 1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05" name="Freeform 650"/>
            <p:cNvSpPr>
              <a:spLocks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32455 w 18"/>
                <a:gd name="T1" fmla="*/ 28575 h 14"/>
                <a:gd name="T2" fmla="*/ 0 w 18"/>
                <a:gd name="T3" fmla="*/ 6123 h 14"/>
                <a:gd name="T4" fmla="*/ 0 w 18"/>
                <a:gd name="T5" fmla="*/ 4082 h 14"/>
                <a:gd name="T6" fmla="*/ 2028 w 18"/>
                <a:gd name="T7" fmla="*/ 2041 h 14"/>
                <a:gd name="T8" fmla="*/ 4057 w 18"/>
                <a:gd name="T9" fmla="*/ 0 h 14"/>
                <a:gd name="T10" fmla="*/ 36512 w 18"/>
                <a:gd name="T11" fmla="*/ 22452 h 14"/>
                <a:gd name="T12" fmla="*/ 36512 w 18"/>
                <a:gd name="T13" fmla="*/ 24493 h 14"/>
                <a:gd name="T14" fmla="*/ 34484 w 18"/>
                <a:gd name="T15" fmla="*/ 26534 h 14"/>
                <a:gd name="T16" fmla="*/ 32455 w 18"/>
                <a:gd name="T17" fmla="*/ 28575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06" name="Freeform 651"/>
            <p:cNvSpPr>
              <a:spLocks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84010 w 50"/>
                <a:gd name="T1" fmla="*/ 47932 h 62"/>
                <a:gd name="T2" fmla="*/ 90011 w 50"/>
                <a:gd name="T3" fmla="*/ 5992 h 62"/>
                <a:gd name="T4" fmla="*/ 52006 w 50"/>
                <a:gd name="T5" fmla="*/ 25963 h 62"/>
                <a:gd name="T6" fmla="*/ 0 w 50"/>
                <a:gd name="T7" fmla="*/ 101856 h 62"/>
                <a:gd name="T8" fmla="*/ 32004 w 50"/>
                <a:gd name="T9" fmla="*/ 123825 h 62"/>
                <a:gd name="T10" fmla="*/ 84010 w 50"/>
                <a:gd name="T11" fmla="*/ 47932 h 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07" name="Freeform 652"/>
            <p:cNvSpPr>
              <a:spLocks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32455 w 18"/>
                <a:gd name="T1" fmla="*/ 26534 h 14"/>
                <a:gd name="T2" fmla="*/ 0 w 18"/>
                <a:gd name="T3" fmla="*/ 6123 h 14"/>
                <a:gd name="T4" fmla="*/ 0 w 18"/>
                <a:gd name="T5" fmla="*/ 2041 h 14"/>
                <a:gd name="T6" fmla="*/ 2028 w 18"/>
                <a:gd name="T7" fmla="*/ 0 h 14"/>
                <a:gd name="T8" fmla="*/ 4057 w 18"/>
                <a:gd name="T9" fmla="*/ 0 h 14"/>
                <a:gd name="T10" fmla="*/ 36512 w 18"/>
                <a:gd name="T11" fmla="*/ 22452 h 14"/>
                <a:gd name="T12" fmla="*/ 36512 w 18"/>
                <a:gd name="T13" fmla="*/ 24493 h 14"/>
                <a:gd name="T14" fmla="*/ 34484 w 18"/>
                <a:gd name="T15" fmla="*/ 26534 h 14"/>
                <a:gd name="T16" fmla="*/ 32455 w 18"/>
                <a:gd name="T17" fmla="*/ 26534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08" name="Freeform 653"/>
            <p:cNvSpPr>
              <a:spLocks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12010 w 23"/>
                <a:gd name="T1" fmla="*/ 51594 h 32"/>
                <a:gd name="T2" fmla="*/ 44035 w 23"/>
                <a:gd name="T3" fmla="*/ 3969 h 32"/>
                <a:gd name="T4" fmla="*/ 44035 w 23"/>
                <a:gd name="T5" fmla="*/ 0 h 32"/>
                <a:gd name="T6" fmla="*/ 42034 w 23"/>
                <a:gd name="T7" fmla="*/ 3969 h 32"/>
                <a:gd name="T8" fmla="*/ 2002 w 23"/>
                <a:gd name="T9" fmla="*/ 57547 h 32"/>
                <a:gd name="T10" fmla="*/ 2002 w 23"/>
                <a:gd name="T11" fmla="*/ 63500 h 32"/>
                <a:gd name="T12" fmla="*/ 2002 w 23"/>
                <a:gd name="T13" fmla="*/ 63500 h 32"/>
                <a:gd name="T14" fmla="*/ 2002 w 23"/>
                <a:gd name="T15" fmla="*/ 63500 h 32"/>
                <a:gd name="T16" fmla="*/ 2002 w 23"/>
                <a:gd name="T17" fmla="*/ 63500 h 32"/>
                <a:gd name="T18" fmla="*/ 6005 w 23"/>
                <a:gd name="T19" fmla="*/ 61516 h 32"/>
                <a:gd name="T20" fmla="*/ 10008 w 23"/>
                <a:gd name="T21" fmla="*/ 55563 h 32"/>
                <a:gd name="T22" fmla="*/ 12010 w 23"/>
                <a:gd name="T23" fmla="*/ 51594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09" name="Freeform 654"/>
            <p:cNvSpPr>
              <a:spLocks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13133 w 11"/>
                <a:gd name="T1" fmla="*/ 6061 h 11"/>
                <a:gd name="T2" fmla="*/ 3752 w 11"/>
                <a:gd name="T3" fmla="*/ 0 h 11"/>
                <a:gd name="T4" fmla="*/ 0 w 11"/>
                <a:gd name="T5" fmla="*/ 18184 h 11"/>
                <a:gd name="T6" fmla="*/ 3752 w 11"/>
                <a:gd name="T7" fmla="*/ 20205 h 11"/>
                <a:gd name="T8" fmla="*/ 7504 w 11"/>
                <a:gd name="T9" fmla="*/ 22225 h 11"/>
                <a:gd name="T10" fmla="*/ 20637 w 11"/>
                <a:gd name="T11" fmla="*/ 12123 h 11"/>
                <a:gd name="T12" fmla="*/ 13133 w 11"/>
                <a:gd name="T13" fmla="*/ 606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10" name="Freeform 655"/>
            <p:cNvSpPr>
              <a:spLocks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9525 w 7"/>
                <a:gd name="T1" fmla="*/ 3175 h 9"/>
                <a:gd name="T2" fmla="*/ 6350 w 7"/>
                <a:gd name="T3" fmla="*/ 0 h 9"/>
                <a:gd name="T4" fmla="*/ 0 w 7"/>
                <a:gd name="T5" fmla="*/ 12700 h 9"/>
                <a:gd name="T6" fmla="*/ 1587 w 7"/>
                <a:gd name="T7" fmla="*/ 14288 h 9"/>
                <a:gd name="T8" fmla="*/ 1587 w 7"/>
                <a:gd name="T9" fmla="*/ 14288 h 9"/>
                <a:gd name="T10" fmla="*/ 11112 w 7"/>
                <a:gd name="T11" fmla="*/ 4763 h 9"/>
                <a:gd name="T12" fmla="*/ 9525 w 7"/>
                <a:gd name="T13" fmla="*/ 3175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11" name="Freeform 656"/>
            <p:cNvSpPr>
              <a:spLocks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4082 w 7"/>
                <a:gd name="T1" fmla="*/ 15875 h 8"/>
                <a:gd name="T2" fmla="*/ 2041 w 7"/>
                <a:gd name="T3" fmla="*/ 13891 h 8"/>
                <a:gd name="T4" fmla="*/ 2041 w 7"/>
                <a:gd name="T5" fmla="*/ 9922 h 8"/>
                <a:gd name="T6" fmla="*/ 8164 w 7"/>
                <a:gd name="T7" fmla="*/ 1984 h 8"/>
                <a:gd name="T8" fmla="*/ 10205 w 7"/>
                <a:gd name="T9" fmla="*/ 0 h 8"/>
                <a:gd name="T10" fmla="*/ 14287 w 7"/>
                <a:gd name="T11" fmla="*/ 1984 h 8"/>
                <a:gd name="T12" fmla="*/ 14287 w 7"/>
                <a:gd name="T13" fmla="*/ 5953 h 8"/>
                <a:gd name="T14" fmla="*/ 8164 w 7"/>
                <a:gd name="T15" fmla="*/ 13891 h 8"/>
                <a:gd name="T16" fmla="*/ 4082 w 7"/>
                <a:gd name="T17" fmla="*/ 15875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12" name="Freeform 657"/>
            <p:cNvSpPr>
              <a:spLocks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32657 w 21"/>
                <a:gd name="T1" fmla="*/ 3969 h 20"/>
                <a:gd name="T2" fmla="*/ 40821 w 21"/>
                <a:gd name="T3" fmla="*/ 11906 h 20"/>
                <a:gd name="T4" fmla="*/ 38780 w 21"/>
                <a:gd name="T5" fmla="*/ 23813 h 20"/>
                <a:gd name="T6" fmla="*/ 20410 w 21"/>
                <a:gd name="T7" fmla="*/ 35719 h 20"/>
                <a:gd name="T8" fmla="*/ 10205 w 21"/>
                <a:gd name="T9" fmla="*/ 35719 h 20"/>
                <a:gd name="T10" fmla="*/ 2041 w 21"/>
                <a:gd name="T11" fmla="*/ 25797 h 20"/>
                <a:gd name="T12" fmla="*/ 4082 w 21"/>
                <a:gd name="T13" fmla="*/ 15875 h 20"/>
                <a:gd name="T14" fmla="*/ 22452 w 21"/>
                <a:gd name="T15" fmla="*/ 1984 h 20"/>
                <a:gd name="T16" fmla="*/ 32657 w 21"/>
                <a:gd name="T17" fmla="*/ 3969 h 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13" name="Freeform 658"/>
            <p:cNvSpPr>
              <a:spLocks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183307 w 98"/>
                <a:gd name="T1" fmla="*/ 5997 h 81"/>
                <a:gd name="T2" fmla="*/ 191277 w 98"/>
                <a:gd name="T3" fmla="*/ 15993 h 81"/>
                <a:gd name="T4" fmla="*/ 189285 w 98"/>
                <a:gd name="T5" fmla="*/ 31985 h 81"/>
                <a:gd name="T6" fmla="*/ 25902 w 98"/>
                <a:gd name="T7" fmla="*/ 159926 h 81"/>
                <a:gd name="T8" fmla="*/ 11955 w 98"/>
                <a:gd name="T9" fmla="*/ 157927 h 81"/>
                <a:gd name="T10" fmla="*/ 1992 w 98"/>
                <a:gd name="T11" fmla="*/ 145932 h 81"/>
                <a:gd name="T12" fmla="*/ 3985 w 98"/>
                <a:gd name="T13" fmla="*/ 131939 h 81"/>
                <a:gd name="T14" fmla="*/ 169360 w 98"/>
                <a:gd name="T15" fmla="*/ 3998 h 81"/>
                <a:gd name="T16" fmla="*/ 183307 w 98"/>
                <a:gd name="T17" fmla="*/ 5997 h 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14" name="Freeform 659"/>
            <p:cNvSpPr>
              <a:spLocks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6123 w 14"/>
                <a:gd name="T1" fmla="*/ 1940 h 18"/>
                <a:gd name="T2" fmla="*/ 28575 w 14"/>
                <a:gd name="T3" fmla="*/ 29104 h 18"/>
                <a:gd name="T4" fmla="*/ 28575 w 14"/>
                <a:gd name="T5" fmla="*/ 32985 h 18"/>
                <a:gd name="T6" fmla="*/ 26534 w 14"/>
                <a:gd name="T7" fmla="*/ 34925 h 18"/>
                <a:gd name="T8" fmla="*/ 24493 w 14"/>
                <a:gd name="T9" fmla="*/ 32985 h 18"/>
                <a:gd name="T10" fmla="*/ 0 w 14"/>
                <a:gd name="T11" fmla="*/ 5821 h 18"/>
                <a:gd name="T12" fmla="*/ 0 w 14"/>
                <a:gd name="T13" fmla="*/ 1940 h 18"/>
                <a:gd name="T14" fmla="*/ 2041 w 14"/>
                <a:gd name="T15" fmla="*/ 0 h 18"/>
                <a:gd name="T16" fmla="*/ 6123 w 14"/>
                <a:gd name="T17" fmla="*/ 1940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15" name="Freeform 660"/>
            <p:cNvSpPr>
              <a:spLocks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23734 w 61"/>
                <a:gd name="T1" fmla="*/ 58199 h 53"/>
                <a:gd name="T2" fmla="*/ 5934 w 61"/>
                <a:gd name="T3" fmla="*/ 96329 h 53"/>
                <a:gd name="T4" fmla="*/ 47469 w 61"/>
                <a:gd name="T5" fmla="*/ 88301 h 53"/>
                <a:gd name="T6" fmla="*/ 120650 w 61"/>
                <a:gd name="T7" fmla="*/ 32110 h 53"/>
                <a:gd name="T8" fmla="*/ 96916 w 61"/>
                <a:gd name="T9" fmla="*/ 0 h 53"/>
                <a:gd name="T10" fmla="*/ 23734 w 61"/>
                <a:gd name="T11" fmla="*/ 58199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16" name="Freeform 661"/>
            <p:cNvSpPr>
              <a:spLocks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6032 w 15"/>
                <a:gd name="T1" fmla="*/ 2029 h 18"/>
                <a:gd name="T2" fmla="*/ 30162 w 15"/>
                <a:gd name="T3" fmla="*/ 32456 h 18"/>
                <a:gd name="T4" fmla="*/ 28151 w 15"/>
                <a:gd name="T5" fmla="*/ 34485 h 18"/>
                <a:gd name="T6" fmla="*/ 26140 w 15"/>
                <a:gd name="T7" fmla="*/ 36513 h 18"/>
                <a:gd name="T8" fmla="*/ 24130 w 15"/>
                <a:gd name="T9" fmla="*/ 36513 h 18"/>
                <a:gd name="T10" fmla="*/ 2011 w 15"/>
                <a:gd name="T11" fmla="*/ 6086 h 18"/>
                <a:gd name="T12" fmla="*/ 2011 w 15"/>
                <a:gd name="T13" fmla="*/ 2029 h 18"/>
                <a:gd name="T14" fmla="*/ 4022 w 15"/>
                <a:gd name="T15" fmla="*/ 2029 h 18"/>
                <a:gd name="T16" fmla="*/ 6032 w 15"/>
                <a:gd name="T17" fmla="*/ 2029 h 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17" name="Freeform 662"/>
            <p:cNvSpPr>
              <a:spLocks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45032 w 30"/>
                <a:gd name="T1" fmla="*/ 10160 h 25"/>
                <a:gd name="T2" fmla="*/ 1958 w 30"/>
                <a:gd name="T3" fmla="*/ 44704 h 25"/>
                <a:gd name="T4" fmla="*/ 0 w 30"/>
                <a:gd name="T5" fmla="*/ 48768 h 25"/>
                <a:gd name="T6" fmla="*/ 3916 w 30"/>
                <a:gd name="T7" fmla="*/ 48768 h 25"/>
                <a:gd name="T8" fmla="*/ 56779 w 30"/>
                <a:gd name="T9" fmla="*/ 6096 h 25"/>
                <a:gd name="T10" fmla="*/ 58737 w 30"/>
                <a:gd name="T11" fmla="*/ 2032 h 25"/>
                <a:gd name="T12" fmla="*/ 58737 w 30"/>
                <a:gd name="T13" fmla="*/ 2032 h 25"/>
                <a:gd name="T14" fmla="*/ 58737 w 30"/>
                <a:gd name="T15" fmla="*/ 2032 h 25"/>
                <a:gd name="T16" fmla="*/ 56779 w 30"/>
                <a:gd name="T17" fmla="*/ 0 h 25"/>
                <a:gd name="T18" fmla="*/ 52863 w 30"/>
                <a:gd name="T19" fmla="*/ 2032 h 25"/>
                <a:gd name="T20" fmla="*/ 48948 w 30"/>
                <a:gd name="T21" fmla="*/ 6096 h 25"/>
                <a:gd name="T22" fmla="*/ 45032 w 30"/>
                <a:gd name="T23" fmla="*/ 10160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18" name="Freeform 663"/>
            <p:cNvSpPr>
              <a:spLocks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6061 w 11"/>
                <a:gd name="T1" fmla="*/ 13133 h 11"/>
                <a:gd name="T2" fmla="*/ 12123 w 11"/>
                <a:gd name="T3" fmla="*/ 20638 h 11"/>
                <a:gd name="T4" fmla="*/ 22225 w 11"/>
                <a:gd name="T5" fmla="*/ 5629 h 11"/>
                <a:gd name="T6" fmla="*/ 20205 w 11"/>
                <a:gd name="T7" fmla="*/ 3752 h 11"/>
                <a:gd name="T8" fmla="*/ 18184 w 11"/>
                <a:gd name="T9" fmla="*/ 0 h 11"/>
                <a:gd name="T10" fmla="*/ 0 w 11"/>
                <a:gd name="T11" fmla="*/ 5629 h 11"/>
                <a:gd name="T12" fmla="*/ 6061 w 11"/>
                <a:gd name="T13" fmla="*/ 13133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19" name="Freeform 664"/>
            <p:cNvSpPr>
              <a:spLocks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3175 w 9"/>
                <a:gd name="T1" fmla="*/ 11113 h 8"/>
                <a:gd name="T2" fmla="*/ 4762 w 9"/>
                <a:gd name="T3" fmla="*/ 12700 h 8"/>
                <a:gd name="T4" fmla="*/ 14287 w 9"/>
                <a:gd name="T5" fmla="*/ 3175 h 8"/>
                <a:gd name="T6" fmla="*/ 14287 w 9"/>
                <a:gd name="T7" fmla="*/ 1588 h 8"/>
                <a:gd name="T8" fmla="*/ 12700 w 9"/>
                <a:gd name="T9" fmla="*/ 0 h 8"/>
                <a:gd name="T10" fmla="*/ 0 w 9"/>
                <a:gd name="T11" fmla="*/ 7938 h 8"/>
                <a:gd name="T12" fmla="*/ 3175 w 9"/>
                <a:gd name="T13" fmla="*/ 11113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20" name="Freeform 665"/>
            <p:cNvSpPr>
              <a:spLocks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12246 w 7"/>
                <a:gd name="T1" fmla="*/ 2041 h 7"/>
                <a:gd name="T2" fmla="*/ 14287 w 7"/>
                <a:gd name="T3" fmla="*/ 4082 h 7"/>
                <a:gd name="T4" fmla="*/ 14287 w 7"/>
                <a:gd name="T5" fmla="*/ 6123 h 7"/>
                <a:gd name="T6" fmla="*/ 4082 w 7"/>
                <a:gd name="T7" fmla="*/ 14288 h 7"/>
                <a:gd name="T8" fmla="*/ 2041 w 7"/>
                <a:gd name="T9" fmla="*/ 12247 h 7"/>
                <a:gd name="T10" fmla="*/ 0 w 7"/>
                <a:gd name="T11" fmla="*/ 10206 h 7"/>
                <a:gd name="T12" fmla="*/ 0 w 7"/>
                <a:gd name="T13" fmla="*/ 8165 h 7"/>
                <a:gd name="T14" fmla="*/ 8164 w 7"/>
                <a:gd name="T15" fmla="*/ 2041 h 7"/>
                <a:gd name="T16" fmla="*/ 12246 w 7"/>
                <a:gd name="T17" fmla="*/ 2041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21" name="Freeform 666"/>
            <p:cNvSpPr>
              <a:spLocks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404737 w 211"/>
                <a:gd name="T1" fmla="*/ 298479 h 217"/>
                <a:gd name="T2" fmla="*/ 183428 w 211"/>
                <a:gd name="T3" fmla="*/ 425830 h 217"/>
                <a:gd name="T4" fmla="*/ 151527 w 211"/>
                <a:gd name="T5" fmla="*/ 415881 h 217"/>
                <a:gd name="T6" fmla="*/ 5981 w 211"/>
                <a:gd name="T7" fmla="*/ 165159 h 217"/>
                <a:gd name="T8" fmla="*/ 13956 w 211"/>
                <a:gd name="T9" fmla="*/ 133321 h 217"/>
                <a:gd name="T10" fmla="*/ 237259 w 211"/>
                <a:gd name="T11" fmla="*/ 5970 h 217"/>
                <a:gd name="T12" fmla="*/ 269160 w 211"/>
                <a:gd name="T13" fmla="*/ 13929 h 217"/>
                <a:gd name="T14" fmla="*/ 414706 w 211"/>
                <a:gd name="T15" fmla="*/ 266641 h 217"/>
                <a:gd name="T16" fmla="*/ 404737 w 211"/>
                <a:gd name="T17" fmla="*/ 298479 h 2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22" name="Freeform 667"/>
            <p:cNvSpPr>
              <a:spLocks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236537 w 149"/>
                <a:gd name="T1" fmla="*/ 38100 h 102"/>
                <a:gd name="T2" fmla="*/ 22225 w 149"/>
                <a:gd name="T3" fmla="*/ 161925 h 102"/>
                <a:gd name="T4" fmla="*/ 0 w 149"/>
                <a:gd name="T5" fmla="*/ 123825 h 102"/>
                <a:gd name="T6" fmla="*/ 212725 w 149"/>
                <a:gd name="T7" fmla="*/ 0 h 102"/>
                <a:gd name="T8" fmla="*/ 236537 w 149"/>
                <a:gd name="T9" fmla="*/ 3810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23" name="Freeform 668"/>
            <p:cNvSpPr>
              <a:spLocks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34925 w 22"/>
                <a:gd name="T1" fmla="*/ 4763 h 15"/>
                <a:gd name="T2" fmla="*/ 1588 w 22"/>
                <a:gd name="T3" fmla="*/ 23813 h 15"/>
                <a:gd name="T4" fmla="*/ 0 w 22"/>
                <a:gd name="T5" fmla="*/ 19050 h 15"/>
                <a:gd name="T6" fmla="*/ 31750 w 22"/>
                <a:gd name="T7" fmla="*/ 0 h 15"/>
                <a:gd name="T8" fmla="*/ 34925 w 22"/>
                <a:gd name="T9" fmla="*/ 4763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24" name="Freeform 669"/>
            <p:cNvSpPr>
              <a:spLocks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4763 h 16"/>
                <a:gd name="T2" fmla="*/ 6350 w 13"/>
                <a:gd name="T3" fmla="*/ 0 h 16"/>
                <a:gd name="T4" fmla="*/ 20637 w 13"/>
                <a:gd name="T5" fmla="*/ 22225 h 16"/>
                <a:gd name="T6" fmla="*/ 12700 w 13"/>
                <a:gd name="T7" fmla="*/ 25400 h 16"/>
                <a:gd name="T8" fmla="*/ 0 w 13"/>
                <a:gd name="T9" fmla="*/ 476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25" name="Freeform 670"/>
            <p:cNvSpPr>
              <a:spLocks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14287 w 9"/>
                <a:gd name="T1" fmla="*/ 9525 h 8"/>
                <a:gd name="T2" fmla="*/ 6350 w 9"/>
                <a:gd name="T3" fmla="*/ 12700 h 8"/>
                <a:gd name="T4" fmla="*/ 0 w 9"/>
                <a:gd name="T5" fmla="*/ 3175 h 8"/>
                <a:gd name="T6" fmla="*/ 7937 w 9"/>
                <a:gd name="T7" fmla="*/ 0 h 8"/>
                <a:gd name="T8" fmla="*/ 14287 w 9"/>
                <a:gd name="T9" fmla="*/ 9525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26" name="Freeform 671"/>
            <p:cNvSpPr>
              <a:spLocks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23812 w 15"/>
                <a:gd name="T1" fmla="*/ 17463 h 16"/>
                <a:gd name="T2" fmla="*/ 12700 w 15"/>
                <a:gd name="T3" fmla="*/ 25400 h 16"/>
                <a:gd name="T4" fmla="*/ 0 w 15"/>
                <a:gd name="T5" fmla="*/ 6350 h 16"/>
                <a:gd name="T6" fmla="*/ 12700 w 15"/>
                <a:gd name="T7" fmla="*/ 0 h 16"/>
                <a:gd name="T8" fmla="*/ 23812 w 15"/>
                <a:gd name="T9" fmla="*/ 1746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27" name="Freeform 672"/>
            <p:cNvSpPr>
              <a:spLocks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9050 w 12"/>
                <a:gd name="T1" fmla="*/ 7938 h 10"/>
                <a:gd name="T2" fmla="*/ 4763 w 12"/>
                <a:gd name="T3" fmla="*/ 15875 h 10"/>
                <a:gd name="T4" fmla="*/ 0 w 12"/>
                <a:gd name="T5" fmla="*/ 7938 h 10"/>
                <a:gd name="T6" fmla="*/ 14288 w 12"/>
                <a:gd name="T7" fmla="*/ 0 h 10"/>
                <a:gd name="T8" fmla="*/ 19050 w 12"/>
                <a:gd name="T9" fmla="*/ 7938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28" name="Freeform 673"/>
            <p:cNvSpPr>
              <a:spLocks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22225 w 14"/>
                <a:gd name="T1" fmla="*/ 7938 h 11"/>
                <a:gd name="T2" fmla="*/ 4763 w 14"/>
                <a:gd name="T3" fmla="*/ 17463 h 11"/>
                <a:gd name="T4" fmla="*/ 0 w 14"/>
                <a:gd name="T5" fmla="*/ 9525 h 11"/>
                <a:gd name="T6" fmla="*/ 15875 w 14"/>
                <a:gd name="T7" fmla="*/ 0 h 11"/>
                <a:gd name="T8" fmla="*/ 22225 w 14"/>
                <a:gd name="T9" fmla="*/ 7938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29" name="Freeform 674"/>
            <p:cNvSpPr>
              <a:spLocks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31750 w 20"/>
                <a:gd name="T1" fmla="*/ 3175 h 14"/>
                <a:gd name="T2" fmla="*/ 1588 w 20"/>
                <a:gd name="T3" fmla="*/ 22225 h 14"/>
                <a:gd name="T4" fmla="*/ 0 w 20"/>
                <a:gd name="T5" fmla="*/ 15875 h 14"/>
                <a:gd name="T6" fmla="*/ 30163 w 20"/>
                <a:gd name="T7" fmla="*/ 0 h 14"/>
                <a:gd name="T8" fmla="*/ 31750 w 20"/>
                <a:gd name="T9" fmla="*/ 3175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30" name="Freeform 675"/>
            <p:cNvSpPr>
              <a:spLocks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294839 w 153"/>
                <a:gd name="T1" fmla="*/ 177591 h 144"/>
                <a:gd name="T2" fmla="*/ 111561 w 153"/>
                <a:gd name="T3" fmla="*/ 281352 h 144"/>
                <a:gd name="T4" fmla="*/ 85663 w 153"/>
                <a:gd name="T5" fmla="*/ 275366 h 144"/>
                <a:gd name="T6" fmla="*/ 5976 w 153"/>
                <a:gd name="T7" fmla="*/ 135687 h 144"/>
                <a:gd name="T8" fmla="*/ 11953 w 153"/>
                <a:gd name="T9" fmla="*/ 109747 h 144"/>
                <a:gd name="T10" fmla="*/ 195231 w 153"/>
                <a:gd name="T11" fmla="*/ 5986 h 144"/>
                <a:gd name="T12" fmla="*/ 221129 w 153"/>
                <a:gd name="T13" fmla="*/ 11972 h 144"/>
                <a:gd name="T14" fmla="*/ 300816 w 153"/>
                <a:gd name="T15" fmla="*/ 151651 h 144"/>
                <a:gd name="T16" fmla="*/ 294839 w 153"/>
                <a:gd name="T17" fmla="*/ 177591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31" name="Freeform 676"/>
            <p:cNvSpPr>
              <a:spLocks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45326 w 29"/>
                <a:gd name="T1" fmla="*/ 41672 h 28"/>
                <a:gd name="T2" fmla="*/ 31531 w 29"/>
                <a:gd name="T3" fmla="*/ 49610 h 28"/>
                <a:gd name="T4" fmla="*/ 9853 w 29"/>
                <a:gd name="T5" fmla="*/ 43657 h 28"/>
                <a:gd name="T6" fmla="*/ 3941 w 29"/>
                <a:gd name="T7" fmla="*/ 35719 h 28"/>
                <a:gd name="T8" fmla="*/ 11824 w 29"/>
                <a:gd name="T9" fmla="*/ 11906 h 28"/>
                <a:gd name="T10" fmla="*/ 25619 w 29"/>
                <a:gd name="T11" fmla="*/ 3969 h 28"/>
                <a:gd name="T12" fmla="*/ 47297 w 29"/>
                <a:gd name="T13" fmla="*/ 11906 h 28"/>
                <a:gd name="T14" fmla="*/ 53209 w 29"/>
                <a:gd name="T15" fmla="*/ 17860 h 28"/>
                <a:gd name="T16" fmla="*/ 45326 w 29"/>
                <a:gd name="T17" fmla="*/ 41672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32" name="Freeform 677"/>
            <p:cNvSpPr>
              <a:spLocks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47297 w 29"/>
                <a:gd name="T1" fmla="*/ 40746 h 27"/>
                <a:gd name="T2" fmla="*/ 33502 w 29"/>
                <a:gd name="T3" fmla="*/ 48507 h 27"/>
                <a:gd name="T4" fmla="*/ 9853 w 29"/>
                <a:gd name="T5" fmla="*/ 42687 h 27"/>
                <a:gd name="T6" fmla="*/ 5912 w 29"/>
                <a:gd name="T7" fmla="*/ 34925 h 27"/>
                <a:gd name="T8" fmla="*/ 11824 w 29"/>
                <a:gd name="T9" fmla="*/ 11642 h 27"/>
                <a:gd name="T10" fmla="*/ 25619 w 29"/>
                <a:gd name="T11" fmla="*/ 3881 h 27"/>
                <a:gd name="T12" fmla="*/ 49267 w 29"/>
                <a:gd name="T13" fmla="*/ 9701 h 27"/>
                <a:gd name="T14" fmla="*/ 53209 w 29"/>
                <a:gd name="T15" fmla="*/ 17463 h 27"/>
                <a:gd name="T16" fmla="*/ 47297 w 29"/>
                <a:gd name="T17" fmla="*/ 40746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33" name="Freeform 678"/>
            <p:cNvSpPr>
              <a:spLocks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46585 w 29"/>
                <a:gd name="T1" fmla="*/ 41672 h 28"/>
                <a:gd name="T2" fmla="*/ 32407 w 29"/>
                <a:gd name="T3" fmla="*/ 49610 h 28"/>
                <a:gd name="T4" fmla="*/ 8102 w 29"/>
                <a:gd name="T5" fmla="*/ 43657 h 28"/>
                <a:gd name="T6" fmla="*/ 4051 w 29"/>
                <a:gd name="T7" fmla="*/ 35719 h 28"/>
                <a:gd name="T8" fmla="*/ 10127 w 29"/>
                <a:gd name="T9" fmla="*/ 13891 h 28"/>
                <a:gd name="T10" fmla="*/ 24305 w 29"/>
                <a:gd name="T11" fmla="*/ 5953 h 28"/>
                <a:gd name="T12" fmla="*/ 48610 w 29"/>
                <a:gd name="T13" fmla="*/ 11906 h 28"/>
                <a:gd name="T14" fmla="*/ 52661 w 29"/>
                <a:gd name="T15" fmla="*/ 19844 h 28"/>
                <a:gd name="T16" fmla="*/ 46585 w 29"/>
                <a:gd name="T17" fmla="*/ 41672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34" name="Freeform 679"/>
            <p:cNvSpPr>
              <a:spLocks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47297 w 29"/>
                <a:gd name="T1" fmla="*/ 41981 h 27"/>
                <a:gd name="T2" fmla="*/ 33502 w 29"/>
                <a:gd name="T3" fmla="*/ 49977 h 27"/>
                <a:gd name="T4" fmla="*/ 9853 w 29"/>
                <a:gd name="T5" fmla="*/ 43980 h 27"/>
                <a:gd name="T6" fmla="*/ 5912 w 29"/>
                <a:gd name="T7" fmla="*/ 35983 h 27"/>
                <a:gd name="T8" fmla="*/ 11824 w 29"/>
                <a:gd name="T9" fmla="*/ 11994 h 27"/>
                <a:gd name="T10" fmla="*/ 25619 w 29"/>
                <a:gd name="T11" fmla="*/ 3998 h 27"/>
                <a:gd name="T12" fmla="*/ 49267 w 29"/>
                <a:gd name="T13" fmla="*/ 9995 h 27"/>
                <a:gd name="T14" fmla="*/ 53209 w 29"/>
                <a:gd name="T15" fmla="*/ 17992 h 27"/>
                <a:gd name="T16" fmla="*/ 47297 w 29"/>
                <a:gd name="T17" fmla="*/ 41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35" name="Freeform 680"/>
            <p:cNvSpPr>
              <a:spLocks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46945 w 28"/>
                <a:gd name="T1" fmla="*/ 41981 h 27"/>
                <a:gd name="T2" fmla="*/ 32657 w 28"/>
                <a:gd name="T3" fmla="*/ 49977 h 27"/>
                <a:gd name="T4" fmla="*/ 8164 w 28"/>
                <a:gd name="T5" fmla="*/ 43980 h 27"/>
                <a:gd name="T6" fmla="*/ 4082 w 28"/>
                <a:gd name="T7" fmla="*/ 35983 h 27"/>
                <a:gd name="T8" fmla="*/ 10205 w 28"/>
                <a:gd name="T9" fmla="*/ 11994 h 27"/>
                <a:gd name="T10" fmla="*/ 24493 w 28"/>
                <a:gd name="T11" fmla="*/ 3998 h 27"/>
                <a:gd name="T12" fmla="*/ 48986 w 28"/>
                <a:gd name="T13" fmla="*/ 9995 h 27"/>
                <a:gd name="T14" fmla="*/ 53068 w 28"/>
                <a:gd name="T15" fmla="*/ 17992 h 27"/>
                <a:gd name="T16" fmla="*/ 46945 w 28"/>
                <a:gd name="T17" fmla="*/ 41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36" name="Freeform 681"/>
            <p:cNvSpPr>
              <a:spLocks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46585 w 29"/>
                <a:gd name="T1" fmla="*/ 41672 h 28"/>
                <a:gd name="T2" fmla="*/ 32407 w 29"/>
                <a:gd name="T3" fmla="*/ 49610 h 28"/>
                <a:gd name="T4" fmla="*/ 10127 w 29"/>
                <a:gd name="T5" fmla="*/ 43657 h 28"/>
                <a:gd name="T6" fmla="*/ 4051 w 29"/>
                <a:gd name="T7" fmla="*/ 35719 h 28"/>
                <a:gd name="T8" fmla="*/ 10127 w 29"/>
                <a:gd name="T9" fmla="*/ 11906 h 28"/>
                <a:gd name="T10" fmla="*/ 24305 w 29"/>
                <a:gd name="T11" fmla="*/ 3969 h 28"/>
                <a:gd name="T12" fmla="*/ 48610 w 29"/>
                <a:gd name="T13" fmla="*/ 11906 h 28"/>
                <a:gd name="T14" fmla="*/ 52661 w 29"/>
                <a:gd name="T15" fmla="*/ 19844 h 28"/>
                <a:gd name="T16" fmla="*/ 46585 w 29"/>
                <a:gd name="T17" fmla="*/ 41672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37" name="Freeform 682"/>
            <p:cNvSpPr>
              <a:spLocks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48610 w 29"/>
                <a:gd name="T1" fmla="*/ 41981 h 27"/>
                <a:gd name="T2" fmla="*/ 34432 w 29"/>
                <a:gd name="T3" fmla="*/ 49977 h 27"/>
                <a:gd name="T4" fmla="*/ 10127 w 29"/>
                <a:gd name="T5" fmla="*/ 43980 h 27"/>
                <a:gd name="T6" fmla="*/ 6076 w 29"/>
                <a:gd name="T7" fmla="*/ 35983 h 27"/>
                <a:gd name="T8" fmla="*/ 12152 w 29"/>
                <a:gd name="T9" fmla="*/ 11994 h 27"/>
                <a:gd name="T10" fmla="*/ 26330 w 29"/>
                <a:gd name="T11" fmla="*/ 3998 h 27"/>
                <a:gd name="T12" fmla="*/ 50635 w 29"/>
                <a:gd name="T13" fmla="*/ 9995 h 27"/>
                <a:gd name="T14" fmla="*/ 54686 w 29"/>
                <a:gd name="T15" fmla="*/ 17992 h 27"/>
                <a:gd name="T16" fmla="*/ 48610 w 29"/>
                <a:gd name="T17" fmla="*/ 41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38" name="Freeform 683"/>
            <p:cNvSpPr>
              <a:spLocks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45326 w 29"/>
                <a:gd name="T1" fmla="*/ 43657 h 28"/>
                <a:gd name="T2" fmla="*/ 31531 w 29"/>
                <a:gd name="T3" fmla="*/ 51594 h 28"/>
                <a:gd name="T4" fmla="*/ 7883 w 29"/>
                <a:gd name="T5" fmla="*/ 43657 h 28"/>
                <a:gd name="T6" fmla="*/ 3941 w 29"/>
                <a:gd name="T7" fmla="*/ 37703 h 28"/>
                <a:gd name="T8" fmla="*/ 9853 w 29"/>
                <a:gd name="T9" fmla="*/ 13891 h 28"/>
                <a:gd name="T10" fmla="*/ 23648 w 29"/>
                <a:gd name="T11" fmla="*/ 5953 h 28"/>
                <a:gd name="T12" fmla="*/ 47297 w 29"/>
                <a:gd name="T13" fmla="*/ 11906 h 28"/>
                <a:gd name="T14" fmla="*/ 51238 w 29"/>
                <a:gd name="T15" fmla="*/ 19844 h 28"/>
                <a:gd name="T16" fmla="*/ 45326 w 29"/>
                <a:gd name="T17" fmla="*/ 43657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39" name="Freeform 684"/>
            <p:cNvSpPr>
              <a:spLocks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45326 w 29"/>
                <a:gd name="T1" fmla="*/ 41981 h 27"/>
                <a:gd name="T2" fmla="*/ 31531 w 29"/>
                <a:gd name="T3" fmla="*/ 49977 h 27"/>
                <a:gd name="T4" fmla="*/ 9853 w 29"/>
                <a:gd name="T5" fmla="*/ 43980 h 27"/>
                <a:gd name="T6" fmla="*/ 3941 w 29"/>
                <a:gd name="T7" fmla="*/ 35983 h 27"/>
                <a:gd name="T8" fmla="*/ 11824 w 29"/>
                <a:gd name="T9" fmla="*/ 11994 h 27"/>
                <a:gd name="T10" fmla="*/ 25619 w 29"/>
                <a:gd name="T11" fmla="*/ 3998 h 27"/>
                <a:gd name="T12" fmla="*/ 47297 w 29"/>
                <a:gd name="T13" fmla="*/ 9995 h 27"/>
                <a:gd name="T14" fmla="*/ 53209 w 29"/>
                <a:gd name="T15" fmla="*/ 17992 h 27"/>
                <a:gd name="T16" fmla="*/ 45326 w 29"/>
                <a:gd name="T17" fmla="*/ 4198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0" name="Freeform 685"/>
            <p:cNvSpPr>
              <a:spLocks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43307 w 25"/>
                <a:gd name="T1" fmla="*/ 40298 h 26"/>
                <a:gd name="T2" fmla="*/ 27559 w 25"/>
                <a:gd name="T3" fmla="*/ 50373 h 26"/>
                <a:gd name="T4" fmla="*/ 15748 w 25"/>
                <a:gd name="T5" fmla="*/ 46343 h 26"/>
                <a:gd name="T6" fmla="*/ 1968 w 25"/>
                <a:gd name="T7" fmla="*/ 24179 h 26"/>
                <a:gd name="T8" fmla="*/ 5905 w 25"/>
                <a:gd name="T9" fmla="*/ 12090 h 26"/>
                <a:gd name="T10" fmla="*/ 21653 w 25"/>
                <a:gd name="T11" fmla="*/ 2015 h 26"/>
                <a:gd name="T12" fmla="*/ 33464 w 25"/>
                <a:gd name="T13" fmla="*/ 4030 h 26"/>
                <a:gd name="T14" fmla="*/ 47244 w 25"/>
                <a:gd name="T15" fmla="*/ 28209 h 26"/>
                <a:gd name="T16" fmla="*/ 43307 w 25"/>
                <a:gd name="T17" fmla="*/ 40298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1" name="Freeform 686"/>
            <p:cNvSpPr>
              <a:spLocks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43307 w 25"/>
                <a:gd name="T1" fmla="*/ 42313 h 26"/>
                <a:gd name="T2" fmla="*/ 27559 w 25"/>
                <a:gd name="T3" fmla="*/ 50373 h 26"/>
                <a:gd name="T4" fmla="*/ 15748 w 25"/>
                <a:gd name="T5" fmla="*/ 46343 h 26"/>
                <a:gd name="T6" fmla="*/ 3937 w 25"/>
                <a:gd name="T7" fmla="*/ 26194 h 26"/>
                <a:gd name="T8" fmla="*/ 5905 w 25"/>
                <a:gd name="T9" fmla="*/ 12090 h 26"/>
                <a:gd name="T10" fmla="*/ 21653 w 25"/>
                <a:gd name="T11" fmla="*/ 4030 h 26"/>
                <a:gd name="T12" fmla="*/ 35433 w 25"/>
                <a:gd name="T13" fmla="*/ 6045 h 26"/>
                <a:gd name="T14" fmla="*/ 47244 w 25"/>
                <a:gd name="T15" fmla="*/ 28209 h 26"/>
                <a:gd name="T16" fmla="*/ 43307 w 25"/>
                <a:gd name="T17" fmla="*/ 42313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2" name="Freeform 687"/>
            <p:cNvSpPr>
              <a:spLocks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41338 w 25"/>
                <a:gd name="T1" fmla="*/ 39370 h 25"/>
                <a:gd name="T2" fmla="*/ 29527 w 25"/>
                <a:gd name="T3" fmla="*/ 47244 h 25"/>
                <a:gd name="T4" fmla="*/ 13779 w 25"/>
                <a:gd name="T5" fmla="*/ 43307 h 25"/>
                <a:gd name="T6" fmla="*/ 3937 w 25"/>
                <a:gd name="T7" fmla="*/ 25591 h 25"/>
                <a:gd name="T8" fmla="*/ 7874 w 25"/>
                <a:gd name="T9" fmla="*/ 9843 h 25"/>
                <a:gd name="T10" fmla="*/ 19685 w 25"/>
                <a:gd name="T11" fmla="*/ 1969 h 25"/>
                <a:gd name="T12" fmla="*/ 35433 w 25"/>
                <a:gd name="T13" fmla="*/ 5906 h 25"/>
                <a:gd name="T14" fmla="*/ 45275 w 25"/>
                <a:gd name="T15" fmla="*/ 25591 h 25"/>
                <a:gd name="T16" fmla="*/ 41338 w 25"/>
                <a:gd name="T17" fmla="*/ 39370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3" name="Freeform 688"/>
            <p:cNvSpPr>
              <a:spLocks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215900 w 136"/>
                <a:gd name="T1" fmla="*/ 6350 h 81"/>
                <a:gd name="T2" fmla="*/ 1588 w 136"/>
                <a:gd name="T3" fmla="*/ 128588 h 81"/>
                <a:gd name="T4" fmla="*/ 0 w 136"/>
                <a:gd name="T5" fmla="*/ 123825 h 81"/>
                <a:gd name="T6" fmla="*/ 214313 w 136"/>
                <a:gd name="T7" fmla="*/ 0 h 81"/>
                <a:gd name="T8" fmla="*/ 215900 w 136"/>
                <a:gd name="T9" fmla="*/ 635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4" name="Freeform 689"/>
            <p:cNvSpPr>
              <a:spLocks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45640 w 28"/>
                <a:gd name="T1" fmla="*/ 73655 h 63"/>
                <a:gd name="T2" fmla="*/ 55562 w 28"/>
                <a:gd name="T3" fmla="*/ 21898 h 63"/>
                <a:gd name="T4" fmla="*/ 17859 w 28"/>
                <a:gd name="T5" fmla="*/ 27870 h 63"/>
                <a:gd name="T6" fmla="*/ 3969 w 28"/>
                <a:gd name="T7" fmla="*/ 107497 h 63"/>
                <a:gd name="T8" fmla="*/ 45640 w 28"/>
                <a:gd name="T9" fmla="*/ 7365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5" name="Freeform 690"/>
            <p:cNvSpPr>
              <a:spLocks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441325 w 356"/>
                <a:gd name="T1" fmla="*/ 25400 h 397"/>
                <a:gd name="T2" fmla="*/ 398463 w 356"/>
                <a:gd name="T3" fmla="*/ 11113 h 397"/>
                <a:gd name="T4" fmla="*/ 361950 w 356"/>
                <a:gd name="T5" fmla="*/ 36513 h 397"/>
                <a:gd name="T6" fmla="*/ 319088 w 356"/>
                <a:gd name="T7" fmla="*/ 23813 h 397"/>
                <a:gd name="T8" fmla="*/ 282575 w 356"/>
                <a:gd name="T9" fmla="*/ 49213 h 397"/>
                <a:gd name="T10" fmla="*/ 238125 w 356"/>
                <a:gd name="T11" fmla="*/ 36513 h 397"/>
                <a:gd name="T12" fmla="*/ 203200 w 356"/>
                <a:gd name="T13" fmla="*/ 61913 h 397"/>
                <a:gd name="T14" fmla="*/ 158750 w 356"/>
                <a:gd name="T15" fmla="*/ 49213 h 397"/>
                <a:gd name="T16" fmla="*/ 123825 w 356"/>
                <a:gd name="T17" fmla="*/ 74613 h 397"/>
                <a:gd name="T18" fmla="*/ 79375 w 356"/>
                <a:gd name="T19" fmla="*/ 61913 h 397"/>
                <a:gd name="T20" fmla="*/ 42863 w 356"/>
                <a:gd name="T21" fmla="*/ 87313 h 397"/>
                <a:gd name="T22" fmla="*/ 0 w 356"/>
                <a:gd name="T23" fmla="*/ 73025 h 397"/>
                <a:gd name="T24" fmla="*/ 3175 w 356"/>
                <a:gd name="T25" fmla="*/ 93663 h 397"/>
                <a:gd name="T26" fmla="*/ 38100 w 356"/>
                <a:gd name="T27" fmla="*/ 312738 h 397"/>
                <a:gd name="T28" fmla="*/ 87313 w 356"/>
                <a:gd name="T29" fmla="*/ 630238 h 397"/>
                <a:gd name="T30" fmla="*/ 565150 w 356"/>
                <a:gd name="T31" fmla="*/ 557213 h 397"/>
                <a:gd name="T32" fmla="*/ 515938 w 356"/>
                <a:gd name="T33" fmla="*/ 238125 h 397"/>
                <a:gd name="T34" fmla="*/ 481013 w 356"/>
                <a:gd name="T35" fmla="*/ 19050 h 397"/>
                <a:gd name="T36" fmla="*/ 477838 w 356"/>
                <a:gd name="T37" fmla="*/ 0 h 397"/>
                <a:gd name="T38" fmla="*/ 441325 w 356"/>
                <a:gd name="T39" fmla="*/ 25400 h 39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6" name="Freeform 691"/>
            <p:cNvSpPr>
              <a:spLocks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417892 w 213"/>
                <a:gd name="T1" fmla="*/ 53760 h 59"/>
                <a:gd name="T2" fmla="*/ 13930 w 213"/>
                <a:gd name="T3" fmla="*/ 115484 h 59"/>
                <a:gd name="T4" fmla="*/ 7960 w 213"/>
                <a:gd name="T5" fmla="*/ 111502 h 59"/>
                <a:gd name="T6" fmla="*/ 0 w 213"/>
                <a:gd name="T7" fmla="*/ 71680 h 59"/>
                <a:gd name="T8" fmla="*/ 5970 w 213"/>
                <a:gd name="T9" fmla="*/ 63715 h 59"/>
                <a:gd name="T10" fmla="*/ 409932 w 213"/>
                <a:gd name="T11" fmla="*/ 0 h 59"/>
                <a:gd name="T12" fmla="*/ 417892 w 213"/>
                <a:gd name="T13" fmla="*/ 5973 h 59"/>
                <a:gd name="T14" fmla="*/ 423862 w 213"/>
                <a:gd name="T15" fmla="*/ 45795 h 59"/>
                <a:gd name="T16" fmla="*/ 417892 w 213"/>
                <a:gd name="T17" fmla="*/ 53760 h 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7" name="Freeform 692"/>
            <p:cNvSpPr>
              <a:spLocks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138443 w 72"/>
                <a:gd name="T1" fmla="*/ 148829 h 84"/>
                <a:gd name="T2" fmla="*/ 30096 w 72"/>
                <a:gd name="T3" fmla="*/ 164704 h 84"/>
                <a:gd name="T4" fmla="*/ 22071 w 72"/>
                <a:gd name="T5" fmla="*/ 160735 h 84"/>
                <a:gd name="T6" fmla="*/ 0 w 72"/>
                <a:gd name="T7" fmla="*/ 23813 h 84"/>
                <a:gd name="T8" fmla="*/ 6019 w 72"/>
                <a:gd name="T9" fmla="*/ 17859 h 84"/>
                <a:gd name="T10" fmla="*/ 116372 w 72"/>
                <a:gd name="T11" fmla="*/ 0 h 84"/>
                <a:gd name="T12" fmla="*/ 122391 w 72"/>
                <a:gd name="T13" fmla="*/ 5953 h 84"/>
                <a:gd name="T14" fmla="*/ 144462 w 72"/>
                <a:gd name="T15" fmla="*/ 140891 h 84"/>
                <a:gd name="T16" fmla="*/ 138443 w 72"/>
                <a:gd name="T17" fmla="*/ 148829 h 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8" name="Freeform 693"/>
            <p:cNvSpPr>
              <a:spLocks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147597 w 78"/>
                <a:gd name="T1" fmla="*/ 226961 h 122"/>
                <a:gd name="T2" fmla="*/ 41886 w 78"/>
                <a:gd name="T3" fmla="*/ 242888 h 122"/>
                <a:gd name="T4" fmla="*/ 33907 w 78"/>
                <a:gd name="T5" fmla="*/ 236915 h 122"/>
                <a:gd name="T6" fmla="*/ 0 w 78"/>
                <a:gd name="T7" fmla="*/ 25882 h 122"/>
                <a:gd name="T8" fmla="*/ 5984 w 78"/>
                <a:gd name="T9" fmla="*/ 15927 h 122"/>
                <a:gd name="T10" fmla="*/ 113689 w 78"/>
                <a:gd name="T11" fmla="*/ 0 h 122"/>
                <a:gd name="T12" fmla="*/ 121668 w 78"/>
                <a:gd name="T13" fmla="*/ 5973 h 122"/>
                <a:gd name="T14" fmla="*/ 155575 w 78"/>
                <a:gd name="T15" fmla="*/ 217006 h 122"/>
                <a:gd name="T16" fmla="*/ 147597 w 78"/>
                <a:gd name="T17" fmla="*/ 226961 h 1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9" name="Freeform 694"/>
            <p:cNvSpPr>
              <a:spLocks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278595 w 142"/>
                <a:gd name="T1" fmla="*/ 43859 h 43"/>
                <a:gd name="T2" fmla="*/ 11940 w 142"/>
                <a:gd name="T3" fmla="*/ 85725 h 43"/>
                <a:gd name="T4" fmla="*/ 5970 w 142"/>
                <a:gd name="T5" fmla="*/ 81738 h 43"/>
                <a:gd name="T6" fmla="*/ 0 w 142"/>
                <a:gd name="T7" fmla="*/ 47847 h 43"/>
                <a:gd name="T8" fmla="*/ 3980 w 142"/>
                <a:gd name="T9" fmla="*/ 41866 h 43"/>
                <a:gd name="T10" fmla="*/ 272625 w 142"/>
                <a:gd name="T11" fmla="*/ 0 h 43"/>
                <a:gd name="T12" fmla="*/ 276605 w 142"/>
                <a:gd name="T13" fmla="*/ 3987 h 43"/>
                <a:gd name="T14" fmla="*/ 282575 w 142"/>
                <a:gd name="T15" fmla="*/ 37878 h 43"/>
                <a:gd name="T16" fmla="*/ 278595 w 142"/>
                <a:gd name="T17" fmla="*/ 43859 h 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0" name="Freeform 695"/>
            <p:cNvSpPr>
              <a:spLocks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280987 w 177"/>
                <a:gd name="T1" fmla="*/ 25400 h 44"/>
                <a:gd name="T2" fmla="*/ 4762 w 177"/>
                <a:gd name="T3" fmla="*/ 69850 h 44"/>
                <a:gd name="T4" fmla="*/ 0 w 177"/>
                <a:gd name="T5" fmla="*/ 44450 h 44"/>
                <a:gd name="T6" fmla="*/ 277812 w 177"/>
                <a:gd name="T7" fmla="*/ 0 h 44"/>
                <a:gd name="T8" fmla="*/ 280987 w 177"/>
                <a:gd name="T9" fmla="*/ 2540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1" name="Freeform 696"/>
            <p:cNvSpPr>
              <a:spLocks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277404 w 140"/>
                <a:gd name="T1" fmla="*/ 9995 h 27"/>
                <a:gd name="T2" fmla="*/ 3991 w 140"/>
                <a:gd name="T3" fmla="*/ 53975 h 27"/>
                <a:gd name="T4" fmla="*/ 1996 w 140"/>
                <a:gd name="T5" fmla="*/ 49977 h 27"/>
                <a:gd name="T6" fmla="*/ 0 w 140"/>
                <a:gd name="T7" fmla="*/ 43980 h 27"/>
                <a:gd name="T8" fmla="*/ 1996 w 140"/>
                <a:gd name="T9" fmla="*/ 41981 h 27"/>
                <a:gd name="T10" fmla="*/ 275409 w 140"/>
                <a:gd name="T11" fmla="*/ 0 h 27"/>
                <a:gd name="T12" fmla="*/ 277404 w 140"/>
                <a:gd name="T13" fmla="*/ 1999 h 27"/>
                <a:gd name="T14" fmla="*/ 279400 w 140"/>
                <a:gd name="T15" fmla="*/ 7996 h 27"/>
                <a:gd name="T16" fmla="*/ 277404 w 140"/>
                <a:gd name="T17" fmla="*/ 999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2" name="Freeform 697"/>
            <p:cNvSpPr>
              <a:spLocks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274238 w 139"/>
                <a:gd name="T1" fmla="*/ 11994 h 27"/>
                <a:gd name="T2" fmla="*/ 3974 w 139"/>
                <a:gd name="T3" fmla="*/ 53975 h 27"/>
                <a:gd name="T4" fmla="*/ 0 w 139"/>
                <a:gd name="T5" fmla="*/ 51976 h 27"/>
                <a:gd name="T6" fmla="*/ 0 w 139"/>
                <a:gd name="T7" fmla="*/ 45979 h 27"/>
                <a:gd name="T8" fmla="*/ 1987 w 139"/>
                <a:gd name="T9" fmla="*/ 41981 h 27"/>
                <a:gd name="T10" fmla="*/ 272251 w 139"/>
                <a:gd name="T11" fmla="*/ 0 h 27"/>
                <a:gd name="T12" fmla="*/ 276225 w 139"/>
                <a:gd name="T13" fmla="*/ 1999 h 27"/>
                <a:gd name="T14" fmla="*/ 276225 w 139"/>
                <a:gd name="T15" fmla="*/ 7996 h 27"/>
                <a:gd name="T16" fmla="*/ 274238 w 139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3" name="Freeform 698"/>
            <p:cNvSpPr>
              <a:spLocks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277404 w 140"/>
                <a:gd name="T1" fmla="*/ 11994 h 27"/>
                <a:gd name="T2" fmla="*/ 3991 w 140"/>
                <a:gd name="T3" fmla="*/ 53975 h 27"/>
                <a:gd name="T4" fmla="*/ 1996 w 140"/>
                <a:gd name="T5" fmla="*/ 51976 h 27"/>
                <a:gd name="T6" fmla="*/ 0 w 140"/>
                <a:gd name="T7" fmla="*/ 45979 h 27"/>
                <a:gd name="T8" fmla="*/ 1996 w 140"/>
                <a:gd name="T9" fmla="*/ 41981 h 27"/>
                <a:gd name="T10" fmla="*/ 275409 w 140"/>
                <a:gd name="T11" fmla="*/ 0 h 27"/>
                <a:gd name="T12" fmla="*/ 277404 w 140"/>
                <a:gd name="T13" fmla="*/ 1999 h 27"/>
                <a:gd name="T14" fmla="*/ 279400 w 140"/>
                <a:gd name="T15" fmla="*/ 7996 h 27"/>
                <a:gd name="T16" fmla="*/ 277404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4" name="Freeform 699"/>
            <p:cNvSpPr>
              <a:spLocks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273843 w 140"/>
                <a:gd name="T1" fmla="*/ 11994 h 27"/>
                <a:gd name="T2" fmla="*/ 3969 w 140"/>
                <a:gd name="T3" fmla="*/ 53975 h 27"/>
                <a:gd name="T4" fmla="*/ 0 w 140"/>
                <a:gd name="T5" fmla="*/ 51976 h 27"/>
                <a:gd name="T6" fmla="*/ 0 w 140"/>
                <a:gd name="T7" fmla="*/ 45979 h 27"/>
                <a:gd name="T8" fmla="*/ 1984 w 140"/>
                <a:gd name="T9" fmla="*/ 43980 h 27"/>
                <a:gd name="T10" fmla="*/ 273843 w 140"/>
                <a:gd name="T11" fmla="*/ 0 h 27"/>
                <a:gd name="T12" fmla="*/ 275828 w 140"/>
                <a:gd name="T13" fmla="*/ 1999 h 27"/>
                <a:gd name="T14" fmla="*/ 277812 w 140"/>
                <a:gd name="T15" fmla="*/ 7996 h 27"/>
                <a:gd name="T16" fmla="*/ 273843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5" name="Freeform 700"/>
            <p:cNvSpPr>
              <a:spLocks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275828 w 140"/>
                <a:gd name="T1" fmla="*/ 12246 h 28"/>
                <a:gd name="T2" fmla="*/ 3969 w 140"/>
                <a:gd name="T3" fmla="*/ 55109 h 28"/>
                <a:gd name="T4" fmla="*/ 1984 w 140"/>
                <a:gd name="T5" fmla="*/ 53068 h 28"/>
                <a:gd name="T6" fmla="*/ 0 w 140"/>
                <a:gd name="T7" fmla="*/ 46945 h 28"/>
                <a:gd name="T8" fmla="*/ 3969 w 140"/>
                <a:gd name="T9" fmla="*/ 44904 h 28"/>
                <a:gd name="T10" fmla="*/ 273843 w 140"/>
                <a:gd name="T11" fmla="*/ 2041 h 28"/>
                <a:gd name="T12" fmla="*/ 277812 w 140"/>
                <a:gd name="T13" fmla="*/ 4082 h 28"/>
                <a:gd name="T14" fmla="*/ 277812 w 140"/>
                <a:gd name="T15" fmla="*/ 10205 h 28"/>
                <a:gd name="T16" fmla="*/ 275828 w 140"/>
                <a:gd name="T17" fmla="*/ 12246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6" name="Freeform 701"/>
            <p:cNvSpPr>
              <a:spLocks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277404 w 140"/>
                <a:gd name="T1" fmla="*/ 9995 h 27"/>
                <a:gd name="T2" fmla="*/ 3991 w 140"/>
                <a:gd name="T3" fmla="*/ 53975 h 27"/>
                <a:gd name="T4" fmla="*/ 1996 w 140"/>
                <a:gd name="T5" fmla="*/ 51976 h 27"/>
                <a:gd name="T6" fmla="*/ 0 w 140"/>
                <a:gd name="T7" fmla="*/ 45979 h 27"/>
                <a:gd name="T8" fmla="*/ 1996 w 140"/>
                <a:gd name="T9" fmla="*/ 41981 h 27"/>
                <a:gd name="T10" fmla="*/ 275409 w 140"/>
                <a:gd name="T11" fmla="*/ 0 h 27"/>
                <a:gd name="T12" fmla="*/ 277404 w 140"/>
                <a:gd name="T13" fmla="*/ 1999 h 27"/>
                <a:gd name="T14" fmla="*/ 279400 w 140"/>
                <a:gd name="T15" fmla="*/ 7996 h 27"/>
                <a:gd name="T16" fmla="*/ 277404 w 140"/>
                <a:gd name="T17" fmla="*/ 9995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7" name="Freeform 702"/>
            <p:cNvSpPr>
              <a:spLocks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274238 w 139"/>
                <a:gd name="T1" fmla="*/ 11994 h 27"/>
                <a:gd name="T2" fmla="*/ 3974 w 139"/>
                <a:gd name="T3" fmla="*/ 53975 h 27"/>
                <a:gd name="T4" fmla="*/ 0 w 139"/>
                <a:gd name="T5" fmla="*/ 51976 h 27"/>
                <a:gd name="T6" fmla="*/ 0 w 139"/>
                <a:gd name="T7" fmla="*/ 45979 h 27"/>
                <a:gd name="T8" fmla="*/ 1987 w 139"/>
                <a:gd name="T9" fmla="*/ 41981 h 27"/>
                <a:gd name="T10" fmla="*/ 272251 w 139"/>
                <a:gd name="T11" fmla="*/ 0 h 27"/>
                <a:gd name="T12" fmla="*/ 276225 w 139"/>
                <a:gd name="T13" fmla="*/ 1999 h 27"/>
                <a:gd name="T14" fmla="*/ 276225 w 139"/>
                <a:gd name="T15" fmla="*/ 7996 h 27"/>
                <a:gd name="T16" fmla="*/ 274238 w 139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8" name="Freeform 703"/>
            <p:cNvSpPr>
              <a:spLocks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277404 w 140"/>
                <a:gd name="T1" fmla="*/ 11994 h 27"/>
                <a:gd name="T2" fmla="*/ 3991 w 140"/>
                <a:gd name="T3" fmla="*/ 53975 h 27"/>
                <a:gd name="T4" fmla="*/ 1996 w 140"/>
                <a:gd name="T5" fmla="*/ 51976 h 27"/>
                <a:gd name="T6" fmla="*/ 0 w 140"/>
                <a:gd name="T7" fmla="*/ 45979 h 27"/>
                <a:gd name="T8" fmla="*/ 1996 w 140"/>
                <a:gd name="T9" fmla="*/ 43980 h 27"/>
                <a:gd name="T10" fmla="*/ 275409 w 140"/>
                <a:gd name="T11" fmla="*/ 0 h 27"/>
                <a:gd name="T12" fmla="*/ 277404 w 140"/>
                <a:gd name="T13" fmla="*/ 1999 h 27"/>
                <a:gd name="T14" fmla="*/ 279400 w 140"/>
                <a:gd name="T15" fmla="*/ 7996 h 27"/>
                <a:gd name="T16" fmla="*/ 277404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9" name="Freeform 704"/>
            <p:cNvSpPr>
              <a:spLocks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115484 w 59"/>
                <a:gd name="T1" fmla="*/ 12065 h 15"/>
                <a:gd name="T2" fmla="*/ 3982 w 59"/>
                <a:gd name="T3" fmla="*/ 30163 h 15"/>
                <a:gd name="T4" fmla="*/ 1991 w 59"/>
                <a:gd name="T5" fmla="*/ 28152 h 15"/>
                <a:gd name="T6" fmla="*/ 0 w 59"/>
                <a:gd name="T7" fmla="*/ 20109 h 15"/>
                <a:gd name="T8" fmla="*/ 1991 w 59"/>
                <a:gd name="T9" fmla="*/ 18098 h 15"/>
                <a:gd name="T10" fmla="*/ 113493 w 59"/>
                <a:gd name="T11" fmla="*/ 2011 h 15"/>
                <a:gd name="T12" fmla="*/ 115484 w 59"/>
                <a:gd name="T13" fmla="*/ 2011 h 15"/>
                <a:gd name="T14" fmla="*/ 117475 w 59"/>
                <a:gd name="T15" fmla="*/ 10054 h 15"/>
                <a:gd name="T16" fmla="*/ 115484 w 59"/>
                <a:gd name="T17" fmla="*/ 12065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0" name="Freeform 705"/>
            <p:cNvSpPr>
              <a:spLocks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273843 w 140"/>
                <a:gd name="T1" fmla="*/ 11994 h 27"/>
                <a:gd name="T2" fmla="*/ 3969 w 140"/>
                <a:gd name="T3" fmla="*/ 53975 h 27"/>
                <a:gd name="T4" fmla="*/ 0 w 140"/>
                <a:gd name="T5" fmla="*/ 51976 h 27"/>
                <a:gd name="T6" fmla="*/ 0 w 140"/>
                <a:gd name="T7" fmla="*/ 45979 h 27"/>
                <a:gd name="T8" fmla="*/ 1984 w 140"/>
                <a:gd name="T9" fmla="*/ 41981 h 27"/>
                <a:gd name="T10" fmla="*/ 273843 w 140"/>
                <a:gd name="T11" fmla="*/ 0 h 27"/>
                <a:gd name="T12" fmla="*/ 275828 w 140"/>
                <a:gd name="T13" fmla="*/ 1999 h 27"/>
                <a:gd name="T14" fmla="*/ 277812 w 140"/>
                <a:gd name="T15" fmla="*/ 7996 h 27"/>
                <a:gd name="T16" fmla="*/ 273843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1" name="Freeform 706"/>
            <p:cNvSpPr>
              <a:spLocks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277404 w 140"/>
                <a:gd name="T1" fmla="*/ 11994 h 27"/>
                <a:gd name="T2" fmla="*/ 3991 w 140"/>
                <a:gd name="T3" fmla="*/ 53975 h 27"/>
                <a:gd name="T4" fmla="*/ 1996 w 140"/>
                <a:gd name="T5" fmla="*/ 51976 h 27"/>
                <a:gd name="T6" fmla="*/ 0 w 140"/>
                <a:gd name="T7" fmla="*/ 45979 h 27"/>
                <a:gd name="T8" fmla="*/ 3991 w 140"/>
                <a:gd name="T9" fmla="*/ 41981 h 27"/>
                <a:gd name="T10" fmla="*/ 275409 w 140"/>
                <a:gd name="T11" fmla="*/ 0 h 27"/>
                <a:gd name="T12" fmla="*/ 279400 w 140"/>
                <a:gd name="T13" fmla="*/ 1999 h 27"/>
                <a:gd name="T14" fmla="*/ 279400 w 140"/>
                <a:gd name="T15" fmla="*/ 7996 h 27"/>
                <a:gd name="T16" fmla="*/ 277404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2" name="Freeform 707"/>
            <p:cNvSpPr>
              <a:spLocks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275828 w 140"/>
                <a:gd name="T1" fmla="*/ 11994 h 27"/>
                <a:gd name="T2" fmla="*/ 3969 w 140"/>
                <a:gd name="T3" fmla="*/ 53975 h 27"/>
                <a:gd name="T4" fmla="*/ 1984 w 140"/>
                <a:gd name="T5" fmla="*/ 51976 h 27"/>
                <a:gd name="T6" fmla="*/ 0 w 140"/>
                <a:gd name="T7" fmla="*/ 45979 h 27"/>
                <a:gd name="T8" fmla="*/ 1984 w 140"/>
                <a:gd name="T9" fmla="*/ 43980 h 27"/>
                <a:gd name="T10" fmla="*/ 273843 w 140"/>
                <a:gd name="T11" fmla="*/ 0 h 27"/>
                <a:gd name="T12" fmla="*/ 275828 w 140"/>
                <a:gd name="T13" fmla="*/ 1999 h 27"/>
                <a:gd name="T14" fmla="*/ 277812 w 140"/>
                <a:gd name="T15" fmla="*/ 7996 h 27"/>
                <a:gd name="T16" fmla="*/ 275828 w 140"/>
                <a:gd name="T17" fmla="*/ 11994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3" name="Freeform 708"/>
            <p:cNvSpPr>
              <a:spLocks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130969 w 80"/>
                <a:gd name="T1" fmla="*/ 71588 h 95"/>
                <a:gd name="T2" fmla="*/ 134938 w 80"/>
                <a:gd name="T3" fmla="*/ 15908 h 95"/>
                <a:gd name="T4" fmla="*/ 83344 w 80"/>
                <a:gd name="T5" fmla="*/ 37783 h 95"/>
                <a:gd name="T6" fmla="*/ 0 w 80"/>
                <a:gd name="T7" fmla="*/ 155108 h 95"/>
                <a:gd name="T8" fmla="*/ 31750 w 80"/>
                <a:gd name="T9" fmla="*/ 161073 h 95"/>
                <a:gd name="T10" fmla="*/ 47625 w 80"/>
                <a:gd name="T11" fmla="*/ 188913 h 95"/>
                <a:gd name="T12" fmla="*/ 130969 w 80"/>
                <a:gd name="T13" fmla="*/ 71588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4" name="Freeform 709"/>
            <p:cNvSpPr>
              <a:spLocks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5953 w 4"/>
                <a:gd name="T1" fmla="*/ 5954 h 4"/>
                <a:gd name="T2" fmla="*/ 1984 w 4"/>
                <a:gd name="T3" fmla="*/ 7938 h 4"/>
                <a:gd name="T4" fmla="*/ 1984 w 4"/>
                <a:gd name="T5" fmla="*/ 1985 h 4"/>
                <a:gd name="T6" fmla="*/ 5953 w 4"/>
                <a:gd name="T7" fmla="*/ 1985 h 4"/>
                <a:gd name="T8" fmla="*/ 5953 w 4"/>
                <a:gd name="T9" fmla="*/ 595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5" name="Freeform 710"/>
            <p:cNvSpPr>
              <a:spLocks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5953 w 4"/>
                <a:gd name="T1" fmla="*/ 7144 h 4"/>
                <a:gd name="T2" fmla="*/ 1984 w 4"/>
                <a:gd name="T3" fmla="*/ 9525 h 4"/>
                <a:gd name="T4" fmla="*/ 1984 w 4"/>
                <a:gd name="T5" fmla="*/ 2381 h 4"/>
                <a:gd name="T6" fmla="*/ 5953 w 4"/>
                <a:gd name="T7" fmla="*/ 2381 h 4"/>
                <a:gd name="T8" fmla="*/ 5953 w 4"/>
                <a:gd name="T9" fmla="*/ 714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6" name="Freeform 711"/>
            <p:cNvSpPr>
              <a:spLocks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7937 w 4"/>
                <a:gd name="T1" fmla="*/ 5954 h 4"/>
                <a:gd name="T2" fmla="*/ 1984 w 4"/>
                <a:gd name="T3" fmla="*/ 7938 h 4"/>
                <a:gd name="T4" fmla="*/ 1984 w 4"/>
                <a:gd name="T5" fmla="*/ 1985 h 4"/>
                <a:gd name="T6" fmla="*/ 5953 w 4"/>
                <a:gd name="T7" fmla="*/ 1985 h 4"/>
                <a:gd name="T8" fmla="*/ 7937 w 4"/>
                <a:gd name="T9" fmla="*/ 595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7" name="Freeform 712"/>
            <p:cNvSpPr>
              <a:spLocks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7937 w 4"/>
                <a:gd name="T1" fmla="*/ 5954 h 4"/>
                <a:gd name="T2" fmla="*/ 1984 w 4"/>
                <a:gd name="T3" fmla="*/ 7938 h 4"/>
                <a:gd name="T4" fmla="*/ 1984 w 4"/>
                <a:gd name="T5" fmla="*/ 1985 h 4"/>
                <a:gd name="T6" fmla="*/ 5953 w 4"/>
                <a:gd name="T7" fmla="*/ 1985 h 4"/>
                <a:gd name="T8" fmla="*/ 7937 w 4"/>
                <a:gd name="T9" fmla="*/ 595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8" name="Freeform 713"/>
            <p:cNvSpPr>
              <a:spLocks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7937 w 4"/>
                <a:gd name="T1" fmla="*/ 5954 h 4"/>
                <a:gd name="T2" fmla="*/ 1984 w 4"/>
                <a:gd name="T3" fmla="*/ 7938 h 4"/>
                <a:gd name="T4" fmla="*/ 1984 w 4"/>
                <a:gd name="T5" fmla="*/ 1985 h 4"/>
                <a:gd name="T6" fmla="*/ 5953 w 4"/>
                <a:gd name="T7" fmla="*/ 1985 h 4"/>
                <a:gd name="T8" fmla="*/ 7937 w 4"/>
                <a:gd name="T9" fmla="*/ 5954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9" name="Freeform 714"/>
            <p:cNvSpPr>
              <a:spLocks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75597 w 79"/>
                <a:gd name="T1" fmla="*/ 151130 h 95"/>
                <a:gd name="T2" fmla="*/ 21883 w 79"/>
                <a:gd name="T3" fmla="*/ 173005 h 95"/>
                <a:gd name="T4" fmla="*/ 25862 w 79"/>
                <a:gd name="T5" fmla="*/ 115336 h 95"/>
                <a:gd name="T6" fmla="*/ 109417 w 79"/>
                <a:gd name="T7" fmla="*/ 0 h 95"/>
                <a:gd name="T8" fmla="*/ 127321 w 79"/>
                <a:gd name="T9" fmla="*/ 25851 h 95"/>
                <a:gd name="T10" fmla="*/ 157162 w 79"/>
                <a:gd name="T11" fmla="*/ 33805 h 95"/>
                <a:gd name="T12" fmla="*/ 75597 w 79"/>
                <a:gd name="T13" fmla="*/ 151130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0" name="Freeform 715"/>
            <p:cNvSpPr>
              <a:spLocks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21883 w 79"/>
                <a:gd name="T1" fmla="*/ 38180 h 79"/>
                <a:gd name="T2" fmla="*/ 37798 w 79"/>
                <a:gd name="T3" fmla="*/ 136646 h 79"/>
                <a:gd name="T4" fmla="*/ 135279 w 79"/>
                <a:gd name="T5" fmla="*/ 120570 h 79"/>
                <a:gd name="T6" fmla="*/ 119364 w 79"/>
                <a:gd name="T7" fmla="*/ 22104 h 79"/>
                <a:gd name="T8" fmla="*/ 21883 w 79"/>
                <a:gd name="T9" fmla="*/ 3818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1" name="Freeform 716"/>
            <p:cNvSpPr>
              <a:spLocks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18126 w 67"/>
                <a:gd name="T1" fmla="*/ 31845 h 67"/>
                <a:gd name="T2" fmla="*/ 32224 w 67"/>
                <a:gd name="T3" fmla="*/ 115437 h 67"/>
                <a:gd name="T4" fmla="*/ 116811 w 67"/>
                <a:gd name="T5" fmla="*/ 101505 h 67"/>
                <a:gd name="T6" fmla="*/ 102713 w 67"/>
                <a:gd name="T7" fmla="*/ 19903 h 67"/>
                <a:gd name="T8" fmla="*/ 18126 w 67"/>
                <a:gd name="T9" fmla="*/ 31845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2" name="Freeform 717"/>
            <p:cNvSpPr>
              <a:spLocks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7938 h 5"/>
                <a:gd name="T2" fmla="*/ 0 w 4"/>
                <a:gd name="T3" fmla="*/ 7938 h 5"/>
                <a:gd name="T4" fmla="*/ 3175 w 4"/>
                <a:gd name="T5" fmla="*/ 7938 h 5"/>
                <a:gd name="T6" fmla="*/ 6350 w 4"/>
                <a:gd name="T7" fmla="*/ 1588 h 5"/>
                <a:gd name="T8" fmla="*/ 6350 w 4"/>
                <a:gd name="T9" fmla="*/ 0 h 5"/>
                <a:gd name="T10" fmla="*/ 4763 w 4"/>
                <a:gd name="T11" fmla="*/ 0 h 5"/>
                <a:gd name="T12" fmla="*/ 0 w 4"/>
                <a:gd name="T13" fmla="*/ 6350 h 5"/>
                <a:gd name="T14" fmla="*/ 0 w 4"/>
                <a:gd name="T15" fmla="*/ 7938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3" name="Freeform 718"/>
            <p:cNvSpPr>
              <a:spLocks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4763 h 3"/>
                <a:gd name="T2" fmla="*/ 0 w 5"/>
                <a:gd name="T3" fmla="*/ 4763 h 3"/>
                <a:gd name="T4" fmla="*/ 3175 w 5"/>
                <a:gd name="T5" fmla="*/ 4763 h 3"/>
                <a:gd name="T6" fmla="*/ 7937 w 5"/>
                <a:gd name="T7" fmla="*/ 1588 h 3"/>
                <a:gd name="T8" fmla="*/ 7937 w 5"/>
                <a:gd name="T9" fmla="*/ 0 h 3"/>
                <a:gd name="T10" fmla="*/ 4762 w 5"/>
                <a:gd name="T11" fmla="*/ 0 h 3"/>
                <a:gd name="T12" fmla="*/ 1587 w 5"/>
                <a:gd name="T13" fmla="*/ 3175 h 3"/>
                <a:gd name="T14" fmla="*/ 0 w 5"/>
                <a:gd name="T15" fmla="*/ 4763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4" name="Freeform 719"/>
            <p:cNvSpPr>
              <a:spLocks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3175 h 3"/>
                <a:gd name="T2" fmla="*/ 0 w 5"/>
                <a:gd name="T3" fmla="*/ 3175 h 3"/>
                <a:gd name="T4" fmla="*/ 1905 w 5"/>
                <a:gd name="T5" fmla="*/ 4763 h 3"/>
                <a:gd name="T6" fmla="*/ 7620 w 5"/>
                <a:gd name="T7" fmla="*/ 3175 h 3"/>
                <a:gd name="T8" fmla="*/ 7620 w 5"/>
                <a:gd name="T9" fmla="*/ 1588 h 3"/>
                <a:gd name="T10" fmla="*/ 5715 w 5"/>
                <a:gd name="T11" fmla="*/ 0 h 3"/>
                <a:gd name="T12" fmla="*/ 0 w 5"/>
                <a:gd name="T13" fmla="*/ 1588 h 3"/>
                <a:gd name="T14" fmla="*/ 0 w 5"/>
                <a:gd name="T15" fmla="*/ 3175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5" name="Freeform 720"/>
            <p:cNvSpPr>
              <a:spLocks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588 h 2"/>
                <a:gd name="T2" fmla="*/ 0 w 5"/>
                <a:gd name="T3" fmla="*/ 1588 h 2"/>
                <a:gd name="T4" fmla="*/ 1905 w 5"/>
                <a:gd name="T5" fmla="*/ 3175 h 2"/>
                <a:gd name="T6" fmla="*/ 7620 w 5"/>
                <a:gd name="T7" fmla="*/ 3175 h 2"/>
                <a:gd name="T8" fmla="*/ 9525 w 5"/>
                <a:gd name="T9" fmla="*/ 1588 h 2"/>
                <a:gd name="T10" fmla="*/ 7620 w 5"/>
                <a:gd name="T11" fmla="*/ 1588 h 2"/>
                <a:gd name="T12" fmla="*/ 1905 w 5"/>
                <a:gd name="T13" fmla="*/ 0 h 2"/>
                <a:gd name="T14" fmla="*/ 0 w 5"/>
                <a:gd name="T15" fmla="*/ 1588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6" name="Freeform 721"/>
            <p:cNvSpPr>
              <a:spLocks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2117 h 3"/>
                <a:gd name="T2" fmla="*/ 0 w 5"/>
                <a:gd name="T3" fmla="*/ 2117 h 3"/>
                <a:gd name="T4" fmla="*/ 1905 w 5"/>
                <a:gd name="T5" fmla="*/ 4233 h 3"/>
                <a:gd name="T6" fmla="*/ 7620 w 5"/>
                <a:gd name="T7" fmla="*/ 6350 h 3"/>
                <a:gd name="T8" fmla="*/ 9525 w 5"/>
                <a:gd name="T9" fmla="*/ 6350 h 3"/>
                <a:gd name="T10" fmla="*/ 7620 w 5"/>
                <a:gd name="T11" fmla="*/ 4233 h 3"/>
                <a:gd name="T12" fmla="*/ 1905 w 5"/>
                <a:gd name="T13" fmla="*/ 0 h 3"/>
                <a:gd name="T14" fmla="*/ 0 w 5"/>
                <a:gd name="T15" fmla="*/ 2117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7" name="Freeform 722"/>
            <p:cNvSpPr>
              <a:spLocks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588 h 5"/>
                <a:gd name="T6" fmla="*/ 4763 w 4"/>
                <a:gd name="T7" fmla="*/ 7938 h 5"/>
                <a:gd name="T8" fmla="*/ 6350 w 4"/>
                <a:gd name="T9" fmla="*/ 7938 h 5"/>
                <a:gd name="T10" fmla="*/ 6350 w 4"/>
                <a:gd name="T11" fmla="*/ 3175 h 5"/>
                <a:gd name="T12" fmla="*/ 1588 w 4"/>
                <a:gd name="T13" fmla="*/ 0 h 5"/>
                <a:gd name="T14" fmla="*/ 0 w 4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8" name="Freeform 723"/>
            <p:cNvSpPr>
              <a:spLocks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984 w 4"/>
                <a:gd name="T1" fmla="*/ 1905 h 5"/>
                <a:gd name="T2" fmla="*/ 1984 w 4"/>
                <a:gd name="T3" fmla="*/ 1905 h 5"/>
                <a:gd name="T4" fmla="*/ 1984 w 4"/>
                <a:gd name="T5" fmla="*/ 3810 h 5"/>
                <a:gd name="T6" fmla="*/ 3969 w 4"/>
                <a:gd name="T7" fmla="*/ 9525 h 5"/>
                <a:gd name="T8" fmla="*/ 5953 w 4"/>
                <a:gd name="T9" fmla="*/ 9525 h 5"/>
                <a:gd name="T10" fmla="*/ 5953 w 4"/>
                <a:gd name="T11" fmla="*/ 7620 h 5"/>
                <a:gd name="T12" fmla="*/ 3969 w 4"/>
                <a:gd name="T13" fmla="*/ 1905 h 5"/>
                <a:gd name="T14" fmla="*/ 1984 w 4"/>
                <a:gd name="T15" fmla="*/ 190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9" name="Freeform 724"/>
            <p:cNvSpPr>
              <a:spLocks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2223 h 5"/>
                <a:gd name="T6" fmla="*/ 0 w 1"/>
                <a:gd name="T7" fmla="*/ 8890 h 5"/>
                <a:gd name="T8" fmla="*/ 3175 w 1"/>
                <a:gd name="T9" fmla="*/ 8890 h 5"/>
                <a:gd name="T10" fmla="*/ 3175 w 1"/>
                <a:gd name="T11" fmla="*/ 8890 h 5"/>
                <a:gd name="T12" fmla="*/ 3175 w 1"/>
                <a:gd name="T13" fmla="*/ 0 h 5"/>
                <a:gd name="T14" fmla="*/ 0 w 1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80" name="Freeform 725"/>
            <p:cNvSpPr>
              <a:spLocks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4233 w 3"/>
                <a:gd name="T1" fmla="*/ 0 h 5"/>
                <a:gd name="T2" fmla="*/ 4233 w 3"/>
                <a:gd name="T3" fmla="*/ 0 h 5"/>
                <a:gd name="T4" fmla="*/ 2117 w 3"/>
                <a:gd name="T5" fmla="*/ 0 h 5"/>
                <a:gd name="T6" fmla="*/ 0 w 3"/>
                <a:gd name="T7" fmla="*/ 8890 h 5"/>
                <a:gd name="T8" fmla="*/ 2117 w 3"/>
                <a:gd name="T9" fmla="*/ 11113 h 5"/>
                <a:gd name="T10" fmla="*/ 4233 w 3"/>
                <a:gd name="T11" fmla="*/ 8890 h 5"/>
                <a:gd name="T12" fmla="*/ 6350 w 3"/>
                <a:gd name="T13" fmla="*/ 2223 h 5"/>
                <a:gd name="T14" fmla="*/ 4233 w 3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81" name="Freeform 726"/>
            <p:cNvSpPr>
              <a:spLocks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6350 w 4"/>
                <a:gd name="T1" fmla="*/ 0 h 5"/>
                <a:gd name="T2" fmla="*/ 6350 w 4"/>
                <a:gd name="T3" fmla="*/ 0 h 5"/>
                <a:gd name="T4" fmla="*/ 3175 w 4"/>
                <a:gd name="T5" fmla="*/ 1588 h 5"/>
                <a:gd name="T6" fmla="*/ 0 w 4"/>
                <a:gd name="T7" fmla="*/ 6350 h 5"/>
                <a:gd name="T8" fmla="*/ 0 w 4"/>
                <a:gd name="T9" fmla="*/ 7938 h 5"/>
                <a:gd name="T10" fmla="*/ 1588 w 4"/>
                <a:gd name="T11" fmla="*/ 7938 h 5"/>
                <a:gd name="T12" fmla="*/ 6350 w 4"/>
                <a:gd name="T13" fmla="*/ 4763 h 5"/>
                <a:gd name="T14" fmla="*/ 6350 w 4"/>
                <a:gd name="T15" fmla="*/ 0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82" name="Freeform 727"/>
            <p:cNvSpPr>
              <a:spLocks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7937 w 5"/>
                <a:gd name="T1" fmla="*/ 0 h 4"/>
                <a:gd name="T2" fmla="*/ 7937 w 5"/>
                <a:gd name="T3" fmla="*/ 0 h 4"/>
                <a:gd name="T4" fmla="*/ 4762 w 5"/>
                <a:gd name="T5" fmla="*/ 0 h 4"/>
                <a:gd name="T6" fmla="*/ 0 w 5"/>
                <a:gd name="T7" fmla="*/ 1588 h 4"/>
                <a:gd name="T8" fmla="*/ 0 w 5"/>
                <a:gd name="T9" fmla="*/ 6350 h 4"/>
                <a:gd name="T10" fmla="*/ 3175 w 5"/>
                <a:gd name="T11" fmla="*/ 6350 h 4"/>
                <a:gd name="T12" fmla="*/ 6350 w 5"/>
                <a:gd name="T13" fmla="*/ 1588 h 4"/>
                <a:gd name="T14" fmla="*/ 7937 w 5"/>
                <a:gd name="T15" fmla="*/ 0 h 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83" name="Freeform 728"/>
            <p:cNvSpPr>
              <a:spLocks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9525 w 5"/>
                <a:gd name="T1" fmla="*/ 0 h 2"/>
                <a:gd name="T2" fmla="*/ 9525 w 5"/>
                <a:gd name="T3" fmla="*/ 0 h 2"/>
                <a:gd name="T4" fmla="*/ 7620 w 5"/>
                <a:gd name="T5" fmla="*/ 0 h 2"/>
                <a:gd name="T6" fmla="*/ 1905 w 5"/>
                <a:gd name="T7" fmla="*/ 1588 h 2"/>
                <a:gd name="T8" fmla="*/ 1905 w 5"/>
                <a:gd name="T9" fmla="*/ 3175 h 2"/>
                <a:gd name="T10" fmla="*/ 1905 w 5"/>
                <a:gd name="T11" fmla="*/ 3175 h 2"/>
                <a:gd name="T12" fmla="*/ 9525 w 5"/>
                <a:gd name="T13" fmla="*/ 1588 h 2"/>
                <a:gd name="T14" fmla="*/ 9525 w 5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84" name="Freeform 729"/>
            <p:cNvSpPr>
              <a:spLocks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9525 w 5"/>
                <a:gd name="T1" fmla="*/ 3175 h 2"/>
                <a:gd name="T2" fmla="*/ 9525 w 5"/>
                <a:gd name="T3" fmla="*/ 3175 h 2"/>
                <a:gd name="T4" fmla="*/ 7620 w 5"/>
                <a:gd name="T5" fmla="*/ 1588 h 2"/>
                <a:gd name="T6" fmla="*/ 1905 w 5"/>
                <a:gd name="T7" fmla="*/ 0 h 2"/>
                <a:gd name="T8" fmla="*/ 0 w 5"/>
                <a:gd name="T9" fmla="*/ 1588 h 2"/>
                <a:gd name="T10" fmla="*/ 0 w 5"/>
                <a:gd name="T11" fmla="*/ 3175 h 2"/>
                <a:gd name="T12" fmla="*/ 7620 w 5"/>
                <a:gd name="T13" fmla="*/ 3175 h 2"/>
                <a:gd name="T14" fmla="*/ 9525 w 5"/>
                <a:gd name="T15" fmla="*/ 3175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85" name="Freeform 730"/>
            <p:cNvSpPr>
              <a:spLocks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9525 w 5"/>
                <a:gd name="T1" fmla="*/ 6350 h 3"/>
                <a:gd name="T2" fmla="*/ 9525 w 5"/>
                <a:gd name="T3" fmla="*/ 6350 h 3"/>
                <a:gd name="T4" fmla="*/ 7620 w 5"/>
                <a:gd name="T5" fmla="*/ 4233 h 3"/>
                <a:gd name="T6" fmla="*/ 1905 w 5"/>
                <a:gd name="T7" fmla="*/ 0 h 3"/>
                <a:gd name="T8" fmla="*/ 0 w 5"/>
                <a:gd name="T9" fmla="*/ 2117 h 3"/>
                <a:gd name="T10" fmla="*/ 1905 w 5"/>
                <a:gd name="T11" fmla="*/ 4233 h 3"/>
                <a:gd name="T12" fmla="*/ 7620 w 5"/>
                <a:gd name="T13" fmla="*/ 6350 h 3"/>
                <a:gd name="T14" fmla="*/ 9525 w 5"/>
                <a:gd name="T15" fmla="*/ 6350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86" name="Freeform 731"/>
            <p:cNvSpPr>
              <a:spLocks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6350 w 4"/>
                <a:gd name="T1" fmla="*/ 4763 h 3"/>
                <a:gd name="T2" fmla="*/ 6350 w 4"/>
                <a:gd name="T3" fmla="*/ 4763 h 3"/>
                <a:gd name="T4" fmla="*/ 6350 w 4"/>
                <a:gd name="T5" fmla="*/ 3175 h 3"/>
                <a:gd name="T6" fmla="*/ 1588 w 4"/>
                <a:gd name="T7" fmla="*/ 0 h 3"/>
                <a:gd name="T8" fmla="*/ 0 w 4"/>
                <a:gd name="T9" fmla="*/ 0 h 3"/>
                <a:gd name="T10" fmla="*/ 0 w 4"/>
                <a:gd name="T11" fmla="*/ 1588 h 3"/>
                <a:gd name="T12" fmla="*/ 4763 w 4"/>
                <a:gd name="T13" fmla="*/ 4763 h 3"/>
                <a:gd name="T14" fmla="*/ 6350 w 4"/>
                <a:gd name="T15" fmla="*/ 4763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87" name="Freeform 732"/>
            <p:cNvSpPr>
              <a:spLocks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6350 w 3"/>
                <a:gd name="T1" fmla="*/ 9525 h 5"/>
                <a:gd name="T2" fmla="*/ 6350 w 3"/>
                <a:gd name="T3" fmla="*/ 9525 h 5"/>
                <a:gd name="T4" fmla="*/ 6350 w 3"/>
                <a:gd name="T5" fmla="*/ 7620 h 5"/>
                <a:gd name="T6" fmla="*/ 4233 w 3"/>
                <a:gd name="T7" fmla="*/ 1905 h 5"/>
                <a:gd name="T8" fmla="*/ 2117 w 3"/>
                <a:gd name="T9" fmla="*/ 0 h 5"/>
                <a:gd name="T10" fmla="*/ 2117 w 3"/>
                <a:gd name="T11" fmla="*/ 1905 h 5"/>
                <a:gd name="T12" fmla="*/ 4233 w 3"/>
                <a:gd name="T13" fmla="*/ 7620 h 5"/>
                <a:gd name="T14" fmla="*/ 6350 w 3"/>
                <a:gd name="T15" fmla="*/ 952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88" name="Freeform 733"/>
            <p:cNvSpPr>
              <a:spLocks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3175 w 1"/>
                <a:gd name="T1" fmla="*/ 9525 h 5"/>
                <a:gd name="T2" fmla="*/ 3175 w 1"/>
                <a:gd name="T3" fmla="*/ 9525 h 5"/>
                <a:gd name="T4" fmla="*/ 3175 w 1"/>
                <a:gd name="T5" fmla="*/ 7620 h 5"/>
                <a:gd name="T6" fmla="*/ 3175 w 1"/>
                <a:gd name="T7" fmla="*/ 1905 h 5"/>
                <a:gd name="T8" fmla="*/ 0 w 1"/>
                <a:gd name="T9" fmla="*/ 0 h 5"/>
                <a:gd name="T10" fmla="*/ 0 w 1"/>
                <a:gd name="T11" fmla="*/ 1905 h 5"/>
                <a:gd name="T12" fmla="*/ 0 w 1"/>
                <a:gd name="T13" fmla="*/ 7620 h 5"/>
                <a:gd name="T14" fmla="*/ 3175 w 1"/>
                <a:gd name="T15" fmla="*/ 952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89" name="Freeform 734"/>
            <p:cNvSpPr>
              <a:spLocks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2117 w 3"/>
                <a:gd name="T1" fmla="*/ 9525 h 5"/>
                <a:gd name="T2" fmla="*/ 2117 w 3"/>
                <a:gd name="T3" fmla="*/ 9525 h 5"/>
                <a:gd name="T4" fmla="*/ 4233 w 3"/>
                <a:gd name="T5" fmla="*/ 7620 h 5"/>
                <a:gd name="T6" fmla="*/ 4233 w 3"/>
                <a:gd name="T7" fmla="*/ 1905 h 5"/>
                <a:gd name="T8" fmla="*/ 4233 w 3"/>
                <a:gd name="T9" fmla="*/ 0 h 5"/>
                <a:gd name="T10" fmla="*/ 2117 w 3"/>
                <a:gd name="T11" fmla="*/ 0 h 5"/>
                <a:gd name="T12" fmla="*/ 0 w 3"/>
                <a:gd name="T13" fmla="*/ 7620 h 5"/>
                <a:gd name="T14" fmla="*/ 2117 w 3"/>
                <a:gd name="T15" fmla="*/ 9525 h 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90" name="Freeform 735"/>
            <p:cNvSpPr>
              <a:spLocks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10583 h 6"/>
                <a:gd name="T2" fmla="*/ 0 w 20"/>
                <a:gd name="T3" fmla="*/ 10583 h 6"/>
                <a:gd name="T4" fmla="*/ 1984 w 20"/>
                <a:gd name="T5" fmla="*/ 12700 h 6"/>
                <a:gd name="T6" fmla="*/ 37703 w 20"/>
                <a:gd name="T7" fmla="*/ 4233 h 6"/>
                <a:gd name="T8" fmla="*/ 39687 w 20"/>
                <a:gd name="T9" fmla="*/ 2117 h 6"/>
                <a:gd name="T10" fmla="*/ 37703 w 20"/>
                <a:gd name="T11" fmla="*/ 0 h 6"/>
                <a:gd name="T12" fmla="*/ 1984 w 20"/>
                <a:gd name="T13" fmla="*/ 8467 h 6"/>
                <a:gd name="T14" fmla="*/ 0 w 20"/>
                <a:gd name="T15" fmla="*/ 10583 h 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91" name="Freeform 736"/>
            <p:cNvSpPr>
              <a:spLocks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3175 h 17"/>
                <a:gd name="T2" fmla="*/ 33338 w 22"/>
                <a:gd name="T3" fmla="*/ 26988 h 17"/>
                <a:gd name="T4" fmla="*/ 34925 w 22"/>
                <a:gd name="T5" fmla="*/ 26988 h 17"/>
                <a:gd name="T6" fmla="*/ 0 w 22"/>
                <a:gd name="T7" fmla="*/ 0 h 17"/>
                <a:gd name="T8" fmla="*/ 0 w 22"/>
                <a:gd name="T9" fmla="*/ 317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92" name="Freeform 737"/>
            <p:cNvSpPr>
              <a:spLocks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2222 w 5"/>
                <a:gd name="T1" fmla="*/ 1905 h 5"/>
                <a:gd name="T2" fmla="*/ 2222 w 5"/>
                <a:gd name="T3" fmla="*/ 9525 h 5"/>
                <a:gd name="T4" fmla="*/ 8890 w 5"/>
                <a:gd name="T5" fmla="*/ 7620 h 5"/>
                <a:gd name="T6" fmla="*/ 8890 w 5"/>
                <a:gd name="T7" fmla="*/ 1905 h 5"/>
                <a:gd name="T8" fmla="*/ 2222 w 5"/>
                <a:gd name="T9" fmla="*/ 1905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93" name="Freeform 738"/>
            <p:cNvSpPr>
              <a:spLocks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28152 h 15"/>
                <a:gd name="T2" fmla="*/ 2020 w 11"/>
                <a:gd name="T3" fmla="*/ 30163 h 15"/>
                <a:gd name="T4" fmla="*/ 6061 w 11"/>
                <a:gd name="T5" fmla="*/ 28152 h 15"/>
                <a:gd name="T6" fmla="*/ 22225 w 11"/>
                <a:gd name="T7" fmla="*/ 6033 h 15"/>
                <a:gd name="T8" fmla="*/ 22225 w 11"/>
                <a:gd name="T9" fmla="*/ 2011 h 15"/>
                <a:gd name="T10" fmla="*/ 20205 w 11"/>
                <a:gd name="T11" fmla="*/ 2011 h 15"/>
                <a:gd name="T12" fmla="*/ 16164 w 11"/>
                <a:gd name="T13" fmla="*/ 2011 h 15"/>
                <a:gd name="T14" fmla="*/ 0 w 11"/>
                <a:gd name="T15" fmla="*/ 24130 h 15"/>
                <a:gd name="T16" fmla="*/ 0 w 11"/>
                <a:gd name="T17" fmla="*/ 28152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94" name="Freeform 739"/>
            <p:cNvSpPr>
              <a:spLocks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h 336"/>
                <a:gd name="T1" fmla="*/ 533400 h 336"/>
                <a:gd name="T2" fmla="*/ 0 h 336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95" name="Line 740"/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96" name="Freeform 741"/>
            <p:cNvSpPr>
              <a:spLocks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340836 w 180"/>
                <a:gd name="T1" fmla="*/ 183278 h 153"/>
                <a:gd name="T2" fmla="*/ 291006 w 180"/>
                <a:gd name="T3" fmla="*/ 169333 h 153"/>
                <a:gd name="T4" fmla="*/ 189353 w 180"/>
                <a:gd name="T5" fmla="*/ 19922 h 153"/>
                <a:gd name="T6" fmla="*/ 19932 w 180"/>
                <a:gd name="T7" fmla="*/ 117537 h 153"/>
                <a:gd name="T8" fmla="*/ 117598 w 180"/>
                <a:gd name="T9" fmla="*/ 286871 h 153"/>
                <a:gd name="T10" fmla="*/ 281040 w 180"/>
                <a:gd name="T11" fmla="*/ 209176 h 153"/>
                <a:gd name="T12" fmla="*/ 330870 w 180"/>
                <a:gd name="T13" fmla="*/ 223122 h 153"/>
                <a:gd name="T14" fmla="*/ 356782 w 180"/>
                <a:gd name="T15" fmla="*/ 207184 h 153"/>
                <a:gd name="T16" fmla="*/ 340836 w 180"/>
                <a:gd name="T17" fmla="*/ 183278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97" name="Freeform 742"/>
            <p:cNvSpPr>
              <a:spLocks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219021 w 118"/>
                <a:gd name="T1" fmla="*/ 145350 h 118"/>
                <a:gd name="T2" fmla="*/ 91591 w 118"/>
                <a:gd name="T3" fmla="*/ 219021 h 118"/>
                <a:gd name="T4" fmla="*/ 15929 w 118"/>
                <a:gd name="T5" fmla="*/ 91591 h 118"/>
                <a:gd name="T6" fmla="*/ 145350 w 118"/>
                <a:gd name="T7" fmla="*/ 15929 h 118"/>
                <a:gd name="T8" fmla="*/ 219021 w 118"/>
                <a:gd name="T9" fmla="*/ 145350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98" name="Freeform 743"/>
            <p:cNvSpPr>
              <a:spLocks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45641 w 24"/>
                <a:gd name="T1" fmla="*/ 29766 h 24"/>
                <a:gd name="T2" fmla="*/ 19844 w 24"/>
                <a:gd name="T3" fmla="*/ 45641 h 24"/>
                <a:gd name="T4" fmla="*/ 3969 w 24"/>
                <a:gd name="T5" fmla="*/ 19844 h 24"/>
                <a:gd name="T6" fmla="*/ 29766 w 24"/>
                <a:gd name="T7" fmla="*/ 3969 h 24"/>
                <a:gd name="T8" fmla="*/ 45641 w 24"/>
                <a:gd name="T9" fmla="*/ 2976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99" name="Freeform 744"/>
            <p:cNvSpPr>
              <a:spLocks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19050 w 9"/>
                <a:gd name="T1" fmla="*/ 9702 h 9"/>
                <a:gd name="T2" fmla="*/ 8467 w 9"/>
                <a:gd name="T3" fmla="*/ 15523 h 9"/>
                <a:gd name="T4" fmla="*/ 2117 w 9"/>
                <a:gd name="T5" fmla="*/ 5821 h 9"/>
                <a:gd name="T6" fmla="*/ 12700 w 9"/>
                <a:gd name="T7" fmla="*/ 0 h 9"/>
                <a:gd name="T8" fmla="*/ 19050 w 9"/>
                <a:gd name="T9" fmla="*/ 9702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00" name="Freeform 745"/>
            <p:cNvSpPr>
              <a:spLocks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8761 w 11"/>
                <a:gd name="T1" fmla="*/ 12383 h 10"/>
                <a:gd name="T2" fmla="*/ 7504 w 11"/>
                <a:gd name="T3" fmla="*/ 18574 h 10"/>
                <a:gd name="T4" fmla="*/ 1876 w 11"/>
                <a:gd name="T5" fmla="*/ 6191 h 10"/>
                <a:gd name="T6" fmla="*/ 13133 w 11"/>
                <a:gd name="T7" fmla="*/ 0 h 10"/>
                <a:gd name="T8" fmla="*/ 18761 w 11"/>
                <a:gd name="T9" fmla="*/ 12383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01" name="Freeform 746"/>
            <p:cNvSpPr>
              <a:spLocks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20205 w 11"/>
                <a:gd name="T1" fmla="*/ 13891 h 12"/>
                <a:gd name="T2" fmla="*/ 8082 w 11"/>
                <a:gd name="T3" fmla="*/ 21829 h 12"/>
                <a:gd name="T4" fmla="*/ 0 w 11"/>
                <a:gd name="T5" fmla="*/ 9922 h 12"/>
                <a:gd name="T6" fmla="*/ 14143 w 11"/>
                <a:gd name="T7" fmla="*/ 1984 h 12"/>
                <a:gd name="T8" fmla="*/ 20205 w 11"/>
                <a:gd name="T9" fmla="*/ 13891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02" name="Freeform 747"/>
            <p:cNvSpPr>
              <a:spLocks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21828 w 12"/>
                <a:gd name="T1" fmla="*/ 13891 h 12"/>
                <a:gd name="T2" fmla="*/ 9922 w 12"/>
                <a:gd name="T3" fmla="*/ 21829 h 12"/>
                <a:gd name="T4" fmla="*/ 1984 w 12"/>
                <a:gd name="T5" fmla="*/ 7938 h 12"/>
                <a:gd name="T6" fmla="*/ 13890 w 12"/>
                <a:gd name="T7" fmla="*/ 1984 h 12"/>
                <a:gd name="T8" fmla="*/ 21828 w 12"/>
                <a:gd name="T9" fmla="*/ 13891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03" name="Freeform 748"/>
            <p:cNvSpPr>
              <a:spLocks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14287 w 7"/>
                <a:gd name="T1" fmla="*/ 9922 h 8"/>
                <a:gd name="T2" fmla="*/ 6123 w 7"/>
                <a:gd name="T3" fmla="*/ 13891 h 8"/>
                <a:gd name="T4" fmla="*/ 2041 w 7"/>
                <a:gd name="T5" fmla="*/ 5953 h 8"/>
                <a:gd name="T6" fmla="*/ 10205 w 7"/>
                <a:gd name="T7" fmla="*/ 1984 h 8"/>
                <a:gd name="T8" fmla="*/ 14287 w 7"/>
                <a:gd name="T9" fmla="*/ 992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04" name="Freeform 749"/>
            <p:cNvSpPr>
              <a:spLocks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34484 w 18"/>
                <a:gd name="T1" fmla="*/ 22058 h 19"/>
                <a:gd name="T2" fmla="*/ 14199 w 18"/>
                <a:gd name="T3" fmla="*/ 34089 h 19"/>
                <a:gd name="T4" fmla="*/ 2028 w 18"/>
                <a:gd name="T5" fmla="*/ 14037 h 19"/>
                <a:gd name="T6" fmla="*/ 22313 w 18"/>
                <a:gd name="T7" fmla="*/ 2005 h 19"/>
                <a:gd name="T8" fmla="*/ 34484 w 18"/>
                <a:gd name="T9" fmla="*/ 22058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05" name="Freeform 750"/>
            <p:cNvSpPr>
              <a:spLocks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15875 w 8"/>
                <a:gd name="T1" fmla="*/ 9922 h 8"/>
                <a:gd name="T2" fmla="*/ 5953 w 8"/>
                <a:gd name="T3" fmla="*/ 13891 h 8"/>
                <a:gd name="T4" fmla="*/ 1984 w 8"/>
                <a:gd name="T5" fmla="*/ 5953 h 8"/>
                <a:gd name="T6" fmla="*/ 9922 w 8"/>
                <a:gd name="T7" fmla="*/ 0 h 8"/>
                <a:gd name="T8" fmla="*/ 15875 w 8"/>
                <a:gd name="T9" fmla="*/ 9922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06" name="Freeform 751"/>
            <p:cNvSpPr>
              <a:spLocks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251644 w 155"/>
                <a:gd name="T1" fmla="*/ 9946 h 166"/>
                <a:gd name="T2" fmla="*/ 221686 w 155"/>
                <a:gd name="T3" fmla="*/ 51718 h 166"/>
                <a:gd name="T4" fmla="*/ 45935 w 155"/>
                <a:gd name="T5" fmla="*/ 91501 h 166"/>
                <a:gd name="T6" fmla="*/ 73895 w 155"/>
                <a:gd name="T7" fmla="*/ 284449 h 166"/>
                <a:gd name="T8" fmla="*/ 267621 w 155"/>
                <a:gd name="T9" fmla="*/ 256601 h 166"/>
                <a:gd name="T10" fmla="*/ 255638 w 155"/>
                <a:gd name="T11" fmla="*/ 77577 h 166"/>
                <a:gd name="T12" fmla="*/ 285596 w 155"/>
                <a:gd name="T13" fmla="*/ 35805 h 166"/>
                <a:gd name="T14" fmla="*/ 281602 w 155"/>
                <a:gd name="T15" fmla="*/ 5967 h 166"/>
                <a:gd name="T16" fmla="*/ 251644 w 155"/>
                <a:gd name="T17" fmla="*/ 9946 h 1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07" name="Freeform 752"/>
            <p:cNvSpPr>
              <a:spLocks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183779 w 120"/>
                <a:gd name="T1" fmla="*/ 35719 h 120"/>
                <a:gd name="T2" fmla="*/ 205753 w 120"/>
                <a:gd name="T3" fmla="*/ 182563 h 120"/>
                <a:gd name="T4" fmla="*/ 57930 w 120"/>
                <a:gd name="T5" fmla="*/ 204391 h 120"/>
                <a:gd name="T6" fmla="*/ 35957 w 120"/>
                <a:gd name="T7" fmla="*/ 57547 h 120"/>
                <a:gd name="T8" fmla="*/ 183779 w 120"/>
                <a:gd name="T9" fmla="*/ 35719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08" name="Freeform 753"/>
            <p:cNvSpPr>
              <a:spLocks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37401 w 25"/>
                <a:gd name="T1" fmla="*/ 5953 h 24"/>
                <a:gd name="T2" fmla="*/ 41338 w 25"/>
                <a:gd name="T3" fmla="*/ 35719 h 24"/>
                <a:gd name="T4" fmla="*/ 11811 w 25"/>
                <a:gd name="T5" fmla="*/ 41672 h 24"/>
                <a:gd name="T6" fmla="*/ 7874 w 25"/>
                <a:gd name="T7" fmla="*/ 11906 h 24"/>
                <a:gd name="T8" fmla="*/ 37401 w 25"/>
                <a:gd name="T9" fmla="*/ 5953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09" name="Freeform 754"/>
            <p:cNvSpPr>
              <a:spLocks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13582 w 9"/>
                <a:gd name="T1" fmla="*/ 2117 h 9"/>
                <a:gd name="T2" fmla="*/ 15522 w 9"/>
                <a:gd name="T3" fmla="*/ 14817 h 9"/>
                <a:gd name="T4" fmla="*/ 3880 w 9"/>
                <a:gd name="T5" fmla="*/ 16933 h 9"/>
                <a:gd name="T6" fmla="*/ 1940 w 9"/>
                <a:gd name="T7" fmla="*/ 4233 h 9"/>
                <a:gd name="T8" fmla="*/ 13582 w 9"/>
                <a:gd name="T9" fmla="*/ 211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10" name="Freeform 755"/>
            <p:cNvSpPr>
              <a:spLocks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16164 w 11"/>
                <a:gd name="T1" fmla="*/ 1905 h 10"/>
                <a:gd name="T2" fmla="*/ 18184 w 11"/>
                <a:gd name="T3" fmla="*/ 15240 h 10"/>
                <a:gd name="T4" fmla="*/ 6061 w 11"/>
                <a:gd name="T5" fmla="*/ 17145 h 10"/>
                <a:gd name="T6" fmla="*/ 4041 w 11"/>
                <a:gd name="T7" fmla="*/ 3810 h 10"/>
                <a:gd name="T8" fmla="*/ 16164 w 11"/>
                <a:gd name="T9" fmla="*/ 1905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11" name="Freeform 756"/>
            <p:cNvSpPr>
              <a:spLocks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17859 w 12"/>
                <a:gd name="T1" fmla="*/ 4041 h 11"/>
                <a:gd name="T2" fmla="*/ 19843 w 12"/>
                <a:gd name="T3" fmla="*/ 18184 h 11"/>
                <a:gd name="T4" fmla="*/ 5953 w 12"/>
                <a:gd name="T5" fmla="*/ 20205 h 11"/>
                <a:gd name="T6" fmla="*/ 3969 w 12"/>
                <a:gd name="T7" fmla="*/ 6061 h 11"/>
                <a:gd name="T8" fmla="*/ 17859 w 12"/>
                <a:gd name="T9" fmla="*/ 404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12" name="Freeform 757"/>
            <p:cNvSpPr>
              <a:spLocks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17859 w 12"/>
                <a:gd name="T1" fmla="*/ 1984 h 12"/>
                <a:gd name="T2" fmla="*/ 19843 w 12"/>
                <a:gd name="T3" fmla="*/ 17860 h 12"/>
                <a:gd name="T4" fmla="*/ 5953 w 12"/>
                <a:gd name="T5" fmla="*/ 19844 h 12"/>
                <a:gd name="T6" fmla="*/ 3969 w 12"/>
                <a:gd name="T7" fmla="*/ 5953 h 12"/>
                <a:gd name="T8" fmla="*/ 17859 w 12"/>
                <a:gd name="T9" fmla="*/ 1984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13" name="Freeform 758"/>
            <p:cNvSpPr>
              <a:spLocks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12246 w 7"/>
                <a:gd name="T1" fmla="*/ 2041 h 7"/>
                <a:gd name="T2" fmla="*/ 12246 w 7"/>
                <a:gd name="T3" fmla="*/ 10206 h 7"/>
                <a:gd name="T4" fmla="*/ 4082 w 7"/>
                <a:gd name="T5" fmla="*/ 12247 h 7"/>
                <a:gd name="T6" fmla="*/ 2041 w 7"/>
                <a:gd name="T7" fmla="*/ 4082 h 7"/>
                <a:gd name="T8" fmla="*/ 12246 w 7"/>
                <a:gd name="T9" fmla="*/ 2041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14" name="Freeform 759"/>
            <p:cNvSpPr>
              <a:spLocks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30079 w 19"/>
                <a:gd name="T1" fmla="*/ 5765 h 19"/>
                <a:gd name="T2" fmla="*/ 32084 w 19"/>
                <a:gd name="T3" fmla="*/ 26904 h 19"/>
                <a:gd name="T4" fmla="*/ 10026 w 19"/>
                <a:gd name="T5" fmla="*/ 30748 h 19"/>
                <a:gd name="T6" fmla="*/ 6016 w 19"/>
                <a:gd name="T7" fmla="*/ 7687 h 19"/>
                <a:gd name="T8" fmla="*/ 30079 w 19"/>
                <a:gd name="T9" fmla="*/ 5765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15" name="Freeform 760"/>
            <p:cNvSpPr>
              <a:spLocks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11906 w 8"/>
                <a:gd name="T1" fmla="*/ 1984 h 8"/>
                <a:gd name="T2" fmla="*/ 13891 w 8"/>
                <a:gd name="T3" fmla="*/ 11906 h 8"/>
                <a:gd name="T4" fmla="*/ 3969 w 8"/>
                <a:gd name="T5" fmla="*/ 13891 h 8"/>
                <a:gd name="T6" fmla="*/ 1984 w 8"/>
                <a:gd name="T7" fmla="*/ 3969 h 8"/>
                <a:gd name="T8" fmla="*/ 11906 w 8"/>
                <a:gd name="T9" fmla="*/ 1984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16" name="Rectangle 761"/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517" name="Freeform 762"/>
            <p:cNvSpPr>
              <a:spLocks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533400 h 336"/>
                <a:gd name="T4" fmla="*/ 7937 w 5"/>
                <a:gd name="T5" fmla="*/ 533400 h 336"/>
                <a:gd name="T6" fmla="*/ 7937 w 5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18" name="Rectangle 763"/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519" name="Freeform 764"/>
            <p:cNvSpPr>
              <a:spLocks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534988 h 337"/>
                <a:gd name="T4" fmla="*/ 7937 w 5"/>
                <a:gd name="T5" fmla="*/ 534988 h 337"/>
                <a:gd name="T6" fmla="*/ 7937 w 5"/>
                <a:gd name="T7" fmla="*/ 0 h 3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20" name="Rectangle 765"/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521" name="Freeform 766"/>
            <p:cNvSpPr>
              <a:spLocks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7937 w 5"/>
                <a:gd name="T1" fmla="*/ 534988 h 337"/>
                <a:gd name="T2" fmla="*/ 7937 w 5"/>
                <a:gd name="T3" fmla="*/ 0 h 337"/>
                <a:gd name="T4" fmla="*/ 0 w 5"/>
                <a:gd name="T5" fmla="*/ 0 h 337"/>
                <a:gd name="T6" fmla="*/ 0 w 5"/>
                <a:gd name="T7" fmla="*/ 534988 h 3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22" name="Rectangle 767"/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523" name="Freeform 768"/>
            <p:cNvSpPr>
              <a:spLocks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7937 w 5"/>
                <a:gd name="T1" fmla="*/ 533400 h 336"/>
                <a:gd name="T2" fmla="*/ 7937 w 5"/>
                <a:gd name="T3" fmla="*/ 0 h 336"/>
                <a:gd name="T4" fmla="*/ 0 w 5"/>
                <a:gd name="T5" fmla="*/ 0 h 336"/>
                <a:gd name="T6" fmla="*/ 0 w 5"/>
                <a:gd name="T7" fmla="*/ 53340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0" name="等腰三角形 779"/>
          <p:cNvSpPr/>
          <p:nvPr/>
        </p:nvSpPr>
        <p:spPr>
          <a:xfrm rot="13773772">
            <a:off x="2313782" y="926306"/>
            <a:ext cx="246062" cy="422275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" fmla="*/ 0 w 245393"/>
              <a:gd name="connsiteY0" fmla="*/ 423091 h 423091"/>
              <a:gd name="connsiteX1" fmla="*/ 245393 w 245393"/>
              <a:gd name="connsiteY1" fmla="*/ 0 h 423091"/>
              <a:gd name="connsiteX2" fmla="*/ 219188 w 245393"/>
              <a:gd name="connsiteY2" fmla="*/ 316203 h 423091"/>
              <a:gd name="connsiteX3" fmla="*/ 0 w 245393"/>
              <a:gd name="connsiteY3" fmla="*/ 423091 h 42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81" name="等腰三角形 780"/>
          <p:cNvSpPr/>
          <p:nvPr/>
        </p:nvSpPr>
        <p:spPr>
          <a:xfrm rot="5400000">
            <a:off x="2300287" y="1106488"/>
            <a:ext cx="112713" cy="401638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" fmla="*/ 0 w 255696"/>
              <a:gd name="connsiteY0" fmla="*/ 462291 h 462291"/>
              <a:gd name="connsiteX1" fmla="*/ 238005 w 255696"/>
              <a:gd name="connsiteY1" fmla="*/ 194051 h 462291"/>
              <a:gd name="connsiteX2" fmla="*/ 255696 w 255696"/>
              <a:gd name="connsiteY2" fmla="*/ 0 h 462291"/>
              <a:gd name="connsiteX3" fmla="*/ 0 w 255696"/>
              <a:gd name="connsiteY3" fmla="*/ 462291 h 462291"/>
              <a:gd name="connsiteX0" fmla="*/ 0 w 238005"/>
              <a:gd name="connsiteY0" fmla="*/ 444383 h 444383"/>
              <a:gd name="connsiteX1" fmla="*/ 238005 w 238005"/>
              <a:gd name="connsiteY1" fmla="*/ 176143 h 444383"/>
              <a:gd name="connsiteX2" fmla="*/ 68367 w 238005"/>
              <a:gd name="connsiteY2" fmla="*/ 0 h 444383"/>
              <a:gd name="connsiteX3" fmla="*/ 0 w 238005"/>
              <a:gd name="connsiteY3" fmla="*/ 444383 h 444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8136" name="图片 7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19662">
            <a:off x="407988" y="1009650"/>
            <a:ext cx="1801812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/>
          <p:cNvSpPr/>
          <p:nvPr/>
        </p:nvSpPr>
        <p:spPr>
          <a:xfrm rot="3954975" flipH="1">
            <a:off x="2074863" y="857250"/>
            <a:ext cx="233362" cy="255588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" fmla="*/ 0 w 255696"/>
              <a:gd name="connsiteY0" fmla="*/ 462291 h 462291"/>
              <a:gd name="connsiteX1" fmla="*/ 238005 w 255696"/>
              <a:gd name="connsiteY1" fmla="*/ 194051 h 462291"/>
              <a:gd name="connsiteX2" fmla="*/ 255696 w 255696"/>
              <a:gd name="connsiteY2" fmla="*/ 0 h 462291"/>
              <a:gd name="connsiteX3" fmla="*/ 0 w 255696"/>
              <a:gd name="connsiteY3" fmla="*/ 462291 h 462291"/>
              <a:gd name="connsiteX0" fmla="*/ 0 w 238005"/>
              <a:gd name="connsiteY0" fmla="*/ 444383 h 444383"/>
              <a:gd name="connsiteX1" fmla="*/ 238005 w 238005"/>
              <a:gd name="connsiteY1" fmla="*/ 176143 h 444383"/>
              <a:gd name="connsiteX2" fmla="*/ 68367 w 238005"/>
              <a:gd name="connsiteY2" fmla="*/ 0 h 444383"/>
              <a:gd name="connsiteX3" fmla="*/ 0 w 238005"/>
              <a:gd name="connsiteY3" fmla="*/ 444383 h 444383"/>
              <a:gd name="connsiteX0" fmla="*/ 0 w 364377"/>
              <a:gd name="connsiteY0" fmla="*/ 444383 h 444383"/>
              <a:gd name="connsiteX1" fmla="*/ 364378 w 364377"/>
              <a:gd name="connsiteY1" fmla="*/ 220912 h 444383"/>
              <a:gd name="connsiteX2" fmla="*/ 68367 w 364377"/>
              <a:gd name="connsiteY2" fmla="*/ 0 h 444383"/>
              <a:gd name="connsiteX3" fmla="*/ 0 w 364377"/>
              <a:gd name="connsiteY3" fmla="*/ 444383 h 444383"/>
              <a:gd name="connsiteX0" fmla="*/ 0 w 364379"/>
              <a:gd name="connsiteY0" fmla="*/ 283210 h 283210"/>
              <a:gd name="connsiteX1" fmla="*/ 364378 w 364379"/>
              <a:gd name="connsiteY1" fmla="*/ 59739 h 283210"/>
              <a:gd name="connsiteX2" fmla="*/ 220017 w 364379"/>
              <a:gd name="connsiteY2" fmla="*/ 0 h 283210"/>
              <a:gd name="connsiteX3" fmla="*/ 0 w 364379"/>
              <a:gd name="connsiteY3" fmla="*/ 283210 h 28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6" name="文本框 775"/>
          <p:cNvSpPr txBox="1">
            <a:spLocks noChangeArrowheads="1"/>
          </p:cNvSpPr>
          <p:nvPr/>
        </p:nvSpPr>
        <p:spPr bwMode="auto">
          <a:xfrm>
            <a:off x="608013" y="3098800"/>
            <a:ext cx="63468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7" name="文本框 776"/>
          <p:cNvSpPr txBox="1">
            <a:spLocks noChangeArrowheads="1"/>
          </p:cNvSpPr>
          <p:nvPr/>
        </p:nvSpPr>
        <p:spPr bwMode="auto">
          <a:xfrm>
            <a:off x="953294" y="4408487"/>
            <a:ext cx="5559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甲班</a:t>
            </a:r>
            <a:r>
              <a:rPr lang="zh-TW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TW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TW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組   Ｘ   甲班</a:t>
            </a:r>
            <a:r>
              <a:rPr lang="zh-TW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TW" sz="2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TW" altLang="en-US" sz="2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組</a:t>
            </a:r>
            <a:endParaRPr lang="zh-TW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1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2192338"/>
            <a:ext cx="6511925" cy="466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文本框 5"/>
          <p:cNvSpPr txBox="1">
            <a:spLocks noChangeArrowheads="1"/>
          </p:cNvSpPr>
          <p:nvPr/>
        </p:nvSpPr>
        <p:spPr bwMode="auto">
          <a:xfrm>
            <a:off x="7524749" y="2533650"/>
            <a:ext cx="357187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6600" b="1" smtClean="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平台功能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34725" y="2533650"/>
            <a:ext cx="1057275" cy="1568450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48575" y="3886200"/>
            <a:ext cx="332422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2564" y="4692650"/>
            <a:ext cx="12192000" cy="2165350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文本框 775"/>
          <p:cNvSpPr txBox="1">
            <a:spLocks noChangeArrowheads="1"/>
          </p:cNvSpPr>
          <p:nvPr/>
        </p:nvSpPr>
        <p:spPr bwMode="auto">
          <a:xfrm>
            <a:off x="3025746" y="5775325"/>
            <a:ext cx="63468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介面</a:t>
            </a:r>
            <a:r>
              <a:rPr lang="en-US" altLang="zh-TW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TW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主子表</a:t>
            </a:r>
            <a:endParaRPr lang="zh-TW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59" y="-7407"/>
            <a:ext cx="11484219" cy="5576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5041" y="3668541"/>
            <a:ext cx="11488237" cy="19101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9" name="群組 48"/>
          <p:cNvGrpSpPr/>
          <p:nvPr/>
        </p:nvGrpSpPr>
        <p:grpSpPr>
          <a:xfrm>
            <a:off x="10147681" y="786"/>
            <a:ext cx="2022780" cy="1541558"/>
            <a:chOff x="6158275" y="3449977"/>
            <a:chExt cx="3796229" cy="2893100"/>
          </a:xfrm>
        </p:grpSpPr>
        <p:sp>
          <p:nvSpPr>
            <p:cNvPr id="50" name="圓角矩形 49"/>
            <p:cNvSpPr/>
            <p:nvPr/>
          </p:nvSpPr>
          <p:spPr>
            <a:xfrm>
              <a:off x="6158275" y="3449977"/>
              <a:ext cx="3796229" cy="2893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ED6B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6425997" y="4549957"/>
              <a:ext cx="3260784" cy="69313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0" algn="ctr"/>
              <a:r>
                <a:rPr lang="zh-TW" altLang="en-US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介面</a:t>
              </a:r>
              <a:r>
                <a:rPr lang="en-US" altLang="zh-TW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—</a:t>
              </a:r>
              <a:r>
                <a:rPr lang="zh-TW" altLang="en-US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主</a:t>
              </a:r>
              <a:r>
                <a:rPr lang="zh-TW" altLang="en-US" sz="2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表</a:t>
              </a:r>
              <a:endParaRPr lang="en-US" altLang="zh-TW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 algn="ctr"/>
              <a:endParaRPr lang="en-US" altLang="zh-TW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9" name="组合 1287"/>
          <p:cNvGrpSpPr>
            <a:grpSpLocks/>
          </p:cNvGrpSpPr>
          <p:nvPr/>
        </p:nvGrpSpPr>
        <p:grpSpPr bwMode="auto">
          <a:xfrm>
            <a:off x="2844796" y="5682456"/>
            <a:ext cx="1106487" cy="1108075"/>
            <a:chOff x="4701265" y="2837808"/>
            <a:chExt cx="1106505" cy="1108107"/>
          </a:xfrm>
        </p:grpSpPr>
        <p:sp>
          <p:nvSpPr>
            <p:cNvPr id="40" name="Oval 199"/>
            <p:cNvSpPr>
              <a:spLocks noChangeArrowheads="1"/>
            </p:cNvSpPr>
            <p:nvPr/>
          </p:nvSpPr>
          <p:spPr bwMode="auto">
            <a:xfrm>
              <a:off x="4701265" y="2837808"/>
              <a:ext cx="1106505" cy="1108107"/>
            </a:xfrm>
            <a:prstGeom prst="ellipse">
              <a:avLst/>
            </a:prstGeom>
            <a:solidFill>
              <a:srgbClr val="80B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Freeform 200"/>
            <p:cNvSpPr>
              <a:spLocks/>
            </p:cNvSpPr>
            <p:nvPr/>
          </p:nvSpPr>
          <p:spPr bwMode="auto">
            <a:xfrm>
              <a:off x="4825807" y="3432578"/>
              <a:ext cx="311354" cy="290599"/>
            </a:xfrm>
            <a:custGeom>
              <a:avLst/>
              <a:gdLst>
                <a:gd name="T0" fmla="*/ 107559 w 165"/>
                <a:gd name="T1" fmla="*/ 20757 h 154"/>
                <a:gd name="T2" fmla="*/ 20757 w 165"/>
                <a:gd name="T3" fmla="*/ 183040 h 154"/>
                <a:gd name="T4" fmla="*/ 183038 w 165"/>
                <a:gd name="T5" fmla="*/ 269842 h 154"/>
                <a:gd name="T6" fmla="*/ 290597 w 165"/>
                <a:gd name="T7" fmla="*/ 77367 h 154"/>
                <a:gd name="T8" fmla="*/ 107559 w 165"/>
                <a:gd name="T9" fmla="*/ 2075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5" h="154">
                  <a:moveTo>
                    <a:pt x="57" y="11"/>
                  </a:moveTo>
                  <a:cubicBezTo>
                    <a:pt x="21" y="22"/>
                    <a:pt x="0" y="61"/>
                    <a:pt x="11" y="97"/>
                  </a:cubicBezTo>
                  <a:cubicBezTo>
                    <a:pt x="22" y="134"/>
                    <a:pt x="61" y="154"/>
                    <a:pt x="97" y="143"/>
                  </a:cubicBezTo>
                  <a:cubicBezTo>
                    <a:pt x="134" y="132"/>
                    <a:pt x="165" y="78"/>
                    <a:pt x="154" y="41"/>
                  </a:cubicBezTo>
                  <a:cubicBezTo>
                    <a:pt x="143" y="5"/>
                    <a:pt x="94" y="0"/>
                    <a:pt x="57" y="11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201"/>
            <p:cNvSpPr>
              <a:spLocks/>
            </p:cNvSpPr>
            <p:nvPr/>
          </p:nvSpPr>
          <p:spPr bwMode="auto">
            <a:xfrm>
              <a:off x="4856144" y="3334381"/>
              <a:ext cx="163661" cy="257068"/>
            </a:xfrm>
            <a:custGeom>
              <a:avLst/>
              <a:gdLst>
                <a:gd name="T0" fmla="*/ 109107 w 87"/>
                <a:gd name="T1" fmla="*/ 0 h 136"/>
                <a:gd name="T2" fmla="*/ 9406 w 87"/>
                <a:gd name="T3" fmla="*/ 192801 h 136"/>
                <a:gd name="T4" fmla="*/ 16930 w 87"/>
                <a:gd name="T5" fmla="*/ 249507 h 136"/>
                <a:gd name="T6" fmla="*/ 16930 w 87"/>
                <a:gd name="T7" fmla="*/ 249507 h 136"/>
                <a:gd name="T8" fmla="*/ 62078 w 87"/>
                <a:gd name="T9" fmla="*/ 234386 h 136"/>
                <a:gd name="T10" fmla="*/ 141087 w 87"/>
                <a:gd name="T11" fmla="*/ 83169 h 136"/>
                <a:gd name="T12" fmla="*/ 109107 w 87"/>
                <a:gd name="T13" fmla="*/ 0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" h="136">
                  <a:moveTo>
                    <a:pt x="58" y="0"/>
                  </a:moveTo>
                  <a:cubicBezTo>
                    <a:pt x="5" y="102"/>
                    <a:pt x="5" y="102"/>
                    <a:pt x="5" y="102"/>
                  </a:cubicBezTo>
                  <a:cubicBezTo>
                    <a:pt x="0" y="111"/>
                    <a:pt x="1" y="127"/>
                    <a:pt x="9" y="13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18" y="136"/>
                    <a:pt x="29" y="133"/>
                    <a:pt x="33" y="12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87" y="21"/>
                    <a:pt x="65" y="3"/>
                    <a:pt x="58" y="0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202"/>
            <p:cNvSpPr>
              <a:spLocks/>
            </p:cNvSpPr>
            <p:nvPr/>
          </p:nvSpPr>
          <p:spPr bwMode="auto">
            <a:xfrm>
              <a:off x="4812235" y="3565103"/>
              <a:ext cx="225133" cy="254673"/>
            </a:xfrm>
            <a:custGeom>
              <a:avLst/>
              <a:gdLst>
                <a:gd name="T0" fmla="*/ 85423 w 282"/>
                <a:gd name="T1" fmla="*/ 0 h 319"/>
                <a:gd name="T2" fmla="*/ 0 w 282"/>
                <a:gd name="T3" fmla="*/ 160468 h 319"/>
                <a:gd name="T4" fmla="*/ 139710 w 282"/>
                <a:gd name="T5" fmla="*/ 254673 h 319"/>
                <a:gd name="T6" fmla="*/ 225133 w 282"/>
                <a:gd name="T7" fmla="*/ 90213 h 319"/>
                <a:gd name="T8" fmla="*/ 85423 w 282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319">
                  <a:moveTo>
                    <a:pt x="107" y="0"/>
                  </a:moveTo>
                  <a:lnTo>
                    <a:pt x="0" y="201"/>
                  </a:lnTo>
                  <a:lnTo>
                    <a:pt x="175" y="319"/>
                  </a:lnTo>
                  <a:lnTo>
                    <a:pt x="282" y="11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03"/>
            <p:cNvSpPr>
              <a:spLocks/>
            </p:cNvSpPr>
            <p:nvPr/>
          </p:nvSpPr>
          <p:spPr bwMode="auto">
            <a:xfrm>
              <a:off x="4802655" y="3681662"/>
              <a:ext cx="185216" cy="171645"/>
            </a:xfrm>
            <a:custGeom>
              <a:avLst/>
              <a:gdLst>
                <a:gd name="T0" fmla="*/ 17010 w 98"/>
                <a:gd name="T1" fmla="*/ 0 h 91"/>
                <a:gd name="T2" fmla="*/ 0 w 98"/>
                <a:gd name="T3" fmla="*/ 32066 h 91"/>
                <a:gd name="T4" fmla="*/ 143637 w 98"/>
                <a:gd name="T5" fmla="*/ 171645 h 91"/>
                <a:gd name="T6" fmla="*/ 185216 w 98"/>
                <a:gd name="T7" fmla="*/ 88652 h 91"/>
                <a:gd name="T8" fmla="*/ 17010 w 98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" h="91">
                  <a:moveTo>
                    <a:pt x="9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21" y="46"/>
                    <a:pt x="47" y="71"/>
                    <a:pt x="76" y="91"/>
                  </a:cubicBezTo>
                  <a:cubicBezTo>
                    <a:pt x="98" y="47"/>
                    <a:pt x="98" y="47"/>
                    <a:pt x="98" y="47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04"/>
            <p:cNvSpPr>
              <a:spLocks/>
            </p:cNvSpPr>
            <p:nvPr/>
          </p:nvSpPr>
          <p:spPr bwMode="auto">
            <a:xfrm>
              <a:off x="4844169" y="3510017"/>
              <a:ext cx="168451" cy="150888"/>
            </a:xfrm>
            <a:custGeom>
              <a:avLst/>
              <a:gdLst>
                <a:gd name="T0" fmla="*/ 30283 w 89"/>
                <a:gd name="T1" fmla="*/ 16975 h 80"/>
                <a:gd name="T2" fmla="*/ 30283 w 89"/>
                <a:gd name="T3" fmla="*/ 107508 h 80"/>
                <a:gd name="T4" fmla="*/ 138168 w 89"/>
                <a:gd name="T5" fmla="*/ 133913 h 80"/>
                <a:gd name="T6" fmla="*/ 138168 w 89"/>
                <a:gd name="T7" fmla="*/ 45266 h 80"/>
                <a:gd name="T8" fmla="*/ 30283 w 89"/>
                <a:gd name="T9" fmla="*/ 16975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0">
                  <a:moveTo>
                    <a:pt x="16" y="9"/>
                  </a:moveTo>
                  <a:cubicBezTo>
                    <a:pt x="0" y="19"/>
                    <a:pt x="1" y="40"/>
                    <a:pt x="16" y="57"/>
                  </a:cubicBezTo>
                  <a:cubicBezTo>
                    <a:pt x="32" y="74"/>
                    <a:pt x="58" y="80"/>
                    <a:pt x="73" y="71"/>
                  </a:cubicBezTo>
                  <a:cubicBezTo>
                    <a:pt x="89" y="62"/>
                    <a:pt x="89" y="41"/>
                    <a:pt x="73" y="24"/>
                  </a:cubicBezTo>
                  <a:cubicBezTo>
                    <a:pt x="57" y="7"/>
                    <a:pt x="32" y="0"/>
                    <a:pt x="16" y="9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06"/>
            <p:cNvSpPr>
              <a:spLocks/>
            </p:cNvSpPr>
            <p:nvPr/>
          </p:nvSpPr>
          <p:spPr bwMode="auto">
            <a:xfrm>
              <a:off x="4840975" y="3525186"/>
              <a:ext cx="162064" cy="154880"/>
            </a:xfrm>
            <a:custGeom>
              <a:avLst/>
              <a:gdLst>
                <a:gd name="T0" fmla="*/ 30151 w 86"/>
                <a:gd name="T1" fmla="*/ 20777 h 82"/>
                <a:gd name="T2" fmla="*/ 30151 w 86"/>
                <a:gd name="T3" fmla="*/ 115216 h 82"/>
                <a:gd name="T4" fmla="*/ 133797 w 86"/>
                <a:gd name="T5" fmla="*/ 134103 h 82"/>
                <a:gd name="T6" fmla="*/ 133797 w 86"/>
                <a:gd name="T7" fmla="*/ 39664 h 82"/>
                <a:gd name="T8" fmla="*/ 30151 w 86"/>
                <a:gd name="T9" fmla="*/ 20777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" h="82">
                  <a:moveTo>
                    <a:pt x="16" y="11"/>
                  </a:moveTo>
                  <a:cubicBezTo>
                    <a:pt x="1" y="22"/>
                    <a:pt x="0" y="45"/>
                    <a:pt x="16" y="61"/>
                  </a:cubicBezTo>
                  <a:cubicBezTo>
                    <a:pt x="31" y="77"/>
                    <a:pt x="55" y="82"/>
                    <a:pt x="71" y="71"/>
                  </a:cubicBezTo>
                  <a:cubicBezTo>
                    <a:pt x="86" y="60"/>
                    <a:pt x="86" y="38"/>
                    <a:pt x="71" y="21"/>
                  </a:cubicBezTo>
                  <a:cubicBezTo>
                    <a:pt x="56" y="5"/>
                    <a:pt x="31" y="0"/>
                    <a:pt x="16" y="11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07"/>
            <p:cNvSpPr>
              <a:spLocks/>
            </p:cNvSpPr>
            <p:nvPr/>
          </p:nvSpPr>
          <p:spPr bwMode="auto">
            <a:xfrm>
              <a:off x="4814629" y="2947182"/>
              <a:ext cx="722501" cy="832677"/>
            </a:xfrm>
            <a:custGeom>
              <a:avLst/>
              <a:gdLst>
                <a:gd name="T0" fmla="*/ 0 w 905"/>
                <a:gd name="T1" fmla="*/ 189208 h 1043"/>
                <a:gd name="T2" fmla="*/ 454258 w 905"/>
                <a:gd name="T3" fmla="*/ 0 h 1043"/>
                <a:gd name="T4" fmla="*/ 722501 w 905"/>
                <a:gd name="T5" fmla="*/ 644267 h 1043"/>
                <a:gd name="T6" fmla="*/ 267445 w 905"/>
                <a:gd name="T7" fmla="*/ 832677 h 1043"/>
                <a:gd name="T8" fmla="*/ 0 w 905"/>
                <a:gd name="T9" fmla="*/ 189208 h 10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5" h="1043">
                  <a:moveTo>
                    <a:pt x="0" y="237"/>
                  </a:moveTo>
                  <a:lnTo>
                    <a:pt x="569" y="0"/>
                  </a:lnTo>
                  <a:lnTo>
                    <a:pt x="905" y="807"/>
                  </a:lnTo>
                  <a:lnTo>
                    <a:pt x="335" y="1043"/>
                  </a:lnTo>
                  <a:lnTo>
                    <a:pt x="0" y="237"/>
                  </a:lnTo>
                  <a:close/>
                </a:path>
              </a:pathLst>
            </a:cu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208"/>
            <p:cNvSpPr>
              <a:spLocks noEditPoints="1"/>
            </p:cNvSpPr>
            <p:nvPr/>
          </p:nvSpPr>
          <p:spPr bwMode="auto">
            <a:xfrm>
              <a:off x="5141152" y="3407829"/>
              <a:ext cx="188409" cy="115760"/>
            </a:xfrm>
            <a:custGeom>
              <a:avLst/>
              <a:gdLst>
                <a:gd name="T0" fmla="*/ 145075 w 100"/>
                <a:gd name="T1" fmla="*/ 24670 h 61"/>
                <a:gd name="T2" fmla="*/ 141307 w 100"/>
                <a:gd name="T3" fmla="*/ 17079 h 61"/>
                <a:gd name="T4" fmla="*/ 141307 w 100"/>
                <a:gd name="T5" fmla="*/ 66420 h 61"/>
                <a:gd name="T6" fmla="*/ 141307 w 100"/>
                <a:gd name="T7" fmla="*/ 74010 h 61"/>
                <a:gd name="T8" fmla="*/ 122466 w 100"/>
                <a:gd name="T9" fmla="*/ 24670 h 61"/>
                <a:gd name="T10" fmla="*/ 141307 w 100"/>
                <a:gd name="T11" fmla="*/ 9489 h 61"/>
                <a:gd name="T12" fmla="*/ 141307 w 100"/>
                <a:gd name="T13" fmla="*/ 18977 h 61"/>
                <a:gd name="T14" fmla="*/ 120582 w 100"/>
                <a:gd name="T15" fmla="*/ 51238 h 61"/>
                <a:gd name="T16" fmla="*/ 120582 w 100"/>
                <a:gd name="T17" fmla="*/ 47443 h 61"/>
                <a:gd name="T18" fmla="*/ 120582 w 100"/>
                <a:gd name="T19" fmla="*/ 39852 h 61"/>
                <a:gd name="T20" fmla="*/ 120582 w 100"/>
                <a:gd name="T21" fmla="*/ 32261 h 61"/>
                <a:gd name="T22" fmla="*/ 120582 w 100"/>
                <a:gd name="T23" fmla="*/ 72113 h 61"/>
                <a:gd name="T24" fmla="*/ 120582 w 100"/>
                <a:gd name="T25" fmla="*/ 79704 h 61"/>
                <a:gd name="T26" fmla="*/ 92320 w 100"/>
                <a:gd name="T27" fmla="*/ 43647 h 61"/>
                <a:gd name="T28" fmla="*/ 96089 w 100"/>
                <a:gd name="T29" fmla="*/ 51238 h 61"/>
                <a:gd name="T30" fmla="*/ 118698 w 100"/>
                <a:gd name="T31" fmla="*/ 32261 h 61"/>
                <a:gd name="T32" fmla="*/ 118698 w 100"/>
                <a:gd name="T33" fmla="*/ 39852 h 61"/>
                <a:gd name="T34" fmla="*/ 120582 w 100"/>
                <a:gd name="T35" fmla="*/ 47443 h 61"/>
                <a:gd name="T36" fmla="*/ 114929 w 100"/>
                <a:gd name="T37" fmla="*/ 39852 h 61"/>
                <a:gd name="T38" fmla="*/ 86668 w 100"/>
                <a:gd name="T39" fmla="*/ 53136 h 61"/>
                <a:gd name="T40" fmla="*/ 86668 w 100"/>
                <a:gd name="T41" fmla="*/ 51238 h 61"/>
                <a:gd name="T42" fmla="*/ 120582 w 100"/>
                <a:gd name="T43" fmla="*/ 51238 h 61"/>
                <a:gd name="T44" fmla="*/ 120582 w 100"/>
                <a:gd name="T45" fmla="*/ 79704 h 61"/>
                <a:gd name="T46" fmla="*/ 120582 w 100"/>
                <a:gd name="T47" fmla="*/ 62624 h 61"/>
                <a:gd name="T48" fmla="*/ 86668 w 100"/>
                <a:gd name="T49" fmla="*/ 51238 h 61"/>
                <a:gd name="T50" fmla="*/ 86668 w 100"/>
                <a:gd name="T51" fmla="*/ 72113 h 61"/>
                <a:gd name="T52" fmla="*/ 82900 w 100"/>
                <a:gd name="T53" fmla="*/ 70215 h 61"/>
                <a:gd name="T54" fmla="*/ 86668 w 100"/>
                <a:gd name="T55" fmla="*/ 94885 h 61"/>
                <a:gd name="T56" fmla="*/ 86668 w 100"/>
                <a:gd name="T57" fmla="*/ 79704 h 61"/>
                <a:gd name="T58" fmla="*/ 35798 w 100"/>
                <a:gd name="T59" fmla="*/ 0 h 61"/>
                <a:gd name="T60" fmla="*/ 52755 w 100"/>
                <a:gd name="T61" fmla="*/ 20875 h 61"/>
                <a:gd name="T62" fmla="*/ 45218 w 100"/>
                <a:gd name="T63" fmla="*/ 20875 h 61"/>
                <a:gd name="T64" fmla="*/ 35798 w 100"/>
                <a:gd name="T65" fmla="*/ 9489 h 61"/>
                <a:gd name="T66" fmla="*/ 35798 w 100"/>
                <a:gd name="T67" fmla="*/ 100578 h 61"/>
                <a:gd name="T68" fmla="*/ 79132 w 100"/>
                <a:gd name="T69" fmla="*/ 77806 h 61"/>
                <a:gd name="T70" fmla="*/ 82900 w 100"/>
                <a:gd name="T71" fmla="*/ 70215 h 61"/>
                <a:gd name="T72" fmla="*/ 82900 w 100"/>
                <a:gd name="T73" fmla="*/ 70215 h 61"/>
                <a:gd name="T74" fmla="*/ 52755 w 100"/>
                <a:gd name="T75" fmla="*/ 81601 h 61"/>
                <a:gd name="T76" fmla="*/ 81016 w 100"/>
                <a:gd name="T77" fmla="*/ 98681 h 61"/>
                <a:gd name="T78" fmla="*/ 73480 w 100"/>
                <a:gd name="T79" fmla="*/ 91090 h 61"/>
                <a:gd name="T80" fmla="*/ 0 w 100"/>
                <a:gd name="T81" fmla="*/ 111965 h 61"/>
                <a:gd name="T82" fmla="*/ 28261 w 100"/>
                <a:gd name="T83" fmla="*/ 3795 h 61"/>
                <a:gd name="T84" fmla="*/ 35798 w 100"/>
                <a:gd name="T85" fmla="*/ 9489 h 61"/>
                <a:gd name="T86" fmla="*/ 26377 w 100"/>
                <a:gd name="T87" fmla="*/ 32261 h 61"/>
                <a:gd name="T88" fmla="*/ 35798 w 100"/>
                <a:gd name="T89" fmla="*/ 77806 h 61"/>
                <a:gd name="T90" fmla="*/ 35798 w 100"/>
                <a:gd name="T91" fmla="*/ 91090 h 61"/>
                <a:gd name="T92" fmla="*/ 5652 w 100"/>
                <a:gd name="T93" fmla="*/ 115760 h 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0" h="61">
                  <a:moveTo>
                    <a:pt x="75" y="5"/>
                  </a:moveTo>
                  <a:cubicBezTo>
                    <a:pt x="75" y="5"/>
                    <a:pt x="76" y="5"/>
                    <a:pt x="76" y="5"/>
                  </a:cubicBezTo>
                  <a:cubicBezTo>
                    <a:pt x="78" y="6"/>
                    <a:pt x="78" y="8"/>
                    <a:pt x="77" y="13"/>
                  </a:cubicBezTo>
                  <a:cubicBezTo>
                    <a:pt x="77" y="15"/>
                    <a:pt x="76" y="17"/>
                    <a:pt x="75" y="18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5"/>
                    <a:pt x="75" y="5"/>
                    <a:pt x="75" y="5"/>
                  </a:cubicBezTo>
                  <a:close/>
                  <a:moveTo>
                    <a:pt x="75" y="35"/>
                  </a:moveTo>
                  <a:cubicBezTo>
                    <a:pt x="82" y="33"/>
                    <a:pt x="91" y="32"/>
                    <a:pt x="100" y="32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91" y="36"/>
                    <a:pt x="82" y="37"/>
                    <a:pt x="75" y="39"/>
                  </a:cubicBezTo>
                  <a:lnTo>
                    <a:pt x="75" y="35"/>
                  </a:lnTo>
                  <a:close/>
                  <a:moveTo>
                    <a:pt x="64" y="14"/>
                  </a:moveTo>
                  <a:cubicBezTo>
                    <a:pt x="64" y="13"/>
                    <a:pt x="65" y="13"/>
                    <a:pt x="65" y="13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6" y="14"/>
                    <a:pt x="66" y="14"/>
                    <a:pt x="66" y="15"/>
                  </a:cubicBezTo>
                  <a:cubicBezTo>
                    <a:pt x="69" y="11"/>
                    <a:pt x="73" y="6"/>
                    <a:pt x="75" y="5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2" y="24"/>
                    <a:pt x="68" y="29"/>
                    <a:pt x="64" y="33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23"/>
                    <a:pt x="71" y="18"/>
                    <a:pt x="73" y="13"/>
                  </a:cubicBezTo>
                  <a:cubicBezTo>
                    <a:pt x="72" y="14"/>
                    <a:pt x="70" y="16"/>
                    <a:pt x="69" y="18"/>
                  </a:cubicBezTo>
                  <a:cubicBezTo>
                    <a:pt x="67" y="21"/>
                    <a:pt x="65" y="24"/>
                    <a:pt x="64" y="25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4"/>
                    <a:pt x="64" y="14"/>
                    <a:pt x="64" y="14"/>
                  </a:cubicBezTo>
                  <a:close/>
                  <a:moveTo>
                    <a:pt x="64" y="38"/>
                  </a:moveTo>
                  <a:cubicBezTo>
                    <a:pt x="67" y="37"/>
                    <a:pt x="71" y="35"/>
                    <a:pt x="75" y="35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40"/>
                    <a:pt x="67" y="41"/>
                    <a:pt x="64" y="42"/>
                  </a:cubicBezTo>
                  <a:lnTo>
                    <a:pt x="64" y="38"/>
                  </a:lnTo>
                  <a:close/>
                  <a:moveTo>
                    <a:pt x="46" y="23"/>
                  </a:moveTo>
                  <a:cubicBezTo>
                    <a:pt x="47" y="23"/>
                    <a:pt x="48" y="22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23"/>
                    <a:pt x="50" y="26"/>
                    <a:pt x="48" y="30"/>
                  </a:cubicBezTo>
                  <a:cubicBezTo>
                    <a:pt x="49" y="29"/>
                    <a:pt x="50" y="28"/>
                    <a:pt x="51" y="27"/>
                  </a:cubicBezTo>
                  <a:cubicBezTo>
                    <a:pt x="56" y="21"/>
                    <a:pt x="61" y="15"/>
                    <a:pt x="64" y="14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3" y="17"/>
                    <a:pt x="63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3" y="21"/>
                    <a:pt x="64" y="21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3" y="25"/>
                    <a:pt x="62" y="25"/>
                    <a:pt x="62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0" y="25"/>
                    <a:pt x="60" y="23"/>
                    <a:pt x="61" y="21"/>
                  </a:cubicBezTo>
                  <a:cubicBezTo>
                    <a:pt x="59" y="23"/>
                    <a:pt x="57" y="26"/>
                    <a:pt x="54" y="29"/>
                  </a:cubicBezTo>
                  <a:cubicBezTo>
                    <a:pt x="51" y="33"/>
                    <a:pt x="49" y="36"/>
                    <a:pt x="46" y="3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6"/>
                    <a:pt x="47" y="27"/>
                    <a:pt x="46" y="27"/>
                  </a:cubicBezTo>
                  <a:cubicBezTo>
                    <a:pt x="46" y="23"/>
                    <a:pt x="46" y="23"/>
                    <a:pt x="46" y="23"/>
                  </a:cubicBezTo>
                  <a:close/>
                  <a:moveTo>
                    <a:pt x="64" y="33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58" y="33"/>
                    <a:pt x="52" y="38"/>
                    <a:pt x="46" y="42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50" y="47"/>
                    <a:pt x="56" y="45"/>
                    <a:pt x="64" y="42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0" y="39"/>
                    <a:pt x="58" y="40"/>
                    <a:pt x="55" y="41"/>
                  </a:cubicBezTo>
                  <a:cubicBezTo>
                    <a:pt x="58" y="39"/>
                    <a:pt x="61" y="36"/>
                    <a:pt x="64" y="33"/>
                  </a:cubicBezTo>
                  <a:close/>
                  <a:moveTo>
                    <a:pt x="44" y="26"/>
                  </a:moveTo>
                  <a:cubicBezTo>
                    <a:pt x="45" y="25"/>
                    <a:pt x="46" y="24"/>
                    <a:pt x="46" y="23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5" y="39"/>
                    <a:pt x="44" y="40"/>
                    <a:pt x="44" y="40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4" y="26"/>
                    <a:pt x="44" y="26"/>
                    <a:pt x="44" y="26"/>
                  </a:cubicBezTo>
                  <a:close/>
                  <a:moveTo>
                    <a:pt x="46" y="50"/>
                  </a:moveTo>
                  <a:cubicBezTo>
                    <a:pt x="45" y="50"/>
                    <a:pt x="44" y="51"/>
                    <a:pt x="44" y="51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5" y="44"/>
                    <a:pt x="45" y="43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lnTo>
                    <a:pt x="46" y="50"/>
                  </a:lnTo>
                  <a:close/>
                  <a:moveTo>
                    <a:pt x="19" y="0"/>
                  </a:moveTo>
                  <a:cubicBezTo>
                    <a:pt x="20" y="0"/>
                    <a:pt x="22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3"/>
                    <a:pt x="27" y="7"/>
                    <a:pt x="28" y="11"/>
                  </a:cubicBezTo>
                  <a:cubicBezTo>
                    <a:pt x="28" y="18"/>
                    <a:pt x="26" y="28"/>
                    <a:pt x="19" y="41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3" y="23"/>
                    <a:pt x="24" y="16"/>
                    <a:pt x="24" y="11"/>
                  </a:cubicBezTo>
                  <a:cubicBezTo>
                    <a:pt x="23" y="8"/>
                    <a:pt x="22" y="6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5"/>
                    <a:pt x="20" y="4"/>
                    <a:pt x="19" y="5"/>
                  </a:cubicBezTo>
                  <a:cubicBezTo>
                    <a:pt x="19" y="0"/>
                    <a:pt x="19" y="0"/>
                    <a:pt x="19" y="0"/>
                  </a:cubicBezTo>
                  <a:close/>
                  <a:moveTo>
                    <a:pt x="19" y="48"/>
                  </a:moveTo>
                  <a:cubicBezTo>
                    <a:pt x="19" y="53"/>
                    <a:pt x="19" y="53"/>
                    <a:pt x="19" y="53"/>
                  </a:cubicBezTo>
                  <a:cubicBezTo>
                    <a:pt x="22" y="53"/>
                    <a:pt x="26" y="51"/>
                    <a:pt x="31" y="46"/>
                  </a:cubicBezTo>
                  <a:cubicBezTo>
                    <a:pt x="35" y="42"/>
                    <a:pt x="39" y="37"/>
                    <a:pt x="42" y="34"/>
                  </a:cubicBezTo>
                  <a:cubicBezTo>
                    <a:pt x="40" y="38"/>
                    <a:pt x="40" y="40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3" y="41"/>
                    <a:pt x="44" y="40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4" y="37"/>
                    <a:pt x="44" y="37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43" y="37"/>
                    <a:pt x="44" y="3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3" y="27"/>
                    <a:pt x="41" y="28"/>
                    <a:pt x="40" y="30"/>
                  </a:cubicBezTo>
                  <a:cubicBezTo>
                    <a:pt x="36" y="34"/>
                    <a:pt x="32" y="39"/>
                    <a:pt x="28" y="43"/>
                  </a:cubicBezTo>
                  <a:cubicBezTo>
                    <a:pt x="24" y="47"/>
                    <a:pt x="21" y="49"/>
                    <a:pt x="19" y="48"/>
                  </a:cubicBezTo>
                  <a:close/>
                  <a:moveTo>
                    <a:pt x="44" y="51"/>
                  </a:moveTo>
                  <a:cubicBezTo>
                    <a:pt x="43" y="52"/>
                    <a:pt x="43" y="52"/>
                    <a:pt x="43" y="52"/>
                  </a:cubicBezTo>
                  <a:cubicBezTo>
                    <a:pt x="40" y="53"/>
                    <a:pt x="39" y="53"/>
                    <a:pt x="38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7" y="51"/>
                    <a:pt x="37" y="50"/>
                    <a:pt x="39" y="48"/>
                  </a:cubicBezTo>
                  <a:cubicBezTo>
                    <a:pt x="40" y="47"/>
                    <a:pt x="42" y="46"/>
                    <a:pt x="44" y="44"/>
                  </a:cubicBezTo>
                  <a:lnTo>
                    <a:pt x="44" y="51"/>
                  </a:lnTo>
                  <a:close/>
                  <a:moveTo>
                    <a:pt x="0" y="59"/>
                  </a:moveTo>
                  <a:cubicBezTo>
                    <a:pt x="5" y="54"/>
                    <a:pt x="8" y="49"/>
                    <a:pt x="11" y="44"/>
                  </a:cubicBezTo>
                  <a:cubicBezTo>
                    <a:pt x="10" y="38"/>
                    <a:pt x="9" y="29"/>
                    <a:pt x="10" y="17"/>
                  </a:cubicBezTo>
                  <a:cubicBezTo>
                    <a:pt x="10" y="9"/>
                    <a:pt x="12" y="4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1"/>
                    <a:pt x="18" y="1"/>
                    <a:pt x="19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7"/>
                    <a:pt x="14" y="10"/>
                    <a:pt x="14" y="17"/>
                  </a:cubicBezTo>
                  <a:cubicBezTo>
                    <a:pt x="13" y="26"/>
                    <a:pt x="14" y="34"/>
                    <a:pt x="15" y="39"/>
                  </a:cubicBezTo>
                  <a:cubicBezTo>
                    <a:pt x="16" y="37"/>
                    <a:pt x="18" y="34"/>
                    <a:pt x="19" y="3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8" y="42"/>
                    <a:pt x="17" y="43"/>
                    <a:pt x="16" y="45"/>
                  </a:cubicBezTo>
                  <a:cubicBezTo>
                    <a:pt x="16" y="45"/>
                    <a:pt x="16" y="46"/>
                    <a:pt x="17" y="46"/>
                  </a:cubicBezTo>
                  <a:cubicBezTo>
                    <a:pt x="17" y="47"/>
                    <a:pt x="18" y="48"/>
                    <a:pt x="19" y="48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7" y="53"/>
                    <a:pt x="15" y="51"/>
                    <a:pt x="13" y="49"/>
                  </a:cubicBezTo>
                  <a:cubicBezTo>
                    <a:pt x="11" y="53"/>
                    <a:pt x="7" y="57"/>
                    <a:pt x="3" y="61"/>
                  </a:cubicBezTo>
                  <a:lnTo>
                    <a:pt x="0" y="59"/>
                  </a:lnTo>
                  <a:close/>
                </a:path>
              </a:pathLst>
            </a:cu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209"/>
            <p:cNvSpPr>
              <a:spLocks/>
            </p:cNvSpPr>
            <p:nvPr/>
          </p:nvSpPr>
          <p:spPr bwMode="auto">
            <a:xfrm>
              <a:off x="4957533" y="3071724"/>
              <a:ext cx="245890" cy="121349"/>
            </a:xfrm>
            <a:custGeom>
              <a:avLst/>
              <a:gdLst>
                <a:gd name="T0" fmla="*/ 0 w 308"/>
                <a:gd name="T1" fmla="*/ 98197 h 152"/>
                <a:gd name="T2" fmla="*/ 236310 w 308"/>
                <a:gd name="T3" fmla="*/ 0 h 152"/>
                <a:gd name="T4" fmla="*/ 245890 w 308"/>
                <a:gd name="T5" fmla="*/ 24749 h 152"/>
                <a:gd name="T6" fmla="*/ 9580 w 308"/>
                <a:gd name="T7" fmla="*/ 121349 h 152"/>
                <a:gd name="T8" fmla="*/ 0 w 308"/>
                <a:gd name="T9" fmla="*/ 98197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152">
                  <a:moveTo>
                    <a:pt x="0" y="123"/>
                  </a:moveTo>
                  <a:lnTo>
                    <a:pt x="296" y="0"/>
                  </a:lnTo>
                  <a:lnTo>
                    <a:pt x="308" y="31"/>
                  </a:lnTo>
                  <a:lnTo>
                    <a:pt x="12" y="152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210"/>
            <p:cNvSpPr>
              <a:spLocks/>
            </p:cNvSpPr>
            <p:nvPr/>
          </p:nvSpPr>
          <p:spPr bwMode="auto">
            <a:xfrm>
              <a:off x="4897657" y="3086893"/>
              <a:ext cx="405559" cy="186813"/>
            </a:xfrm>
            <a:custGeom>
              <a:avLst/>
              <a:gdLst>
                <a:gd name="T0" fmla="*/ 0 w 508"/>
                <a:gd name="T1" fmla="*/ 164459 h 234"/>
                <a:gd name="T2" fmla="*/ 395979 w 508"/>
                <a:gd name="T3" fmla="*/ 0 h 234"/>
                <a:gd name="T4" fmla="*/ 405559 w 508"/>
                <a:gd name="T5" fmla="*/ 23152 h 234"/>
                <a:gd name="T6" fmla="*/ 8782 w 508"/>
                <a:gd name="T7" fmla="*/ 186813 h 234"/>
                <a:gd name="T8" fmla="*/ 0 w 508"/>
                <a:gd name="T9" fmla="*/ 164459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8" h="234">
                  <a:moveTo>
                    <a:pt x="0" y="206"/>
                  </a:moveTo>
                  <a:lnTo>
                    <a:pt x="496" y="0"/>
                  </a:lnTo>
                  <a:lnTo>
                    <a:pt x="508" y="29"/>
                  </a:lnTo>
                  <a:lnTo>
                    <a:pt x="11" y="234"/>
                  </a:lnTo>
                  <a:lnTo>
                    <a:pt x="0" y="206"/>
                  </a:lnTo>
                  <a:close/>
                </a:path>
              </a:pathLst>
            </a:cu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211"/>
            <p:cNvSpPr>
              <a:spLocks/>
            </p:cNvSpPr>
            <p:nvPr/>
          </p:nvSpPr>
          <p:spPr bwMode="auto">
            <a:xfrm>
              <a:off x="4914422" y="3128407"/>
              <a:ext cx="405559" cy="186813"/>
            </a:xfrm>
            <a:custGeom>
              <a:avLst/>
              <a:gdLst>
                <a:gd name="T0" fmla="*/ 0 w 508"/>
                <a:gd name="T1" fmla="*/ 162863 h 234"/>
                <a:gd name="T2" fmla="*/ 396777 w 508"/>
                <a:gd name="T3" fmla="*/ 0 h 234"/>
                <a:gd name="T4" fmla="*/ 405559 w 508"/>
                <a:gd name="T5" fmla="*/ 23152 h 234"/>
                <a:gd name="T6" fmla="*/ 9580 w 508"/>
                <a:gd name="T7" fmla="*/ 186813 h 234"/>
                <a:gd name="T8" fmla="*/ 0 w 508"/>
                <a:gd name="T9" fmla="*/ 162863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8" h="234">
                  <a:moveTo>
                    <a:pt x="0" y="204"/>
                  </a:moveTo>
                  <a:lnTo>
                    <a:pt x="497" y="0"/>
                  </a:lnTo>
                  <a:lnTo>
                    <a:pt x="508" y="29"/>
                  </a:lnTo>
                  <a:lnTo>
                    <a:pt x="12" y="234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212"/>
            <p:cNvSpPr>
              <a:spLocks/>
            </p:cNvSpPr>
            <p:nvPr/>
          </p:nvSpPr>
          <p:spPr bwMode="auto">
            <a:xfrm>
              <a:off x="4931187" y="3168324"/>
              <a:ext cx="406357" cy="186813"/>
            </a:xfrm>
            <a:custGeom>
              <a:avLst/>
              <a:gdLst>
                <a:gd name="T0" fmla="*/ 0 w 509"/>
                <a:gd name="T1" fmla="*/ 164459 h 234"/>
                <a:gd name="T2" fmla="*/ 396777 w 509"/>
                <a:gd name="T3" fmla="*/ 0 h 234"/>
                <a:gd name="T4" fmla="*/ 406357 w 509"/>
                <a:gd name="T5" fmla="*/ 22354 h 234"/>
                <a:gd name="T6" fmla="*/ 9580 w 509"/>
                <a:gd name="T7" fmla="*/ 186813 h 234"/>
                <a:gd name="T8" fmla="*/ 0 w 509"/>
                <a:gd name="T9" fmla="*/ 164459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9" h="234">
                  <a:moveTo>
                    <a:pt x="0" y="206"/>
                  </a:moveTo>
                  <a:lnTo>
                    <a:pt x="497" y="0"/>
                  </a:lnTo>
                  <a:lnTo>
                    <a:pt x="509" y="28"/>
                  </a:lnTo>
                  <a:lnTo>
                    <a:pt x="12" y="234"/>
                  </a:lnTo>
                  <a:lnTo>
                    <a:pt x="0" y="206"/>
                  </a:lnTo>
                  <a:close/>
                </a:path>
              </a:pathLst>
            </a:cu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213"/>
            <p:cNvSpPr>
              <a:spLocks/>
            </p:cNvSpPr>
            <p:nvPr/>
          </p:nvSpPr>
          <p:spPr bwMode="auto">
            <a:xfrm>
              <a:off x="4947953" y="3291270"/>
              <a:ext cx="208368" cy="103785"/>
            </a:xfrm>
            <a:custGeom>
              <a:avLst/>
              <a:gdLst>
                <a:gd name="T0" fmla="*/ 0 w 261"/>
                <a:gd name="T1" fmla="*/ 80633 h 130"/>
                <a:gd name="T2" fmla="*/ 198788 w 261"/>
                <a:gd name="T3" fmla="*/ 0 h 130"/>
                <a:gd name="T4" fmla="*/ 208368 w 261"/>
                <a:gd name="T5" fmla="*/ 22354 h 130"/>
                <a:gd name="T6" fmla="*/ 9580 w 261"/>
                <a:gd name="T7" fmla="*/ 103785 h 130"/>
                <a:gd name="T8" fmla="*/ 0 w 261"/>
                <a:gd name="T9" fmla="*/ 80633 h 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1" h="130">
                  <a:moveTo>
                    <a:pt x="0" y="101"/>
                  </a:moveTo>
                  <a:lnTo>
                    <a:pt x="249" y="0"/>
                  </a:lnTo>
                  <a:lnTo>
                    <a:pt x="261" y="28"/>
                  </a:lnTo>
                  <a:lnTo>
                    <a:pt x="12" y="13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214"/>
            <p:cNvSpPr>
              <a:spLocks/>
            </p:cNvSpPr>
            <p:nvPr/>
          </p:nvSpPr>
          <p:spPr bwMode="auto">
            <a:xfrm>
              <a:off x="4844168" y="3332784"/>
              <a:ext cx="162862" cy="256270"/>
            </a:xfrm>
            <a:custGeom>
              <a:avLst/>
              <a:gdLst>
                <a:gd name="T0" fmla="*/ 109837 w 86"/>
                <a:gd name="T1" fmla="*/ 0 h 136"/>
                <a:gd name="T2" fmla="*/ 7575 w 86"/>
                <a:gd name="T3" fmla="*/ 192203 h 136"/>
                <a:gd name="T4" fmla="*/ 17044 w 86"/>
                <a:gd name="T5" fmla="*/ 248733 h 136"/>
                <a:gd name="T6" fmla="*/ 17044 w 86"/>
                <a:gd name="T7" fmla="*/ 248733 h 136"/>
                <a:gd name="T8" fmla="*/ 62494 w 86"/>
                <a:gd name="T9" fmla="*/ 233658 h 136"/>
                <a:gd name="T10" fmla="*/ 140137 w 86"/>
                <a:gd name="T11" fmla="*/ 82911 h 136"/>
                <a:gd name="T12" fmla="*/ 109837 w 86"/>
                <a:gd name="T13" fmla="*/ 0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6" h="136">
                  <a:moveTo>
                    <a:pt x="58" y="0"/>
                  </a:moveTo>
                  <a:cubicBezTo>
                    <a:pt x="4" y="102"/>
                    <a:pt x="4" y="102"/>
                    <a:pt x="4" y="102"/>
                  </a:cubicBezTo>
                  <a:cubicBezTo>
                    <a:pt x="0" y="111"/>
                    <a:pt x="0" y="127"/>
                    <a:pt x="9" y="13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17" y="136"/>
                    <a:pt x="28" y="133"/>
                    <a:pt x="33" y="12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86" y="21"/>
                    <a:pt x="65" y="3"/>
                    <a:pt x="58" y="0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215"/>
            <p:cNvSpPr>
              <a:spLocks/>
            </p:cNvSpPr>
            <p:nvPr/>
          </p:nvSpPr>
          <p:spPr bwMode="auto">
            <a:xfrm>
              <a:off x="5382252" y="3280093"/>
              <a:ext cx="128533" cy="195595"/>
            </a:xfrm>
            <a:custGeom>
              <a:avLst/>
              <a:gdLst>
                <a:gd name="T0" fmla="*/ 20792 w 68"/>
                <a:gd name="T1" fmla="*/ 189953 h 104"/>
                <a:gd name="T2" fmla="*/ 20792 w 68"/>
                <a:gd name="T3" fmla="*/ 189953 h 104"/>
                <a:gd name="T4" fmla="*/ 7561 w 68"/>
                <a:gd name="T5" fmla="*/ 152338 h 104"/>
                <a:gd name="T6" fmla="*/ 71827 w 68"/>
                <a:gd name="T7" fmla="*/ 20688 h 104"/>
                <a:gd name="T8" fmla="*/ 107741 w 68"/>
                <a:gd name="T9" fmla="*/ 5642 h 104"/>
                <a:gd name="T10" fmla="*/ 107741 w 68"/>
                <a:gd name="T11" fmla="*/ 5642 h 104"/>
                <a:gd name="T12" fmla="*/ 122862 w 68"/>
                <a:gd name="T13" fmla="*/ 43257 h 104"/>
                <a:gd name="T14" fmla="*/ 58596 w 68"/>
                <a:gd name="T15" fmla="*/ 174907 h 104"/>
                <a:gd name="T16" fmla="*/ 20792 w 68"/>
                <a:gd name="T17" fmla="*/ 189953 h 1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104">
                  <a:moveTo>
                    <a:pt x="11" y="101"/>
                  </a:moveTo>
                  <a:cubicBezTo>
                    <a:pt x="11" y="101"/>
                    <a:pt x="11" y="101"/>
                    <a:pt x="11" y="101"/>
                  </a:cubicBezTo>
                  <a:cubicBezTo>
                    <a:pt x="4" y="97"/>
                    <a:pt x="0" y="88"/>
                    <a:pt x="4" y="8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41" y="3"/>
                    <a:pt x="50" y="0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5" y="7"/>
                    <a:pt x="68" y="15"/>
                    <a:pt x="65" y="23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27" y="100"/>
                    <a:pt x="19" y="104"/>
                    <a:pt x="11" y="101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216"/>
            <p:cNvSpPr>
              <a:spLocks/>
            </p:cNvSpPr>
            <p:nvPr/>
          </p:nvSpPr>
          <p:spPr bwMode="auto">
            <a:xfrm>
              <a:off x="5441329" y="3259336"/>
              <a:ext cx="105381" cy="218747"/>
            </a:xfrm>
            <a:custGeom>
              <a:avLst/>
              <a:gdLst>
                <a:gd name="T0" fmla="*/ 24463 w 56"/>
                <a:gd name="T1" fmla="*/ 213090 h 116"/>
                <a:gd name="T2" fmla="*/ 24463 w 56"/>
                <a:gd name="T3" fmla="*/ 213090 h 116"/>
                <a:gd name="T4" fmla="*/ 5645 w 56"/>
                <a:gd name="T5" fmla="*/ 179146 h 116"/>
                <a:gd name="T6" fmla="*/ 39518 w 56"/>
                <a:gd name="T7" fmla="*/ 24515 h 116"/>
                <a:gd name="T8" fmla="*/ 75272 w 56"/>
                <a:gd name="T9" fmla="*/ 3772 h 116"/>
                <a:gd name="T10" fmla="*/ 75272 w 56"/>
                <a:gd name="T11" fmla="*/ 3772 h 116"/>
                <a:gd name="T12" fmla="*/ 101617 w 56"/>
                <a:gd name="T13" fmla="*/ 52801 h 116"/>
                <a:gd name="T14" fmla="*/ 60218 w 56"/>
                <a:gd name="T15" fmla="*/ 194232 h 116"/>
                <a:gd name="T16" fmla="*/ 24463 w 56"/>
                <a:gd name="T17" fmla="*/ 213090 h 1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6" h="116">
                  <a:moveTo>
                    <a:pt x="13" y="113"/>
                  </a:moveTo>
                  <a:cubicBezTo>
                    <a:pt x="13" y="113"/>
                    <a:pt x="13" y="113"/>
                    <a:pt x="13" y="113"/>
                  </a:cubicBezTo>
                  <a:cubicBezTo>
                    <a:pt x="5" y="111"/>
                    <a:pt x="0" y="103"/>
                    <a:pt x="3" y="9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5"/>
                    <a:pt x="32" y="0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8" y="4"/>
                    <a:pt x="56" y="20"/>
                    <a:pt x="54" y="28"/>
                  </a:cubicBezTo>
                  <a:cubicBezTo>
                    <a:pt x="32" y="103"/>
                    <a:pt x="32" y="103"/>
                    <a:pt x="32" y="103"/>
                  </a:cubicBezTo>
                  <a:cubicBezTo>
                    <a:pt x="29" y="111"/>
                    <a:pt x="21" y="116"/>
                    <a:pt x="13" y="113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217"/>
            <p:cNvSpPr>
              <a:spLocks/>
            </p:cNvSpPr>
            <p:nvPr/>
          </p:nvSpPr>
          <p:spPr bwMode="auto">
            <a:xfrm>
              <a:off x="5503600" y="3268118"/>
              <a:ext cx="116558" cy="204377"/>
            </a:xfrm>
            <a:custGeom>
              <a:avLst/>
              <a:gdLst>
                <a:gd name="T0" fmla="*/ 28200 w 62"/>
                <a:gd name="T1" fmla="*/ 204377 h 108"/>
                <a:gd name="T2" fmla="*/ 28200 w 62"/>
                <a:gd name="T3" fmla="*/ 204377 h 108"/>
                <a:gd name="T4" fmla="*/ 0 w 62"/>
                <a:gd name="T5" fmla="*/ 175991 h 108"/>
                <a:gd name="T6" fmla="*/ 1880 w 62"/>
                <a:gd name="T7" fmla="*/ 28386 h 108"/>
                <a:gd name="T8" fmla="*/ 30079 w 62"/>
                <a:gd name="T9" fmla="*/ 0 h 108"/>
                <a:gd name="T10" fmla="*/ 30079 w 62"/>
                <a:gd name="T11" fmla="*/ 0 h 108"/>
                <a:gd name="T12" fmla="*/ 116558 w 62"/>
                <a:gd name="T13" fmla="*/ 49202 h 108"/>
                <a:gd name="T14" fmla="*/ 56399 w 62"/>
                <a:gd name="T15" fmla="*/ 175991 h 108"/>
                <a:gd name="T16" fmla="*/ 28200 w 62"/>
                <a:gd name="T17" fmla="*/ 204377 h 1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" h="108">
                  <a:moveTo>
                    <a:pt x="15" y="108"/>
                  </a:moveTo>
                  <a:cubicBezTo>
                    <a:pt x="15" y="108"/>
                    <a:pt x="15" y="108"/>
                    <a:pt x="15" y="108"/>
                  </a:cubicBezTo>
                  <a:cubicBezTo>
                    <a:pt x="7" y="108"/>
                    <a:pt x="0" y="102"/>
                    <a:pt x="0" y="9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7"/>
                    <a:pt x="8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62" y="18"/>
                    <a:pt x="62" y="26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30" y="101"/>
                    <a:pt x="24" y="108"/>
                    <a:pt x="15" y="108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218"/>
            <p:cNvSpPr>
              <a:spLocks/>
            </p:cNvSpPr>
            <p:nvPr/>
          </p:nvSpPr>
          <p:spPr bwMode="auto">
            <a:xfrm>
              <a:off x="5546711" y="3313624"/>
              <a:ext cx="213158" cy="181225"/>
            </a:xfrm>
            <a:custGeom>
              <a:avLst/>
              <a:gdLst>
                <a:gd name="T0" fmla="*/ 103749 w 113"/>
                <a:gd name="T1" fmla="*/ 16990 h 96"/>
                <a:gd name="T2" fmla="*/ 207499 w 113"/>
                <a:gd name="T3" fmla="*/ 115153 h 96"/>
                <a:gd name="T4" fmla="*/ 92431 w 113"/>
                <a:gd name="T5" fmla="*/ 175562 h 96"/>
                <a:gd name="T6" fmla="*/ 3773 w 113"/>
                <a:gd name="T7" fmla="*/ 100051 h 96"/>
                <a:gd name="T8" fmla="*/ 103749 w 113"/>
                <a:gd name="T9" fmla="*/ 1699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96">
                  <a:moveTo>
                    <a:pt x="55" y="9"/>
                  </a:moveTo>
                  <a:cubicBezTo>
                    <a:pt x="85" y="0"/>
                    <a:pt x="113" y="39"/>
                    <a:pt x="110" y="61"/>
                  </a:cubicBezTo>
                  <a:cubicBezTo>
                    <a:pt x="107" y="83"/>
                    <a:pt x="80" y="96"/>
                    <a:pt x="49" y="93"/>
                  </a:cubicBezTo>
                  <a:cubicBezTo>
                    <a:pt x="18" y="91"/>
                    <a:pt x="0" y="65"/>
                    <a:pt x="2" y="53"/>
                  </a:cubicBezTo>
                  <a:cubicBezTo>
                    <a:pt x="4" y="41"/>
                    <a:pt x="25" y="18"/>
                    <a:pt x="55" y="9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219"/>
            <p:cNvSpPr>
              <a:spLocks/>
            </p:cNvSpPr>
            <p:nvPr/>
          </p:nvSpPr>
          <p:spPr bwMode="auto">
            <a:xfrm>
              <a:off x="5518769" y="3194670"/>
              <a:ext cx="205174" cy="192402"/>
            </a:xfrm>
            <a:custGeom>
              <a:avLst/>
              <a:gdLst>
                <a:gd name="T0" fmla="*/ 197645 w 109"/>
                <a:gd name="T1" fmla="*/ 171653 h 102"/>
                <a:gd name="T2" fmla="*/ 197645 w 109"/>
                <a:gd name="T3" fmla="*/ 171653 h 102"/>
                <a:gd name="T4" fmla="*/ 158116 w 109"/>
                <a:gd name="T5" fmla="*/ 182971 h 102"/>
                <a:gd name="T6" fmla="*/ 18823 w 109"/>
                <a:gd name="T7" fmla="*/ 56589 h 102"/>
                <a:gd name="T8" fmla="*/ 9412 w 109"/>
                <a:gd name="T9" fmla="*/ 18863 h 102"/>
                <a:gd name="T10" fmla="*/ 9412 w 109"/>
                <a:gd name="T11" fmla="*/ 18863 h 102"/>
                <a:gd name="T12" fmla="*/ 47058 w 109"/>
                <a:gd name="T13" fmla="*/ 7545 h 102"/>
                <a:gd name="T14" fmla="*/ 186351 w 109"/>
                <a:gd name="T15" fmla="*/ 133927 h 102"/>
                <a:gd name="T16" fmla="*/ 197645 w 109"/>
                <a:gd name="T17" fmla="*/ 171653 h 1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9" h="102">
                  <a:moveTo>
                    <a:pt x="105" y="91"/>
                  </a:moveTo>
                  <a:cubicBezTo>
                    <a:pt x="105" y="91"/>
                    <a:pt x="105" y="91"/>
                    <a:pt x="105" y="91"/>
                  </a:cubicBezTo>
                  <a:cubicBezTo>
                    <a:pt x="101" y="98"/>
                    <a:pt x="90" y="102"/>
                    <a:pt x="84" y="97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4" y="25"/>
                    <a:pt x="0" y="17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9" y="3"/>
                    <a:pt x="18" y="0"/>
                    <a:pt x="25" y="4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105" y="76"/>
                    <a:pt x="109" y="84"/>
                    <a:pt x="105" y="91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220"/>
            <p:cNvSpPr>
              <a:spLocks/>
            </p:cNvSpPr>
            <p:nvPr/>
          </p:nvSpPr>
          <p:spPr bwMode="auto">
            <a:xfrm>
              <a:off x="5405404" y="3197065"/>
              <a:ext cx="175636" cy="110970"/>
            </a:xfrm>
            <a:custGeom>
              <a:avLst/>
              <a:gdLst>
                <a:gd name="T0" fmla="*/ 5666 w 93"/>
                <a:gd name="T1" fmla="*/ 88400 h 59"/>
                <a:gd name="T2" fmla="*/ 5666 w 93"/>
                <a:gd name="T3" fmla="*/ 88400 h 59"/>
                <a:gd name="T4" fmla="*/ 22663 w 93"/>
                <a:gd name="T5" fmla="*/ 52664 h 59"/>
                <a:gd name="T6" fmla="*/ 134088 w 93"/>
                <a:gd name="T7" fmla="*/ 5643 h 59"/>
                <a:gd name="T8" fmla="*/ 169970 w 93"/>
                <a:gd name="T9" fmla="*/ 22570 h 59"/>
                <a:gd name="T10" fmla="*/ 169970 w 93"/>
                <a:gd name="T11" fmla="*/ 22570 h 59"/>
                <a:gd name="T12" fmla="*/ 154862 w 93"/>
                <a:gd name="T13" fmla="*/ 58306 h 59"/>
                <a:gd name="T14" fmla="*/ 41548 w 93"/>
                <a:gd name="T15" fmla="*/ 105327 h 59"/>
                <a:gd name="T16" fmla="*/ 5666 w 93"/>
                <a:gd name="T17" fmla="*/ 88400 h 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3" h="59">
                  <a:moveTo>
                    <a:pt x="3" y="47"/>
                  </a:moveTo>
                  <a:cubicBezTo>
                    <a:pt x="3" y="47"/>
                    <a:pt x="3" y="47"/>
                    <a:pt x="3" y="47"/>
                  </a:cubicBezTo>
                  <a:cubicBezTo>
                    <a:pt x="0" y="40"/>
                    <a:pt x="4" y="31"/>
                    <a:pt x="12" y="28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8" y="0"/>
                    <a:pt x="87" y="4"/>
                    <a:pt x="90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3" y="19"/>
                    <a:pt x="89" y="28"/>
                    <a:pt x="82" y="31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5" y="59"/>
                    <a:pt x="6" y="55"/>
                    <a:pt x="3" y="47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221"/>
            <p:cNvSpPr>
              <a:spLocks/>
            </p:cNvSpPr>
            <p:nvPr/>
          </p:nvSpPr>
          <p:spPr bwMode="auto">
            <a:xfrm>
              <a:off x="5322376" y="3247361"/>
              <a:ext cx="142904" cy="189209"/>
            </a:xfrm>
            <a:custGeom>
              <a:avLst/>
              <a:gdLst>
                <a:gd name="T0" fmla="*/ 18803 w 76"/>
                <a:gd name="T1" fmla="*/ 181641 h 100"/>
                <a:gd name="T2" fmla="*/ 18803 w 76"/>
                <a:gd name="T3" fmla="*/ 181641 h 100"/>
                <a:gd name="T4" fmla="*/ 9402 w 76"/>
                <a:gd name="T5" fmla="*/ 143799 h 100"/>
                <a:gd name="T6" fmla="*/ 86495 w 76"/>
                <a:gd name="T7" fmla="*/ 17029 h 100"/>
                <a:gd name="T8" fmla="*/ 124101 w 76"/>
                <a:gd name="T9" fmla="*/ 7568 h 100"/>
                <a:gd name="T10" fmla="*/ 124101 w 76"/>
                <a:gd name="T11" fmla="*/ 7568 h 100"/>
                <a:gd name="T12" fmla="*/ 135383 w 76"/>
                <a:gd name="T13" fmla="*/ 45410 h 100"/>
                <a:gd name="T14" fmla="*/ 58290 w 76"/>
                <a:gd name="T15" fmla="*/ 170288 h 100"/>
                <a:gd name="T16" fmla="*/ 18803 w 76"/>
                <a:gd name="T17" fmla="*/ 181641 h 1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6" h="100">
                  <a:moveTo>
                    <a:pt x="10" y="96"/>
                  </a:moveTo>
                  <a:cubicBezTo>
                    <a:pt x="10" y="96"/>
                    <a:pt x="10" y="96"/>
                    <a:pt x="10" y="96"/>
                  </a:cubicBezTo>
                  <a:cubicBezTo>
                    <a:pt x="3" y="92"/>
                    <a:pt x="0" y="82"/>
                    <a:pt x="5" y="76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50" y="2"/>
                    <a:pt x="59" y="0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3" y="8"/>
                    <a:pt x="76" y="17"/>
                    <a:pt x="72" y="24"/>
                  </a:cubicBezTo>
                  <a:cubicBezTo>
                    <a:pt x="31" y="90"/>
                    <a:pt x="31" y="90"/>
                    <a:pt x="31" y="90"/>
                  </a:cubicBezTo>
                  <a:cubicBezTo>
                    <a:pt x="26" y="97"/>
                    <a:pt x="17" y="100"/>
                    <a:pt x="10" y="96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222"/>
            <p:cNvSpPr>
              <a:spLocks/>
            </p:cNvSpPr>
            <p:nvPr/>
          </p:nvSpPr>
          <p:spPr bwMode="auto">
            <a:xfrm>
              <a:off x="5505197" y="3193073"/>
              <a:ext cx="174039" cy="226731"/>
            </a:xfrm>
            <a:custGeom>
              <a:avLst/>
              <a:gdLst>
                <a:gd name="T0" fmla="*/ 7567 w 92"/>
                <a:gd name="T1" fmla="*/ 83135 h 120"/>
                <a:gd name="T2" fmla="*/ 58644 w 92"/>
                <a:gd name="T3" fmla="*/ 190832 h 120"/>
                <a:gd name="T4" fmla="*/ 174039 w 92"/>
                <a:gd name="T5" fmla="*/ 226731 h 120"/>
                <a:gd name="T6" fmla="*/ 158905 w 92"/>
                <a:gd name="T7" fmla="*/ 117144 h 120"/>
                <a:gd name="T8" fmla="*/ 7567 w 92"/>
                <a:gd name="T9" fmla="*/ 83135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120">
                  <a:moveTo>
                    <a:pt x="4" y="44"/>
                  </a:moveTo>
                  <a:cubicBezTo>
                    <a:pt x="16" y="52"/>
                    <a:pt x="62" y="84"/>
                    <a:pt x="31" y="101"/>
                  </a:cubicBezTo>
                  <a:cubicBezTo>
                    <a:pt x="0" y="119"/>
                    <a:pt x="92" y="120"/>
                    <a:pt x="92" y="120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42" y="0"/>
                    <a:pt x="4" y="44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223"/>
            <p:cNvSpPr>
              <a:spLocks/>
            </p:cNvSpPr>
            <p:nvPr/>
          </p:nvSpPr>
          <p:spPr bwMode="auto">
            <a:xfrm>
              <a:off x="5639319" y="3312027"/>
              <a:ext cx="126138" cy="171645"/>
            </a:xfrm>
            <a:custGeom>
              <a:avLst/>
              <a:gdLst>
                <a:gd name="T0" fmla="*/ 30337 w 158"/>
                <a:gd name="T1" fmla="*/ 0 h 215"/>
                <a:gd name="T2" fmla="*/ 0 w 158"/>
                <a:gd name="T3" fmla="*/ 139711 h 215"/>
                <a:gd name="T4" fmla="*/ 81431 w 158"/>
                <a:gd name="T5" fmla="*/ 171645 h 215"/>
                <a:gd name="T6" fmla="*/ 126138 w 158"/>
                <a:gd name="T7" fmla="*/ 35926 h 215"/>
                <a:gd name="T8" fmla="*/ 30337 w 158"/>
                <a:gd name="T9" fmla="*/ 0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8" h="215">
                  <a:moveTo>
                    <a:pt x="38" y="0"/>
                  </a:moveTo>
                  <a:lnTo>
                    <a:pt x="0" y="175"/>
                  </a:lnTo>
                  <a:lnTo>
                    <a:pt x="102" y="215"/>
                  </a:lnTo>
                  <a:lnTo>
                    <a:pt x="158" y="4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224"/>
            <p:cNvSpPr>
              <a:spLocks/>
            </p:cNvSpPr>
            <p:nvPr/>
          </p:nvSpPr>
          <p:spPr bwMode="auto">
            <a:xfrm>
              <a:off x="5697598" y="3328792"/>
              <a:ext cx="110171" cy="203579"/>
            </a:xfrm>
            <a:custGeom>
              <a:avLst/>
              <a:gdLst>
                <a:gd name="T0" fmla="*/ 58885 w 58"/>
                <a:gd name="T1" fmla="*/ 0 h 108"/>
                <a:gd name="T2" fmla="*/ 0 w 58"/>
                <a:gd name="T3" fmla="*/ 171534 h 108"/>
                <a:gd name="T4" fmla="*/ 93076 w 58"/>
                <a:gd name="T5" fmla="*/ 203579 h 108"/>
                <a:gd name="T6" fmla="*/ 110171 w 58"/>
                <a:gd name="T7" fmla="*/ 62205 h 108"/>
                <a:gd name="T8" fmla="*/ 108272 w 58"/>
                <a:gd name="T9" fmla="*/ 16965 h 108"/>
                <a:gd name="T10" fmla="*/ 58885 w 58"/>
                <a:gd name="T11" fmla="*/ 0 h 1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8" h="108">
                  <a:moveTo>
                    <a:pt x="31" y="0"/>
                  </a:moveTo>
                  <a:cubicBezTo>
                    <a:pt x="0" y="91"/>
                    <a:pt x="0" y="91"/>
                    <a:pt x="0" y="91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5" y="84"/>
                    <a:pt x="58" y="59"/>
                    <a:pt x="58" y="33"/>
                  </a:cubicBezTo>
                  <a:cubicBezTo>
                    <a:pt x="58" y="25"/>
                    <a:pt x="58" y="17"/>
                    <a:pt x="57" y="9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225"/>
            <p:cNvSpPr>
              <a:spLocks/>
            </p:cNvSpPr>
            <p:nvPr/>
          </p:nvSpPr>
          <p:spPr bwMode="auto">
            <a:xfrm>
              <a:off x="5323973" y="3176308"/>
              <a:ext cx="222738" cy="299381"/>
            </a:xfrm>
            <a:custGeom>
              <a:avLst/>
              <a:gdLst>
                <a:gd name="T0" fmla="*/ 11326 w 118"/>
                <a:gd name="T1" fmla="*/ 246660 h 159"/>
                <a:gd name="T2" fmla="*/ 0 w 118"/>
                <a:gd name="T3" fmla="*/ 299381 h 159"/>
                <a:gd name="T4" fmla="*/ 47190 w 118"/>
                <a:gd name="T5" fmla="*/ 271138 h 159"/>
                <a:gd name="T6" fmla="*/ 222738 w 118"/>
                <a:gd name="T7" fmla="*/ 26361 h 159"/>
                <a:gd name="T8" fmla="*/ 186873 w 118"/>
                <a:gd name="T9" fmla="*/ 0 h 159"/>
                <a:gd name="T10" fmla="*/ 11326 w 118"/>
                <a:gd name="T11" fmla="*/ 246660 h 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" h="159">
                  <a:moveTo>
                    <a:pt x="6" y="131"/>
                  </a:moveTo>
                  <a:cubicBezTo>
                    <a:pt x="0" y="159"/>
                    <a:pt x="0" y="159"/>
                    <a:pt x="0" y="159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2" y="8"/>
                    <a:pt x="106" y="3"/>
                    <a:pt x="99" y="0"/>
                  </a:cubicBezTo>
                  <a:lnTo>
                    <a:pt x="6" y="131"/>
                  </a:lnTo>
                  <a:close/>
                </a:path>
              </a:pathLst>
            </a:cu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26"/>
            <p:cNvSpPr>
              <a:spLocks/>
            </p:cNvSpPr>
            <p:nvPr/>
          </p:nvSpPr>
          <p:spPr bwMode="auto">
            <a:xfrm>
              <a:off x="5376663" y="3371903"/>
              <a:ext cx="230721" cy="77440"/>
            </a:xfrm>
            <a:custGeom>
              <a:avLst/>
              <a:gdLst>
                <a:gd name="T0" fmla="*/ 230721 w 122"/>
                <a:gd name="T1" fmla="*/ 43442 h 41"/>
                <a:gd name="T2" fmla="*/ 230721 w 122"/>
                <a:gd name="T3" fmla="*/ 43442 h 41"/>
                <a:gd name="T4" fmla="*/ 196680 w 122"/>
                <a:gd name="T5" fmla="*/ 77440 h 41"/>
                <a:gd name="T6" fmla="*/ 34041 w 122"/>
                <a:gd name="T7" fmla="*/ 66107 h 41"/>
                <a:gd name="T8" fmla="*/ 0 w 122"/>
                <a:gd name="T9" fmla="*/ 33998 h 41"/>
                <a:gd name="T10" fmla="*/ 0 w 122"/>
                <a:gd name="T11" fmla="*/ 33998 h 41"/>
                <a:gd name="T12" fmla="*/ 32150 w 122"/>
                <a:gd name="T13" fmla="*/ 0 h 41"/>
                <a:gd name="T14" fmla="*/ 196680 w 122"/>
                <a:gd name="T15" fmla="*/ 11333 h 41"/>
                <a:gd name="T16" fmla="*/ 230721 w 122"/>
                <a:gd name="T17" fmla="*/ 43442 h 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2" h="41">
                  <a:moveTo>
                    <a:pt x="122" y="23"/>
                  </a:moveTo>
                  <a:cubicBezTo>
                    <a:pt x="122" y="23"/>
                    <a:pt x="122" y="23"/>
                    <a:pt x="122" y="23"/>
                  </a:cubicBezTo>
                  <a:cubicBezTo>
                    <a:pt x="122" y="32"/>
                    <a:pt x="114" y="41"/>
                    <a:pt x="104" y="41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1"/>
                    <a:pt x="17" y="0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13" y="6"/>
                    <a:pt x="121" y="13"/>
                    <a:pt x="122" y="23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0147681" y="4027535"/>
            <a:ext cx="2022780" cy="1541558"/>
            <a:chOff x="6158275" y="3449977"/>
            <a:chExt cx="3796229" cy="2893100"/>
          </a:xfrm>
        </p:grpSpPr>
        <p:sp>
          <p:nvSpPr>
            <p:cNvPr id="38" name="圓角矩形 37"/>
            <p:cNvSpPr/>
            <p:nvPr/>
          </p:nvSpPr>
          <p:spPr>
            <a:xfrm>
              <a:off x="6158275" y="3449977"/>
              <a:ext cx="3796229" cy="2893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ED6B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6425997" y="4549957"/>
              <a:ext cx="3260784" cy="138627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0" algn="ctr"/>
              <a:r>
                <a:rPr lang="zh-TW" altLang="en-US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介面</a:t>
              </a:r>
              <a:r>
                <a:rPr lang="en-US" altLang="zh-TW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—</a:t>
              </a:r>
              <a:r>
                <a:rPr lang="zh-TW" altLang="en-US" sz="2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子</a:t>
              </a:r>
              <a:r>
                <a:rPr lang="zh-TW" altLang="en-US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表</a:t>
              </a:r>
              <a:endParaRPr lang="en-US" altLang="zh-TW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 algn="ctr"/>
              <a:endParaRPr lang="en-US" altLang="zh-TW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14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02"/>
          <a:stretch/>
        </p:blipFill>
        <p:spPr>
          <a:xfrm>
            <a:off x="0" y="-30234"/>
            <a:ext cx="12192000" cy="531129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 bwMode="auto">
          <a:xfrm>
            <a:off x="32564" y="4692650"/>
            <a:ext cx="12192000" cy="2165350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文本框 775"/>
          <p:cNvSpPr txBox="1">
            <a:spLocks noChangeArrowheads="1"/>
          </p:cNvSpPr>
          <p:nvPr/>
        </p:nvSpPr>
        <p:spPr bwMode="auto">
          <a:xfrm>
            <a:off x="2955151" y="5775325"/>
            <a:ext cx="63468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介面</a:t>
            </a:r>
            <a:r>
              <a:rPr lang="en-US" altLang="zh-TW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TW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TW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</a:t>
            </a:r>
          </a:p>
        </p:txBody>
      </p:sp>
      <p:grpSp>
        <p:nvGrpSpPr>
          <p:cNvPr id="49" name="群組 48"/>
          <p:cNvGrpSpPr/>
          <p:nvPr/>
        </p:nvGrpSpPr>
        <p:grpSpPr>
          <a:xfrm>
            <a:off x="8599793" y="3978000"/>
            <a:ext cx="3600000" cy="2880000"/>
            <a:chOff x="6158275" y="3449977"/>
            <a:chExt cx="3796229" cy="2893100"/>
          </a:xfrm>
        </p:grpSpPr>
        <p:sp>
          <p:nvSpPr>
            <p:cNvPr id="50" name="圓角矩形 49"/>
            <p:cNvSpPr/>
            <p:nvPr/>
          </p:nvSpPr>
          <p:spPr>
            <a:xfrm>
              <a:off x="6158275" y="3449977"/>
              <a:ext cx="3796229" cy="2893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ED6B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6425998" y="3640849"/>
              <a:ext cx="3260785" cy="213331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0" algn="ctr"/>
              <a:r>
                <a:rPr lang="zh-TW" altLang="en-US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介面</a:t>
              </a:r>
              <a:r>
                <a:rPr lang="en-US" altLang="zh-TW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—</a:t>
              </a:r>
              <a:r>
                <a:rPr lang="zh-TW" altLang="en-US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</a:t>
              </a:r>
              <a:r>
                <a:rPr lang="zh-TW" altLang="en-US" sz="2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差</a:t>
              </a:r>
              <a:endParaRPr lang="en-US" altLang="zh-TW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 algn="ctr"/>
              <a:endParaRPr lang="en-US" altLang="zh-TW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>
                <a:lnSpc>
                  <a:spcPct val="150000"/>
                </a:lnSpc>
              </a:pPr>
              <a:r>
                <a:rPr lang="zh-TW" altLang="en-US" sz="20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Wingdings 2" panose="05020102010507070707" pitchFamily="18" charset="2"/>
                </a:rPr>
                <a:t>▲ 出差前申請行程</a:t>
              </a:r>
              <a:endParaRPr lang="en-US" altLang="zh-TW" sz="20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endParaRPr>
            </a:p>
            <a:p>
              <a:pPr lvl="0">
                <a:lnSpc>
                  <a:spcPct val="150000"/>
                </a:lnSpc>
              </a:pPr>
              <a:r>
                <a:rPr lang="zh-TW" altLang="en-US" sz="20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▲ </a:t>
              </a:r>
              <a:r>
                <a:rPr lang="zh-TW" altLang="en-US" sz="20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員工事後</a:t>
              </a:r>
              <a:r>
                <a:rPr lang="zh-TW" altLang="en-US" sz="20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將打</a:t>
              </a:r>
              <a:r>
                <a:rPr lang="zh-TW" altLang="en-US" sz="20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卡</a:t>
              </a:r>
              <a:r>
                <a:rPr lang="zh-CN" altLang="en-US" sz="20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上傳</a:t>
              </a:r>
              <a:endParaRPr lang="en-US" altLang="zh-CN" sz="20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▲ 打卡判斷時間與</a:t>
              </a:r>
              <a:r>
                <a:rPr lang="zh-TW" altLang="en-US" sz="20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定位</a:t>
              </a:r>
              <a:endParaRPr lang="en-US" altLang="zh-CN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2" name="组合 1263"/>
          <p:cNvGrpSpPr>
            <a:grpSpLocks/>
          </p:cNvGrpSpPr>
          <p:nvPr/>
        </p:nvGrpSpPr>
        <p:grpSpPr bwMode="auto">
          <a:xfrm>
            <a:off x="3153067" y="5682456"/>
            <a:ext cx="1106488" cy="1108075"/>
            <a:chOff x="3341685" y="5348613"/>
            <a:chExt cx="1106505" cy="1108107"/>
          </a:xfrm>
        </p:grpSpPr>
        <p:sp>
          <p:nvSpPr>
            <p:cNvPr id="53" name="Oval 177"/>
            <p:cNvSpPr>
              <a:spLocks noChangeArrowheads="1"/>
            </p:cNvSpPr>
            <p:nvPr/>
          </p:nvSpPr>
          <p:spPr bwMode="auto">
            <a:xfrm>
              <a:off x="3341685" y="5348613"/>
              <a:ext cx="1106505" cy="1108107"/>
            </a:xfrm>
            <a:prstGeom prst="ellipse">
              <a:avLst/>
            </a:prstGeom>
            <a:solidFill>
              <a:srgbClr val="80B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" name="Freeform 178"/>
            <p:cNvSpPr>
              <a:spLocks/>
            </p:cNvSpPr>
            <p:nvPr/>
          </p:nvSpPr>
          <p:spPr bwMode="auto">
            <a:xfrm>
              <a:off x="3498160" y="5739804"/>
              <a:ext cx="792756" cy="530103"/>
            </a:xfrm>
            <a:custGeom>
              <a:avLst/>
              <a:gdLst>
                <a:gd name="T0" fmla="*/ 79276 w 420"/>
                <a:gd name="T1" fmla="*/ 0 h 281"/>
                <a:gd name="T2" fmla="*/ 713480 w 420"/>
                <a:gd name="T3" fmla="*/ 0 h 281"/>
                <a:gd name="T4" fmla="*/ 792756 w 420"/>
                <a:gd name="T5" fmla="*/ 79232 h 281"/>
                <a:gd name="T6" fmla="*/ 792756 w 420"/>
                <a:gd name="T7" fmla="*/ 450871 h 281"/>
                <a:gd name="T8" fmla="*/ 713480 w 420"/>
                <a:gd name="T9" fmla="*/ 530103 h 281"/>
                <a:gd name="T10" fmla="*/ 79276 w 420"/>
                <a:gd name="T11" fmla="*/ 530103 h 281"/>
                <a:gd name="T12" fmla="*/ 0 w 420"/>
                <a:gd name="T13" fmla="*/ 450871 h 281"/>
                <a:gd name="T14" fmla="*/ 0 w 420"/>
                <a:gd name="T15" fmla="*/ 79232 h 281"/>
                <a:gd name="T16" fmla="*/ 79276 w 420"/>
                <a:gd name="T17" fmla="*/ 0 h 2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0" h="281">
                  <a:moveTo>
                    <a:pt x="42" y="0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401" y="0"/>
                    <a:pt x="420" y="19"/>
                    <a:pt x="420" y="42"/>
                  </a:cubicBezTo>
                  <a:cubicBezTo>
                    <a:pt x="420" y="239"/>
                    <a:pt x="420" y="239"/>
                    <a:pt x="420" y="239"/>
                  </a:cubicBezTo>
                  <a:cubicBezTo>
                    <a:pt x="420" y="262"/>
                    <a:pt x="401" y="281"/>
                    <a:pt x="378" y="281"/>
                  </a:cubicBezTo>
                  <a:cubicBezTo>
                    <a:pt x="42" y="281"/>
                    <a:pt x="42" y="281"/>
                    <a:pt x="42" y="281"/>
                  </a:cubicBezTo>
                  <a:cubicBezTo>
                    <a:pt x="19" y="281"/>
                    <a:pt x="0" y="262"/>
                    <a:pt x="0" y="23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lose/>
                </a:path>
              </a:pathLst>
            </a:cu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79"/>
            <p:cNvSpPr>
              <a:spLocks/>
            </p:cNvSpPr>
            <p:nvPr/>
          </p:nvSpPr>
          <p:spPr bwMode="auto">
            <a:xfrm>
              <a:off x="3758420" y="5612866"/>
              <a:ext cx="272235" cy="166056"/>
            </a:xfrm>
            <a:custGeom>
              <a:avLst/>
              <a:gdLst>
                <a:gd name="T0" fmla="*/ 24577 w 144"/>
                <a:gd name="T1" fmla="*/ 0 h 88"/>
                <a:gd name="T2" fmla="*/ 247658 w 144"/>
                <a:gd name="T3" fmla="*/ 0 h 88"/>
                <a:gd name="T4" fmla="*/ 272235 w 144"/>
                <a:gd name="T5" fmla="*/ 24531 h 88"/>
                <a:gd name="T6" fmla="*/ 272235 w 144"/>
                <a:gd name="T7" fmla="*/ 141525 h 88"/>
                <a:gd name="T8" fmla="*/ 247658 w 144"/>
                <a:gd name="T9" fmla="*/ 166056 h 88"/>
                <a:gd name="T10" fmla="*/ 240096 w 144"/>
                <a:gd name="T11" fmla="*/ 166056 h 88"/>
                <a:gd name="T12" fmla="*/ 240096 w 144"/>
                <a:gd name="T13" fmla="*/ 52836 h 88"/>
                <a:gd name="T14" fmla="*/ 224972 w 144"/>
                <a:gd name="T15" fmla="*/ 37740 h 88"/>
                <a:gd name="T16" fmla="*/ 47263 w 144"/>
                <a:gd name="T17" fmla="*/ 37740 h 88"/>
                <a:gd name="T18" fmla="*/ 32139 w 144"/>
                <a:gd name="T19" fmla="*/ 52836 h 88"/>
                <a:gd name="T20" fmla="*/ 32139 w 144"/>
                <a:gd name="T21" fmla="*/ 166056 h 88"/>
                <a:gd name="T22" fmla="*/ 24577 w 144"/>
                <a:gd name="T23" fmla="*/ 166056 h 88"/>
                <a:gd name="T24" fmla="*/ 0 w 144"/>
                <a:gd name="T25" fmla="*/ 141525 h 88"/>
                <a:gd name="T26" fmla="*/ 0 w 144"/>
                <a:gd name="T27" fmla="*/ 24531 h 88"/>
                <a:gd name="T28" fmla="*/ 24577 w 144"/>
                <a:gd name="T29" fmla="*/ 0 h 8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88">
                  <a:moveTo>
                    <a:pt x="13" y="0"/>
                  </a:moveTo>
                  <a:cubicBezTo>
                    <a:pt x="131" y="0"/>
                    <a:pt x="131" y="0"/>
                    <a:pt x="131" y="0"/>
                  </a:cubicBezTo>
                  <a:cubicBezTo>
                    <a:pt x="138" y="0"/>
                    <a:pt x="144" y="6"/>
                    <a:pt x="144" y="13"/>
                  </a:cubicBezTo>
                  <a:cubicBezTo>
                    <a:pt x="144" y="75"/>
                    <a:pt x="144" y="75"/>
                    <a:pt x="144" y="75"/>
                  </a:cubicBezTo>
                  <a:cubicBezTo>
                    <a:pt x="144" y="82"/>
                    <a:pt x="138" y="88"/>
                    <a:pt x="131" y="88"/>
                  </a:cubicBezTo>
                  <a:cubicBezTo>
                    <a:pt x="127" y="88"/>
                    <a:pt x="127" y="88"/>
                    <a:pt x="127" y="88"/>
                  </a:cubicBezTo>
                  <a:cubicBezTo>
                    <a:pt x="127" y="28"/>
                    <a:pt x="127" y="28"/>
                    <a:pt x="127" y="28"/>
                  </a:cubicBezTo>
                  <a:cubicBezTo>
                    <a:pt x="127" y="24"/>
                    <a:pt x="123" y="20"/>
                    <a:pt x="119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1" y="20"/>
                    <a:pt x="17" y="24"/>
                    <a:pt x="17" y="2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6" y="88"/>
                    <a:pt x="0" y="82"/>
                    <a:pt x="0" y="7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lose/>
                </a:path>
              </a:pathLst>
            </a:cu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80"/>
            <p:cNvSpPr>
              <a:spLocks/>
            </p:cNvSpPr>
            <p:nvPr/>
          </p:nvSpPr>
          <p:spPr bwMode="auto">
            <a:xfrm>
              <a:off x="3545262" y="5739804"/>
              <a:ext cx="698551" cy="348878"/>
            </a:xfrm>
            <a:custGeom>
              <a:avLst/>
              <a:gdLst>
                <a:gd name="T0" fmla="*/ 32096 w 370"/>
                <a:gd name="T1" fmla="*/ 0 h 185"/>
                <a:gd name="T2" fmla="*/ 666455 w 370"/>
                <a:gd name="T3" fmla="*/ 0 h 185"/>
                <a:gd name="T4" fmla="*/ 698551 w 370"/>
                <a:gd name="T5" fmla="*/ 7543 h 185"/>
                <a:gd name="T6" fmla="*/ 698551 w 370"/>
                <a:gd name="T7" fmla="*/ 277217 h 185"/>
                <a:gd name="T8" fmla="*/ 628696 w 370"/>
                <a:gd name="T9" fmla="*/ 348878 h 185"/>
                <a:gd name="T10" fmla="*/ 69855 w 370"/>
                <a:gd name="T11" fmla="*/ 348878 h 185"/>
                <a:gd name="T12" fmla="*/ 0 w 370"/>
                <a:gd name="T13" fmla="*/ 277217 h 185"/>
                <a:gd name="T14" fmla="*/ 0 w 370"/>
                <a:gd name="T15" fmla="*/ 7543 h 185"/>
                <a:gd name="T16" fmla="*/ 32096 w 370"/>
                <a:gd name="T17" fmla="*/ 0 h 1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70" h="185">
                  <a:moveTo>
                    <a:pt x="17" y="0"/>
                  </a:moveTo>
                  <a:cubicBezTo>
                    <a:pt x="353" y="0"/>
                    <a:pt x="353" y="0"/>
                    <a:pt x="353" y="0"/>
                  </a:cubicBezTo>
                  <a:cubicBezTo>
                    <a:pt x="359" y="0"/>
                    <a:pt x="365" y="1"/>
                    <a:pt x="370" y="4"/>
                  </a:cubicBezTo>
                  <a:cubicBezTo>
                    <a:pt x="370" y="147"/>
                    <a:pt x="370" y="147"/>
                    <a:pt x="370" y="147"/>
                  </a:cubicBezTo>
                  <a:cubicBezTo>
                    <a:pt x="370" y="168"/>
                    <a:pt x="354" y="185"/>
                    <a:pt x="333" y="185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16" y="185"/>
                    <a:pt x="0" y="168"/>
                    <a:pt x="0" y="14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1"/>
                    <a:pt x="11" y="0"/>
                    <a:pt x="17" y="0"/>
                  </a:cubicBezTo>
                  <a:close/>
                </a:path>
              </a:pathLst>
            </a:cu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81"/>
            <p:cNvSpPr>
              <a:spLocks/>
            </p:cNvSpPr>
            <p:nvPr/>
          </p:nvSpPr>
          <p:spPr bwMode="auto">
            <a:xfrm>
              <a:off x="3681779" y="6019225"/>
              <a:ext cx="90213" cy="137316"/>
            </a:xfrm>
            <a:custGeom>
              <a:avLst/>
              <a:gdLst>
                <a:gd name="T0" fmla="*/ 86454 w 48"/>
                <a:gd name="T1" fmla="*/ 24454 h 73"/>
                <a:gd name="T2" fmla="*/ 71419 w 48"/>
                <a:gd name="T3" fmla="*/ 116625 h 73"/>
                <a:gd name="T4" fmla="*/ 18794 w 48"/>
                <a:gd name="T5" fmla="*/ 116625 h 73"/>
                <a:gd name="T6" fmla="*/ 3759 w 48"/>
                <a:gd name="T7" fmla="*/ 24454 h 73"/>
                <a:gd name="T8" fmla="*/ 86454 w 48"/>
                <a:gd name="T9" fmla="*/ 2445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73">
                  <a:moveTo>
                    <a:pt x="46" y="13"/>
                  </a:moveTo>
                  <a:cubicBezTo>
                    <a:pt x="38" y="62"/>
                    <a:pt x="38" y="62"/>
                    <a:pt x="38" y="62"/>
                  </a:cubicBezTo>
                  <a:cubicBezTo>
                    <a:pt x="36" y="73"/>
                    <a:pt x="12" y="73"/>
                    <a:pt x="10" y="6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0"/>
                    <a:pt x="48" y="0"/>
                    <a:pt x="46" y="13"/>
                  </a:cubicBezTo>
                  <a:close/>
                </a:path>
              </a:pathLst>
            </a:cu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82"/>
            <p:cNvSpPr>
              <a:spLocks/>
            </p:cNvSpPr>
            <p:nvPr/>
          </p:nvSpPr>
          <p:spPr bwMode="auto">
            <a:xfrm>
              <a:off x="4017882" y="6019225"/>
              <a:ext cx="90213" cy="137316"/>
            </a:xfrm>
            <a:custGeom>
              <a:avLst/>
              <a:gdLst>
                <a:gd name="T0" fmla="*/ 86454 w 48"/>
                <a:gd name="T1" fmla="*/ 24454 h 73"/>
                <a:gd name="T2" fmla="*/ 71419 w 48"/>
                <a:gd name="T3" fmla="*/ 116625 h 73"/>
                <a:gd name="T4" fmla="*/ 18794 w 48"/>
                <a:gd name="T5" fmla="*/ 116625 h 73"/>
                <a:gd name="T6" fmla="*/ 3759 w 48"/>
                <a:gd name="T7" fmla="*/ 24454 h 73"/>
                <a:gd name="T8" fmla="*/ 86454 w 48"/>
                <a:gd name="T9" fmla="*/ 2445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73">
                  <a:moveTo>
                    <a:pt x="46" y="13"/>
                  </a:moveTo>
                  <a:cubicBezTo>
                    <a:pt x="38" y="62"/>
                    <a:pt x="38" y="62"/>
                    <a:pt x="38" y="62"/>
                  </a:cubicBezTo>
                  <a:cubicBezTo>
                    <a:pt x="36" y="73"/>
                    <a:pt x="11" y="73"/>
                    <a:pt x="10" y="6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0"/>
                    <a:pt x="48" y="0"/>
                    <a:pt x="46" y="13"/>
                  </a:cubicBezTo>
                  <a:close/>
                </a:path>
              </a:pathLst>
            </a:cu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3"/>
            <p:cNvSpPr>
              <a:spLocks/>
            </p:cNvSpPr>
            <p:nvPr/>
          </p:nvSpPr>
          <p:spPr bwMode="auto">
            <a:xfrm>
              <a:off x="3828675" y="5351008"/>
              <a:ext cx="150887" cy="177233"/>
            </a:xfrm>
            <a:custGeom>
              <a:avLst/>
              <a:gdLst>
                <a:gd name="T0" fmla="*/ 147115 w 80"/>
                <a:gd name="T1" fmla="*/ 177233 h 94"/>
                <a:gd name="T2" fmla="*/ 150887 w 80"/>
                <a:gd name="T3" fmla="*/ 15084 h 94"/>
                <a:gd name="T4" fmla="*/ 24519 w 80"/>
                <a:gd name="T5" fmla="*/ 0 h 94"/>
                <a:gd name="T6" fmla="*/ 18861 w 80"/>
                <a:gd name="T7" fmla="*/ 0 h 94"/>
                <a:gd name="T8" fmla="*/ 0 w 80"/>
                <a:gd name="T9" fmla="*/ 9427 h 94"/>
                <a:gd name="T10" fmla="*/ 0 w 80"/>
                <a:gd name="T11" fmla="*/ 154608 h 94"/>
                <a:gd name="T12" fmla="*/ 147115 w 80"/>
                <a:gd name="T13" fmla="*/ 177233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0" h="94">
                  <a:moveTo>
                    <a:pt x="78" y="94"/>
                  </a:moveTo>
                  <a:cubicBezTo>
                    <a:pt x="80" y="8"/>
                    <a:pt x="80" y="8"/>
                    <a:pt x="80" y="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7" y="2"/>
                    <a:pt x="3" y="3"/>
                    <a:pt x="0" y="5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78" y="94"/>
                  </a:ln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184"/>
            <p:cNvSpPr>
              <a:spLocks/>
            </p:cNvSpPr>
            <p:nvPr/>
          </p:nvSpPr>
          <p:spPr bwMode="auto">
            <a:xfrm>
              <a:off x="3930863" y="5430045"/>
              <a:ext cx="116558" cy="209167"/>
            </a:xfrm>
            <a:custGeom>
              <a:avLst/>
              <a:gdLst>
                <a:gd name="T0" fmla="*/ 105278 w 62"/>
                <a:gd name="T1" fmla="*/ 146982 h 111"/>
                <a:gd name="T2" fmla="*/ 75199 w 62"/>
                <a:gd name="T3" fmla="*/ 56532 h 111"/>
                <a:gd name="T4" fmla="*/ 13160 w 62"/>
                <a:gd name="T5" fmla="*/ 9422 h 111"/>
                <a:gd name="T6" fmla="*/ 18800 w 62"/>
                <a:gd name="T7" fmla="*/ 82913 h 111"/>
                <a:gd name="T8" fmla="*/ 62039 w 62"/>
                <a:gd name="T9" fmla="*/ 158289 h 111"/>
                <a:gd name="T10" fmla="*/ 112798 w 62"/>
                <a:gd name="T11" fmla="*/ 197861 h 111"/>
                <a:gd name="T12" fmla="*/ 105278 w 62"/>
                <a:gd name="T13" fmla="*/ 14698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" h="111">
                  <a:moveTo>
                    <a:pt x="56" y="78"/>
                  </a:moveTo>
                  <a:cubicBezTo>
                    <a:pt x="40" y="30"/>
                    <a:pt x="40" y="30"/>
                    <a:pt x="40" y="30"/>
                  </a:cubicBezTo>
                  <a:cubicBezTo>
                    <a:pt x="38" y="22"/>
                    <a:pt x="15" y="0"/>
                    <a:pt x="7" y="5"/>
                  </a:cubicBezTo>
                  <a:cubicBezTo>
                    <a:pt x="0" y="11"/>
                    <a:pt x="6" y="37"/>
                    <a:pt x="10" y="44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43" y="101"/>
                    <a:pt x="52" y="111"/>
                    <a:pt x="60" y="105"/>
                  </a:cubicBezTo>
                  <a:cubicBezTo>
                    <a:pt x="62" y="104"/>
                    <a:pt x="62" y="94"/>
                    <a:pt x="56" y="78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185"/>
            <p:cNvSpPr>
              <a:spLocks/>
            </p:cNvSpPr>
            <p:nvPr/>
          </p:nvSpPr>
          <p:spPr bwMode="auto">
            <a:xfrm>
              <a:off x="3791153" y="5395716"/>
              <a:ext cx="213158" cy="330516"/>
            </a:xfrm>
            <a:custGeom>
              <a:avLst/>
              <a:gdLst>
                <a:gd name="T0" fmla="*/ 152795 w 113"/>
                <a:gd name="T1" fmla="*/ 298409 h 175"/>
                <a:gd name="T2" fmla="*/ 154681 w 113"/>
                <a:gd name="T3" fmla="*/ 300297 h 175"/>
                <a:gd name="T4" fmla="*/ 101863 w 113"/>
                <a:gd name="T5" fmla="*/ 296520 h 175"/>
                <a:gd name="T6" fmla="*/ 49045 w 113"/>
                <a:gd name="T7" fmla="*/ 300297 h 175"/>
                <a:gd name="T8" fmla="*/ 0 w 113"/>
                <a:gd name="T9" fmla="*/ 292743 h 175"/>
                <a:gd name="T10" fmla="*/ 0 w 113"/>
                <a:gd name="T11" fmla="*/ 168091 h 175"/>
                <a:gd name="T12" fmla="*/ 33954 w 113"/>
                <a:gd name="T13" fmla="*/ 64215 h 175"/>
                <a:gd name="T14" fmla="*/ 177317 w 113"/>
                <a:gd name="T15" fmla="*/ 37773 h 175"/>
                <a:gd name="T16" fmla="*/ 207499 w 113"/>
                <a:gd name="T17" fmla="*/ 88767 h 175"/>
                <a:gd name="T18" fmla="*/ 209385 w 113"/>
                <a:gd name="T19" fmla="*/ 292743 h 175"/>
                <a:gd name="T20" fmla="*/ 152795 w 113"/>
                <a:gd name="T21" fmla="*/ 298409 h 1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3" h="175">
                  <a:moveTo>
                    <a:pt x="81" y="158"/>
                  </a:moveTo>
                  <a:cubicBezTo>
                    <a:pt x="82" y="159"/>
                    <a:pt x="82" y="159"/>
                    <a:pt x="82" y="159"/>
                  </a:cubicBezTo>
                  <a:cubicBezTo>
                    <a:pt x="74" y="171"/>
                    <a:pt x="56" y="170"/>
                    <a:pt x="54" y="157"/>
                  </a:cubicBezTo>
                  <a:cubicBezTo>
                    <a:pt x="48" y="170"/>
                    <a:pt x="30" y="170"/>
                    <a:pt x="26" y="159"/>
                  </a:cubicBezTo>
                  <a:cubicBezTo>
                    <a:pt x="19" y="171"/>
                    <a:pt x="0" y="169"/>
                    <a:pt x="0" y="15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71"/>
                    <a:pt x="10" y="45"/>
                    <a:pt x="18" y="34"/>
                  </a:cubicBezTo>
                  <a:cubicBezTo>
                    <a:pt x="42" y="0"/>
                    <a:pt x="84" y="7"/>
                    <a:pt x="94" y="20"/>
                  </a:cubicBezTo>
                  <a:cubicBezTo>
                    <a:pt x="103" y="31"/>
                    <a:pt x="110" y="37"/>
                    <a:pt x="110" y="47"/>
                  </a:cubicBezTo>
                  <a:cubicBezTo>
                    <a:pt x="111" y="155"/>
                    <a:pt x="111" y="155"/>
                    <a:pt x="111" y="155"/>
                  </a:cubicBezTo>
                  <a:cubicBezTo>
                    <a:pt x="113" y="175"/>
                    <a:pt x="83" y="174"/>
                    <a:pt x="81" y="158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186"/>
            <p:cNvSpPr>
              <a:spLocks noEditPoints="1"/>
            </p:cNvSpPr>
            <p:nvPr/>
          </p:nvSpPr>
          <p:spPr bwMode="auto">
            <a:xfrm>
              <a:off x="3838255" y="5636018"/>
              <a:ext cx="107776" cy="65465"/>
            </a:xfrm>
            <a:custGeom>
              <a:avLst/>
              <a:gdLst>
                <a:gd name="T0" fmla="*/ 0 w 57"/>
                <a:gd name="T1" fmla="*/ 18704 h 35"/>
                <a:gd name="T2" fmla="*/ 0 w 57"/>
                <a:gd name="T3" fmla="*/ 63595 h 35"/>
                <a:gd name="T4" fmla="*/ 1891 w 57"/>
                <a:gd name="T5" fmla="*/ 59854 h 35"/>
                <a:gd name="T6" fmla="*/ 5672 w 57"/>
                <a:gd name="T7" fmla="*/ 65465 h 35"/>
                <a:gd name="T8" fmla="*/ 0 w 57"/>
                <a:gd name="T9" fmla="*/ 18704 h 35"/>
                <a:gd name="T10" fmla="*/ 107776 w 57"/>
                <a:gd name="T11" fmla="*/ 59854 h 35"/>
                <a:gd name="T12" fmla="*/ 102104 w 57"/>
                <a:gd name="T13" fmla="*/ 65465 h 35"/>
                <a:gd name="T14" fmla="*/ 103994 w 57"/>
                <a:gd name="T15" fmla="*/ 0 h 35"/>
                <a:gd name="T16" fmla="*/ 107776 w 57"/>
                <a:gd name="T17" fmla="*/ 59854 h 35"/>
                <a:gd name="T18" fmla="*/ 107776 w 57"/>
                <a:gd name="T19" fmla="*/ 59854 h 35"/>
                <a:gd name="T20" fmla="*/ 58615 w 57"/>
                <a:gd name="T21" fmla="*/ 65465 h 35"/>
                <a:gd name="T22" fmla="*/ 54833 w 57"/>
                <a:gd name="T23" fmla="*/ 56113 h 35"/>
                <a:gd name="T24" fmla="*/ 52943 w 57"/>
                <a:gd name="T25" fmla="*/ 59854 h 35"/>
                <a:gd name="T26" fmla="*/ 52943 w 57"/>
                <a:gd name="T27" fmla="*/ 7482 h 35"/>
                <a:gd name="T28" fmla="*/ 58615 w 57"/>
                <a:gd name="T29" fmla="*/ 65465 h 3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7" h="35">
                  <a:moveTo>
                    <a:pt x="0" y="10"/>
                  </a:moveTo>
                  <a:cubicBezTo>
                    <a:pt x="0" y="10"/>
                    <a:pt x="0" y="23"/>
                    <a:pt x="0" y="34"/>
                  </a:cubicBezTo>
                  <a:cubicBezTo>
                    <a:pt x="0" y="34"/>
                    <a:pt x="1" y="33"/>
                    <a:pt x="1" y="32"/>
                  </a:cubicBezTo>
                  <a:cubicBezTo>
                    <a:pt x="2" y="33"/>
                    <a:pt x="2" y="34"/>
                    <a:pt x="3" y="35"/>
                  </a:cubicBezTo>
                  <a:cubicBezTo>
                    <a:pt x="2" y="23"/>
                    <a:pt x="0" y="10"/>
                    <a:pt x="0" y="10"/>
                  </a:cubicBezTo>
                  <a:close/>
                  <a:moveTo>
                    <a:pt x="57" y="32"/>
                  </a:moveTo>
                  <a:cubicBezTo>
                    <a:pt x="56" y="33"/>
                    <a:pt x="55" y="34"/>
                    <a:pt x="54" y="35"/>
                  </a:cubicBezTo>
                  <a:cubicBezTo>
                    <a:pt x="54" y="22"/>
                    <a:pt x="55" y="0"/>
                    <a:pt x="55" y="0"/>
                  </a:cubicBezTo>
                  <a:cubicBezTo>
                    <a:pt x="55" y="0"/>
                    <a:pt x="57" y="22"/>
                    <a:pt x="57" y="32"/>
                  </a:cubicBezTo>
                  <a:cubicBezTo>
                    <a:pt x="57" y="32"/>
                    <a:pt x="57" y="32"/>
                    <a:pt x="57" y="32"/>
                  </a:cubicBezTo>
                  <a:close/>
                  <a:moveTo>
                    <a:pt x="31" y="35"/>
                  </a:moveTo>
                  <a:cubicBezTo>
                    <a:pt x="30" y="33"/>
                    <a:pt x="29" y="32"/>
                    <a:pt x="29" y="30"/>
                  </a:cubicBezTo>
                  <a:cubicBezTo>
                    <a:pt x="29" y="31"/>
                    <a:pt x="28" y="31"/>
                    <a:pt x="28" y="32"/>
                  </a:cubicBezTo>
                  <a:cubicBezTo>
                    <a:pt x="28" y="19"/>
                    <a:pt x="28" y="4"/>
                    <a:pt x="28" y="4"/>
                  </a:cubicBezTo>
                  <a:cubicBezTo>
                    <a:pt x="28" y="4"/>
                    <a:pt x="30" y="23"/>
                    <a:pt x="31" y="35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187"/>
            <p:cNvSpPr>
              <a:spLocks/>
            </p:cNvSpPr>
            <p:nvPr/>
          </p:nvSpPr>
          <p:spPr bwMode="auto">
            <a:xfrm>
              <a:off x="3998722" y="5554587"/>
              <a:ext cx="9580" cy="55086"/>
            </a:xfrm>
            <a:custGeom>
              <a:avLst/>
              <a:gdLst>
                <a:gd name="T0" fmla="*/ 1916 w 5"/>
                <a:gd name="T1" fmla="*/ 47488 h 29"/>
                <a:gd name="T2" fmla="*/ 0 w 5"/>
                <a:gd name="T3" fmla="*/ 0 h 29"/>
                <a:gd name="T4" fmla="*/ 9580 w 5"/>
                <a:gd name="T5" fmla="*/ 55086 h 29"/>
                <a:gd name="T6" fmla="*/ 1916 w 5"/>
                <a:gd name="T7" fmla="*/ 47488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29">
                  <a:moveTo>
                    <a:pt x="1" y="2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3" y="27"/>
                    <a:pt x="1" y="25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188"/>
            <p:cNvSpPr>
              <a:spLocks/>
            </p:cNvSpPr>
            <p:nvPr/>
          </p:nvSpPr>
          <p:spPr bwMode="auto">
            <a:xfrm>
              <a:off x="3809514" y="5348613"/>
              <a:ext cx="193199" cy="77440"/>
            </a:xfrm>
            <a:custGeom>
              <a:avLst/>
              <a:gdLst>
                <a:gd name="T0" fmla="*/ 193199 w 102"/>
                <a:gd name="T1" fmla="*/ 11333 h 41"/>
                <a:gd name="T2" fmla="*/ 193199 w 102"/>
                <a:gd name="T3" fmla="*/ 77440 h 41"/>
                <a:gd name="T4" fmla="*/ 0 w 102"/>
                <a:gd name="T5" fmla="*/ 77440 h 41"/>
                <a:gd name="T6" fmla="*/ 0 w 102"/>
                <a:gd name="T7" fmla="*/ 7555 h 41"/>
                <a:gd name="T8" fmla="*/ 85235 w 102"/>
                <a:gd name="T9" fmla="*/ 0 h 41"/>
                <a:gd name="T10" fmla="*/ 193199 w 102"/>
                <a:gd name="T11" fmla="*/ 11333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" h="41">
                  <a:moveTo>
                    <a:pt x="102" y="6"/>
                  </a:moveTo>
                  <a:cubicBezTo>
                    <a:pt x="102" y="41"/>
                    <a:pt x="102" y="41"/>
                    <a:pt x="102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5" y="1"/>
                    <a:pt x="30" y="0"/>
                    <a:pt x="45" y="0"/>
                  </a:cubicBezTo>
                  <a:cubicBezTo>
                    <a:pt x="64" y="0"/>
                    <a:pt x="83" y="2"/>
                    <a:pt x="102" y="6"/>
                  </a:cubicBezTo>
                  <a:close/>
                </a:path>
              </a:pathLst>
            </a:custGeom>
            <a:solidFill>
              <a:srgbClr val="6A9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32564" y="-35982"/>
            <a:ext cx="12159436" cy="34521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2600400" y="64424"/>
            <a:ext cx="6991200" cy="2885577"/>
          </a:xfrm>
          <a:prstGeom prst="rect">
            <a:avLst/>
          </a:prstGeom>
          <a:solidFill>
            <a:schemeClr val="bg1"/>
          </a:solidFill>
          <a:ln w="50800">
            <a:solidFill>
              <a:srgbClr val="ED6B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721022" y="257914"/>
            <a:ext cx="159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出差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721022" y="782556"/>
            <a:ext cx="159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出差地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4316411" y="727692"/>
            <a:ext cx="1800000" cy="39600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383684" y="750486"/>
            <a:ext cx="118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7484819" y="750486"/>
            <a:ext cx="1800000" cy="39600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721021" y="1307198"/>
            <a:ext cx="159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開始時間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4311944" y="1258559"/>
            <a:ext cx="1800000" cy="39600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723715" y="1827842"/>
            <a:ext cx="159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打卡照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4314638" y="1779203"/>
            <a:ext cx="1800000" cy="39600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382969" y="1279938"/>
            <a:ext cx="13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結束時間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圓角矩形 66"/>
          <p:cNvSpPr/>
          <p:nvPr/>
        </p:nvSpPr>
        <p:spPr>
          <a:xfrm>
            <a:off x="7484105" y="1279938"/>
            <a:ext cx="1800000" cy="39600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388534" y="1785735"/>
            <a:ext cx="13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打卡時間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圓角矩形 68"/>
          <p:cNvSpPr/>
          <p:nvPr/>
        </p:nvSpPr>
        <p:spPr>
          <a:xfrm>
            <a:off x="7489670" y="1809390"/>
            <a:ext cx="1800000" cy="39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728578" y="2308692"/>
            <a:ext cx="159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打卡定位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4319104" y="2262173"/>
            <a:ext cx="1800000" cy="39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8" name="直線接點 77"/>
          <p:cNvCxnSpPr>
            <a:stCxn id="32" idx="1"/>
          </p:cNvCxnSpPr>
          <p:nvPr/>
        </p:nvCxnSpPr>
        <p:spPr>
          <a:xfrm flipH="1">
            <a:off x="845448" y="1740279"/>
            <a:ext cx="1754952" cy="1675855"/>
          </a:xfrm>
          <a:prstGeom prst="line">
            <a:avLst/>
          </a:prstGeom>
          <a:ln w="50800">
            <a:solidFill>
              <a:srgbClr val="ED6B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4883541" y="2286859"/>
            <a:ext cx="80021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經緯度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442180" y="1841872"/>
            <a:ext cx="188384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2020-07-06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08:00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654122" y="1807926"/>
            <a:ext cx="11255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Photo.jpg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442181" y="1309503"/>
            <a:ext cx="188384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2020-07-06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12:00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270019" y="1292958"/>
            <a:ext cx="188384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2020-07-06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12:00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889255" y="794598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聘場地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930369" y="772122"/>
            <a:ext cx="59503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煙台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61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27"/>
            <a:ext cx="12192000" cy="586711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 bwMode="auto">
          <a:xfrm>
            <a:off x="32564" y="4692650"/>
            <a:ext cx="12192000" cy="2165350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文本框 775"/>
          <p:cNvSpPr txBox="1">
            <a:spLocks noChangeArrowheads="1"/>
          </p:cNvSpPr>
          <p:nvPr/>
        </p:nvSpPr>
        <p:spPr bwMode="auto">
          <a:xfrm>
            <a:off x="2955151" y="5775325"/>
            <a:ext cx="63468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介面</a:t>
            </a:r>
            <a:r>
              <a:rPr lang="en-US" altLang="zh-TW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TW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</a:t>
            </a:r>
            <a:endParaRPr lang="zh-TW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Oval 724"/>
          <p:cNvSpPr>
            <a:spLocks noChangeArrowheads="1"/>
          </p:cNvSpPr>
          <p:nvPr/>
        </p:nvSpPr>
        <p:spPr bwMode="auto">
          <a:xfrm>
            <a:off x="3145254" y="5688012"/>
            <a:ext cx="1098550" cy="1096963"/>
          </a:xfrm>
          <a:prstGeom prst="ellipse">
            <a:avLst/>
          </a:prstGeom>
          <a:solidFill>
            <a:srgbClr val="00AA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1" name="Freeform 725"/>
          <p:cNvSpPr>
            <a:spLocks/>
          </p:cNvSpPr>
          <p:nvPr/>
        </p:nvSpPr>
        <p:spPr bwMode="auto">
          <a:xfrm>
            <a:off x="3145254" y="5899495"/>
            <a:ext cx="1098550" cy="749649"/>
          </a:xfrm>
          <a:custGeom>
            <a:avLst/>
            <a:gdLst>
              <a:gd name="T0" fmla="*/ 1737346 w 808"/>
              <a:gd name="T1" fmla="*/ 0 h 552"/>
              <a:gd name="T2" fmla="*/ 1346255 w 808"/>
              <a:gd name="T3" fmla="*/ 432594 h 552"/>
              <a:gd name="T4" fmla="*/ 962685 w 808"/>
              <a:gd name="T5" fmla="*/ 7523 h 552"/>
              <a:gd name="T6" fmla="*/ 500145 w 808"/>
              <a:gd name="T7" fmla="*/ 519113 h 552"/>
              <a:gd name="T8" fmla="*/ 327163 w 808"/>
              <a:gd name="T9" fmla="*/ 323505 h 552"/>
              <a:gd name="T10" fmla="*/ 22563 w 808"/>
              <a:gd name="T11" fmla="*/ 658295 h 552"/>
              <a:gd name="T12" fmla="*/ 0 w 808"/>
              <a:gd name="T13" fmla="*/ 932898 h 552"/>
              <a:gd name="T14" fmla="*/ 515187 w 808"/>
              <a:gd name="T15" fmla="*/ 2076450 h 552"/>
              <a:gd name="T16" fmla="*/ 823547 w 808"/>
              <a:gd name="T17" fmla="*/ 1786800 h 552"/>
              <a:gd name="T18" fmla="*/ 962685 w 808"/>
              <a:gd name="T19" fmla="*/ 1813132 h 552"/>
              <a:gd name="T20" fmla="*/ 1353776 w 808"/>
              <a:gd name="T21" fmla="*/ 1602478 h 552"/>
              <a:gd name="T22" fmla="*/ 1737346 w 808"/>
              <a:gd name="T23" fmla="*/ 1805609 h 552"/>
              <a:gd name="T24" fmla="*/ 2143479 w 808"/>
              <a:gd name="T25" fmla="*/ 1579908 h 552"/>
              <a:gd name="T26" fmla="*/ 2545851 w 808"/>
              <a:gd name="T27" fmla="*/ 1824417 h 552"/>
              <a:gd name="T28" fmla="*/ 2835409 w 808"/>
              <a:gd name="T29" fmla="*/ 1692758 h 552"/>
              <a:gd name="T30" fmla="*/ 3038475 w 808"/>
              <a:gd name="T31" fmla="*/ 932898 h 552"/>
              <a:gd name="T32" fmla="*/ 3019673 w 808"/>
              <a:gd name="T33" fmla="*/ 699673 h 552"/>
              <a:gd name="T34" fmla="*/ 2545851 w 808"/>
              <a:gd name="T35" fmla="*/ 173038 h 552"/>
              <a:gd name="T36" fmla="*/ 2218688 w 808"/>
              <a:gd name="T37" fmla="*/ 534159 h 552"/>
              <a:gd name="T38" fmla="*/ 1737346 w 808"/>
              <a:gd name="T39" fmla="*/ 0 h 55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08" h="552">
                <a:moveTo>
                  <a:pt x="462" y="0"/>
                </a:moveTo>
                <a:cubicBezTo>
                  <a:pt x="358" y="115"/>
                  <a:pt x="358" y="115"/>
                  <a:pt x="358" y="115"/>
                </a:cubicBezTo>
                <a:cubicBezTo>
                  <a:pt x="256" y="2"/>
                  <a:pt x="256" y="2"/>
                  <a:pt x="256" y="2"/>
                </a:cubicBezTo>
                <a:cubicBezTo>
                  <a:pt x="133" y="138"/>
                  <a:pt x="133" y="138"/>
                  <a:pt x="133" y="138"/>
                </a:cubicBezTo>
                <a:cubicBezTo>
                  <a:pt x="87" y="86"/>
                  <a:pt x="87" y="86"/>
                  <a:pt x="87" y="86"/>
                </a:cubicBezTo>
                <a:cubicBezTo>
                  <a:pt x="6" y="175"/>
                  <a:pt x="6" y="175"/>
                  <a:pt x="6" y="175"/>
                </a:cubicBezTo>
                <a:cubicBezTo>
                  <a:pt x="2" y="199"/>
                  <a:pt x="0" y="223"/>
                  <a:pt x="0" y="248"/>
                </a:cubicBezTo>
                <a:cubicBezTo>
                  <a:pt x="0" y="369"/>
                  <a:pt x="53" y="478"/>
                  <a:pt x="137" y="552"/>
                </a:cubicBezTo>
                <a:cubicBezTo>
                  <a:pt x="168" y="536"/>
                  <a:pt x="195" y="507"/>
                  <a:pt x="219" y="475"/>
                </a:cubicBezTo>
                <a:cubicBezTo>
                  <a:pt x="231" y="479"/>
                  <a:pt x="243" y="482"/>
                  <a:pt x="256" y="482"/>
                </a:cubicBezTo>
                <a:cubicBezTo>
                  <a:pt x="294" y="482"/>
                  <a:pt x="329" y="458"/>
                  <a:pt x="360" y="426"/>
                </a:cubicBezTo>
                <a:cubicBezTo>
                  <a:pt x="390" y="457"/>
                  <a:pt x="425" y="480"/>
                  <a:pt x="462" y="480"/>
                </a:cubicBezTo>
                <a:cubicBezTo>
                  <a:pt x="501" y="480"/>
                  <a:pt x="538" y="454"/>
                  <a:pt x="570" y="420"/>
                </a:cubicBezTo>
                <a:cubicBezTo>
                  <a:pt x="601" y="456"/>
                  <a:pt x="637" y="485"/>
                  <a:pt x="677" y="485"/>
                </a:cubicBezTo>
                <a:cubicBezTo>
                  <a:pt x="704" y="485"/>
                  <a:pt x="730" y="471"/>
                  <a:pt x="754" y="450"/>
                </a:cubicBezTo>
                <a:cubicBezTo>
                  <a:pt x="788" y="391"/>
                  <a:pt x="808" y="322"/>
                  <a:pt x="808" y="248"/>
                </a:cubicBezTo>
                <a:cubicBezTo>
                  <a:pt x="808" y="227"/>
                  <a:pt x="806" y="206"/>
                  <a:pt x="803" y="186"/>
                </a:cubicBezTo>
                <a:cubicBezTo>
                  <a:pt x="677" y="46"/>
                  <a:pt x="677" y="46"/>
                  <a:pt x="677" y="46"/>
                </a:cubicBezTo>
                <a:cubicBezTo>
                  <a:pt x="590" y="142"/>
                  <a:pt x="590" y="142"/>
                  <a:pt x="590" y="142"/>
                </a:cubicBezTo>
                <a:cubicBezTo>
                  <a:pt x="462" y="0"/>
                  <a:pt x="462" y="0"/>
                  <a:pt x="462" y="0"/>
                </a:cubicBezTo>
              </a:path>
            </a:pathLst>
          </a:custGeom>
          <a:solidFill>
            <a:srgbClr val="0061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" name="Freeform 726"/>
          <p:cNvSpPr>
            <a:spLocks/>
          </p:cNvSpPr>
          <p:nvPr/>
        </p:nvSpPr>
        <p:spPr bwMode="auto">
          <a:xfrm>
            <a:off x="3887952" y="5912104"/>
            <a:ext cx="119383" cy="78518"/>
          </a:xfrm>
          <a:custGeom>
            <a:avLst/>
            <a:gdLst>
              <a:gd name="T0" fmla="*/ 217632 w 88"/>
              <a:gd name="T1" fmla="*/ 0 h 58"/>
              <a:gd name="T2" fmla="*/ 172605 w 88"/>
              <a:gd name="T3" fmla="*/ 29998 h 58"/>
              <a:gd name="T4" fmla="*/ 135082 w 88"/>
              <a:gd name="T5" fmla="*/ 11249 h 58"/>
              <a:gd name="T6" fmla="*/ 86302 w 88"/>
              <a:gd name="T7" fmla="*/ 52497 h 58"/>
              <a:gd name="T8" fmla="*/ 60036 w 88"/>
              <a:gd name="T9" fmla="*/ 44997 h 58"/>
              <a:gd name="T10" fmla="*/ 11257 w 88"/>
              <a:gd name="T11" fmla="*/ 97494 h 58"/>
              <a:gd name="T12" fmla="*/ 15009 w 88"/>
              <a:gd name="T13" fmla="*/ 119993 h 58"/>
              <a:gd name="T14" fmla="*/ 0 w 88"/>
              <a:gd name="T15" fmla="*/ 157491 h 58"/>
              <a:gd name="T16" fmla="*/ 52532 w 88"/>
              <a:gd name="T17" fmla="*/ 206238 h 58"/>
              <a:gd name="T18" fmla="*/ 78798 w 88"/>
              <a:gd name="T19" fmla="*/ 198738 h 58"/>
              <a:gd name="T20" fmla="*/ 116320 w 88"/>
              <a:gd name="T21" fmla="*/ 217487 h 58"/>
              <a:gd name="T22" fmla="*/ 161348 w 88"/>
              <a:gd name="T23" fmla="*/ 191239 h 58"/>
              <a:gd name="T24" fmla="*/ 202623 w 88"/>
              <a:gd name="T25" fmla="*/ 213737 h 58"/>
              <a:gd name="T26" fmla="*/ 243898 w 88"/>
              <a:gd name="T27" fmla="*/ 191239 h 58"/>
              <a:gd name="T28" fmla="*/ 273916 w 88"/>
              <a:gd name="T29" fmla="*/ 206238 h 58"/>
              <a:gd name="T30" fmla="*/ 326448 w 88"/>
              <a:gd name="T31" fmla="*/ 153741 h 58"/>
              <a:gd name="T32" fmla="*/ 315191 w 88"/>
              <a:gd name="T33" fmla="*/ 123743 h 58"/>
              <a:gd name="T34" fmla="*/ 330200 w 88"/>
              <a:gd name="T35" fmla="*/ 86245 h 58"/>
              <a:gd name="T36" fmla="*/ 277668 w 88"/>
              <a:gd name="T37" fmla="*/ 37498 h 58"/>
              <a:gd name="T38" fmla="*/ 266411 w 88"/>
              <a:gd name="T39" fmla="*/ 37498 h 58"/>
              <a:gd name="T40" fmla="*/ 217632 w 88"/>
              <a:gd name="T41" fmla="*/ 0 h 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8" h="58">
                <a:moveTo>
                  <a:pt x="58" y="0"/>
                </a:moveTo>
                <a:cubicBezTo>
                  <a:pt x="53" y="0"/>
                  <a:pt x="48" y="3"/>
                  <a:pt x="46" y="8"/>
                </a:cubicBezTo>
                <a:cubicBezTo>
                  <a:pt x="43" y="5"/>
                  <a:pt x="40" y="3"/>
                  <a:pt x="36" y="3"/>
                </a:cubicBezTo>
                <a:cubicBezTo>
                  <a:pt x="30" y="3"/>
                  <a:pt x="24" y="8"/>
                  <a:pt x="23" y="14"/>
                </a:cubicBezTo>
                <a:cubicBezTo>
                  <a:pt x="21" y="13"/>
                  <a:pt x="19" y="12"/>
                  <a:pt x="16" y="12"/>
                </a:cubicBezTo>
                <a:cubicBezTo>
                  <a:pt x="9" y="12"/>
                  <a:pt x="3" y="18"/>
                  <a:pt x="3" y="26"/>
                </a:cubicBezTo>
                <a:cubicBezTo>
                  <a:pt x="3" y="28"/>
                  <a:pt x="3" y="30"/>
                  <a:pt x="4" y="32"/>
                </a:cubicBezTo>
                <a:cubicBezTo>
                  <a:pt x="2" y="35"/>
                  <a:pt x="0" y="38"/>
                  <a:pt x="0" y="42"/>
                </a:cubicBezTo>
                <a:cubicBezTo>
                  <a:pt x="0" y="49"/>
                  <a:pt x="6" y="55"/>
                  <a:pt x="14" y="55"/>
                </a:cubicBezTo>
                <a:cubicBezTo>
                  <a:pt x="16" y="55"/>
                  <a:pt x="19" y="55"/>
                  <a:pt x="21" y="53"/>
                </a:cubicBezTo>
                <a:cubicBezTo>
                  <a:pt x="23" y="56"/>
                  <a:pt x="27" y="58"/>
                  <a:pt x="31" y="58"/>
                </a:cubicBezTo>
                <a:cubicBezTo>
                  <a:pt x="36" y="58"/>
                  <a:pt x="40" y="55"/>
                  <a:pt x="43" y="51"/>
                </a:cubicBezTo>
                <a:cubicBezTo>
                  <a:pt x="45" y="54"/>
                  <a:pt x="49" y="57"/>
                  <a:pt x="54" y="57"/>
                </a:cubicBezTo>
                <a:cubicBezTo>
                  <a:pt x="58" y="57"/>
                  <a:pt x="62" y="55"/>
                  <a:pt x="65" y="51"/>
                </a:cubicBezTo>
                <a:cubicBezTo>
                  <a:pt x="67" y="53"/>
                  <a:pt x="70" y="55"/>
                  <a:pt x="73" y="55"/>
                </a:cubicBezTo>
                <a:cubicBezTo>
                  <a:pt x="81" y="55"/>
                  <a:pt x="87" y="49"/>
                  <a:pt x="87" y="41"/>
                </a:cubicBezTo>
                <a:cubicBezTo>
                  <a:pt x="87" y="38"/>
                  <a:pt x="86" y="35"/>
                  <a:pt x="84" y="33"/>
                </a:cubicBezTo>
                <a:cubicBezTo>
                  <a:pt x="87" y="30"/>
                  <a:pt x="88" y="27"/>
                  <a:pt x="88" y="23"/>
                </a:cubicBezTo>
                <a:cubicBezTo>
                  <a:pt x="88" y="16"/>
                  <a:pt x="82" y="10"/>
                  <a:pt x="74" y="10"/>
                </a:cubicBezTo>
                <a:cubicBezTo>
                  <a:pt x="73" y="10"/>
                  <a:pt x="72" y="10"/>
                  <a:pt x="71" y="10"/>
                </a:cubicBezTo>
                <a:cubicBezTo>
                  <a:pt x="70" y="4"/>
                  <a:pt x="64" y="0"/>
                  <a:pt x="58" y="0"/>
                </a:cubicBezTo>
              </a:path>
            </a:pathLst>
          </a:custGeom>
          <a:solidFill>
            <a:srgbClr val="D9F2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" name="Freeform 732"/>
          <p:cNvSpPr>
            <a:spLocks/>
          </p:cNvSpPr>
          <p:nvPr/>
        </p:nvSpPr>
        <p:spPr bwMode="auto">
          <a:xfrm>
            <a:off x="3379428" y="5736728"/>
            <a:ext cx="138323" cy="85396"/>
          </a:xfrm>
          <a:custGeom>
            <a:avLst/>
            <a:gdLst>
              <a:gd name="T0" fmla="*/ 243806 w 102"/>
              <a:gd name="T1" fmla="*/ 0 h 63"/>
              <a:gd name="T2" fmla="*/ 7502 w 102"/>
              <a:gd name="T3" fmla="*/ 135164 h 63"/>
              <a:gd name="T4" fmla="*/ 0 w 102"/>
              <a:gd name="T5" fmla="*/ 161446 h 63"/>
              <a:gd name="T6" fmla="*/ 60014 w 102"/>
              <a:gd name="T7" fmla="*/ 221519 h 63"/>
              <a:gd name="T8" fmla="*/ 97522 w 102"/>
              <a:gd name="T9" fmla="*/ 206501 h 63"/>
              <a:gd name="T10" fmla="*/ 146284 w 102"/>
              <a:gd name="T11" fmla="*/ 229028 h 63"/>
              <a:gd name="T12" fmla="*/ 195045 w 102"/>
              <a:gd name="T13" fmla="*/ 206501 h 63"/>
              <a:gd name="T14" fmla="*/ 247557 w 102"/>
              <a:gd name="T15" fmla="*/ 236537 h 63"/>
              <a:gd name="T16" fmla="*/ 288816 w 102"/>
              <a:gd name="T17" fmla="*/ 214010 h 63"/>
              <a:gd name="T18" fmla="*/ 322574 w 102"/>
              <a:gd name="T19" fmla="*/ 225273 h 63"/>
              <a:gd name="T20" fmla="*/ 382588 w 102"/>
              <a:gd name="T21" fmla="*/ 165200 h 63"/>
              <a:gd name="T22" fmla="*/ 363834 w 102"/>
              <a:gd name="T23" fmla="*/ 123900 h 63"/>
              <a:gd name="T24" fmla="*/ 371335 w 102"/>
              <a:gd name="T25" fmla="*/ 93864 h 63"/>
              <a:gd name="T26" fmla="*/ 311322 w 102"/>
              <a:gd name="T27" fmla="*/ 37546 h 63"/>
              <a:gd name="T28" fmla="*/ 281315 w 102"/>
              <a:gd name="T29" fmla="*/ 41300 h 63"/>
              <a:gd name="T30" fmla="*/ 243806 w 102"/>
              <a:gd name="T31" fmla="*/ 0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2" h="63">
                <a:moveTo>
                  <a:pt x="65" y="0"/>
                </a:moveTo>
                <a:cubicBezTo>
                  <a:pt x="43" y="10"/>
                  <a:pt x="22" y="22"/>
                  <a:pt x="2" y="36"/>
                </a:cubicBezTo>
                <a:cubicBezTo>
                  <a:pt x="1" y="38"/>
                  <a:pt x="0" y="41"/>
                  <a:pt x="0" y="43"/>
                </a:cubicBezTo>
                <a:cubicBezTo>
                  <a:pt x="0" y="52"/>
                  <a:pt x="7" y="59"/>
                  <a:pt x="16" y="59"/>
                </a:cubicBezTo>
                <a:cubicBezTo>
                  <a:pt x="20" y="59"/>
                  <a:pt x="24" y="58"/>
                  <a:pt x="26" y="55"/>
                </a:cubicBezTo>
                <a:cubicBezTo>
                  <a:pt x="29" y="59"/>
                  <a:pt x="34" y="61"/>
                  <a:pt x="39" y="61"/>
                </a:cubicBezTo>
                <a:cubicBezTo>
                  <a:pt x="44" y="61"/>
                  <a:pt x="49" y="59"/>
                  <a:pt x="52" y="55"/>
                </a:cubicBezTo>
                <a:cubicBezTo>
                  <a:pt x="55" y="60"/>
                  <a:pt x="60" y="63"/>
                  <a:pt x="66" y="63"/>
                </a:cubicBezTo>
                <a:cubicBezTo>
                  <a:pt x="70" y="63"/>
                  <a:pt x="75" y="61"/>
                  <a:pt x="77" y="57"/>
                </a:cubicBezTo>
                <a:cubicBezTo>
                  <a:pt x="80" y="59"/>
                  <a:pt x="83" y="60"/>
                  <a:pt x="86" y="60"/>
                </a:cubicBezTo>
                <a:cubicBezTo>
                  <a:pt x="95" y="60"/>
                  <a:pt x="102" y="53"/>
                  <a:pt x="102" y="44"/>
                </a:cubicBezTo>
                <a:cubicBezTo>
                  <a:pt x="102" y="40"/>
                  <a:pt x="100" y="36"/>
                  <a:pt x="97" y="33"/>
                </a:cubicBezTo>
                <a:cubicBezTo>
                  <a:pt x="98" y="30"/>
                  <a:pt x="99" y="28"/>
                  <a:pt x="99" y="25"/>
                </a:cubicBezTo>
                <a:cubicBezTo>
                  <a:pt x="99" y="17"/>
                  <a:pt x="92" y="10"/>
                  <a:pt x="83" y="10"/>
                </a:cubicBezTo>
                <a:cubicBezTo>
                  <a:pt x="80" y="10"/>
                  <a:pt x="78" y="10"/>
                  <a:pt x="75" y="11"/>
                </a:cubicBezTo>
                <a:cubicBezTo>
                  <a:pt x="74" y="6"/>
                  <a:pt x="70" y="2"/>
                  <a:pt x="65" y="0"/>
                </a:cubicBezTo>
              </a:path>
            </a:pathLst>
          </a:custGeom>
          <a:solidFill>
            <a:srgbClr val="D9F2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" name="Oval 733"/>
          <p:cNvSpPr>
            <a:spLocks noChangeArrowheads="1"/>
          </p:cNvSpPr>
          <p:nvPr/>
        </p:nvSpPr>
        <p:spPr bwMode="auto">
          <a:xfrm>
            <a:off x="3827687" y="5767676"/>
            <a:ext cx="106182" cy="107748"/>
          </a:xfrm>
          <a:prstGeom prst="ellipse">
            <a:avLst/>
          </a:prstGeom>
          <a:solidFill>
            <a:srgbClr val="FCB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5" name="Freeform 734"/>
          <p:cNvSpPr>
            <a:spLocks/>
          </p:cNvSpPr>
          <p:nvPr/>
        </p:nvSpPr>
        <p:spPr bwMode="auto">
          <a:xfrm>
            <a:off x="3340973" y="6365447"/>
            <a:ext cx="703095" cy="72214"/>
          </a:xfrm>
          <a:custGeom>
            <a:avLst/>
            <a:gdLst>
              <a:gd name="T0" fmla="*/ 0 w 517"/>
              <a:gd name="T1" fmla="*/ 0 h 53"/>
              <a:gd name="T2" fmla="*/ 0 w 517"/>
              <a:gd name="T3" fmla="*/ 105674 h 53"/>
              <a:gd name="T4" fmla="*/ 82753 w 517"/>
              <a:gd name="T5" fmla="*/ 196251 h 53"/>
              <a:gd name="T6" fmla="*/ 82753 w 517"/>
              <a:gd name="T7" fmla="*/ 196251 h 53"/>
              <a:gd name="T8" fmla="*/ 1846889 w 517"/>
              <a:gd name="T9" fmla="*/ 200025 h 53"/>
              <a:gd name="T10" fmla="*/ 1940927 w 517"/>
              <a:gd name="T11" fmla="*/ 94351 h 53"/>
              <a:gd name="T12" fmla="*/ 1940927 w 517"/>
              <a:gd name="T13" fmla="*/ 11322 h 53"/>
              <a:gd name="T14" fmla="*/ 0 w 517"/>
              <a:gd name="T15" fmla="*/ 0 h 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17" h="53">
                <a:moveTo>
                  <a:pt x="0" y="0"/>
                </a:moveTo>
                <a:cubicBezTo>
                  <a:pt x="0" y="28"/>
                  <a:pt x="0" y="28"/>
                  <a:pt x="0" y="28"/>
                </a:cubicBezTo>
                <a:cubicBezTo>
                  <a:pt x="0" y="41"/>
                  <a:pt x="10" y="51"/>
                  <a:pt x="22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466" y="53"/>
                  <a:pt x="491" y="53"/>
                </a:cubicBezTo>
                <a:cubicBezTo>
                  <a:pt x="517" y="53"/>
                  <a:pt x="516" y="38"/>
                  <a:pt x="516" y="25"/>
                </a:cubicBezTo>
                <a:cubicBezTo>
                  <a:pt x="516" y="12"/>
                  <a:pt x="516" y="3"/>
                  <a:pt x="516" y="3"/>
                </a:cubicBezTo>
                <a:lnTo>
                  <a:pt x="0" y="0"/>
                </a:lnTo>
                <a:close/>
              </a:path>
            </a:pathLst>
          </a:custGeom>
          <a:solidFill>
            <a:srgbClr val="7951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Freeform 735"/>
          <p:cNvSpPr>
            <a:spLocks/>
          </p:cNvSpPr>
          <p:nvPr/>
        </p:nvSpPr>
        <p:spPr bwMode="auto">
          <a:xfrm>
            <a:off x="3887952" y="6179754"/>
            <a:ext cx="122253" cy="96285"/>
          </a:xfrm>
          <a:custGeom>
            <a:avLst/>
            <a:gdLst>
              <a:gd name="T0" fmla="*/ 0 w 90"/>
              <a:gd name="T1" fmla="*/ 266700 h 71"/>
              <a:gd name="T2" fmla="*/ 0 w 90"/>
              <a:gd name="T3" fmla="*/ 18782 h 71"/>
              <a:gd name="T4" fmla="*/ 202883 w 90"/>
              <a:gd name="T5" fmla="*/ 63858 h 71"/>
              <a:gd name="T6" fmla="*/ 338138 w 90"/>
              <a:gd name="T7" fmla="*/ 266700 h 71"/>
              <a:gd name="T8" fmla="*/ 0 w 90"/>
              <a:gd name="T9" fmla="*/ 266700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" h="71">
                <a:moveTo>
                  <a:pt x="0" y="71"/>
                </a:moveTo>
                <a:cubicBezTo>
                  <a:pt x="0" y="5"/>
                  <a:pt x="0" y="5"/>
                  <a:pt x="0" y="5"/>
                </a:cubicBezTo>
                <a:cubicBezTo>
                  <a:pt x="0" y="5"/>
                  <a:pt x="24" y="0"/>
                  <a:pt x="54" y="17"/>
                </a:cubicBezTo>
                <a:cubicBezTo>
                  <a:pt x="85" y="34"/>
                  <a:pt x="90" y="71"/>
                  <a:pt x="90" y="71"/>
                </a:cubicBezTo>
                <a:lnTo>
                  <a:pt x="0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Freeform 736"/>
          <p:cNvSpPr>
            <a:spLocks/>
          </p:cNvSpPr>
          <p:nvPr/>
        </p:nvSpPr>
        <p:spPr bwMode="auto">
          <a:xfrm>
            <a:off x="3428214" y="6138489"/>
            <a:ext cx="122253" cy="35534"/>
          </a:xfrm>
          <a:custGeom>
            <a:avLst/>
            <a:gdLst>
              <a:gd name="T0" fmla="*/ 338138 w 90"/>
              <a:gd name="T1" fmla="*/ 49213 h 26"/>
              <a:gd name="T2" fmla="*/ 296810 w 90"/>
              <a:gd name="T3" fmla="*/ 98425 h 26"/>
              <a:gd name="T4" fmla="*/ 41328 w 90"/>
              <a:gd name="T5" fmla="*/ 98425 h 26"/>
              <a:gd name="T6" fmla="*/ 0 w 90"/>
              <a:gd name="T7" fmla="*/ 49213 h 26"/>
              <a:gd name="T8" fmla="*/ 41328 w 90"/>
              <a:gd name="T9" fmla="*/ 0 h 26"/>
              <a:gd name="T10" fmla="*/ 296810 w 90"/>
              <a:gd name="T11" fmla="*/ 0 h 26"/>
              <a:gd name="T12" fmla="*/ 338138 w 90"/>
              <a:gd name="T13" fmla="*/ 49213 h 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0" h="26">
                <a:moveTo>
                  <a:pt x="90" y="13"/>
                </a:moveTo>
                <a:cubicBezTo>
                  <a:pt x="90" y="20"/>
                  <a:pt x="85" y="26"/>
                  <a:pt x="79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5" y="26"/>
                  <a:pt x="0" y="20"/>
                  <a:pt x="0" y="13"/>
                </a:cubicBezTo>
                <a:cubicBezTo>
                  <a:pt x="0" y="6"/>
                  <a:pt x="5" y="0"/>
                  <a:pt x="11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5" y="0"/>
                  <a:pt x="90" y="6"/>
                  <a:pt x="9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" name="Freeform 737"/>
          <p:cNvSpPr>
            <a:spLocks/>
          </p:cNvSpPr>
          <p:nvPr/>
        </p:nvSpPr>
        <p:spPr bwMode="auto">
          <a:xfrm>
            <a:off x="3735280" y="6138489"/>
            <a:ext cx="122826" cy="35534"/>
          </a:xfrm>
          <a:custGeom>
            <a:avLst/>
            <a:gdLst>
              <a:gd name="T0" fmla="*/ 339725 w 90"/>
              <a:gd name="T1" fmla="*/ 49213 h 26"/>
              <a:gd name="T2" fmla="*/ 298203 w 90"/>
              <a:gd name="T3" fmla="*/ 98425 h 26"/>
              <a:gd name="T4" fmla="*/ 41522 w 90"/>
              <a:gd name="T5" fmla="*/ 98425 h 26"/>
              <a:gd name="T6" fmla="*/ 0 w 90"/>
              <a:gd name="T7" fmla="*/ 49213 h 26"/>
              <a:gd name="T8" fmla="*/ 41522 w 90"/>
              <a:gd name="T9" fmla="*/ 0 h 26"/>
              <a:gd name="T10" fmla="*/ 298203 w 90"/>
              <a:gd name="T11" fmla="*/ 0 h 26"/>
              <a:gd name="T12" fmla="*/ 339725 w 90"/>
              <a:gd name="T13" fmla="*/ 49213 h 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0" h="26">
                <a:moveTo>
                  <a:pt x="90" y="13"/>
                </a:moveTo>
                <a:cubicBezTo>
                  <a:pt x="90" y="20"/>
                  <a:pt x="85" y="26"/>
                  <a:pt x="79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5" y="26"/>
                  <a:pt x="0" y="20"/>
                  <a:pt x="0" y="13"/>
                </a:cubicBezTo>
                <a:cubicBezTo>
                  <a:pt x="0" y="6"/>
                  <a:pt x="5" y="0"/>
                  <a:pt x="11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5" y="0"/>
                  <a:pt x="90" y="6"/>
                  <a:pt x="9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" name="Freeform 738"/>
          <p:cNvSpPr>
            <a:spLocks noEditPoints="1"/>
          </p:cNvSpPr>
          <p:nvPr/>
        </p:nvSpPr>
        <p:spPr bwMode="auto">
          <a:xfrm>
            <a:off x="3340973" y="6155109"/>
            <a:ext cx="711131" cy="216068"/>
          </a:xfrm>
          <a:custGeom>
            <a:avLst/>
            <a:gdLst>
              <a:gd name="T0" fmla="*/ 1940587 w 523"/>
              <a:gd name="T1" fmla="*/ 331238 h 159"/>
              <a:gd name="T2" fmla="*/ 1572026 w 523"/>
              <a:gd name="T3" fmla="*/ 3764 h 159"/>
              <a:gd name="T4" fmla="*/ 1511853 w 523"/>
              <a:gd name="T5" fmla="*/ 3764 h 159"/>
              <a:gd name="T6" fmla="*/ 1511853 w 523"/>
              <a:gd name="T7" fmla="*/ 0 h 159"/>
              <a:gd name="T8" fmla="*/ 135390 w 523"/>
              <a:gd name="T9" fmla="*/ 3764 h 159"/>
              <a:gd name="T10" fmla="*/ 120346 w 523"/>
              <a:gd name="T11" fmla="*/ 3764 h 159"/>
              <a:gd name="T12" fmla="*/ 90260 w 523"/>
              <a:gd name="T13" fmla="*/ 3764 h 159"/>
              <a:gd name="T14" fmla="*/ 0 w 523"/>
              <a:gd name="T15" fmla="*/ 94102 h 159"/>
              <a:gd name="T16" fmla="*/ 0 w 523"/>
              <a:gd name="T17" fmla="*/ 590959 h 159"/>
              <a:gd name="T18" fmla="*/ 1940587 w 523"/>
              <a:gd name="T19" fmla="*/ 598487 h 159"/>
              <a:gd name="T20" fmla="*/ 1940587 w 523"/>
              <a:gd name="T21" fmla="*/ 331238 h 159"/>
              <a:gd name="T22" fmla="*/ 1511853 w 523"/>
              <a:gd name="T23" fmla="*/ 335002 h 159"/>
              <a:gd name="T24" fmla="*/ 1511853 w 523"/>
              <a:gd name="T25" fmla="*/ 86574 h 159"/>
              <a:gd name="T26" fmla="*/ 1714938 w 523"/>
              <a:gd name="T27" fmla="*/ 131742 h 159"/>
              <a:gd name="T28" fmla="*/ 1850327 w 523"/>
              <a:gd name="T29" fmla="*/ 335002 h 159"/>
              <a:gd name="T30" fmla="*/ 1511853 w 523"/>
              <a:gd name="T31" fmla="*/ 335002 h 15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23" h="159">
                <a:moveTo>
                  <a:pt x="516" y="88"/>
                </a:moveTo>
                <a:cubicBezTo>
                  <a:pt x="506" y="40"/>
                  <a:pt x="468" y="1"/>
                  <a:pt x="418" y="1"/>
                </a:cubicBezTo>
                <a:cubicBezTo>
                  <a:pt x="411" y="1"/>
                  <a:pt x="407" y="1"/>
                  <a:pt x="402" y="1"/>
                </a:cubicBezTo>
                <a:cubicBezTo>
                  <a:pt x="402" y="0"/>
                  <a:pt x="402" y="0"/>
                  <a:pt x="402" y="0"/>
                </a:cubicBezTo>
                <a:cubicBezTo>
                  <a:pt x="36" y="1"/>
                  <a:pt x="36" y="1"/>
                  <a:pt x="36" y="1"/>
                </a:cubicBezTo>
                <a:cubicBezTo>
                  <a:pt x="35" y="1"/>
                  <a:pt x="33" y="1"/>
                  <a:pt x="32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11" y="1"/>
                  <a:pt x="0" y="11"/>
                  <a:pt x="0" y="25"/>
                </a:cubicBezTo>
                <a:cubicBezTo>
                  <a:pt x="0" y="157"/>
                  <a:pt x="0" y="157"/>
                  <a:pt x="0" y="157"/>
                </a:cubicBezTo>
                <a:cubicBezTo>
                  <a:pt x="516" y="159"/>
                  <a:pt x="516" y="159"/>
                  <a:pt x="516" y="159"/>
                </a:cubicBezTo>
                <a:cubicBezTo>
                  <a:pt x="516" y="159"/>
                  <a:pt x="523" y="106"/>
                  <a:pt x="516" y="88"/>
                </a:cubicBezTo>
                <a:close/>
                <a:moveTo>
                  <a:pt x="402" y="89"/>
                </a:moveTo>
                <a:cubicBezTo>
                  <a:pt x="402" y="23"/>
                  <a:pt x="402" y="23"/>
                  <a:pt x="402" y="23"/>
                </a:cubicBezTo>
                <a:cubicBezTo>
                  <a:pt x="402" y="23"/>
                  <a:pt x="426" y="18"/>
                  <a:pt x="456" y="35"/>
                </a:cubicBezTo>
                <a:cubicBezTo>
                  <a:pt x="487" y="52"/>
                  <a:pt x="492" y="89"/>
                  <a:pt x="492" y="89"/>
                </a:cubicBezTo>
                <a:lnTo>
                  <a:pt x="402" y="89"/>
                </a:lnTo>
                <a:close/>
              </a:path>
            </a:pathLst>
          </a:custGeom>
          <a:solidFill>
            <a:srgbClr val="FCB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" name="Rectangle 739"/>
          <p:cNvSpPr>
            <a:spLocks noChangeArrowheads="1"/>
          </p:cNvSpPr>
          <p:nvPr/>
        </p:nvSpPr>
        <p:spPr bwMode="auto">
          <a:xfrm>
            <a:off x="3773735" y="6186058"/>
            <a:ext cx="85519" cy="911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1" name="Rectangle 740"/>
          <p:cNvSpPr>
            <a:spLocks noChangeArrowheads="1"/>
          </p:cNvSpPr>
          <p:nvPr/>
        </p:nvSpPr>
        <p:spPr bwMode="auto">
          <a:xfrm>
            <a:off x="3672719" y="6186058"/>
            <a:ext cx="86093" cy="911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2" name="Rectangle 741"/>
          <p:cNvSpPr>
            <a:spLocks noChangeArrowheads="1"/>
          </p:cNvSpPr>
          <p:nvPr/>
        </p:nvSpPr>
        <p:spPr bwMode="auto">
          <a:xfrm>
            <a:off x="3571129" y="6186058"/>
            <a:ext cx="85519" cy="911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3" name="Rectangle 742"/>
          <p:cNvSpPr>
            <a:spLocks noChangeArrowheads="1"/>
          </p:cNvSpPr>
          <p:nvPr/>
        </p:nvSpPr>
        <p:spPr bwMode="auto">
          <a:xfrm>
            <a:off x="3470113" y="6186058"/>
            <a:ext cx="86093" cy="911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4" name="Rectangle 743"/>
          <p:cNvSpPr>
            <a:spLocks noChangeArrowheads="1"/>
          </p:cNvSpPr>
          <p:nvPr/>
        </p:nvSpPr>
        <p:spPr bwMode="auto">
          <a:xfrm>
            <a:off x="3368523" y="6186058"/>
            <a:ext cx="85519" cy="911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5" name="Freeform 744"/>
          <p:cNvSpPr>
            <a:spLocks noEditPoints="1"/>
          </p:cNvSpPr>
          <p:nvPr/>
        </p:nvSpPr>
        <p:spPr bwMode="auto">
          <a:xfrm>
            <a:off x="3858106" y="6360289"/>
            <a:ext cx="140045" cy="138123"/>
          </a:xfrm>
          <a:custGeom>
            <a:avLst/>
            <a:gdLst>
              <a:gd name="T0" fmla="*/ 0 w 103"/>
              <a:gd name="T1" fmla="*/ 191294 h 102"/>
              <a:gd name="T2" fmla="*/ 191795 w 103"/>
              <a:gd name="T3" fmla="*/ 382587 h 102"/>
              <a:gd name="T4" fmla="*/ 387350 w 103"/>
              <a:gd name="T5" fmla="*/ 191294 h 102"/>
              <a:gd name="T6" fmla="*/ 191795 w 103"/>
              <a:gd name="T7" fmla="*/ 0 h 102"/>
              <a:gd name="T8" fmla="*/ 0 w 103"/>
              <a:gd name="T9" fmla="*/ 191294 h 102"/>
              <a:gd name="T10" fmla="*/ 116581 w 103"/>
              <a:gd name="T11" fmla="*/ 191294 h 102"/>
              <a:gd name="T12" fmla="*/ 191795 w 103"/>
              <a:gd name="T13" fmla="*/ 112526 h 102"/>
              <a:gd name="T14" fmla="*/ 270769 w 103"/>
              <a:gd name="T15" fmla="*/ 191294 h 102"/>
              <a:gd name="T16" fmla="*/ 191795 w 103"/>
              <a:gd name="T17" fmla="*/ 270061 h 102"/>
              <a:gd name="T18" fmla="*/ 116581 w 103"/>
              <a:gd name="T19" fmla="*/ 191294 h 10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" h="102">
                <a:moveTo>
                  <a:pt x="0" y="51"/>
                </a:moveTo>
                <a:cubicBezTo>
                  <a:pt x="0" y="79"/>
                  <a:pt x="23" y="102"/>
                  <a:pt x="51" y="102"/>
                </a:cubicBezTo>
                <a:cubicBezTo>
                  <a:pt x="80" y="102"/>
                  <a:pt x="103" y="79"/>
                  <a:pt x="103" y="51"/>
                </a:cubicBezTo>
                <a:cubicBezTo>
                  <a:pt x="103" y="23"/>
                  <a:pt x="80" y="0"/>
                  <a:pt x="51" y="0"/>
                </a:cubicBezTo>
                <a:cubicBezTo>
                  <a:pt x="23" y="0"/>
                  <a:pt x="0" y="23"/>
                  <a:pt x="0" y="51"/>
                </a:cubicBezTo>
                <a:close/>
                <a:moveTo>
                  <a:pt x="31" y="51"/>
                </a:moveTo>
                <a:cubicBezTo>
                  <a:pt x="31" y="40"/>
                  <a:pt x="40" y="30"/>
                  <a:pt x="51" y="30"/>
                </a:cubicBezTo>
                <a:cubicBezTo>
                  <a:pt x="63" y="30"/>
                  <a:pt x="72" y="40"/>
                  <a:pt x="72" y="51"/>
                </a:cubicBezTo>
                <a:cubicBezTo>
                  <a:pt x="72" y="63"/>
                  <a:pt x="63" y="72"/>
                  <a:pt x="51" y="72"/>
                </a:cubicBezTo>
                <a:cubicBezTo>
                  <a:pt x="40" y="72"/>
                  <a:pt x="31" y="63"/>
                  <a:pt x="31" y="51"/>
                </a:cubicBezTo>
                <a:close/>
              </a:path>
            </a:pathLst>
          </a:custGeom>
          <a:solidFill>
            <a:srgbClr val="3530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" name="Oval 745"/>
          <p:cNvSpPr>
            <a:spLocks noChangeArrowheads="1"/>
          </p:cNvSpPr>
          <p:nvPr/>
        </p:nvSpPr>
        <p:spPr bwMode="auto">
          <a:xfrm>
            <a:off x="3900005" y="6400981"/>
            <a:ext cx="55674" cy="5673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7" name="Freeform 746"/>
          <p:cNvSpPr>
            <a:spLocks noEditPoints="1"/>
          </p:cNvSpPr>
          <p:nvPr/>
        </p:nvSpPr>
        <p:spPr bwMode="auto">
          <a:xfrm>
            <a:off x="3387463" y="6360289"/>
            <a:ext cx="140045" cy="138123"/>
          </a:xfrm>
          <a:custGeom>
            <a:avLst/>
            <a:gdLst>
              <a:gd name="T0" fmla="*/ 0 w 103"/>
              <a:gd name="T1" fmla="*/ 191294 h 102"/>
              <a:gd name="T2" fmla="*/ 195555 w 103"/>
              <a:gd name="T3" fmla="*/ 382587 h 102"/>
              <a:gd name="T4" fmla="*/ 387350 w 103"/>
              <a:gd name="T5" fmla="*/ 191294 h 102"/>
              <a:gd name="T6" fmla="*/ 195555 w 103"/>
              <a:gd name="T7" fmla="*/ 0 h 102"/>
              <a:gd name="T8" fmla="*/ 0 w 103"/>
              <a:gd name="T9" fmla="*/ 191294 h 102"/>
              <a:gd name="T10" fmla="*/ 116581 w 103"/>
              <a:gd name="T11" fmla="*/ 191294 h 102"/>
              <a:gd name="T12" fmla="*/ 195555 w 103"/>
              <a:gd name="T13" fmla="*/ 112526 h 102"/>
              <a:gd name="T14" fmla="*/ 274530 w 103"/>
              <a:gd name="T15" fmla="*/ 191294 h 102"/>
              <a:gd name="T16" fmla="*/ 195555 w 103"/>
              <a:gd name="T17" fmla="*/ 270061 h 102"/>
              <a:gd name="T18" fmla="*/ 116581 w 103"/>
              <a:gd name="T19" fmla="*/ 191294 h 10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" h="102">
                <a:moveTo>
                  <a:pt x="0" y="51"/>
                </a:moveTo>
                <a:cubicBezTo>
                  <a:pt x="0" y="79"/>
                  <a:pt x="23" y="102"/>
                  <a:pt x="52" y="102"/>
                </a:cubicBezTo>
                <a:cubicBezTo>
                  <a:pt x="80" y="102"/>
                  <a:pt x="103" y="79"/>
                  <a:pt x="103" y="51"/>
                </a:cubicBezTo>
                <a:cubicBezTo>
                  <a:pt x="103" y="23"/>
                  <a:pt x="80" y="0"/>
                  <a:pt x="52" y="0"/>
                </a:cubicBezTo>
                <a:cubicBezTo>
                  <a:pt x="23" y="0"/>
                  <a:pt x="0" y="23"/>
                  <a:pt x="0" y="51"/>
                </a:cubicBezTo>
                <a:close/>
                <a:moveTo>
                  <a:pt x="31" y="51"/>
                </a:moveTo>
                <a:cubicBezTo>
                  <a:pt x="31" y="40"/>
                  <a:pt x="40" y="30"/>
                  <a:pt x="52" y="30"/>
                </a:cubicBezTo>
                <a:cubicBezTo>
                  <a:pt x="63" y="30"/>
                  <a:pt x="73" y="40"/>
                  <a:pt x="73" y="51"/>
                </a:cubicBezTo>
                <a:cubicBezTo>
                  <a:pt x="73" y="63"/>
                  <a:pt x="63" y="72"/>
                  <a:pt x="52" y="72"/>
                </a:cubicBezTo>
                <a:cubicBezTo>
                  <a:pt x="40" y="72"/>
                  <a:pt x="31" y="63"/>
                  <a:pt x="31" y="51"/>
                </a:cubicBezTo>
                <a:close/>
              </a:path>
            </a:pathLst>
          </a:custGeom>
          <a:solidFill>
            <a:srgbClr val="3530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" name="Oval 747"/>
          <p:cNvSpPr>
            <a:spLocks noChangeArrowheads="1"/>
          </p:cNvSpPr>
          <p:nvPr/>
        </p:nvSpPr>
        <p:spPr bwMode="auto">
          <a:xfrm>
            <a:off x="3429362" y="6400981"/>
            <a:ext cx="57396" cy="5673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9" name="Oval 748"/>
          <p:cNvSpPr>
            <a:spLocks noChangeArrowheads="1"/>
          </p:cNvSpPr>
          <p:nvPr/>
        </p:nvSpPr>
        <p:spPr bwMode="auto">
          <a:xfrm>
            <a:off x="4018240" y="6301830"/>
            <a:ext cx="43621" cy="458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1" name="圓角矩形 120"/>
          <p:cNvSpPr/>
          <p:nvPr/>
        </p:nvSpPr>
        <p:spPr>
          <a:xfrm>
            <a:off x="8606063" y="3978000"/>
            <a:ext cx="3600000" cy="288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rgbClr val="ED6B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文字方塊 121"/>
          <p:cNvSpPr txBox="1"/>
          <p:nvPr/>
        </p:nvSpPr>
        <p:spPr>
          <a:xfrm>
            <a:off x="8859947" y="4168008"/>
            <a:ext cx="3092233" cy="2585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en-US" altLang="zh-TW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交通</a:t>
            </a:r>
            <a:endParaRPr lang="en-US" altLang="zh-TW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/>
            <a:endParaRPr lang="en-US" altLang="zh-TW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zh-TW" altLang="en-US" sz="20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▲ 預設交通種類</a:t>
            </a:r>
            <a:endParaRPr lang="en-US" altLang="zh-TW" sz="20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 2" panose="05020102010507070707" pitchFamily="18" charset="2"/>
            </a:endParaRPr>
          </a:p>
          <a:p>
            <a:pPr lvl="0">
              <a:lnSpc>
                <a:spcPct val="150000"/>
              </a:lnSpc>
            </a:pPr>
            <a:r>
              <a:rPr lang="zh-TW" altLang="en-US" sz="20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     飛機、火車、計程車</a:t>
            </a:r>
            <a:endParaRPr lang="en-US" altLang="zh-TW" sz="20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 2" panose="05020102010507070707" pitchFamily="18" charset="2"/>
            </a:endParaRPr>
          </a:p>
          <a:p>
            <a:pPr lvl="0">
              <a:lnSpc>
                <a:spcPct val="150000"/>
              </a:lnSpc>
            </a:pPr>
            <a:r>
              <a:rPr lang="zh-TW" altLang="en-US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▲ </a:t>
            </a:r>
            <a:r>
              <a:rPr lang="zh-TW" altLang="en-US" sz="20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員工將打</a:t>
            </a:r>
            <a:r>
              <a:rPr lang="zh-TW" altLang="en-US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卡</a:t>
            </a:r>
            <a:r>
              <a:rPr lang="zh-CN" altLang="en-US" sz="20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  <a:endParaRPr lang="en-US" altLang="zh-CN" sz="20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▲ 打卡判斷時間與</a:t>
            </a:r>
            <a:r>
              <a:rPr lang="zh-TW" altLang="en-US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定位</a:t>
            </a:r>
            <a:endParaRPr lang="en-US" altLang="zh-CN" sz="20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564" y="-35982"/>
            <a:ext cx="12159436" cy="34521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600400" y="64424"/>
            <a:ext cx="6991200" cy="3351710"/>
          </a:xfrm>
          <a:prstGeom prst="rect">
            <a:avLst/>
          </a:prstGeom>
          <a:solidFill>
            <a:schemeClr val="bg1"/>
          </a:solidFill>
          <a:ln w="50800">
            <a:solidFill>
              <a:srgbClr val="ED6B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721022" y="257914"/>
            <a:ext cx="159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2721022" y="782556"/>
            <a:ext cx="159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出發地點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p:sp>
        <p:nvSpPr>
          <p:cNvPr id="51" name="圓角矩形 50"/>
          <p:cNvSpPr/>
          <p:nvPr/>
        </p:nvSpPr>
        <p:spPr>
          <a:xfrm>
            <a:off x="4316411" y="727692"/>
            <a:ext cx="1800000" cy="39600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6383684" y="750486"/>
            <a:ext cx="118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抵達地點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7484819" y="750486"/>
            <a:ext cx="1800000" cy="39600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061660" y="764141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煙台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2721021" y="1307198"/>
            <a:ext cx="159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交通種類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4311944" y="1258559"/>
            <a:ext cx="1800000" cy="39600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888784" y="1295869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飛機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2723715" y="1827842"/>
            <a:ext cx="159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抵達時間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圓角矩形 58"/>
          <p:cNvSpPr/>
          <p:nvPr/>
        </p:nvSpPr>
        <p:spPr>
          <a:xfrm>
            <a:off x="4314638" y="1779203"/>
            <a:ext cx="1800000" cy="39600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272725" y="1816513"/>
            <a:ext cx="188384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2020-07-06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08:00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6382969" y="1279938"/>
            <a:ext cx="13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搭機時間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484105" y="1279938"/>
            <a:ext cx="1800000" cy="39600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388534" y="1785735"/>
            <a:ext cx="13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預計金額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7489670" y="1809390"/>
            <a:ext cx="1800000" cy="39600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060104" y="1823045"/>
            <a:ext cx="65915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8000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881479" y="762489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2728578" y="2308692"/>
            <a:ext cx="159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實際金額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圓角矩形 67"/>
          <p:cNvSpPr/>
          <p:nvPr/>
        </p:nvSpPr>
        <p:spPr>
          <a:xfrm>
            <a:off x="4319104" y="2262173"/>
            <a:ext cx="1800000" cy="39600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6387765" y="2315519"/>
            <a:ext cx="159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打卡照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7501976" y="2306133"/>
            <a:ext cx="1800000" cy="39600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387765" y="2813577"/>
            <a:ext cx="159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打卡定位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7501976" y="2825506"/>
            <a:ext cx="1800000" cy="39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4328563" y="2828497"/>
            <a:ext cx="1800000" cy="39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2722368" y="2837616"/>
            <a:ext cx="159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打卡時間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447757" y="1293593"/>
            <a:ext cx="188384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2020-07-06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05:00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271901" y="2835268"/>
            <a:ext cx="188384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2020-07-06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05:03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025920" y="2861271"/>
            <a:ext cx="80021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經緯度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863471" y="2327468"/>
            <a:ext cx="11255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Photo.jpg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933493" y="2321550"/>
            <a:ext cx="65915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8000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0" name="直線接點 79"/>
          <p:cNvCxnSpPr>
            <a:stCxn id="48" idx="1"/>
          </p:cNvCxnSpPr>
          <p:nvPr/>
        </p:nvCxnSpPr>
        <p:spPr>
          <a:xfrm flipH="1">
            <a:off x="845448" y="1740279"/>
            <a:ext cx="1754952" cy="1675855"/>
          </a:xfrm>
          <a:prstGeom prst="line">
            <a:avLst/>
          </a:prstGeom>
          <a:ln w="50800">
            <a:solidFill>
              <a:srgbClr val="ED6B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5629740" y="1246886"/>
            <a:ext cx="48923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▼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179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83"/>
          <a:stretch/>
        </p:blipFill>
        <p:spPr>
          <a:xfrm>
            <a:off x="0" y="0"/>
            <a:ext cx="12192000" cy="505594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 bwMode="auto">
          <a:xfrm>
            <a:off x="32564" y="4692650"/>
            <a:ext cx="12192000" cy="2165350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文本框 775"/>
          <p:cNvSpPr txBox="1">
            <a:spLocks noChangeArrowheads="1"/>
          </p:cNvSpPr>
          <p:nvPr/>
        </p:nvSpPr>
        <p:spPr bwMode="auto">
          <a:xfrm>
            <a:off x="2955151" y="5775325"/>
            <a:ext cx="63468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介面</a:t>
            </a:r>
            <a:r>
              <a:rPr lang="en-US" altLang="zh-TW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TW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住宿</a:t>
            </a:r>
            <a:endParaRPr lang="zh-TW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群組 48"/>
          <p:cNvGrpSpPr/>
          <p:nvPr/>
        </p:nvGrpSpPr>
        <p:grpSpPr>
          <a:xfrm>
            <a:off x="8599793" y="3978000"/>
            <a:ext cx="3600000" cy="2880000"/>
            <a:chOff x="6158275" y="3449977"/>
            <a:chExt cx="3796229" cy="2893100"/>
          </a:xfrm>
        </p:grpSpPr>
        <p:sp>
          <p:nvSpPr>
            <p:cNvPr id="50" name="圓角矩形 49"/>
            <p:cNvSpPr/>
            <p:nvPr/>
          </p:nvSpPr>
          <p:spPr>
            <a:xfrm>
              <a:off x="6158275" y="3449977"/>
              <a:ext cx="3796229" cy="2893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ED6B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6425998" y="3640849"/>
              <a:ext cx="3260785" cy="213331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0" algn="ctr"/>
              <a:r>
                <a:rPr lang="zh-TW" altLang="en-US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介面</a:t>
              </a:r>
              <a:r>
                <a:rPr lang="en-US" altLang="zh-TW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—</a:t>
              </a:r>
              <a:r>
                <a:rPr lang="zh-TW" altLang="en-US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住宿</a:t>
              </a:r>
              <a:endParaRPr lang="en-US" altLang="zh-TW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 algn="ctr"/>
              <a:endParaRPr lang="en-US" altLang="zh-TW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>
                <a:lnSpc>
                  <a:spcPct val="150000"/>
                </a:lnSpc>
              </a:pPr>
              <a:r>
                <a:rPr lang="zh-TW" altLang="en-US" sz="20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Wingdings 2" panose="05020102010507070707" pitchFamily="18" charset="2"/>
                </a:rPr>
                <a:t>▲ </a:t>
              </a:r>
              <a:r>
                <a:rPr lang="zh-TW" altLang="en-US" sz="20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Wingdings 2" panose="05020102010507070707" pitchFamily="18" charset="2"/>
                </a:rPr>
                <a:t>事先</a:t>
              </a:r>
              <a:r>
                <a:rPr lang="zh-TW" altLang="en-US" sz="20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Wingdings 2" panose="05020102010507070707" pitchFamily="18" charset="2"/>
                </a:rPr>
                <a:t>預設特定旅店</a:t>
              </a:r>
              <a:endParaRPr lang="en-US" altLang="zh-TW" sz="20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endParaRPr>
            </a:p>
            <a:p>
              <a:pPr lvl="0">
                <a:lnSpc>
                  <a:spcPct val="150000"/>
                </a:lnSpc>
              </a:pPr>
              <a:r>
                <a:rPr lang="zh-TW" altLang="en-US" sz="20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▲ </a:t>
              </a:r>
              <a:r>
                <a:rPr lang="zh-TW" altLang="en-US" sz="20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員工事後</a:t>
              </a:r>
              <a:r>
                <a:rPr lang="zh-TW" altLang="en-US" sz="20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將打</a:t>
              </a:r>
              <a:r>
                <a:rPr lang="zh-TW" altLang="en-US" sz="20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卡</a:t>
              </a:r>
              <a:r>
                <a:rPr lang="zh-CN" altLang="en-US" sz="20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上傳</a:t>
              </a:r>
              <a:endParaRPr lang="en-US" altLang="zh-CN" sz="20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▲ 打卡判斷時間與</a:t>
              </a:r>
              <a:r>
                <a:rPr lang="zh-TW" altLang="en-US" sz="20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定位</a:t>
              </a:r>
              <a:endParaRPr lang="en-US" altLang="zh-CN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2" name="组合 1263"/>
          <p:cNvGrpSpPr>
            <a:grpSpLocks/>
          </p:cNvGrpSpPr>
          <p:nvPr/>
        </p:nvGrpSpPr>
        <p:grpSpPr bwMode="auto">
          <a:xfrm>
            <a:off x="3153067" y="5682456"/>
            <a:ext cx="1106488" cy="1108075"/>
            <a:chOff x="3341685" y="5348613"/>
            <a:chExt cx="1106505" cy="1108107"/>
          </a:xfrm>
        </p:grpSpPr>
        <p:sp>
          <p:nvSpPr>
            <p:cNvPr id="53" name="Oval 177"/>
            <p:cNvSpPr>
              <a:spLocks noChangeArrowheads="1"/>
            </p:cNvSpPr>
            <p:nvPr/>
          </p:nvSpPr>
          <p:spPr bwMode="auto">
            <a:xfrm>
              <a:off x="3341685" y="5348613"/>
              <a:ext cx="1106505" cy="1108107"/>
            </a:xfrm>
            <a:prstGeom prst="ellipse">
              <a:avLst/>
            </a:prstGeom>
            <a:solidFill>
              <a:srgbClr val="80B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" name="Freeform 178"/>
            <p:cNvSpPr>
              <a:spLocks/>
            </p:cNvSpPr>
            <p:nvPr/>
          </p:nvSpPr>
          <p:spPr bwMode="auto">
            <a:xfrm>
              <a:off x="3498160" y="5739804"/>
              <a:ext cx="792756" cy="530103"/>
            </a:xfrm>
            <a:custGeom>
              <a:avLst/>
              <a:gdLst>
                <a:gd name="T0" fmla="*/ 79276 w 420"/>
                <a:gd name="T1" fmla="*/ 0 h 281"/>
                <a:gd name="T2" fmla="*/ 713480 w 420"/>
                <a:gd name="T3" fmla="*/ 0 h 281"/>
                <a:gd name="T4" fmla="*/ 792756 w 420"/>
                <a:gd name="T5" fmla="*/ 79232 h 281"/>
                <a:gd name="T6" fmla="*/ 792756 w 420"/>
                <a:gd name="T7" fmla="*/ 450871 h 281"/>
                <a:gd name="T8" fmla="*/ 713480 w 420"/>
                <a:gd name="T9" fmla="*/ 530103 h 281"/>
                <a:gd name="T10" fmla="*/ 79276 w 420"/>
                <a:gd name="T11" fmla="*/ 530103 h 281"/>
                <a:gd name="T12" fmla="*/ 0 w 420"/>
                <a:gd name="T13" fmla="*/ 450871 h 281"/>
                <a:gd name="T14" fmla="*/ 0 w 420"/>
                <a:gd name="T15" fmla="*/ 79232 h 281"/>
                <a:gd name="T16" fmla="*/ 79276 w 420"/>
                <a:gd name="T17" fmla="*/ 0 h 2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0" h="281">
                  <a:moveTo>
                    <a:pt x="42" y="0"/>
                  </a:moveTo>
                  <a:cubicBezTo>
                    <a:pt x="378" y="0"/>
                    <a:pt x="378" y="0"/>
                    <a:pt x="378" y="0"/>
                  </a:cubicBezTo>
                  <a:cubicBezTo>
                    <a:pt x="401" y="0"/>
                    <a:pt x="420" y="19"/>
                    <a:pt x="420" y="42"/>
                  </a:cubicBezTo>
                  <a:cubicBezTo>
                    <a:pt x="420" y="239"/>
                    <a:pt x="420" y="239"/>
                    <a:pt x="420" y="239"/>
                  </a:cubicBezTo>
                  <a:cubicBezTo>
                    <a:pt x="420" y="262"/>
                    <a:pt x="401" y="281"/>
                    <a:pt x="378" y="281"/>
                  </a:cubicBezTo>
                  <a:cubicBezTo>
                    <a:pt x="42" y="281"/>
                    <a:pt x="42" y="281"/>
                    <a:pt x="42" y="281"/>
                  </a:cubicBezTo>
                  <a:cubicBezTo>
                    <a:pt x="19" y="281"/>
                    <a:pt x="0" y="262"/>
                    <a:pt x="0" y="23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lose/>
                </a:path>
              </a:pathLst>
            </a:cu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79"/>
            <p:cNvSpPr>
              <a:spLocks/>
            </p:cNvSpPr>
            <p:nvPr/>
          </p:nvSpPr>
          <p:spPr bwMode="auto">
            <a:xfrm>
              <a:off x="3758420" y="5612866"/>
              <a:ext cx="272235" cy="166056"/>
            </a:xfrm>
            <a:custGeom>
              <a:avLst/>
              <a:gdLst>
                <a:gd name="T0" fmla="*/ 24577 w 144"/>
                <a:gd name="T1" fmla="*/ 0 h 88"/>
                <a:gd name="T2" fmla="*/ 247658 w 144"/>
                <a:gd name="T3" fmla="*/ 0 h 88"/>
                <a:gd name="T4" fmla="*/ 272235 w 144"/>
                <a:gd name="T5" fmla="*/ 24531 h 88"/>
                <a:gd name="T6" fmla="*/ 272235 w 144"/>
                <a:gd name="T7" fmla="*/ 141525 h 88"/>
                <a:gd name="T8" fmla="*/ 247658 w 144"/>
                <a:gd name="T9" fmla="*/ 166056 h 88"/>
                <a:gd name="T10" fmla="*/ 240096 w 144"/>
                <a:gd name="T11" fmla="*/ 166056 h 88"/>
                <a:gd name="T12" fmla="*/ 240096 w 144"/>
                <a:gd name="T13" fmla="*/ 52836 h 88"/>
                <a:gd name="T14" fmla="*/ 224972 w 144"/>
                <a:gd name="T15" fmla="*/ 37740 h 88"/>
                <a:gd name="T16" fmla="*/ 47263 w 144"/>
                <a:gd name="T17" fmla="*/ 37740 h 88"/>
                <a:gd name="T18" fmla="*/ 32139 w 144"/>
                <a:gd name="T19" fmla="*/ 52836 h 88"/>
                <a:gd name="T20" fmla="*/ 32139 w 144"/>
                <a:gd name="T21" fmla="*/ 166056 h 88"/>
                <a:gd name="T22" fmla="*/ 24577 w 144"/>
                <a:gd name="T23" fmla="*/ 166056 h 88"/>
                <a:gd name="T24" fmla="*/ 0 w 144"/>
                <a:gd name="T25" fmla="*/ 141525 h 88"/>
                <a:gd name="T26" fmla="*/ 0 w 144"/>
                <a:gd name="T27" fmla="*/ 24531 h 88"/>
                <a:gd name="T28" fmla="*/ 24577 w 144"/>
                <a:gd name="T29" fmla="*/ 0 h 8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88">
                  <a:moveTo>
                    <a:pt x="13" y="0"/>
                  </a:moveTo>
                  <a:cubicBezTo>
                    <a:pt x="131" y="0"/>
                    <a:pt x="131" y="0"/>
                    <a:pt x="131" y="0"/>
                  </a:cubicBezTo>
                  <a:cubicBezTo>
                    <a:pt x="138" y="0"/>
                    <a:pt x="144" y="6"/>
                    <a:pt x="144" y="13"/>
                  </a:cubicBezTo>
                  <a:cubicBezTo>
                    <a:pt x="144" y="75"/>
                    <a:pt x="144" y="75"/>
                    <a:pt x="144" y="75"/>
                  </a:cubicBezTo>
                  <a:cubicBezTo>
                    <a:pt x="144" y="82"/>
                    <a:pt x="138" y="88"/>
                    <a:pt x="131" y="88"/>
                  </a:cubicBezTo>
                  <a:cubicBezTo>
                    <a:pt x="127" y="88"/>
                    <a:pt x="127" y="88"/>
                    <a:pt x="127" y="88"/>
                  </a:cubicBezTo>
                  <a:cubicBezTo>
                    <a:pt x="127" y="28"/>
                    <a:pt x="127" y="28"/>
                    <a:pt x="127" y="28"/>
                  </a:cubicBezTo>
                  <a:cubicBezTo>
                    <a:pt x="127" y="24"/>
                    <a:pt x="123" y="20"/>
                    <a:pt x="119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1" y="20"/>
                    <a:pt x="17" y="24"/>
                    <a:pt x="17" y="2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6" y="88"/>
                    <a:pt x="0" y="82"/>
                    <a:pt x="0" y="7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lose/>
                </a:path>
              </a:pathLst>
            </a:cu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80"/>
            <p:cNvSpPr>
              <a:spLocks/>
            </p:cNvSpPr>
            <p:nvPr/>
          </p:nvSpPr>
          <p:spPr bwMode="auto">
            <a:xfrm>
              <a:off x="3545262" y="5739804"/>
              <a:ext cx="698551" cy="348878"/>
            </a:xfrm>
            <a:custGeom>
              <a:avLst/>
              <a:gdLst>
                <a:gd name="T0" fmla="*/ 32096 w 370"/>
                <a:gd name="T1" fmla="*/ 0 h 185"/>
                <a:gd name="T2" fmla="*/ 666455 w 370"/>
                <a:gd name="T3" fmla="*/ 0 h 185"/>
                <a:gd name="T4" fmla="*/ 698551 w 370"/>
                <a:gd name="T5" fmla="*/ 7543 h 185"/>
                <a:gd name="T6" fmla="*/ 698551 w 370"/>
                <a:gd name="T7" fmla="*/ 277217 h 185"/>
                <a:gd name="T8" fmla="*/ 628696 w 370"/>
                <a:gd name="T9" fmla="*/ 348878 h 185"/>
                <a:gd name="T10" fmla="*/ 69855 w 370"/>
                <a:gd name="T11" fmla="*/ 348878 h 185"/>
                <a:gd name="T12" fmla="*/ 0 w 370"/>
                <a:gd name="T13" fmla="*/ 277217 h 185"/>
                <a:gd name="T14" fmla="*/ 0 w 370"/>
                <a:gd name="T15" fmla="*/ 7543 h 185"/>
                <a:gd name="T16" fmla="*/ 32096 w 370"/>
                <a:gd name="T17" fmla="*/ 0 h 1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70" h="185">
                  <a:moveTo>
                    <a:pt x="17" y="0"/>
                  </a:moveTo>
                  <a:cubicBezTo>
                    <a:pt x="353" y="0"/>
                    <a:pt x="353" y="0"/>
                    <a:pt x="353" y="0"/>
                  </a:cubicBezTo>
                  <a:cubicBezTo>
                    <a:pt x="359" y="0"/>
                    <a:pt x="365" y="1"/>
                    <a:pt x="370" y="4"/>
                  </a:cubicBezTo>
                  <a:cubicBezTo>
                    <a:pt x="370" y="147"/>
                    <a:pt x="370" y="147"/>
                    <a:pt x="370" y="147"/>
                  </a:cubicBezTo>
                  <a:cubicBezTo>
                    <a:pt x="370" y="168"/>
                    <a:pt x="354" y="185"/>
                    <a:pt x="333" y="185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16" y="185"/>
                    <a:pt x="0" y="168"/>
                    <a:pt x="0" y="14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1"/>
                    <a:pt x="11" y="0"/>
                    <a:pt x="17" y="0"/>
                  </a:cubicBezTo>
                  <a:close/>
                </a:path>
              </a:pathLst>
            </a:cu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81"/>
            <p:cNvSpPr>
              <a:spLocks/>
            </p:cNvSpPr>
            <p:nvPr/>
          </p:nvSpPr>
          <p:spPr bwMode="auto">
            <a:xfrm>
              <a:off x="3681779" y="6019225"/>
              <a:ext cx="90213" cy="137316"/>
            </a:xfrm>
            <a:custGeom>
              <a:avLst/>
              <a:gdLst>
                <a:gd name="T0" fmla="*/ 86454 w 48"/>
                <a:gd name="T1" fmla="*/ 24454 h 73"/>
                <a:gd name="T2" fmla="*/ 71419 w 48"/>
                <a:gd name="T3" fmla="*/ 116625 h 73"/>
                <a:gd name="T4" fmla="*/ 18794 w 48"/>
                <a:gd name="T5" fmla="*/ 116625 h 73"/>
                <a:gd name="T6" fmla="*/ 3759 w 48"/>
                <a:gd name="T7" fmla="*/ 24454 h 73"/>
                <a:gd name="T8" fmla="*/ 86454 w 48"/>
                <a:gd name="T9" fmla="*/ 2445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73">
                  <a:moveTo>
                    <a:pt x="46" y="13"/>
                  </a:moveTo>
                  <a:cubicBezTo>
                    <a:pt x="38" y="62"/>
                    <a:pt x="38" y="62"/>
                    <a:pt x="38" y="62"/>
                  </a:cubicBezTo>
                  <a:cubicBezTo>
                    <a:pt x="36" y="73"/>
                    <a:pt x="12" y="73"/>
                    <a:pt x="10" y="6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0"/>
                    <a:pt x="48" y="0"/>
                    <a:pt x="46" y="13"/>
                  </a:cubicBezTo>
                  <a:close/>
                </a:path>
              </a:pathLst>
            </a:cu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82"/>
            <p:cNvSpPr>
              <a:spLocks/>
            </p:cNvSpPr>
            <p:nvPr/>
          </p:nvSpPr>
          <p:spPr bwMode="auto">
            <a:xfrm>
              <a:off x="4017882" y="6019225"/>
              <a:ext cx="90213" cy="137316"/>
            </a:xfrm>
            <a:custGeom>
              <a:avLst/>
              <a:gdLst>
                <a:gd name="T0" fmla="*/ 86454 w 48"/>
                <a:gd name="T1" fmla="*/ 24454 h 73"/>
                <a:gd name="T2" fmla="*/ 71419 w 48"/>
                <a:gd name="T3" fmla="*/ 116625 h 73"/>
                <a:gd name="T4" fmla="*/ 18794 w 48"/>
                <a:gd name="T5" fmla="*/ 116625 h 73"/>
                <a:gd name="T6" fmla="*/ 3759 w 48"/>
                <a:gd name="T7" fmla="*/ 24454 h 73"/>
                <a:gd name="T8" fmla="*/ 86454 w 48"/>
                <a:gd name="T9" fmla="*/ 2445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73">
                  <a:moveTo>
                    <a:pt x="46" y="13"/>
                  </a:moveTo>
                  <a:cubicBezTo>
                    <a:pt x="38" y="62"/>
                    <a:pt x="38" y="62"/>
                    <a:pt x="38" y="62"/>
                  </a:cubicBezTo>
                  <a:cubicBezTo>
                    <a:pt x="36" y="73"/>
                    <a:pt x="11" y="73"/>
                    <a:pt x="10" y="6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0"/>
                    <a:pt x="48" y="0"/>
                    <a:pt x="46" y="13"/>
                  </a:cubicBezTo>
                  <a:close/>
                </a:path>
              </a:pathLst>
            </a:cu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3"/>
            <p:cNvSpPr>
              <a:spLocks/>
            </p:cNvSpPr>
            <p:nvPr/>
          </p:nvSpPr>
          <p:spPr bwMode="auto">
            <a:xfrm>
              <a:off x="3828675" y="5351008"/>
              <a:ext cx="150887" cy="177233"/>
            </a:xfrm>
            <a:custGeom>
              <a:avLst/>
              <a:gdLst>
                <a:gd name="T0" fmla="*/ 147115 w 80"/>
                <a:gd name="T1" fmla="*/ 177233 h 94"/>
                <a:gd name="T2" fmla="*/ 150887 w 80"/>
                <a:gd name="T3" fmla="*/ 15084 h 94"/>
                <a:gd name="T4" fmla="*/ 24519 w 80"/>
                <a:gd name="T5" fmla="*/ 0 h 94"/>
                <a:gd name="T6" fmla="*/ 18861 w 80"/>
                <a:gd name="T7" fmla="*/ 0 h 94"/>
                <a:gd name="T8" fmla="*/ 0 w 80"/>
                <a:gd name="T9" fmla="*/ 9427 h 94"/>
                <a:gd name="T10" fmla="*/ 0 w 80"/>
                <a:gd name="T11" fmla="*/ 154608 h 94"/>
                <a:gd name="T12" fmla="*/ 147115 w 80"/>
                <a:gd name="T13" fmla="*/ 177233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0" h="94">
                  <a:moveTo>
                    <a:pt x="78" y="94"/>
                  </a:moveTo>
                  <a:cubicBezTo>
                    <a:pt x="80" y="8"/>
                    <a:pt x="80" y="8"/>
                    <a:pt x="80" y="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7" y="2"/>
                    <a:pt x="3" y="3"/>
                    <a:pt x="0" y="5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78" y="94"/>
                  </a:ln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184"/>
            <p:cNvSpPr>
              <a:spLocks/>
            </p:cNvSpPr>
            <p:nvPr/>
          </p:nvSpPr>
          <p:spPr bwMode="auto">
            <a:xfrm>
              <a:off x="3930863" y="5430045"/>
              <a:ext cx="116558" cy="209167"/>
            </a:xfrm>
            <a:custGeom>
              <a:avLst/>
              <a:gdLst>
                <a:gd name="T0" fmla="*/ 105278 w 62"/>
                <a:gd name="T1" fmla="*/ 146982 h 111"/>
                <a:gd name="T2" fmla="*/ 75199 w 62"/>
                <a:gd name="T3" fmla="*/ 56532 h 111"/>
                <a:gd name="T4" fmla="*/ 13160 w 62"/>
                <a:gd name="T5" fmla="*/ 9422 h 111"/>
                <a:gd name="T6" fmla="*/ 18800 w 62"/>
                <a:gd name="T7" fmla="*/ 82913 h 111"/>
                <a:gd name="T8" fmla="*/ 62039 w 62"/>
                <a:gd name="T9" fmla="*/ 158289 h 111"/>
                <a:gd name="T10" fmla="*/ 112798 w 62"/>
                <a:gd name="T11" fmla="*/ 197861 h 111"/>
                <a:gd name="T12" fmla="*/ 105278 w 62"/>
                <a:gd name="T13" fmla="*/ 14698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" h="111">
                  <a:moveTo>
                    <a:pt x="56" y="78"/>
                  </a:moveTo>
                  <a:cubicBezTo>
                    <a:pt x="40" y="30"/>
                    <a:pt x="40" y="30"/>
                    <a:pt x="40" y="30"/>
                  </a:cubicBezTo>
                  <a:cubicBezTo>
                    <a:pt x="38" y="22"/>
                    <a:pt x="15" y="0"/>
                    <a:pt x="7" y="5"/>
                  </a:cubicBezTo>
                  <a:cubicBezTo>
                    <a:pt x="0" y="11"/>
                    <a:pt x="6" y="37"/>
                    <a:pt x="10" y="44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43" y="101"/>
                    <a:pt x="52" y="111"/>
                    <a:pt x="60" y="105"/>
                  </a:cubicBezTo>
                  <a:cubicBezTo>
                    <a:pt x="62" y="104"/>
                    <a:pt x="62" y="94"/>
                    <a:pt x="56" y="78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185"/>
            <p:cNvSpPr>
              <a:spLocks/>
            </p:cNvSpPr>
            <p:nvPr/>
          </p:nvSpPr>
          <p:spPr bwMode="auto">
            <a:xfrm>
              <a:off x="3791153" y="5395716"/>
              <a:ext cx="213158" cy="330516"/>
            </a:xfrm>
            <a:custGeom>
              <a:avLst/>
              <a:gdLst>
                <a:gd name="T0" fmla="*/ 152795 w 113"/>
                <a:gd name="T1" fmla="*/ 298409 h 175"/>
                <a:gd name="T2" fmla="*/ 154681 w 113"/>
                <a:gd name="T3" fmla="*/ 300297 h 175"/>
                <a:gd name="T4" fmla="*/ 101863 w 113"/>
                <a:gd name="T5" fmla="*/ 296520 h 175"/>
                <a:gd name="T6" fmla="*/ 49045 w 113"/>
                <a:gd name="T7" fmla="*/ 300297 h 175"/>
                <a:gd name="T8" fmla="*/ 0 w 113"/>
                <a:gd name="T9" fmla="*/ 292743 h 175"/>
                <a:gd name="T10" fmla="*/ 0 w 113"/>
                <a:gd name="T11" fmla="*/ 168091 h 175"/>
                <a:gd name="T12" fmla="*/ 33954 w 113"/>
                <a:gd name="T13" fmla="*/ 64215 h 175"/>
                <a:gd name="T14" fmla="*/ 177317 w 113"/>
                <a:gd name="T15" fmla="*/ 37773 h 175"/>
                <a:gd name="T16" fmla="*/ 207499 w 113"/>
                <a:gd name="T17" fmla="*/ 88767 h 175"/>
                <a:gd name="T18" fmla="*/ 209385 w 113"/>
                <a:gd name="T19" fmla="*/ 292743 h 175"/>
                <a:gd name="T20" fmla="*/ 152795 w 113"/>
                <a:gd name="T21" fmla="*/ 298409 h 1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3" h="175">
                  <a:moveTo>
                    <a:pt x="81" y="158"/>
                  </a:moveTo>
                  <a:cubicBezTo>
                    <a:pt x="82" y="159"/>
                    <a:pt x="82" y="159"/>
                    <a:pt x="82" y="159"/>
                  </a:cubicBezTo>
                  <a:cubicBezTo>
                    <a:pt x="74" y="171"/>
                    <a:pt x="56" y="170"/>
                    <a:pt x="54" y="157"/>
                  </a:cubicBezTo>
                  <a:cubicBezTo>
                    <a:pt x="48" y="170"/>
                    <a:pt x="30" y="170"/>
                    <a:pt x="26" y="159"/>
                  </a:cubicBezTo>
                  <a:cubicBezTo>
                    <a:pt x="19" y="171"/>
                    <a:pt x="0" y="169"/>
                    <a:pt x="0" y="15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71"/>
                    <a:pt x="10" y="45"/>
                    <a:pt x="18" y="34"/>
                  </a:cubicBezTo>
                  <a:cubicBezTo>
                    <a:pt x="42" y="0"/>
                    <a:pt x="84" y="7"/>
                    <a:pt x="94" y="20"/>
                  </a:cubicBezTo>
                  <a:cubicBezTo>
                    <a:pt x="103" y="31"/>
                    <a:pt x="110" y="37"/>
                    <a:pt x="110" y="47"/>
                  </a:cubicBezTo>
                  <a:cubicBezTo>
                    <a:pt x="111" y="155"/>
                    <a:pt x="111" y="155"/>
                    <a:pt x="111" y="155"/>
                  </a:cubicBezTo>
                  <a:cubicBezTo>
                    <a:pt x="113" y="175"/>
                    <a:pt x="83" y="174"/>
                    <a:pt x="81" y="158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186"/>
            <p:cNvSpPr>
              <a:spLocks noEditPoints="1"/>
            </p:cNvSpPr>
            <p:nvPr/>
          </p:nvSpPr>
          <p:spPr bwMode="auto">
            <a:xfrm>
              <a:off x="3838255" y="5636018"/>
              <a:ext cx="107776" cy="65465"/>
            </a:xfrm>
            <a:custGeom>
              <a:avLst/>
              <a:gdLst>
                <a:gd name="T0" fmla="*/ 0 w 57"/>
                <a:gd name="T1" fmla="*/ 18704 h 35"/>
                <a:gd name="T2" fmla="*/ 0 w 57"/>
                <a:gd name="T3" fmla="*/ 63595 h 35"/>
                <a:gd name="T4" fmla="*/ 1891 w 57"/>
                <a:gd name="T5" fmla="*/ 59854 h 35"/>
                <a:gd name="T6" fmla="*/ 5672 w 57"/>
                <a:gd name="T7" fmla="*/ 65465 h 35"/>
                <a:gd name="T8" fmla="*/ 0 w 57"/>
                <a:gd name="T9" fmla="*/ 18704 h 35"/>
                <a:gd name="T10" fmla="*/ 107776 w 57"/>
                <a:gd name="T11" fmla="*/ 59854 h 35"/>
                <a:gd name="T12" fmla="*/ 102104 w 57"/>
                <a:gd name="T13" fmla="*/ 65465 h 35"/>
                <a:gd name="T14" fmla="*/ 103994 w 57"/>
                <a:gd name="T15" fmla="*/ 0 h 35"/>
                <a:gd name="T16" fmla="*/ 107776 w 57"/>
                <a:gd name="T17" fmla="*/ 59854 h 35"/>
                <a:gd name="T18" fmla="*/ 107776 w 57"/>
                <a:gd name="T19" fmla="*/ 59854 h 35"/>
                <a:gd name="T20" fmla="*/ 58615 w 57"/>
                <a:gd name="T21" fmla="*/ 65465 h 35"/>
                <a:gd name="T22" fmla="*/ 54833 w 57"/>
                <a:gd name="T23" fmla="*/ 56113 h 35"/>
                <a:gd name="T24" fmla="*/ 52943 w 57"/>
                <a:gd name="T25" fmla="*/ 59854 h 35"/>
                <a:gd name="T26" fmla="*/ 52943 w 57"/>
                <a:gd name="T27" fmla="*/ 7482 h 35"/>
                <a:gd name="T28" fmla="*/ 58615 w 57"/>
                <a:gd name="T29" fmla="*/ 65465 h 3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7" h="35">
                  <a:moveTo>
                    <a:pt x="0" y="10"/>
                  </a:moveTo>
                  <a:cubicBezTo>
                    <a:pt x="0" y="10"/>
                    <a:pt x="0" y="23"/>
                    <a:pt x="0" y="34"/>
                  </a:cubicBezTo>
                  <a:cubicBezTo>
                    <a:pt x="0" y="34"/>
                    <a:pt x="1" y="33"/>
                    <a:pt x="1" y="32"/>
                  </a:cubicBezTo>
                  <a:cubicBezTo>
                    <a:pt x="2" y="33"/>
                    <a:pt x="2" y="34"/>
                    <a:pt x="3" y="35"/>
                  </a:cubicBezTo>
                  <a:cubicBezTo>
                    <a:pt x="2" y="23"/>
                    <a:pt x="0" y="10"/>
                    <a:pt x="0" y="10"/>
                  </a:cubicBezTo>
                  <a:close/>
                  <a:moveTo>
                    <a:pt x="57" y="32"/>
                  </a:moveTo>
                  <a:cubicBezTo>
                    <a:pt x="56" y="33"/>
                    <a:pt x="55" y="34"/>
                    <a:pt x="54" y="35"/>
                  </a:cubicBezTo>
                  <a:cubicBezTo>
                    <a:pt x="54" y="22"/>
                    <a:pt x="55" y="0"/>
                    <a:pt x="55" y="0"/>
                  </a:cubicBezTo>
                  <a:cubicBezTo>
                    <a:pt x="55" y="0"/>
                    <a:pt x="57" y="22"/>
                    <a:pt x="57" y="32"/>
                  </a:cubicBezTo>
                  <a:cubicBezTo>
                    <a:pt x="57" y="32"/>
                    <a:pt x="57" y="32"/>
                    <a:pt x="57" y="32"/>
                  </a:cubicBezTo>
                  <a:close/>
                  <a:moveTo>
                    <a:pt x="31" y="35"/>
                  </a:moveTo>
                  <a:cubicBezTo>
                    <a:pt x="30" y="33"/>
                    <a:pt x="29" y="32"/>
                    <a:pt x="29" y="30"/>
                  </a:cubicBezTo>
                  <a:cubicBezTo>
                    <a:pt x="29" y="31"/>
                    <a:pt x="28" y="31"/>
                    <a:pt x="28" y="32"/>
                  </a:cubicBezTo>
                  <a:cubicBezTo>
                    <a:pt x="28" y="19"/>
                    <a:pt x="28" y="4"/>
                    <a:pt x="28" y="4"/>
                  </a:cubicBezTo>
                  <a:cubicBezTo>
                    <a:pt x="28" y="4"/>
                    <a:pt x="30" y="23"/>
                    <a:pt x="31" y="35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187"/>
            <p:cNvSpPr>
              <a:spLocks/>
            </p:cNvSpPr>
            <p:nvPr/>
          </p:nvSpPr>
          <p:spPr bwMode="auto">
            <a:xfrm>
              <a:off x="3998722" y="5554587"/>
              <a:ext cx="9580" cy="55086"/>
            </a:xfrm>
            <a:custGeom>
              <a:avLst/>
              <a:gdLst>
                <a:gd name="T0" fmla="*/ 1916 w 5"/>
                <a:gd name="T1" fmla="*/ 47488 h 29"/>
                <a:gd name="T2" fmla="*/ 0 w 5"/>
                <a:gd name="T3" fmla="*/ 0 h 29"/>
                <a:gd name="T4" fmla="*/ 9580 w 5"/>
                <a:gd name="T5" fmla="*/ 55086 h 29"/>
                <a:gd name="T6" fmla="*/ 1916 w 5"/>
                <a:gd name="T7" fmla="*/ 47488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29">
                  <a:moveTo>
                    <a:pt x="1" y="2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3" y="27"/>
                    <a:pt x="1" y="25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188"/>
            <p:cNvSpPr>
              <a:spLocks/>
            </p:cNvSpPr>
            <p:nvPr/>
          </p:nvSpPr>
          <p:spPr bwMode="auto">
            <a:xfrm>
              <a:off x="3809514" y="5348613"/>
              <a:ext cx="193199" cy="77440"/>
            </a:xfrm>
            <a:custGeom>
              <a:avLst/>
              <a:gdLst>
                <a:gd name="T0" fmla="*/ 193199 w 102"/>
                <a:gd name="T1" fmla="*/ 11333 h 41"/>
                <a:gd name="T2" fmla="*/ 193199 w 102"/>
                <a:gd name="T3" fmla="*/ 77440 h 41"/>
                <a:gd name="T4" fmla="*/ 0 w 102"/>
                <a:gd name="T5" fmla="*/ 77440 h 41"/>
                <a:gd name="T6" fmla="*/ 0 w 102"/>
                <a:gd name="T7" fmla="*/ 7555 h 41"/>
                <a:gd name="T8" fmla="*/ 85235 w 102"/>
                <a:gd name="T9" fmla="*/ 0 h 41"/>
                <a:gd name="T10" fmla="*/ 193199 w 102"/>
                <a:gd name="T11" fmla="*/ 11333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" h="41">
                  <a:moveTo>
                    <a:pt x="102" y="6"/>
                  </a:moveTo>
                  <a:cubicBezTo>
                    <a:pt x="102" y="41"/>
                    <a:pt x="102" y="41"/>
                    <a:pt x="102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5" y="1"/>
                    <a:pt x="30" y="0"/>
                    <a:pt x="45" y="0"/>
                  </a:cubicBezTo>
                  <a:cubicBezTo>
                    <a:pt x="64" y="0"/>
                    <a:pt x="83" y="2"/>
                    <a:pt x="102" y="6"/>
                  </a:cubicBezTo>
                  <a:close/>
                </a:path>
              </a:pathLst>
            </a:custGeom>
            <a:solidFill>
              <a:srgbClr val="6A9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32564" y="-35982"/>
            <a:ext cx="12159436" cy="3452116"/>
            <a:chOff x="32564" y="-35982"/>
            <a:chExt cx="12159436" cy="3452116"/>
          </a:xfrm>
        </p:grpSpPr>
        <p:sp>
          <p:nvSpPr>
            <p:cNvPr id="31" name="矩形 30"/>
            <p:cNvSpPr/>
            <p:nvPr/>
          </p:nvSpPr>
          <p:spPr>
            <a:xfrm>
              <a:off x="32564" y="-35982"/>
              <a:ext cx="12159436" cy="345211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600400" y="64424"/>
              <a:ext cx="6991200" cy="335171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ED6B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2721022" y="257914"/>
              <a:ext cx="159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住宿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721022" y="782556"/>
              <a:ext cx="159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住宿地點</a:t>
              </a:r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4316411" y="727692"/>
              <a:ext cx="1800000" cy="396000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6383684" y="750486"/>
              <a:ext cx="1183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投宿旅店</a:t>
              </a:r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7484819" y="750486"/>
              <a:ext cx="1800000" cy="396000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2721021" y="1307198"/>
              <a:ext cx="159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住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宿日期</a:t>
              </a:r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" name="圓角矩形 45"/>
            <p:cNvSpPr/>
            <p:nvPr/>
          </p:nvSpPr>
          <p:spPr>
            <a:xfrm>
              <a:off x="4311944" y="1258559"/>
              <a:ext cx="1800000" cy="396000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2723715" y="1827842"/>
              <a:ext cx="159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預計金額</a:t>
              </a:r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5" name="圓角矩形 64"/>
            <p:cNvSpPr/>
            <p:nvPr/>
          </p:nvSpPr>
          <p:spPr>
            <a:xfrm>
              <a:off x="4314638" y="1779203"/>
              <a:ext cx="1800000" cy="396000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6382969" y="1279938"/>
              <a:ext cx="1301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退宿日期</a:t>
              </a:r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7" name="圓角矩形 66"/>
            <p:cNvSpPr/>
            <p:nvPr/>
          </p:nvSpPr>
          <p:spPr>
            <a:xfrm>
              <a:off x="7484105" y="1279938"/>
              <a:ext cx="1800000" cy="396000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6388534" y="1785735"/>
              <a:ext cx="1301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實際金額</a:t>
              </a:r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9" name="圓角矩形 68"/>
            <p:cNvSpPr/>
            <p:nvPr/>
          </p:nvSpPr>
          <p:spPr>
            <a:xfrm>
              <a:off x="7489670" y="1809390"/>
              <a:ext cx="1800000" cy="396000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2728578" y="2308692"/>
              <a:ext cx="159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打卡照</a:t>
              </a:r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1" name="圓角矩形 70"/>
            <p:cNvSpPr/>
            <p:nvPr/>
          </p:nvSpPr>
          <p:spPr>
            <a:xfrm>
              <a:off x="4319104" y="2262173"/>
              <a:ext cx="1800000" cy="396000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6387765" y="2315519"/>
              <a:ext cx="159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打卡時間</a:t>
              </a:r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3" name="圓角矩形 72"/>
            <p:cNvSpPr/>
            <p:nvPr/>
          </p:nvSpPr>
          <p:spPr>
            <a:xfrm>
              <a:off x="7501976" y="2306133"/>
              <a:ext cx="1800000" cy="396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圓角矩形 74"/>
            <p:cNvSpPr/>
            <p:nvPr/>
          </p:nvSpPr>
          <p:spPr>
            <a:xfrm>
              <a:off x="4320316" y="2824282"/>
              <a:ext cx="1800000" cy="396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2722368" y="2837616"/>
              <a:ext cx="159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打卡定位</a:t>
              </a:r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</a:p>
          </p:txBody>
        </p:sp>
        <p:sp>
          <p:nvSpPr>
            <p:cNvPr id="77" name="矩形 76"/>
            <p:cNvSpPr/>
            <p:nvPr/>
          </p:nvSpPr>
          <p:spPr>
            <a:xfrm>
              <a:off x="4813717" y="2835268"/>
              <a:ext cx="80021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經緯度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78" name="直線接點 77"/>
            <p:cNvCxnSpPr>
              <a:stCxn id="32" idx="1"/>
            </p:cNvCxnSpPr>
            <p:nvPr/>
          </p:nvCxnSpPr>
          <p:spPr>
            <a:xfrm flipH="1">
              <a:off x="845448" y="1740279"/>
              <a:ext cx="1754952" cy="1675855"/>
            </a:xfrm>
            <a:prstGeom prst="line">
              <a:avLst/>
            </a:prstGeom>
            <a:ln w="50800">
              <a:solidFill>
                <a:srgbClr val="ED6B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矩形 81"/>
          <p:cNvSpPr/>
          <p:nvPr/>
        </p:nvSpPr>
        <p:spPr>
          <a:xfrm>
            <a:off x="7484105" y="2330908"/>
            <a:ext cx="188384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2020-07-06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05:03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720900" y="2286859"/>
            <a:ext cx="11255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Photo.jpg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096451" y="1855491"/>
            <a:ext cx="65915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4200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887294" y="1807926"/>
            <a:ext cx="65915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4000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729117" y="1309503"/>
            <a:ext cx="130997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2020-07-08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556956" y="1292958"/>
            <a:ext cx="130997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2020-07-06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581478" y="794598"/>
            <a:ext cx="162095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煙台靜海大飯店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930369" y="772122"/>
            <a:ext cx="59503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煙台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07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31366" y="0"/>
            <a:ext cx="12194396" cy="6858000"/>
            <a:chOff x="31366" y="0"/>
            <a:chExt cx="12194396" cy="685800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262"/>
            <a:stretch/>
          </p:blipFill>
          <p:spPr>
            <a:xfrm>
              <a:off x="31366" y="0"/>
              <a:ext cx="12157498" cy="4973052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 bwMode="auto">
            <a:xfrm>
              <a:off x="32564" y="4692650"/>
              <a:ext cx="12192000" cy="2165350"/>
            </a:xfrm>
            <a:prstGeom prst="rect">
              <a:avLst/>
            </a:prstGeom>
            <a:solidFill>
              <a:srgbClr val="2E4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文本框 775"/>
            <p:cNvSpPr txBox="1">
              <a:spLocks noChangeArrowheads="1"/>
            </p:cNvSpPr>
            <p:nvPr/>
          </p:nvSpPr>
          <p:spPr bwMode="auto">
            <a:xfrm>
              <a:off x="2955151" y="5775325"/>
              <a:ext cx="6346825" cy="922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TW" altLang="en-US" sz="5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介面</a:t>
              </a:r>
              <a:r>
                <a:rPr lang="en-US" altLang="zh-TW" sz="5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TW" altLang="en-US" sz="5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膳食</a:t>
              </a:r>
              <a:endParaRPr lang="zh-TW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组合 1191"/>
            <p:cNvGrpSpPr>
              <a:grpSpLocks/>
            </p:cNvGrpSpPr>
            <p:nvPr/>
          </p:nvGrpSpPr>
          <p:grpSpPr bwMode="auto">
            <a:xfrm>
              <a:off x="3162671" y="5676602"/>
              <a:ext cx="1108075" cy="1108075"/>
              <a:chOff x="2044375" y="6645929"/>
              <a:chExt cx="1108102" cy="1108107"/>
            </a:xfrm>
          </p:grpSpPr>
          <p:sp>
            <p:nvSpPr>
              <p:cNvPr id="49" name="Oval 107"/>
              <p:cNvSpPr>
                <a:spLocks noChangeArrowheads="1"/>
              </p:cNvSpPr>
              <p:nvPr/>
            </p:nvSpPr>
            <p:spPr bwMode="auto">
              <a:xfrm>
                <a:off x="2044375" y="6645929"/>
                <a:ext cx="1108102" cy="1108107"/>
              </a:xfrm>
              <a:prstGeom prst="ellipse">
                <a:avLst/>
              </a:prstGeom>
              <a:solidFill>
                <a:srgbClr val="4370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Freeform 108"/>
              <p:cNvSpPr>
                <a:spLocks/>
              </p:cNvSpPr>
              <p:nvPr/>
            </p:nvSpPr>
            <p:spPr bwMode="auto">
              <a:xfrm>
                <a:off x="2156144" y="7176032"/>
                <a:ext cx="368037" cy="337701"/>
              </a:xfrm>
              <a:custGeom>
                <a:avLst/>
                <a:gdLst>
                  <a:gd name="T0" fmla="*/ 145327 w 195"/>
                  <a:gd name="T1" fmla="*/ 13206 h 179"/>
                  <a:gd name="T2" fmla="*/ 11324 w 195"/>
                  <a:gd name="T3" fmla="*/ 192433 h 179"/>
                  <a:gd name="T4" fmla="*/ 190624 w 195"/>
                  <a:gd name="T5" fmla="*/ 326381 h 179"/>
                  <a:gd name="T6" fmla="*/ 354825 w 195"/>
                  <a:gd name="T7" fmla="*/ 115082 h 179"/>
                  <a:gd name="T8" fmla="*/ 145327 w 195"/>
                  <a:gd name="T9" fmla="*/ 13206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5" h="179">
                    <a:moveTo>
                      <a:pt x="77" y="7"/>
                    </a:moveTo>
                    <a:cubicBezTo>
                      <a:pt x="32" y="13"/>
                      <a:pt x="0" y="56"/>
                      <a:pt x="6" y="102"/>
                    </a:cubicBezTo>
                    <a:cubicBezTo>
                      <a:pt x="13" y="147"/>
                      <a:pt x="55" y="179"/>
                      <a:pt x="101" y="173"/>
                    </a:cubicBezTo>
                    <a:cubicBezTo>
                      <a:pt x="147" y="166"/>
                      <a:pt x="195" y="107"/>
                      <a:pt x="188" y="61"/>
                    </a:cubicBezTo>
                    <a:cubicBezTo>
                      <a:pt x="182" y="15"/>
                      <a:pt x="123" y="0"/>
                      <a:pt x="77" y="7"/>
                    </a:cubicBezTo>
                    <a:close/>
                  </a:path>
                </a:pathLst>
              </a:custGeom>
              <a:solidFill>
                <a:srgbClr val="FFF8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09"/>
              <p:cNvSpPr>
                <a:spLocks/>
              </p:cNvSpPr>
              <p:nvPr/>
            </p:nvSpPr>
            <p:spPr bwMode="auto">
              <a:xfrm>
                <a:off x="2188077" y="7051490"/>
                <a:ext cx="232318" cy="294590"/>
              </a:xfrm>
              <a:custGeom>
                <a:avLst/>
                <a:gdLst>
                  <a:gd name="T0" fmla="*/ 173766 w 123"/>
                  <a:gd name="T1" fmla="*/ 0 h 156"/>
                  <a:gd name="T2" fmla="*/ 16999 w 123"/>
                  <a:gd name="T3" fmla="*/ 213389 h 156"/>
                  <a:gd name="T4" fmla="*/ 16999 w 123"/>
                  <a:gd name="T5" fmla="*/ 281371 h 156"/>
                  <a:gd name="T6" fmla="*/ 16999 w 123"/>
                  <a:gd name="T7" fmla="*/ 281371 h 156"/>
                  <a:gd name="T8" fmla="*/ 73662 w 123"/>
                  <a:gd name="T9" fmla="*/ 271929 h 156"/>
                  <a:gd name="T10" fmla="*/ 196431 w 123"/>
                  <a:gd name="T11" fmla="*/ 105750 h 156"/>
                  <a:gd name="T12" fmla="*/ 173766 w 123"/>
                  <a:gd name="T13" fmla="*/ 0 h 1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3" h="156">
                    <a:moveTo>
                      <a:pt x="92" y="0"/>
                    </a:moveTo>
                    <a:cubicBezTo>
                      <a:pt x="9" y="113"/>
                      <a:pt x="9" y="113"/>
                      <a:pt x="9" y="113"/>
                    </a:cubicBezTo>
                    <a:cubicBezTo>
                      <a:pt x="2" y="122"/>
                      <a:pt x="0" y="142"/>
                      <a:pt x="9" y="149"/>
                    </a:cubicBezTo>
                    <a:cubicBezTo>
                      <a:pt x="9" y="149"/>
                      <a:pt x="9" y="149"/>
                      <a:pt x="9" y="149"/>
                    </a:cubicBezTo>
                    <a:cubicBezTo>
                      <a:pt x="19" y="156"/>
                      <a:pt x="32" y="154"/>
                      <a:pt x="39" y="144"/>
                    </a:cubicBezTo>
                    <a:cubicBezTo>
                      <a:pt x="104" y="56"/>
                      <a:pt x="104" y="56"/>
                      <a:pt x="104" y="56"/>
                    </a:cubicBezTo>
                    <a:cubicBezTo>
                      <a:pt x="123" y="30"/>
                      <a:pt x="100" y="4"/>
                      <a:pt x="92" y="0"/>
                    </a:cubicBezTo>
                    <a:close/>
                  </a:path>
                </a:pathLst>
              </a:custGeom>
              <a:solidFill>
                <a:srgbClr val="FAE1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10"/>
              <p:cNvSpPr>
                <a:spLocks/>
              </p:cNvSpPr>
              <p:nvPr/>
            </p:nvSpPr>
            <p:spPr bwMode="auto">
              <a:xfrm>
                <a:off x="2365310" y="6824759"/>
                <a:ext cx="456653" cy="558844"/>
              </a:xfrm>
              <a:custGeom>
                <a:avLst/>
                <a:gdLst>
                  <a:gd name="T0" fmla="*/ 37740 w 242"/>
                  <a:gd name="T1" fmla="*/ 0 h 296"/>
                  <a:gd name="T2" fmla="*/ 417026 w 242"/>
                  <a:gd name="T3" fmla="*/ 0 h 296"/>
                  <a:gd name="T4" fmla="*/ 456653 w 242"/>
                  <a:gd name="T5" fmla="*/ 39648 h 296"/>
                  <a:gd name="T6" fmla="*/ 456653 w 242"/>
                  <a:gd name="T7" fmla="*/ 521084 h 296"/>
                  <a:gd name="T8" fmla="*/ 417026 w 242"/>
                  <a:gd name="T9" fmla="*/ 558844 h 296"/>
                  <a:gd name="T10" fmla="*/ 37740 w 242"/>
                  <a:gd name="T11" fmla="*/ 558844 h 296"/>
                  <a:gd name="T12" fmla="*/ 0 w 242"/>
                  <a:gd name="T13" fmla="*/ 521084 h 296"/>
                  <a:gd name="T14" fmla="*/ 0 w 242"/>
                  <a:gd name="T15" fmla="*/ 39648 h 296"/>
                  <a:gd name="T16" fmla="*/ 37740 w 242"/>
                  <a:gd name="T17" fmla="*/ 0 h 29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42" h="296">
                    <a:moveTo>
                      <a:pt x="20" y="0"/>
                    </a:moveTo>
                    <a:cubicBezTo>
                      <a:pt x="221" y="0"/>
                      <a:pt x="221" y="0"/>
                      <a:pt x="221" y="0"/>
                    </a:cubicBezTo>
                    <a:cubicBezTo>
                      <a:pt x="233" y="0"/>
                      <a:pt x="242" y="9"/>
                      <a:pt x="242" y="21"/>
                    </a:cubicBezTo>
                    <a:cubicBezTo>
                      <a:pt x="242" y="276"/>
                      <a:pt x="242" y="276"/>
                      <a:pt x="242" y="276"/>
                    </a:cubicBezTo>
                    <a:cubicBezTo>
                      <a:pt x="242" y="287"/>
                      <a:pt x="233" y="296"/>
                      <a:pt x="221" y="296"/>
                    </a:cubicBezTo>
                    <a:cubicBezTo>
                      <a:pt x="20" y="296"/>
                      <a:pt x="20" y="296"/>
                      <a:pt x="20" y="296"/>
                    </a:cubicBezTo>
                    <a:cubicBezTo>
                      <a:pt x="9" y="296"/>
                      <a:pt x="0" y="287"/>
                      <a:pt x="0" y="27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lose/>
                  </a:path>
                </a:pathLst>
              </a:custGeom>
              <a:solidFill>
                <a:srgbClr val="FFC7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11"/>
              <p:cNvSpPr>
                <a:spLocks/>
              </p:cNvSpPr>
              <p:nvPr/>
            </p:nvSpPr>
            <p:spPr bwMode="auto">
              <a:xfrm>
                <a:off x="2391655" y="6855096"/>
                <a:ext cx="403962" cy="94205"/>
              </a:xfrm>
              <a:custGeom>
                <a:avLst/>
                <a:gdLst>
                  <a:gd name="T0" fmla="*/ 20764 w 214"/>
                  <a:gd name="T1" fmla="*/ 0 h 50"/>
                  <a:gd name="T2" fmla="*/ 383198 w 214"/>
                  <a:gd name="T3" fmla="*/ 0 h 50"/>
                  <a:gd name="T4" fmla="*/ 403962 w 214"/>
                  <a:gd name="T5" fmla="*/ 20725 h 50"/>
                  <a:gd name="T6" fmla="*/ 403962 w 214"/>
                  <a:gd name="T7" fmla="*/ 75364 h 50"/>
                  <a:gd name="T8" fmla="*/ 383198 w 214"/>
                  <a:gd name="T9" fmla="*/ 94205 h 50"/>
                  <a:gd name="T10" fmla="*/ 20764 w 214"/>
                  <a:gd name="T11" fmla="*/ 94205 h 50"/>
                  <a:gd name="T12" fmla="*/ 0 w 214"/>
                  <a:gd name="T13" fmla="*/ 75364 h 50"/>
                  <a:gd name="T14" fmla="*/ 0 w 214"/>
                  <a:gd name="T15" fmla="*/ 20725 h 50"/>
                  <a:gd name="T16" fmla="*/ 20764 w 214"/>
                  <a:gd name="T17" fmla="*/ 0 h 5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4" h="50">
                    <a:moveTo>
                      <a:pt x="11" y="0"/>
                    </a:moveTo>
                    <a:cubicBezTo>
                      <a:pt x="203" y="0"/>
                      <a:pt x="203" y="0"/>
                      <a:pt x="203" y="0"/>
                    </a:cubicBezTo>
                    <a:cubicBezTo>
                      <a:pt x="209" y="0"/>
                      <a:pt x="214" y="5"/>
                      <a:pt x="214" y="11"/>
                    </a:cubicBezTo>
                    <a:cubicBezTo>
                      <a:pt x="214" y="40"/>
                      <a:pt x="214" y="40"/>
                      <a:pt x="214" y="40"/>
                    </a:cubicBezTo>
                    <a:cubicBezTo>
                      <a:pt x="214" y="46"/>
                      <a:pt x="209" y="50"/>
                      <a:pt x="203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5" y="50"/>
                      <a:pt x="0" y="46"/>
                      <a:pt x="0" y="4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lose/>
                  </a:path>
                </a:pathLst>
              </a:custGeom>
              <a:solidFill>
                <a:srgbClr val="80BA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12"/>
              <p:cNvSpPr>
                <a:spLocks/>
              </p:cNvSpPr>
              <p:nvPr/>
            </p:nvSpPr>
            <p:spPr bwMode="auto">
              <a:xfrm>
                <a:off x="2391655" y="6964470"/>
                <a:ext cx="88616" cy="91012"/>
              </a:xfrm>
              <a:custGeom>
                <a:avLst/>
                <a:gdLst>
                  <a:gd name="T0" fmla="*/ 18854 w 47"/>
                  <a:gd name="T1" fmla="*/ 0 h 48"/>
                  <a:gd name="T2" fmla="*/ 69762 w 47"/>
                  <a:gd name="T3" fmla="*/ 0 h 48"/>
                  <a:gd name="T4" fmla="*/ 88616 w 47"/>
                  <a:gd name="T5" fmla="*/ 18961 h 48"/>
                  <a:gd name="T6" fmla="*/ 88616 w 47"/>
                  <a:gd name="T7" fmla="*/ 72051 h 48"/>
                  <a:gd name="T8" fmla="*/ 69762 w 47"/>
                  <a:gd name="T9" fmla="*/ 91012 h 48"/>
                  <a:gd name="T10" fmla="*/ 18854 w 47"/>
                  <a:gd name="T11" fmla="*/ 91012 h 48"/>
                  <a:gd name="T12" fmla="*/ 0 w 47"/>
                  <a:gd name="T13" fmla="*/ 72051 h 48"/>
                  <a:gd name="T14" fmla="*/ 0 w 47"/>
                  <a:gd name="T15" fmla="*/ 18961 h 48"/>
                  <a:gd name="T16" fmla="*/ 18854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10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42" y="0"/>
                      <a:pt x="47" y="5"/>
                      <a:pt x="47" y="10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7" y="43"/>
                      <a:pt x="42" y="48"/>
                      <a:pt x="37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4" y="48"/>
                      <a:pt x="0" y="43"/>
                      <a:pt x="0" y="3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80BA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13"/>
              <p:cNvSpPr>
                <a:spLocks/>
              </p:cNvSpPr>
              <p:nvPr/>
            </p:nvSpPr>
            <p:spPr bwMode="auto">
              <a:xfrm>
                <a:off x="2497835" y="6964470"/>
                <a:ext cx="86221" cy="91012"/>
              </a:xfrm>
              <a:custGeom>
                <a:avLst/>
                <a:gdLst>
                  <a:gd name="T0" fmla="*/ 16869 w 46"/>
                  <a:gd name="T1" fmla="*/ 0 h 48"/>
                  <a:gd name="T2" fmla="*/ 69352 w 46"/>
                  <a:gd name="T3" fmla="*/ 0 h 48"/>
                  <a:gd name="T4" fmla="*/ 86221 w 46"/>
                  <a:gd name="T5" fmla="*/ 18961 h 48"/>
                  <a:gd name="T6" fmla="*/ 86221 w 46"/>
                  <a:gd name="T7" fmla="*/ 72051 h 48"/>
                  <a:gd name="T8" fmla="*/ 69352 w 46"/>
                  <a:gd name="T9" fmla="*/ 91012 h 48"/>
                  <a:gd name="T10" fmla="*/ 16869 w 46"/>
                  <a:gd name="T11" fmla="*/ 91012 h 48"/>
                  <a:gd name="T12" fmla="*/ 0 w 46"/>
                  <a:gd name="T13" fmla="*/ 72051 h 48"/>
                  <a:gd name="T14" fmla="*/ 0 w 46"/>
                  <a:gd name="T15" fmla="*/ 18961 h 48"/>
                  <a:gd name="T16" fmla="*/ 16869 w 46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6" h="48">
                    <a:moveTo>
                      <a:pt x="9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42" y="0"/>
                      <a:pt x="46" y="5"/>
                      <a:pt x="46" y="10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6" y="43"/>
                      <a:pt x="42" y="48"/>
                      <a:pt x="37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4" y="48"/>
                      <a:pt x="0" y="43"/>
                      <a:pt x="0" y="3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80BA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14"/>
              <p:cNvSpPr>
                <a:spLocks/>
              </p:cNvSpPr>
              <p:nvPr/>
            </p:nvSpPr>
            <p:spPr bwMode="auto">
              <a:xfrm>
                <a:off x="2601620" y="6964470"/>
                <a:ext cx="88616" cy="91012"/>
              </a:xfrm>
              <a:custGeom>
                <a:avLst/>
                <a:gdLst>
                  <a:gd name="T0" fmla="*/ 18854 w 47"/>
                  <a:gd name="T1" fmla="*/ 0 h 48"/>
                  <a:gd name="T2" fmla="*/ 69762 w 47"/>
                  <a:gd name="T3" fmla="*/ 0 h 48"/>
                  <a:gd name="T4" fmla="*/ 88616 w 47"/>
                  <a:gd name="T5" fmla="*/ 18961 h 48"/>
                  <a:gd name="T6" fmla="*/ 88616 w 47"/>
                  <a:gd name="T7" fmla="*/ 72051 h 48"/>
                  <a:gd name="T8" fmla="*/ 69762 w 47"/>
                  <a:gd name="T9" fmla="*/ 91012 h 48"/>
                  <a:gd name="T10" fmla="*/ 18854 w 47"/>
                  <a:gd name="T11" fmla="*/ 91012 h 48"/>
                  <a:gd name="T12" fmla="*/ 0 w 47"/>
                  <a:gd name="T13" fmla="*/ 72051 h 48"/>
                  <a:gd name="T14" fmla="*/ 0 w 47"/>
                  <a:gd name="T15" fmla="*/ 18961 h 48"/>
                  <a:gd name="T16" fmla="*/ 18854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10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43" y="0"/>
                      <a:pt x="47" y="5"/>
                      <a:pt x="47" y="10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7" y="43"/>
                      <a:pt x="43" y="48"/>
                      <a:pt x="37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5" y="48"/>
                      <a:pt x="0" y="43"/>
                      <a:pt x="0" y="3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0" y="0"/>
                    </a:cubicBezTo>
                    <a:close/>
                  </a:path>
                </a:pathLst>
              </a:custGeom>
              <a:solidFill>
                <a:srgbClr val="80BA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Freeform 115"/>
              <p:cNvSpPr>
                <a:spLocks/>
              </p:cNvSpPr>
              <p:nvPr/>
            </p:nvSpPr>
            <p:spPr bwMode="auto">
              <a:xfrm>
                <a:off x="2707001" y="6964470"/>
                <a:ext cx="88616" cy="91012"/>
              </a:xfrm>
              <a:custGeom>
                <a:avLst/>
                <a:gdLst>
                  <a:gd name="T0" fmla="*/ 18854 w 47"/>
                  <a:gd name="T1" fmla="*/ 0 h 48"/>
                  <a:gd name="T2" fmla="*/ 69762 w 47"/>
                  <a:gd name="T3" fmla="*/ 0 h 48"/>
                  <a:gd name="T4" fmla="*/ 88616 w 47"/>
                  <a:gd name="T5" fmla="*/ 18961 h 48"/>
                  <a:gd name="T6" fmla="*/ 88616 w 47"/>
                  <a:gd name="T7" fmla="*/ 72051 h 48"/>
                  <a:gd name="T8" fmla="*/ 69762 w 47"/>
                  <a:gd name="T9" fmla="*/ 91012 h 48"/>
                  <a:gd name="T10" fmla="*/ 18854 w 47"/>
                  <a:gd name="T11" fmla="*/ 91012 h 48"/>
                  <a:gd name="T12" fmla="*/ 0 w 47"/>
                  <a:gd name="T13" fmla="*/ 72051 h 48"/>
                  <a:gd name="T14" fmla="*/ 0 w 47"/>
                  <a:gd name="T15" fmla="*/ 18961 h 48"/>
                  <a:gd name="T16" fmla="*/ 18854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10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42" y="0"/>
                      <a:pt x="47" y="5"/>
                      <a:pt x="47" y="10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7" y="43"/>
                      <a:pt x="42" y="48"/>
                      <a:pt x="37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4" y="48"/>
                      <a:pt x="0" y="43"/>
                      <a:pt x="0" y="3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80BA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Freeform 116"/>
              <p:cNvSpPr>
                <a:spLocks/>
              </p:cNvSpPr>
              <p:nvPr/>
            </p:nvSpPr>
            <p:spPr bwMode="auto">
              <a:xfrm>
                <a:off x="2391655" y="7066658"/>
                <a:ext cx="88616" cy="91012"/>
              </a:xfrm>
              <a:custGeom>
                <a:avLst/>
                <a:gdLst>
                  <a:gd name="T0" fmla="*/ 18854 w 47"/>
                  <a:gd name="T1" fmla="*/ 0 h 48"/>
                  <a:gd name="T2" fmla="*/ 69762 w 47"/>
                  <a:gd name="T3" fmla="*/ 0 h 48"/>
                  <a:gd name="T4" fmla="*/ 88616 w 47"/>
                  <a:gd name="T5" fmla="*/ 18961 h 48"/>
                  <a:gd name="T6" fmla="*/ 88616 w 47"/>
                  <a:gd name="T7" fmla="*/ 72051 h 48"/>
                  <a:gd name="T8" fmla="*/ 69762 w 47"/>
                  <a:gd name="T9" fmla="*/ 91012 h 48"/>
                  <a:gd name="T10" fmla="*/ 18854 w 47"/>
                  <a:gd name="T11" fmla="*/ 91012 h 48"/>
                  <a:gd name="T12" fmla="*/ 0 w 47"/>
                  <a:gd name="T13" fmla="*/ 72051 h 48"/>
                  <a:gd name="T14" fmla="*/ 0 w 47"/>
                  <a:gd name="T15" fmla="*/ 18961 h 48"/>
                  <a:gd name="T16" fmla="*/ 18854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10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42" y="0"/>
                      <a:pt x="47" y="5"/>
                      <a:pt x="47" y="10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7" y="43"/>
                      <a:pt x="42" y="48"/>
                      <a:pt x="37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4" y="48"/>
                      <a:pt x="0" y="43"/>
                      <a:pt x="0" y="3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80BA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17"/>
              <p:cNvSpPr>
                <a:spLocks/>
              </p:cNvSpPr>
              <p:nvPr/>
            </p:nvSpPr>
            <p:spPr bwMode="auto">
              <a:xfrm>
                <a:off x="2497835" y="7066658"/>
                <a:ext cx="86221" cy="91012"/>
              </a:xfrm>
              <a:custGeom>
                <a:avLst/>
                <a:gdLst>
                  <a:gd name="T0" fmla="*/ 16869 w 46"/>
                  <a:gd name="T1" fmla="*/ 0 h 48"/>
                  <a:gd name="T2" fmla="*/ 69352 w 46"/>
                  <a:gd name="T3" fmla="*/ 0 h 48"/>
                  <a:gd name="T4" fmla="*/ 86221 w 46"/>
                  <a:gd name="T5" fmla="*/ 18961 h 48"/>
                  <a:gd name="T6" fmla="*/ 86221 w 46"/>
                  <a:gd name="T7" fmla="*/ 72051 h 48"/>
                  <a:gd name="T8" fmla="*/ 69352 w 46"/>
                  <a:gd name="T9" fmla="*/ 91012 h 48"/>
                  <a:gd name="T10" fmla="*/ 16869 w 46"/>
                  <a:gd name="T11" fmla="*/ 91012 h 48"/>
                  <a:gd name="T12" fmla="*/ 0 w 46"/>
                  <a:gd name="T13" fmla="*/ 72051 h 48"/>
                  <a:gd name="T14" fmla="*/ 0 w 46"/>
                  <a:gd name="T15" fmla="*/ 18961 h 48"/>
                  <a:gd name="T16" fmla="*/ 16869 w 46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6" h="48">
                    <a:moveTo>
                      <a:pt x="9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42" y="0"/>
                      <a:pt x="46" y="5"/>
                      <a:pt x="46" y="10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6" y="43"/>
                      <a:pt x="42" y="48"/>
                      <a:pt x="37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4" y="48"/>
                      <a:pt x="0" y="43"/>
                      <a:pt x="0" y="3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80BA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118"/>
              <p:cNvSpPr>
                <a:spLocks/>
              </p:cNvSpPr>
              <p:nvPr/>
            </p:nvSpPr>
            <p:spPr bwMode="auto">
              <a:xfrm>
                <a:off x="2601620" y="7066658"/>
                <a:ext cx="88616" cy="91012"/>
              </a:xfrm>
              <a:custGeom>
                <a:avLst/>
                <a:gdLst>
                  <a:gd name="T0" fmla="*/ 18854 w 47"/>
                  <a:gd name="T1" fmla="*/ 0 h 48"/>
                  <a:gd name="T2" fmla="*/ 69762 w 47"/>
                  <a:gd name="T3" fmla="*/ 0 h 48"/>
                  <a:gd name="T4" fmla="*/ 88616 w 47"/>
                  <a:gd name="T5" fmla="*/ 18961 h 48"/>
                  <a:gd name="T6" fmla="*/ 88616 w 47"/>
                  <a:gd name="T7" fmla="*/ 72051 h 48"/>
                  <a:gd name="T8" fmla="*/ 69762 w 47"/>
                  <a:gd name="T9" fmla="*/ 91012 h 48"/>
                  <a:gd name="T10" fmla="*/ 18854 w 47"/>
                  <a:gd name="T11" fmla="*/ 91012 h 48"/>
                  <a:gd name="T12" fmla="*/ 0 w 47"/>
                  <a:gd name="T13" fmla="*/ 72051 h 48"/>
                  <a:gd name="T14" fmla="*/ 0 w 47"/>
                  <a:gd name="T15" fmla="*/ 18961 h 48"/>
                  <a:gd name="T16" fmla="*/ 18854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10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43" y="0"/>
                      <a:pt x="47" y="5"/>
                      <a:pt x="47" y="10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7" y="43"/>
                      <a:pt x="43" y="48"/>
                      <a:pt x="37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5" y="48"/>
                      <a:pt x="0" y="43"/>
                      <a:pt x="0" y="3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0" y="0"/>
                    </a:cubicBezTo>
                    <a:close/>
                  </a:path>
                </a:pathLst>
              </a:custGeom>
              <a:solidFill>
                <a:srgbClr val="80BA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19"/>
              <p:cNvSpPr>
                <a:spLocks/>
              </p:cNvSpPr>
              <p:nvPr/>
            </p:nvSpPr>
            <p:spPr bwMode="auto">
              <a:xfrm>
                <a:off x="2707001" y="7066658"/>
                <a:ext cx="88616" cy="91012"/>
              </a:xfrm>
              <a:custGeom>
                <a:avLst/>
                <a:gdLst>
                  <a:gd name="T0" fmla="*/ 18854 w 47"/>
                  <a:gd name="T1" fmla="*/ 0 h 48"/>
                  <a:gd name="T2" fmla="*/ 69762 w 47"/>
                  <a:gd name="T3" fmla="*/ 0 h 48"/>
                  <a:gd name="T4" fmla="*/ 88616 w 47"/>
                  <a:gd name="T5" fmla="*/ 18961 h 48"/>
                  <a:gd name="T6" fmla="*/ 88616 w 47"/>
                  <a:gd name="T7" fmla="*/ 72051 h 48"/>
                  <a:gd name="T8" fmla="*/ 69762 w 47"/>
                  <a:gd name="T9" fmla="*/ 91012 h 48"/>
                  <a:gd name="T10" fmla="*/ 18854 w 47"/>
                  <a:gd name="T11" fmla="*/ 91012 h 48"/>
                  <a:gd name="T12" fmla="*/ 0 w 47"/>
                  <a:gd name="T13" fmla="*/ 72051 h 48"/>
                  <a:gd name="T14" fmla="*/ 0 w 47"/>
                  <a:gd name="T15" fmla="*/ 18961 h 48"/>
                  <a:gd name="T16" fmla="*/ 18854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10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42" y="0"/>
                      <a:pt x="47" y="5"/>
                      <a:pt x="47" y="10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7" y="43"/>
                      <a:pt x="42" y="48"/>
                      <a:pt x="37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4" y="48"/>
                      <a:pt x="0" y="43"/>
                      <a:pt x="0" y="3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80BA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20"/>
              <p:cNvSpPr>
                <a:spLocks/>
              </p:cNvSpPr>
              <p:nvPr/>
            </p:nvSpPr>
            <p:spPr bwMode="auto">
              <a:xfrm>
                <a:off x="2391655" y="7168847"/>
                <a:ext cx="88616" cy="90213"/>
              </a:xfrm>
              <a:custGeom>
                <a:avLst/>
                <a:gdLst>
                  <a:gd name="T0" fmla="*/ 18854 w 47"/>
                  <a:gd name="T1" fmla="*/ 0 h 48"/>
                  <a:gd name="T2" fmla="*/ 69762 w 47"/>
                  <a:gd name="T3" fmla="*/ 0 h 48"/>
                  <a:gd name="T4" fmla="*/ 88616 w 47"/>
                  <a:gd name="T5" fmla="*/ 18794 h 48"/>
                  <a:gd name="T6" fmla="*/ 88616 w 47"/>
                  <a:gd name="T7" fmla="*/ 71419 h 48"/>
                  <a:gd name="T8" fmla="*/ 69762 w 47"/>
                  <a:gd name="T9" fmla="*/ 90213 h 48"/>
                  <a:gd name="T10" fmla="*/ 18854 w 47"/>
                  <a:gd name="T11" fmla="*/ 90213 h 48"/>
                  <a:gd name="T12" fmla="*/ 0 w 47"/>
                  <a:gd name="T13" fmla="*/ 71419 h 48"/>
                  <a:gd name="T14" fmla="*/ 0 w 47"/>
                  <a:gd name="T15" fmla="*/ 18794 h 48"/>
                  <a:gd name="T16" fmla="*/ 18854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10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42" y="0"/>
                      <a:pt x="47" y="5"/>
                      <a:pt x="47" y="10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7" y="43"/>
                      <a:pt x="42" y="48"/>
                      <a:pt x="37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4" y="48"/>
                      <a:pt x="0" y="43"/>
                      <a:pt x="0" y="3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80BA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121"/>
              <p:cNvSpPr>
                <a:spLocks/>
              </p:cNvSpPr>
              <p:nvPr/>
            </p:nvSpPr>
            <p:spPr bwMode="auto">
              <a:xfrm>
                <a:off x="2497835" y="7168847"/>
                <a:ext cx="86221" cy="90213"/>
              </a:xfrm>
              <a:custGeom>
                <a:avLst/>
                <a:gdLst>
                  <a:gd name="T0" fmla="*/ 16869 w 46"/>
                  <a:gd name="T1" fmla="*/ 0 h 48"/>
                  <a:gd name="T2" fmla="*/ 69352 w 46"/>
                  <a:gd name="T3" fmla="*/ 0 h 48"/>
                  <a:gd name="T4" fmla="*/ 86221 w 46"/>
                  <a:gd name="T5" fmla="*/ 18794 h 48"/>
                  <a:gd name="T6" fmla="*/ 86221 w 46"/>
                  <a:gd name="T7" fmla="*/ 71419 h 48"/>
                  <a:gd name="T8" fmla="*/ 69352 w 46"/>
                  <a:gd name="T9" fmla="*/ 90213 h 48"/>
                  <a:gd name="T10" fmla="*/ 16869 w 46"/>
                  <a:gd name="T11" fmla="*/ 90213 h 48"/>
                  <a:gd name="T12" fmla="*/ 0 w 46"/>
                  <a:gd name="T13" fmla="*/ 71419 h 48"/>
                  <a:gd name="T14" fmla="*/ 0 w 46"/>
                  <a:gd name="T15" fmla="*/ 18794 h 48"/>
                  <a:gd name="T16" fmla="*/ 16869 w 46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6" h="48">
                    <a:moveTo>
                      <a:pt x="9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42" y="0"/>
                      <a:pt x="46" y="5"/>
                      <a:pt x="46" y="10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6" y="43"/>
                      <a:pt x="42" y="48"/>
                      <a:pt x="37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4" y="48"/>
                      <a:pt x="0" y="43"/>
                      <a:pt x="0" y="3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80BA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122"/>
              <p:cNvSpPr>
                <a:spLocks/>
              </p:cNvSpPr>
              <p:nvPr/>
            </p:nvSpPr>
            <p:spPr bwMode="auto">
              <a:xfrm>
                <a:off x="2601620" y="7168847"/>
                <a:ext cx="88616" cy="90213"/>
              </a:xfrm>
              <a:custGeom>
                <a:avLst/>
                <a:gdLst>
                  <a:gd name="T0" fmla="*/ 18854 w 47"/>
                  <a:gd name="T1" fmla="*/ 0 h 48"/>
                  <a:gd name="T2" fmla="*/ 69762 w 47"/>
                  <a:gd name="T3" fmla="*/ 0 h 48"/>
                  <a:gd name="T4" fmla="*/ 88616 w 47"/>
                  <a:gd name="T5" fmla="*/ 18794 h 48"/>
                  <a:gd name="T6" fmla="*/ 88616 w 47"/>
                  <a:gd name="T7" fmla="*/ 71419 h 48"/>
                  <a:gd name="T8" fmla="*/ 69762 w 47"/>
                  <a:gd name="T9" fmla="*/ 90213 h 48"/>
                  <a:gd name="T10" fmla="*/ 18854 w 47"/>
                  <a:gd name="T11" fmla="*/ 90213 h 48"/>
                  <a:gd name="T12" fmla="*/ 0 w 47"/>
                  <a:gd name="T13" fmla="*/ 71419 h 48"/>
                  <a:gd name="T14" fmla="*/ 0 w 47"/>
                  <a:gd name="T15" fmla="*/ 18794 h 48"/>
                  <a:gd name="T16" fmla="*/ 18854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10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43" y="0"/>
                      <a:pt x="47" y="5"/>
                      <a:pt x="47" y="10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7" y="43"/>
                      <a:pt x="43" y="48"/>
                      <a:pt x="37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5" y="48"/>
                      <a:pt x="0" y="43"/>
                      <a:pt x="0" y="3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0" y="0"/>
                    </a:cubicBezTo>
                    <a:close/>
                  </a:path>
                </a:pathLst>
              </a:custGeom>
              <a:solidFill>
                <a:srgbClr val="80BA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23"/>
              <p:cNvSpPr>
                <a:spLocks/>
              </p:cNvSpPr>
              <p:nvPr/>
            </p:nvSpPr>
            <p:spPr bwMode="auto">
              <a:xfrm>
                <a:off x="2707001" y="7168847"/>
                <a:ext cx="88616" cy="90213"/>
              </a:xfrm>
              <a:custGeom>
                <a:avLst/>
                <a:gdLst>
                  <a:gd name="T0" fmla="*/ 18854 w 47"/>
                  <a:gd name="T1" fmla="*/ 0 h 48"/>
                  <a:gd name="T2" fmla="*/ 69762 w 47"/>
                  <a:gd name="T3" fmla="*/ 0 h 48"/>
                  <a:gd name="T4" fmla="*/ 88616 w 47"/>
                  <a:gd name="T5" fmla="*/ 18794 h 48"/>
                  <a:gd name="T6" fmla="*/ 88616 w 47"/>
                  <a:gd name="T7" fmla="*/ 71419 h 48"/>
                  <a:gd name="T8" fmla="*/ 69762 w 47"/>
                  <a:gd name="T9" fmla="*/ 90213 h 48"/>
                  <a:gd name="T10" fmla="*/ 18854 w 47"/>
                  <a:gd name="T11" fmla="*/ 90213 h 48"/>
                  <a:gd name="T12" fmla="*/ 0 w 47"/>
                  <a:gd name="T13" fmla="*/ 71419 h 48"/>
                  <a:gd name="T14" fmla="*/ 0 w 47"/>
                  <a:gd name="T15" fmla="*/ 18794 h 48"/>
                  <a:gd name="T16" fmla="*/ 18854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10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42" y="0"/>
                      <a:pt x="47" y="5"/>
                      <a:pt x="47" y="10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7" y="43"/>
                      <a:pt x="42" y="48"/>
                      <a:pt x="37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4" y="48"/>
                      <a:pt x="0" y="43"/>
                      <a:pt x="0" y="3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80BA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Freeform 124"/>
              <p:cNvSpPr>
                <a:spLocks/>
              </p:cNvSpPr>
              <p:nvPr/>
            </p:nvSpPr>
            <p:spPr bwMode="auto">
              <a:xfrm>
                <a:off x="2391655" y="7270237"/>
                <a:ext cx="88616" cy="91012"/>
              </a:xfrm>
              <a:custGeom>
                <a:avLst/>
                <a:gdLst>
                  <a:gd name="T0" fmla="*/ 18854 w 47"/>
                  <a:gd name="T1" fmla="*/ 0 h 48"/>
                  <a:gd name="T2" fmla="*/ 69762 w 47"/>
                  <a:gd name="T3" fmla="*/ 0 h 48"/>
                  <a:gd name="T4" fmla="*/ 88616 w 47"/>
                  <a:gd name="T5" fmla="*/ 18961 h 48"/>
                  <a:gd name="T6" fmla="*/ 86731 w 47"/>
                  <a:gd name="T7" fmla="*/ 72051 h 48"/>
                  <a:gd name="T8" fmla="*/ 69762 w 47"/>
                  <a:gd name="T9" fmla="*/ 91012 h 48"/>
                  <a:gd name="T10" fmla="*/ 18854 w 47"/>
                  <a:gd name="T11" fmla="*/ 91012 h 48"/>
                  <a:gd name="T12" fmla="*/ 0 w 47"/>
                  <a:gd name="T13" fmla="*/ 72051 h 48"/>
                  <a:gd name="T14" fmla="*/ 0 w 47"/>
                  <a:gd name="T15" fmla="*/ 18961 h 48"/>
                  <a:gd name="T16" fmla="*/ 18854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10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42" y="0"/>
                      <a:pt x="47" y="5"/>
                      <a:pt x="47" y="10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6" y="43"/>
                      <a:pt x="42" y="48"/>
                      <a:pt x="37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4" y="48"/>
                      <a:pt x="0" y="43"/>
                      <a:pt x="0" y="3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80BA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Freeform 125"/>
              <p:cNvSpPr>
                <a:spLocks/>
              </p:cNvSpPr>
              <p:nvPr/>
            </p:nvSpPr>
            <p:spPr bwMode="auto">
              <a:xfrm>
                <a:off x="2497835" y="7270237"/>
                <a:ext cx="86221" cy="91012"/>
              </a:xfrm>
              <a:custGeom>
                <a:avLst/>
                <a:gdLst>
                  <a:gd name="T0" fmla="*/ 16869 w 46"/>
                  <a:gd name="T1" fmla="*/ 0 h 48"/>
                  <a:gd name="T2" fmla="*/ 69352 w 46"/>
                  <a:gd name="T3" fmla="*/ 0 h 48"/>
                  <a:gd name="T4" fmla="*/ 86221 w 46"/>
                  <a:gd name="T5" fmla="*/ 18961 h 48"/>
                  <a:gd name="T6" fmla="*/ 86221 w 46"/>
                  <a:gd name="T7" fmla="*/ 72051 h 48"/>
                  <a:gd name="T8" fmla="*/ 69352 w 46"/>
                  <a:gd name="T9" fmla="*/ 91012 h 48"/>
                  <a:gd name="T10" fmla="*/ 16869 w 46"/>
                  <a:gd name="T11" fmla="*/ 91012 h 48"/>
                  <a:gd name="T12" fmla="*/ 0 w 46"/>
                  <a:gd name="T13" fmla="*/ 72051 h 48"/>
                  <a:gd name="T14" fmla="*/ 0 w 46"/>
                  <a:gd name="T15" fmla="*/ 18961 h 48"/>
                  <a:gd name="T16" fmla="*/ 16869 w 46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6" h="48">
                    <a:moveTo>
                      <a:pt x="9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42" y="0"/>
                      <a:pt x="46" y="5"/>
                      <a:pt x="46" y="10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6" y="43"/>
                      <a:pt x="42" y="48"/>
                      <a:pt x="37" y="48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4" y="48"/>
                      <a:pt x="0" y="43"/>
                      <a:pt x="0" y="3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80BA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Freeform 126"/>
              <p:cNvSpPr>
                <a:spLocks/>
              </p:cNvSpPr>
              <p:nvPr/>
            </p:nvSpPr>
            <p:spPr bwMode="auto">
              <a:xfrm>
                <a:off x="2601620" y="7270237"/>
                <a:ext cx="88616" cy="91012"/>
              </a:xfrm>
              <a:custGeom>
                <a:avLst/>
                <a:gdLst>
                  <a:gd name="T0" fmla="*/ 18854 w 47"/>
                  <a:gd name="T1" fmla="*/ 0 h 48"/>
                  <a:gd name="T2" fmla="*/ 69762 w 47"/>
                  <a:gd name="T3" fmla="*/ 0 h 48"/>
                  <a:gd name="T4" fmla="*/ 88616 w 47"/>
                  <a:gd name="T5" fmla="*/ 18961 h 48"/>
                  <a:gd name="T6" fmla="*/ 88616 w 47"/>
                  <a:gd name="T7" fmla="*/ 72051 h 48"/>
                  <a:gd name="T8" fmla="*/ 69762 w 47"/>
                  <a:gd name="T9" fmla="*/ 91012 h 48"/>
                  <a:gd name="T10" fmla="*/ 18854 w 47"/>
                  <a:gd name="T11" fmla="*/ 91012 h 48"/>
                  <a:gd name="T12" fmla="*/ 0 w 47"/>
                  <a:gd name="T13" fmla="*/ 72051 h 48"/>
                  <a:gd name="T14" fmla="*/ 0 w 47"/>
                  <a:gd name="T15" fmla="*/ 18961 h 48"/>
                  <a:gd name="T16" fmla="*/ 18854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10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43" y="0"/>
                      <a:pt x="47" y="5"/>
                      <a:pt x="47" y="10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7" y="43"/>
                      <a:pt x="43" y="48"/>
                      <a:pt x="37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5" y="48"/>
                      <a:pt x="0" y="43"/>
                      <a:pt x="0" y="3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0" y="0"/>
                    </a:cubicBezTo>
                    <a:close/>
                  </a:path>
                </a:pathLst>
              </a:custGeom>
              <a:solidFill>
                <a:srgbClr val="80BA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Freeform 127"/>
              <p:cNvSpPr>
                <a:spLocks/>
              </p:cNvSpPr>
              <p:nvPr/>
            </p:nvSpPr>
            <p:spPr bwMode="auto">
              <a:xfrm>
                <a:off x="2707001" y="7270237"/>
                <a:ext cx="88616" cy="91012"/>
              </a:xfrm>
              <a:custGeom>
                <a:avLst/>
                <a:gdLst>
                  <a:gd name="T0" fmla="*/ 18854 w 47"/>
                  <a:gd name="T1" fmla="*/ 0 h 48"/>
                  <a:gd name="T2" fmla="*/ 69762 w 47"/>
                  <a:gd name="T3" fmla="*/ 0 h 48"/>
                  <a:gd name="T4" fmla="*/ 88616 w 47"/>
                  <a:gd name="T5" fmla="*/ 18961 h 48"/>
                  <a:gd name="T6" fmla="*/ 88616 w 47"/>
                  <a:gd name="T7" fmla="*/ 72051 h 48"/>
                  <a:gd name="T8" fmla="*/ 69762 w 47"/>
                  <a:gd name="T9" fmla="*/ 91012 h 48"/>
                  <a:gd name="T10" fmla="*/ 18854 w 47"/>
                  <a:gd name="T11" fmla="*/ 91012 h 48"/>
                  <a:gd name="T12" fmla="*/ 0 w 47"/>
                  <a:gd name="T13" fmla="*/ 72051 h 48"/>
                  <a:gd name="T14" fmla="*/ 0 w 47"/>
                  <a:gd name="T15" fmla="*/ 18961 h 48"/>
                  <a:gd name="T16" fmla="*/ 18854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10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42" y="0"/>
                      <a:pt x="47" y="5"/>
                      <a:pt x="47" y="10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7" y="43"/>
                      <a:pt x="42" y="48"/>
                      <a:pt x="37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4" y="48"/>
                      <a:pt x="0" y="43"/>
                      <a:pt x="0" y="3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80BA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Freeform 128"/>
              <p:cNvSpPr>
                <a:spLocks/>
              </p:cNvSpPr>
              <p:nvPr/>
            </p:nvSpPr>
            <p:spPr bwMode="auto">
              <a:xfrm>
                <a:off x="2897805" y="7278221"/>
                <a:ext cx="233915" cy="249085"/>
              </a:xfrm>
              <a:custGeom>
                <a:avLst/>
                <a:gdLst>
                  <a:gd name="T0" fmla="*/ 0 w 124"/>
                  <a:gd name="T1" fmla="*/ 122655 h 132"/>
                  <a:gd name="T2" fmla="*/ 147140 w 124"/>
                  <a:gd name="T3" fmla="*/ 249085 h 132"/>
                  <a:gd name="T4" fmla="*/ 233915 w 124"/>
                  <a:gd name="T5" fmla="*/ 66045 h 132"/>
                  <a:gd name="T6" fmla="*/ 160345 w 124"/>
                  <a:gd name="T7" fmla="*/ 0 h 132"/>
                  <a:gd name="T8" fmla="*/ 0 w 124"/>
                  <a:gd name="T9" fmla="*/ 122655 h 1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" h="132">
                    <a:moveTo>
                      <a:pt x="0" y="65"/>
                    </a:moveTo>
                    <a:cubicBezTo>
                      <a:pt x="78" y="132"/>
                      <a:pt x="78" y="132"/>
                      <a:pt x="78" y="132"/>
                    </a:cubicBezTo>
                    <a:cubicBezTo>
                      <a:pt x="99" y="103"/>
                      <a:pt x="115" y="71"/>
                      <a:pt x="124" y="35"/>
                    </a:cubicBezTo>
                    <a:cubicBezTo>
                      <a:pt x="85" y="0"/>
                      <a:pt x="85" y="0"/>
                      <a:pt x="85" y="0"/>
                    </a:cubicBez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FFF8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Freeform 129"/>
              <p:cNvSpPr>
                <a:spLocks/>
              </p:cNvSpPr>
              <p:nvPr/>
            </p:nvSpPr>
            <p:spPr bwMode="auto">
              <a:xfrm>
                <a:off x="2994405" y="7347677"/>
                <a:ext cx="137315" cy="193200"/>
              </a:xfrm>
              <a:custGeom>
                <a:avLst/>
                <a:gdLst>
                  <a:gd name="T0" fmla="*/ 41383 w 73"/>
                  <a:gd name="T1" fmla="*/ 193200 h 102"/>
                  <a:gd name="T2" fmla="*/ 0 w 73"/>
                  <a:gd name="T3" fmla="*/ 155318 h 102"/>
                  <a:gd name="T4" fmla="*/ 137315 w 73"/>
                  <a:gd name="T5" fmla="*/ 0 h 102"/>
                  <a:gd name="T6" fmla="*/ 41383 w 73"/>
                  <a:gd name="T7" fmla="*/ 19320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3" h="102">
                    <a:moveTo>
                      <a:pt x="22" y="102"/>
                    </a:moveTo>
                    <a:cubicBezTo>
                      <a:pt x="0" y="82"/>
                      <a:pt x="0" y="82"/>
                      <a:pt x="0" y="82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3" y="38"/>
                      <a:pt x="45" y="72"/>
                      <a:pt x="22" y="102"/>
                    </a:cubicBezTo>
                    <a:close/>
                  </a:path>
                </a:pathLst>
              </a:custGeom>
              <a:solidFill>
                <a:srgbClr val="ED7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Freeform 130"/>
              <p:cNvSpPr>
                <a:spLocks/>
              </p:cNvSpPr>
              <p:nvPr/>
            </p:nvSpPr>
            <p:spPr bwMode="auto">
              <a:xfrm>
                <a:off x="2675067" y="7287801"/>
                <a:ext cx="269840" cy="160468"/>
              </a:xfrm>
              <a:custGeom>
                <a:avLst/>
                <a:gdLst>
                  <a:gd name="T0" fmla="*/ 16983 w 143"/>
                  <a:gd name="T1" fmla="*/ 62299 h 85"/>
                  <a:gd name="T2" fmla="*/ 145298 w 143"/>
                  <a:gd name="T3" fmla="*/ 130262 h 85"/>
                  <a:gd name="T4" fmla="*/ 258518 w 143"/>
                  <a:gd name="T5" fmla="*/ 143477 h 85"/>
                  <a:gd name="T6" fmla="*/ 200021 w 143"/>
                  <a:gd name="T7" fmla="*/ 71739 h 85"/>
                  <a:gd name="T8" fmla="*/ 92463 w 143"/>
                  <a:gd name="T9" fmla="*/ 22654 h 85"/>
                  <a:gd name="T10" fmla="*/ 5661 w 143"/>
                  <a:gd name="T11" fmla="*/ 35869 h 85"/>
                  <a:gd name="T12" fmla="*/ 16983 w 143"/>
                  <a:gd name="T13" fmla="*/ 62299 h 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3" h="85">
                    <a:moveTo>
                      <a:pt x="9" y="33"/>
                    </a:moveTo>
                    <a:cubicBezTo>
                      <a:pt x="77" y="69"/>
                      <a:pt x="77" y="69"/>
                      <a:pt x="77" y="69"/>
                    </a:cubicBezTo>
                    <a:cubicBezTo>
                      <a:pt x="87" y="75"/>
                      <a:pt x="131" y="85"/>
                      <a:pt x="137" y="76"/>
                    </a:cubicBezTo>
                    <a:cubicBezTo>
                      <a:pt x="143" y="66"/>
                      <a:pt x="116" y="44"/>
                      <a:pt x="106" y="38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23" y="0"/>
                      <a:pt x="10" y="9"/>
                      <a:pt x="3" y="19"/>
                    </a:cubicBezTo>
                    <a:cubicBezTo>
                      <a:pt x="0" y="24"/>
                      <a:pt x="0" y="27"/>
                      <a:pt x="9" y="33"/>
                    </a:cubicBezTo>
                    <a:close/>
                  </a:path>
                </a:pathLst>
              </a:custGeom>
              <a:solidFill>
                <a:srgbClr val="FFF8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Freeform 131"/>
              <p:cNvSpPr>
                <a:spLocks/>
              </p:cNvSpPr>
              <p:nvPr/>
            </p:nvSpPr>
            <p:spPr bwMode="auto">
              <a:xfrm>
                <a:off x="2482666" y="7051490"/>
                <a:ext cx="637877" cy="402367"/>
              </a:xfrm>
              <a:custGeom>
                <a:avLst/>
                <a:gdLst>
                  <a:gd name="T0" fmla="*/ 96248 w 338"/>
                  <a:gd name="T1" fmla="*/ 30225 h 213"/>
                  <a:gd name="T2" fmla="*/ 245337 w 338"/>
                  <a:gd name="T3" fmla="*/ 154902 h 213"/>
                  <a:gd name="T4" fmla="*/ 307615 w 338"/>
                  <a:gd name="T5" fmla="*/ 115232 h 213"/>
                  <a:gd name="T6" fmla="*/ 360457 w 338"/>
                  <a:gd name="T7" fmla="*/ 69895 h 213"/>
                  <a:gd name="T8" fmla="*/ 422735 w 338"/>
                  <a:gd name="T9" fmla="*/ 35892 h 213"/>
                  <a:gd name="T10" fmla="*/ 549178 w 338"/>
                  <a:gd name="T11" fmla="*/ 141679 h 213"/>
                  <a:gd name="T12" fmla="*/ 620892 w 338"/>
                  <a:gd name="T13" fmla="*/ 258799 h 213"/>
                  <a:gd name="T14" fmla="*/ 486900 w 338"/>
                  <a:gd name="T15" fmla="*/ 396700 h 213"/>
                  <a:gd name="T16" fmla="*/ 401976 w 338"/>
                  <a:gd name="T17" fmla="*/ 377809 h 213"/>
                  <a:gd name="T18" fmla="*/ 45293 w 338"/>
                  <a:gd name="T19" fmla="*/ 88785 h 213"/>
                  <a:gd name="T20" fmla="*/ 96248 w 338"/>
                  <a:gd name="T21" fmla="*/ 30225 h 21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38" h="213">
                    <a:moveTo>
                      <a:pt x="51" y="16"/>
                    </a:moveTo>
                    <a:cubicBezTo>
                      <a:pt x="130" y="82"/>
                      <a:pt x="130" y="82"/>
                      <a:pt x="130" y="82"/>
                    </a:cubicBezTo>
                    <a:cubicBezTo>
                      <a:pt x="125" y="65"/>
                      <a:pt x="147" y="51"/>
                      <a:pt x="163" y="61"/>
                    </a:cubicBezTo>
                    <a:cubicBezTo>
                      <a:pt x="155" y="45"/>
                      <a:pt x="175" y="30"/>
                      <a:pt x="191" y="37"/>
                    </a:cubicBezTo>
                    <a:cubicBezTo>
                      <a:pt x="187" y="20"/>
                      <a:pt x="210" y="7"/>
                      <a:pt x="224" y="19"/>
                    </a:cubicBezTo>
                    <a:cubicBezTo>
                      <a:pt x="291" y="75"/>
                      <a:pt x="291" y="75"/>
                      <a:pt x="291" y="75"/>
                    </a:cubicBezTo>
                    <a:cubicBezTo>
                      <a:pt x="310" y="91"/>
                      <a:pt x="326" y="121"/>
                      <a:pt x="329" y="137"/>
                    </a:cubicBezTo>
                    <a:cubicBezTo>
                      <a:pt x="338" y="184"/>
                      <a:pt x="283" y="213"/>
                      <a:pt x="258" y="210"/>
                    </a:cubicBezTo>
                    <a:cubicBezTo>
                      <a:pt x="238" y="207"/>
                      <a:pt x="223" y="208"/>
                      <a:pt x="213" y="200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0" y="28"/>
                      <a:pt x="32" y="0"/>
                      <a:pt x="51" y="16"/>
                    </a:cubicBezTo>
                    <a:close/>
                  </a:path>
                </a:pathLst>
              </a:custGeom>
              <a:solidFill>
                <a:srgbClr val="FFF8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132"/>
              <p:cNvSpPr>
                <a:spLocks noEditPoints="1"/>
              </p:cNvSpPr>
              <p:nvPr/>
            </p:nvSpPr>
            <p:spPr bwMode="auto">
              <a:xfrm>
                <a:off x="2726161" y="7116156"/>
                <a:ext cx="162064" cy="139711"/>
              </a:xfrm>
              <a:custGeom>
                <a:avLst/>
                <a:gdLst>
                  <a:gd name="T0" fmla="*/ 162064 w 86"/>
                  <a:gd name="T1" fmla="*/ 39648 h 74"/>
                  <a:gd name="T2" fmla="*/ 116837 w 86"/>
                  <a:gd name="T3" fmla="*/ 0 h 74"/>
                  <a:gd name="T4" fmla="*/ 116837 w 86"/>
                  <a:gd name="T5" fmla="*/ 5664 h 74"/>
                  <a:gd name="T6" fmla="*/ 109299 w 86"/>
                  <a:gd name="T7" fmla="*/ 1888 h 74"/>
                  <a:gd name="T8" fmla="*/ 162064 w 86"/>
                  <a:gd name="T9" fmla="*/ 39648 h 74"/>
                  <a:gd name="T10" fmla="*/ 58418 w 86"/>
                  <a:gd name="T11" fmla="*/ 134047 h 74"/>
                  <a:gd name="T12" fmla="*/ 58418 w 86"/>
                  <a:gd name="T13" fmla="*/ 132159 h 74"/>
                  <a:gd name="T14" fmla="*/ 65956 w 86"/>
                  <a:gd name="T15" fmla="*/ 139711 h 74"/>
                  <a:gd name="T16" fmla="*/ 58418 w 86"/>
                  <a:gd name="T17" fmla="*/ 134047 h 74"/>
                  <a:gd name="T18" fmla="*/ 58418 w 86"/>
                  <a:gd name="T19" fmla="*/ 50976 h 74"/>
                  <a:gd name="T20" fmla="*/ 58418 w 86"/>
                  <a:gd name="T21" fmla="*/ 49088 h 74"/>
                  <a:gd name="T22" fmla="*/ 64072 w 86"/>
                  <a:gd name="T23" fmla="*/ 50976 h 74"/>
                  <a:gd name="T24" fmla="*/ 60303 w 86"/>
                  <a:gd name="T25" fmla="*/ 45312 h 74"/>
                  <a:gd name="T26" fmla="*/ 116837 w 86"/>
                  <a:gd name="T27" fmla="*/ 92511 h 74"/>
                  <a:gd name="T28" fmla="*/ 58418 w 86"/>
                  <a:gd name="T29" fmla="*/ 50976 h 74"/>
                  <a:gd name="T30" fmla="*/ 58418 w 86"/>
                  <a:gd name="T31" fmla="*/ 49088 h 74"/>
                  <a:gd name="T32" fmla="*/ 58418 w 86"/>
                  <a:gd name="T33" fmla="*/ 50976 h 74"/>
                  <a:gd name="T34" fmla="*/ 48996 w 86"/>
                  <a:gd name="T35" fmla="*/ 45312 h 74"/>
                  <a:gd name="T36" fmla="*/ 58418 w 86"/>
                  <a:gd name="T37" fmla="*/ 49088 h 74"/>
                  <a:gd name="T38" fmla="*/ 58418 w 86"/>
                  <a:gd name="T39" fmla="*/ 132159 h 74"/>
                  <a:gd name="T40" fmla="*/ 58418 w 86"/>
                  <a:gd name="T41" fmla="*/ 134047 h 74"/>
                  <a:gd name="T42" fmla="*/ 1884 w 86"/>
                  <a:gd name="T43" fmla="*/ 90623 h 74"/>
                  <a:gd name="T44" fmla="*/ 0 w 86"/>
                  <a:gd name="T45" fmla="*/ 88735 h 74"/>
                  <a:gd name="T46" fmla="*/ 0 w 86"/>
                  <a:gd name="T47" fmla="*/ 81183 h 74"/>
                  <a:gd name="T48" fmla="*/ 58418 w 86"/>
                  <a:gd name="T49" fmla="*/ 132159 h 7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6" h="74">
                    <a:moveTo>
                      <a:pt x="86" y="21"/>
                    </a:moveTo>
                    <a:cubicBezTo>
                      <a:pt x="86" y="21"/>
                      <a:pt x="73" y="10"/>
                      <a:pt x="62" y="0"/>
                    </a:cubicBezTo>
                    <a:cubicBezTo>
                      <a:pt x="62" y="1"/>
                      <a:pt x="62" y="2"/>
                      <a:pt x="62" y="3"/>
                    </a:cubicBezTo>
                    <a:cubicBezTo>
                      <a:pt x="61" y="2"/>
                      <a:pt x="59" y="2"/>
                      <a:pt x="58" y="1"/>
                    </a:cubicBezTo>
                    <a:cubicBezTo>
                      <a:pt x="71" y="10"/>
                      <a:pt x="86" y="21"/>
                      <a:pt x="86" y="21"/>
                    </a:cubicBezTo>
                    <a:close/>
                    <a:moveTo>
                      <a:pt x="31" y="71"/>
                    </a:moveTo>
                    <a:cubicBezTo>
                      <a:pt x="31" y="70"/>
                      <a:pt x="31" y="70"/>
                      <a:pt x="31" y="70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1" y="71"/>
                      <a:pt x="31" y="71"/>
                      <a:pt x="31" y="71"/>
                    </a:cubicBezTo>
                    <a:close/>
                    <a:moveTo>
                      <a:pt x="31" y="27"/>
                    </a:moveTo>
                    <a:cubicBezTo>
                      <a:pt x="31" y="26"/>
                      <a:pt x="31" y="26"/>
                      <a:pt x="31" y="26"/>
                    </a:cubicBezTo>
                    <a:cubicBezTo>
                      <a:pt x="32" y="26"/>
                      <a:pt x="33" y="27"/>
                      <a:pt x="34" y="27"/>
                    </a:cubicBezTo>
                    <a:cubicBezTo>
                      <a:pt x="33" y="26"/>
                      <a:pt x="33" y="25"/>
                      <a:pt x="32" y="24"/>
                    </a:cubicBezTo>
                    <a:cubicBezTo>
                      <a:pt x="45" y="35"/>
                      <a:pt x="62" y="49"/>
                      <a:pt x="62" y="49"/>
                    </a:cubicBezTo>
                    <a:cubicBezTo>
                      <a:pt x="62" y="49"/>
                      <a:pt x="44" y="37"/>
                      <a:pt x="31" y="27"/>
                    </a:cubicBezTo>
                    <a:close/>
                    <a:moveTo>
                      <a:pt x="31" y="26"/>
                    </a:moveTo>
                    <a:cubicBezTo>
                      <a:pt x="31" y="27"/>
                      <a:pt x="31" y="27"/>
                      <a:pt x="31" y="27"/>
                    </a:cubicBezTo>
                    <a:cubicBezTo>
                      <a:pt x="29" y="26"/>
                      <a:pt x="28" y="25"/>
                      <a:pt x="26" y="24"/>
                    </a:cubicBezTo>
                    <a:cubicBezTo>
                      <a:pt x="28" y="25"/>
                      <a:pt x="29" y="25"/>
                      <a:pt x="31" y="26"/>
                    </a:cubicBezTo>
                    <a:close/>
                    <a:moveTo>
                      <a:pt x="31" y="70"/>
                    </a:moveTo>
                    <a:cubicBezTo>
                      <a:pt x="31" y="71"/>
                      <a:pt x="31" y="71"/>
                      <a:pt x="31" y="71"/>
                    </a:cubicBezTo>
                    <a:cubicBezTo>
                      <a:pt x="23" y="65"/>
                      <a:pt x="8" y="54"/>
                      <a:pt x="1" y="48"/>
                    </a:cubicBezTo>
                    <a:cubicBezTo>
                      <a:pt x="1" y="48"/>
                      <a:pt x="1" y="48"/>
                      <a:pt x="0" y="47"/>
                    </a:cubicBezTo>
                    <a:cubicBezTo>
                      <a:pt x="0" y="46"/>
                      <a:pt x="0" y="44"/>
                      <a:pt x="0" y="43"/>
                    </a:cubicBezTo>
                    <a:cubicBezTo>
                      <a:pt x="9" y="51"/>
                      <a:pt x="24" y="64"/>
                      <a:pt x="31" y="70"/>
                    </a:cubicBezTo>
                    <a:close/>
                  </a:path>
                </a:pathLst>
              </a:custGeom>
              <a:solidFill>
                <a:srgbClr val="FAE1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133"/>
              <p:cNvSpPr>
                <a:spLocks/>
              </p:cNvSpPr>
              <p:nvPr/>
            </p:nvSpPr>
            <p:spPr bwMode="auto">
              <a:xfrm>
                <a:off x="2709396" y="7298978"/>
                <a:ext cx="103785" cy="71851"/>
              </a:xfrm>
              <a:custGeom>
                <a:avLst/>
                <a:gdLst>
                  <a:gd name="T0" fmla="*/ 15096 w 55"/>
                  <a:gd name="T1" fmla="*/ 0 h 38"/>
                  <a:gd name="T2" fmla="*/ 103785 w 55"/>
                  <a:gd name="T3" fmla="*/ 71851 h 38"/>
                  <a:gd name="T4" fmla="*/ 0 w 55"/>
                  <a:gd name="T5" fmla="*/ 3782 h 38"/>
                  <a:gd name="T6" fmla="*/ 15096 w 55"/>
                  <a:gd name="T7" fmla="*/ 0 h 3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5" h="38">
                    <a:moveTo>
                      <a:pt x="8" y="0"/>
                    </a:moveTo>
                    <a:cubicBezTo>
                      <a:pt x="55" y="38"/>
                      <a:pt x="55" y="38"/>
                      <a:pt x="55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1"/>
                      <a:pt x="5" y="0"/>
                      <a:pt x="8" y="0"/>
                    </a:cubicBezTo>
                    <a:close/>
                  </a:path>
                </a:pathLst>
              </a:custGeom>
              <a:solidFill>
                <a:srgbClr val="FAE1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Freeform 134"/>
              <p:cNvSpPr>
                <a:spLocks/>
              </p:cNvSpPr>
              <p:nvPr/>
            </p:nvSpPr>
            <p:spPr bwMode="auto">
              <a:xfrm>
                <a:off x="2117823" y="7314146"/>
                <a:ext cx="270639" cy="316944"/>
              </a:xfrm>
              <a:custGeom>
                <a:avLst/>
                <a:gdLst>
                  <a:gd name="T0" fmla="*/ 119233 w 143"/>
                  <a:gd name="T1" fmla="*/ 0 h 168"/>
                  <a:gd name="T2" fmla="*/ 0 w 143"/>
                  <a:gd name="T3" fmla="*/ 162245 h 168"/>
                  <a:gd name="T4" fmla="*/ 58670 w 143"/>
                  <a:gd name="T5" fmla="*/ 243368 h 168"/>
                  <a:gd name="T6" fmla="*/ 138158 w 143"/>
                  <a:gd name="T7" fmla="*/ 316944 h 168"/>
                  <a:gd name="T8" fmla="*/ 270639 w 143"/>
                  <a:gd name="T9" fmla="*/ 135833 h 168"/>
                  <a:gd name="T10" fmla="*/ 119233 w 143"/>
                  <a:gd name="T11" fmla="*/ 0 h 1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3" h="168">
                    <a:moveTo>
                      <a:pt x="63" y="0"/>
                    </a:moveTo>
                    <a:cubicBezTo>
                      <a:pt x="0" y="86"/>
                      <a:pt x="0" y="86"/>
                      <a:pt x="0" y="86"/>
                    </a:cubicBezTo>
                    <a:cubicBezTo>
                      <a:pt x="9" y="101"/>
                      <a:pt x="19" y="116"/>
                      <a:pt x="31" y="129"/>
                    </a:cubicBezTo>
                    <a:cubicBezTo>
                      <a:pt x="73" y="168"/>
                      <a:pt x="73" y="168"/>
                      <a:pt x="73" y="168"/>
                    </a:cubicBezTo>
                    <a:cubicBezTo>
                      <a:pt x="143" y="72"/>
                      <a:pt x="143" y="72"/>
                      <a:pt x="143" y="72"/>
                    </a:cubicBez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F8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135"/>
              <p:cNvSpPr>
                <a:spLocks/>
              </p:cNvSpPr>
              <p:nvPr/>
            </p:nvSpPr>
            <p:spPr bwMode="auto">
              <a:xfrm>
                <a:off x="2109041" y="7442680"/>
                <a:ext cx="199586" cy="197990"/>
              </a:xfrm>
              <a:custGeom>
                <a:avLst/>
                <a:gdLst>
                  <a:gd name="T0" fmla="*/ 13180 w 106"/>
                  <a:gd name="T1" fmla="*/ 0 h 105"/>
                  <a:gd name="T2" fmla="*/ 0 w 106"/>
                  <a:gd name="T3" fmla="*/ 16971 h 105"/>
                  <a:gd name="T4" fmla="*/ 156280 w 106"/>
                  <a:gd name="T5" fmla="*/ 197990 h 105"/>
                  <a:gd name="T6" fmla="*/ 199586 w 106"/>
                  <a:gd name="T7" fmla="*/ 137650 h 105"/>
                  <a:gd name="T8" fmla="*/ 13180 w 106"/>
                  <a:gd name="T9" fmla="*/ 0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6" h="105">
                    <a:moveTo>
                      <a:pt x="7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21" y="47"/>
                      <a:pt x="49" y="80"/>
                      <a:pt x="83" y="105"/>
                    </a:cubicBezTo>
                    <a:cubicBezTo>
                      <a:pt x="106" y="73"/>
                      <a:pt x="106" y="73"/>
                      <a:pt x="106" y="73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ED7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Freeform 136"/>
              <p:cNvSpPr>
                <a:spLocks/>
              </p:cNvSpPr>
              <p:nvPr/>
            </p:nvSpPr>
            <p:spPr bwMode="auto">
              <a:xfrm>
                <a:off x="2171312" y="7251875"/>
                <a:ext cx="199586" cy="190805"/>
              </a:xfrm>
              <a:custGeom>
                <a:avLst/>
                <a:gdLst>
                  <a:gd name="T0" fmla="*/ 47072 w 106"/>
                  <a:gd name="T1" fmla="*/ 15113 h 101"/>
                  <a:gd name="T2" fmla="*/ 30126 w 106"/>
                  <a:gd name="T3" fmla="*/ 122795 h 101"/>
                  <a:gd name="T4" fmla="*/ 154397 w 106"/>
                  <a:gd name="T5" fmla="*/ 175692 h 101"/>
                  <a:gd name="T6" fmla="*/ 169460 w 106"/>
                  <a:gd name="T7" fmla="*/ 66121 h 101"/>
                  <a:gd name="T8" fmla="*/ 47072 w 106"/>
                  <a:gd name="T9" fmla="*/ 15113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6" h="101">
                    <a:moveTo>
                      <a:pt x="25" y="8"/>
                    </a:moveTo>
                    <a:cubicBezTo>
                      <a:pt x="4" y="16"/>
                      <a:pt x="0" y="42"/>
                      <a:pt x="16" y="65"/>
                    </a:cubicBezTo>
                    <a:cubicBezTo>
                      <a:pt x="32" y="89"/>
                      <a:pt x="61" y="101"/>
                      <a:pt x="82" y="93"/>
                    </a:cubicBezTo>
                    <a:cubicBezTo>
                      <a:pt x="102" y="84"/>
                      <a:pt x="106" y="59"/>
                      <a:pt x="90" y="35"/>
                    </a:cubicBezTo>
                    <a:cubicBezTo>
                      <a:pt x="75" y="12"/>
                      <a:pt x="45" y="0"/>
                      <a:pt x="25" y="8"/>
                    </a:cubicBezTo>
                    <a:close/>
                  </a:path>
                </a:pathLst>
              </a:custGeom>
              <a:solidFill>
                <a:srgbClr val="FAE1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137"/>
              <p:cNvSpPr>
                <a:spLocks/>
              </p:cNvSpPr>
              <p:nvPr/>
            </p:nvSpPr>
            <p:spPr bwMode="auto">
              <a:xfrm>
                <a:off x="2161732" y="7268640"/>
                <a:ext cx="197989" cy="194797"/>
              </a:xfrm>
              <a:custGeom>
                <a:avLst/>
                <a:gdLst>
                  <a:gd name="T0" fmla="*/ 47140 w 105"/>
                  <a:gd name="T1" fmla="*/ 20804 h 103"/>
                  <a:gd name="T2" fmla="*/ 30170 w 105"/>
                  <a:gd name="T3" fmla="*/ 132386 h 103"/>
                  <a:gd name="T4" fmla="*/ 150849 w 105"/>
                  <a:gd name="T5" fmla="*/ 173993 h 103"/>
                  <a:gd name="T6" fmla="*/ 169705 w 105"/>
                  <a:gd name="T7" fmla="*/ 62411 h 103"/>
                  <a:gd name="T8" fmla="*/ 47140 w 105"/>
                  <a:gd name="T9" fmla="*/ 20804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" h="103">
                    <a:moveTo>
                      <a:pt x="25" y="11"/>
                    </a:moveTo>
                    <a:cubicBezTo>
                      <a:pt x="5" y="21"/>
                      <a:pt x="0" y="48"/>
                      <a:pt x="16" y="70"/>
                    </a:cubicBezTo>
                    <a:cubicBezTo>
                      <a:pt x="31" y="93"/>
                      <a:pt x="59" y="103"/>
                      <a:pt x="80" y="92"/>
                    </a:cubicBezTo>
                    <a:cubicBezTo>
                      <a:pt x="100" y="82"/>
                      <a:pt x="105" y="55"/>
                      <a:pt x="90" y="33"/>
                    </a:cubicBezTo>
                    <a:cubicBezTo>
                      <a:pt x="75" y="10"/>
                      <a:pt x="46" y="0"/>
                      <a:pt x="25" y="11"/>
                    </a:cubicBezTo>
                    <a:close/>
                  </a:path>
                </a:pathLst>
              </a:custGeom>
              <a:solidFill>
                <a:srgbClr val="FFF8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Freeform 138"/>
              <p:cNvSpPr>
                <a:spLocks/>
              </p:cNvSpPr>
              <p:nvPr/>
            </p:nvSpPr>
            <p:spPr bwMode="auto">
              <a:xfrm>
                <a:off x="2172909" y="7047498"/>
                <a:ext cx="232318" cy="294590"/>
              </a:xfrm>
              <a:custGeom>
                <a:avLst/>
                <a:gdLst>
                  <a:gd name="T0" fmla="*/ 173766 w 123"/>
                  <a:gd name="T1" fmla="*/ 0 h 156"/>
                  <a:gd name="T2" fmla="*/ 18888 w 123"/>
                  <a:gd name="T3" fmla="*/ 211501 h 156"/>
                  <a:gd name="T4" fmla="*/ 18888 w 123"/>
                  <a:gd name="T5" fmla="*/ 281371 h 156"/>
                  <a:gd name="T6" fmla="*/ 18888 w 123"/>
                  <a:gd name="T7" fmla="*/ 281371 h 156"/>
                  <a:gd name="T8" fmla="*/ 75551 w 123"/>
                  <a:gd name="T9" fmla="*/ 271929 h 156"/>
                  <a:gd name="T10" fmla="*/ 196431 w 123"/>
                  <a:gd name="T11" fmla="*/ 105750 h 156"/>
                  <a:gd name="T12" fmla="*/ 173766 w 123"/>
                  <a:gd name="T13" fmla="*/ 0 h 1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3" h="156">
                    <a:moveTo>
                      <a:pt x="92" y="0"/>
                    </a:moveTo>
                    <a:cubicBezTo>
                      <a:pt x="10" y="112"/>
                      <a:pt x="10" y="112"/>
                      <a:pt x="10" y="112"/>
                    </a:cubicBezTo>
                    <a:cubicBezTo>
                      <a:pt x="3" y="122"/>
                      <a:pt x="0" y="142"/>
                      <a:pt x="10" y="149"/>
                    </a:cubicBezTo>
                    <a:cubicBezTo>
                      <a:pt x="10" y="149"/>
                      <a:pt x="10" y="149"/>
                      <a:pt x="10" y="149"/>
                    </a:cubicBezTo>
                    <a:cubicBezTo>
                      <a:pt x="19" y="156"/>
                      <a:pt x="33" y="154"/>
                      <a:pt x="40" y="144"/>
                    </a:cubicBezTo>
                    <a:cubicBezTo>
                      <a:pt x="104" y="56"/>
                      <a:pt x="104" y="56"/>
                      <a:pt x="104" y="56"/>
                    </a:cubicBezTo>
                    <a:cubicBezTo>
                      <a:pt x="123" y="30"/>
                      <a:pt x="100" y="4"/>
                      <a:pt x="92" y="0"/>
                    </a:cubicBezTo>
                    <a:close/>
                  </a:path>
                </a:pathLst>
              </a:custGeom>
              <a:solidFill>
                <a:srgbClr val="FFF8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" name="群組 37"/>
            <p:cNvGrpSpPr/>
            <p:nvPr/>
          </p:nvGrpSpPr>
          <p:grpSpPr>
            <a:xfrm>
              <a:off x="8180202" y="3774885"/>
              <a:ext cx="4045560" cy="3083115"/>
              <a:chOff x="6158275" y="3449977"/>
              <a:chExt cx="3796229" cy="2893100"/>
            </a:xfrm>
          </p:grpSpPr>
          <p:sp>
            <p:nvSpPr>
              <p:cNvPr id="39" name="圓角矩形 38"/>
              <p:cNvSpPr/>
              <p:nvPr/>
            </p:nvSpPr>
            <p:spPr>
              <a:xfrm>
                <a:off x="6158275" y="3449977"/>
                <a:ext cx="3796229" cy="2893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50800">
                <a:solidFill>
                  <a:srgbClr val="ED6B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6425998" y="3640849"/>
                <a:ext cx="3260785" cy="21082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介面</a:t>
                </a:r>
                <a:r>
                  <a:rPr lang="en-US" altLang="zh-TW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--</a:t>
                </a:r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膳食</a:t>
                </a:r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 2" panose="05020102010507070707" pitchFamily="18" charset="2"/>
                  </a:rPr>
                  <a:t>▲ 膳食</a:t>
                </a:r>
                <a:r>
                  <a:rPr lang="zh-TW" altLang="en-US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系統預設規定支付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 2" panose="05020102010507070707" pitchFamily="18" charset="2"/>
                  </a:rPr>
                  <a:t>▲ </a:t>
                </a:r>
                <a:r>
                  <a:rPr lang="zh-TW" altLang="en-US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員工須填寫是否外食</a:t>
                </a:r>
                <a:endPara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同時登記實際支出與收據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dirty="0"/>
              </a:p>
            </p:txBody>
          </p:sp>
        </p:grpSp>
        <p:sp>
          <p:nvSpPr>
            <p:cNvPr id="113" name="矩形 112"/>
            <p:cNvSpPr/>
            <p:nvPr/>
          </p:nvSpPr>
          <p:spPr>
            <a:xfrm>
              <a:off x="685734" y="2865892"/>
              <a:ext cx="6991200" cy="230233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ED6B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文字方塊 113"/>
            <p:cNvSpPr txBox="1"/>
            <p:nvPr/>
          </p:nvSpPr>
          <p:spPr>
            <a:xfrm>
              <a:off x="806356" y="3059381"/>
              <a:ext cx="159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膳食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806356" y="3584023"/>
              <a:ext cx="159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出差單號</a:t>
              </a:r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</a:p>
          </p:txBody>
        </p:sp>
        <p:sp>
          <p:nvSpPr>
            <p:cNvPr id="119" name="圓角矩形 118"/>
            <p:cNvSpPr/>
            <p:nvPr/>
          </p:nvSpPr>
          <p:spPr>
            <a:xfrm>
              <a:off x="2401745" y="3529159"/>
              <a:ext cx="1800000" cy="396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4469018" y="3528298"/>
              <a:ext cx="1183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期</a:t>
              </a:r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25" name="群組 124"/>
            <p:cNvGrpSpPr/>
            <p:nvPr/>
          </p:nvGrpSpPr>
          <p:grpSpPr>
            <a:xfrm>
              <a:off x="5570153" y="3528298"/>
              <a:ext cx="1800000" cy="396000"/>
              <a:chOff x="5473967" y="3270004"/>
              <a:chExt cx="1800000" cy="396000"/>
            </a:xfrm>
            <a:solidFill>
              <a:schemeClr val="bg2">
                <a:lumMod val="90000"/>
              </a:schemeClr>
            </a:solidFill>
          </p:grpSpPr>
          <p:sp>
            <p:nvSpPr>
              <p:cNvPr id="126" name="圓角矩形 125"/>
              <p:cNvSpPr/>
              <p:nvPr/>
            </p:nvSpPr>
            <p:spPr>
              <a:xfrm>
                <a:off x="5473967" y="3270004"/>
                <a:ext cx="1800000" cy="396000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5650057" y="3283659"/>
                <a:ext cx="1447833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2020-07-08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28" name="文字方塊 127"/>
            <p:cNvSpPr txBox="1"/>
            <p:nvPr/>
          </p:nvSpPr>
          <p:spPr>
            <a:xfrm>
              <a:off x="806355" y="4108665"/>
              <a:ext cx="159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是否外食</a:t>
              </a:r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29" name="群組 128"/>
            <p:cNvGrpSpPr/>
            <p:nvPr/>
          </p:nvGrpSpPr>
          <p:grpSpPr>
            <a:xfrm>
              <a:off x="2397278" y="4060026"/>
              <a:ext cx="1800000" cy="396000"/>
              <a:chOff x="2301092" y="3801732"/>
              <a:chExt cx="1800000" cy="396000"/>
            </a:xfrm>
          </p:grpSpPr>
          <p:sp>
            <p:nvSpPr>
              <p:cNvPr id="130" name="圓角矩形 129"/>
              <p:cNvSpPr/>
              <p:nvPr/>
            </p:nvSpPr>
            <p:spPr>
              <a:xfrm>
                <a:off x="2301092" y="3801732"/>
                <a:ext cx="1800000" cy="396000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2993348" y="3815387"/>
                <a:ext cx="415498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否</a:t>
                </a:r>
              </a:p>
            </p:txBody>
          </p:sp>
        </p:grpSp>
        <p:sp>
          <p:nvSpPr>
            <p:cNvPr id="132" name="文字方塊 131"/>
            <p:cNvSpPr txBox="1"/>
            <p:nvPr/>
          </p:nvSpPr>
          <p:spPr>
            <a:xfrm>
              <a:off x="809049" y="4629309"/>
              <a:ext cx="1595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實際支付</a:t>
              </a:r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33" name="群組 132"/>
            <p:cNvGrpSpPr/>
            <p:nvPr/>
          </p:nvGrpSpPr>
          <p:grpSpPr>
            <a:xfrm>
              <a:off x="2399972" y="4580670"/>
              <a:ext cx="1800000" cy="396000"/>
              <a:chOff x="2303786" y="4322376"/>
              <a:chExt cx="1800000" cy="396000"/>
            </a:xfrm>
          </p:grpSpPr>
          <p:sp>
            <p:nvSpPr>
              <p:cNvPr id="134" name="圓角矩形 133"/>
              <p:cNvSpPr/>
              <p:nvPr/>
            </p:nvSpPr>
            <p:spPr>
              <a:xfrm>
                <a:off x="2303786" y="4322376"/>
                <a:ext cx="1800000" cy="396000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3044934" y="4336031"/>
                <a:ext cx="31771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36" name="文字方塊 135"/>
            <p:cNvSpPr txBox="1"/>
            <p:nvPr/>
          </p:nvSpPr>
          <p:spPr>
            <a:xfrm>
              <a:off x="4468303" y="4057750"/>
              <a:ext cx="1301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規定支付</a:t>
              </a:r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37" name="群組 136"/>
            <p:cNvGrpSpPr/>
            <p:nvPr/>
          </p:nvGrpSpPr>
          <p:grpSpPr>
            <a:xfrm>
              <a:off x="5569439" y="4057750"/>
              <a:ext cx="1800000" cy="396000"/>
              <a:chOff x="5473253" y="3799456"/>
              <a:chExt cx="1800000" cy="396000"/>
            </a:xfrm>
            <a:solidFill>
              <a:schemeClr val="bg2">
                <a:lumMod val="75000"/>
              </a:schemeClr>
            </a:solidFill>
          </p:grpSpPr>
          <p:sp>
            <p:nvSpPr>
              <p:cNvPr id="138" name="圓角矩形 137"/>
              <p:cNvSpPr/>
              <p:nvPr/>
            </p:nvSpPr>
            <p:spPr>
              <a:xfrm>
                <a:off x="5473253" y="3799456"/>
                <a:ext cx="1800000" cy="396000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5917043" y="3813111"/>
                <a:ext cx="912429" cy="369332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81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美金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40" name="文字方塊 139"/>
            <p:cNvSpPr txBox="1"/>
            <p:nvPr/>
          </p:nvSpPr>
          <p:spPr>
            <a:xfrm>
              <a:off x="4473868" y="4587202"/>
              <a:ext cx="1301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附註</a:t>
              </a:r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41" name="群組 140"/>
            <p:cNvGrpSpPr/>
            <p:nvPr/>
          </p:nvGrpSpPr>
          <p:grpSpPr>
            <a:xfrm>
              <a:off x="5575004" y="4587202"/>
              <a:ext cx="1800000" cy="396000"/>
              <a:chOff x="5478818" y="4328908"/>
              <a:chExt cx="1800000" cy="396000"/>
            </a:xfrm>
          </p:grpSpPr>
          <p:sp>
            <p:nvSpPr>
              <p:cNvPr id="142" name="圓角矩形 141"/>
              <p:cNvSpPr/>
              <p:nvPr/>
            </p:nvSpPr>
            <p:spPr>
              <a:xfrm>
                <a:off x="5478818" y="4328908"/>
                <a:ext cx="1800000" cy="396000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5972302" y="4342563"/>
                <a:ext cx="813044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xx.jpg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44" name="矩形 143"/>
            <p:cNvSpPr/>
            <p:nvPr/>
          </p:nvSpPr>
          <p:spPr>
            <a:xfrm>
              <a:off x="2998071" y="3540301"/>
              <a:ext cx="58381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007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3709985" y="4029880"/>
              <a:ext cx="48923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▼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746514" y="4689935"/>
              <a:ext cx="463589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▼</a:t>
              </a:r>
              <a:endPara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757735" y="4489880"/>
              <a:ext cx="441146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2000" dirty="0"/>
                <a:t>▲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86" name="直線接點 85"/>
            <p:cNvCxnSpPr>
              <a:stCxn id="113" idx="0"/>
            </p:cNvCxnSpPr>
            <p:nvPr/>
          </p:nvCxnSpPr>
          <p:spPr>
            <a:xfrm flipV="1">
              <a:off x="4181334" y="1591212"/>
              <a:ext cx="1928781" cy="1274680"/>
            </a:xfrm>
            <a:prstGeom prst="line">
              <a:avLst/>
            </a:prstGeom>
            <a:ln w="50800">
              <a:solidFill>
                <a:srgbClr val="ED6B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82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2564" y="4692650"/>
            <a:ext cx="12192000" cy="2165350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文本框 775"/>
          <p:cNvSpPr txBox="1">
            <a:spLocks noChangeArrowheads="1"/>
          </p:cNvSpPr>
          <p:nvPr/>
        </p:nvSpPr>
        <p:spPr bwMode="auto">
          <a:xfrm>
            <a:off x="3222469" y="5775325"/>
            <a:ext cx="63468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介面</a:t>
            </a:r>
            <a:r>
              <a:rPr lang="en-US" altLang="zh-TW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TW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未提交</a:t>
            </a:r>
            <a:endParaRPr lang="zh-TW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59" y="-7407"/>
            <a:ext cx="11484219" cy="5576500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455041" y="-7407"/>
            <a:ext cx="11488237" cy="558607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9" name="群組 48"/>
          <p:cNvGrpSpPr/>
          <p:nvPr/>
        </p:nvGrpSpPr>
        <p:grpSpPr>
          <a:xfrm>
            <a:off x="8592000" y="3978000"/>
            <a:ext cx="3600000" cy="2880000"/>
            <a:chOff x="6158275" y="3449977"/>
            <a:chExt cx="3796229" cy="2893100"/>
          </a:xfrm>
        </p:grpSpPr>
        <p:sp>
          <p:nvSpPr>
            <p:cNvPr id="50" name="圓角矩形 49"/>
            <p:cNvSpPr/>
            <p:nvPr/>
          </p:nvSpPr>
          <p:spPr>
            <a:xfrm>
              <a:off x="6158275" y="3449977"/>
              <a:ext cx="3796229" cy="2893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ED6B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6425998" y="3640849"/>
              <a:ext cx="3260785" cy="166955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0" algn="ctr"/>
              <a:r>
                <a:rPr lang="zh-TW" altLang="en-US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介面</a:t>
              </a:r>
              <a:r>
                <a:rPr lang="en-US" altLang="zh-TW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—</a:t>
              </a:r>
              <a:r>
                <a:rPr lang="zh-TW" altLang="en-US" sz="24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未提交</a:t>
              </a:r>
              <a:endParaRPr lang="en-US" altLang="zh-TW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 algn="ctr"/>
              <a:endParaRPr lang="en-US" altLang="zh-TW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lvl="0">
                <a:lnSpc>
                  <a:spcPct val="150000"/>
                </a:lnSpc>
              </a:pPr>
              <a:r>
                <a:rPr lang="zh-TW" altLang="en-US" sz="20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Wingdings 2" panose="05020102010507070707" pitchFamily="18" charset="2"/>
                </a:rPr>
                <a:t>▲ 員工尚未提交申請單</a:t>
              </a:r>
              <a:endParaRPr lang="en-US" altLang="zh-TW" sz="20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endParaRPr>
            </a:p>
            <a:p>
              <a:pPr lvl="0">
                <a:lnSpc>
                  <a:spcPct val="150000"/>
                </a:lnSpc>
              </a:pPr>
              <a:r>
                <a:rPr lang="zh-TW" altLang="en-US" sz="200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▲ 可於詳情看到此表</a:t>
              </a:r>
              <a:endParaRPr lang="en-US" altLang="zh-TW" sz="20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6" name="组合 1224"/>
          <p:cNvGrpSpPr>
            <a:grpSpLocks/>
          </p:cNvGrpSpPr>
          <p:nvPr/>
        </p:nvGrpSpPr>
        <p:grpSpPr bwMode="auto">
          <a:xfrm>
            <a:off x="3091687" y="5682456"/>
            <a:ext cx="1108075" cy="1108075"/>
            <a:chOff x="2044375" y="5348613"/>
            <a:chExt cx="1108102" cy="1108107"/>
          </a:xfrm>
        </p:grpSpPr>
        <p:sp>
          <p:nvSpPr>
            <p:cNvPr id="57" name="Oval 139"/>
            <p:cNvSpPr>
              <a:spLocks noChangeArrowheads="1"/>
            </p:cNvSpPr>
            <p:nvPr/>
          </p:nvSpPr>
          <p:spPr bwMode="auto">
            <a:xfrm>
              <a:off x="2044375" y="5348613"/>
              <a:ext cx="1108102" cy="1108107"/>
            </a:xfrm>
            <a:prstGeom prst="ellipse">
              <a:avLst/>
            </a:prstGeom>
            <a:solidFill>
              <a:srgbClr val="6A9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8" name="Rectangle 140"/>
            <p:cNvSpPr>
              <a:spLocks noChangeArrowheads="1"/>
            </p:cNvSpPr>
            <p:nvPr/>
          </p:nvSpPr>
          <p:spPr bwMode="auto">
            <a:xfrm>
              <a:off x="2199254" y="5724635"/>
              <a:ext cx="647457" cy="458252"/>
            </a:xfrm>
            <a:prstGeom prst="rect">
              <a:avLst/>
            </a:prstGeom>
            <a:solidFill>
              <a:srgbClr val="FFC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9" name="Rectangle 141"/>
            <p:cNvSpPr>
              <a:spLocks noChangeArrowheads="1"/>
            </p:cNvSpPr>
            <p:nvPr/>
          </p:nvSpPr>
          <p:spPr bwMode="auto">
            <a:xfrm>
              <a:off x="2312619" y="6083093"/>
              <a:ext cx="455056" cy="7983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0" name="Rectangle 142"/>
            <p:cNvSpPr>
              <a:spLocks noChangeArrowheads="1"/>
            </p:cNvSpPr>
            <p:nvPr/>
          </p:nvSpPr>
          <p:spPr bwMode="auto">
            <a:xfrm>
              <a:off x="2308627" y="5798083"/>
              <a:ext cx="7983" cy="289002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Rectangle 143"/>
            <p:cNvSpPr>
              <a:spLocks noChangeArrowheads="1"/>
            </p:cNvSpPr>
            <p:nvPr/>
          </p:nvSpPr>
          <p:spPr bwMode="auto">
            <a:xfrm>
              <a:off x="2395647" y="5798083"/>
              <a:ext cx="7185" cy="289002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Rectangle 144"/>
            <p:cNvSpPr>
              <a:spLocks noChangeArrowheads="1"/>
            </p:cNvSpPr>
            <p:nvPr/>
          </p:nvSpPr>
          <p:spPr bwMode="auto">
            <a:xfrm>
              <a:off x="2482666" y="5798083"/>
              <a:ext cx="7185" cy="289002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3" name="Rectangle 145"/>
            <p:cNvSpPr>
              <a:spLocks noChangeArrowheads="1"/>
            </p:cNvSpPr>
            <p:nvPr/>
          </p:nvSpPr>
          <p:spPr bwMode="auto">
            <a:xfrm>
              <a:off x="2569686" y="5798083"/>
              <a:ext cx="7185" cy="289002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" name="Freeform 146"/>
            <p:cNvSpPr>
              <a:spLocks/>
            </p:cNvSpPr>
            <p:nvPr/>
          </p:nvSpPr>
          <p:spPr bwMode="auto">
            <a:xfrm>
              <a:off x="2655907" y="5798083"/>
              <a:ext cx="11975" cy="289002"/>
            </a:xfrm>
            <a:custGeom>
              <a:avLst/>
              <a:gdLst>
                <a:gd name="T0" fmla="*/ 11975 w 15"/>
                <a:gd name="T1" fmla="*/ 0 h 362"/>
                <a:gd name="T2" fmla="*/ 7983 w 15"/>
                <a:gd name="T3" fmla="*/ 289002 h 362"/>
                <a:gd name="T4" fmla="*/ 0 w 15"/>
                <a:gd name="T5" fmla="*/ 289002 h 362"/>
                <a:gd name="T6" fmla="*/ 3992 w 15"/>
                <a:gd name="T7" fmla="*/ 0 h 362"/>
                <a:gd name="T8" fmla="*/ 11975 w 15"/>
                <a:gd name="T9" fmla="*/ 0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362">
                  <a:moveTo>
                    <a:pt x="15" y="0"/>
                  </a:moveTo>
                  <a:lnTo>
                    <a:pt x="10" y="362"/>
                  </a:lnTo>
                  <a:lnTo>
                    <a:pt x="0" y="362"/>
                  </a:lnTo>
                  <a:lnTo>
                    <a:pt x="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Rectangle 147"/>
            <p:cNvSpPr>
              <a:spLocks noChangeArrowheads="1"/>
            </p:cNvSpPr>
            <p:nvPr/>
          </p:nvSpPr>
          <p:spPr bwMode="auto">
            <a:xfrm>
              <a:off x="2742927" y="5798083"/>
              <a:ext cx="7983" cy="289002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" name="Rectangle 148"/>
            <p:cNvSpPr>
              <a:spLocks noChangeArrowheads="1"/>
            </p:cNvSpPr>
            <p:nvPr/>
          </p:nvSpPr>
          <p:spPr bwMode="auto">
            <a:xfrm>
              <a:off x="2312619" y="6015234"/>
              <a:ext cx="455056" cy="7185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" name="Freeform 149"/>
            <p:cNvSpPr>
              <a:spLocks/>
            </p:cNvSpPr>
            <p:nvPr/>
          </p:nvSpPr>
          <p:spPr bwMode="auto">
            <a:xfrm>
              <a:off x="2312619" y="5947374"/>
              <a:ext cx="455056" cy="9580"/>
            </a:xfrm>
            <a:custGeom>
              <a:avLst/>
              <a:gdLst>
                <a:gd name="T0" fmla="*/ 0 w 570"/>
                <a:gd name="T1" fmla="*/ 0 h 12"/>
                <a:gd name="T2" fmla="*/ 455056 w 570"/>
                <a:gd name="T3" fmla="*/ 3992 h 12"/>
                <a:gd name="T4" fmla="*/ 455056 w 570"/>
                <a:gd name="T5" fmla="*/ 9580 h 12"/>
                <a:gd name="T6" fmla="*/ 0 w 570"/>
                <a:gd name="T7" fmla="*/ 7185 h 12"/>
                <a:gd name="T8" fmla="*/ 0 w 57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0" h="12">
                  <a:moveTo>
                    <a:pt x="0" y="0"/>
                  </a:moveTo>
                  <a:lnTo>
                    <a:pt x="570" y="5"/>
                  </a:lnTo>
                  <a:lnTo>
                    <a:pt x="570" y="12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Rectangle 150"/>
            <p:cNvSpPr>
              <a:spLocks noChangeArrowheads="1"/>
            </p:cNvSpPr>
            <p:nvPr/>
          </p:nvSpPr>
          <p:spPr bwMode="auto">
            <a:xfrm>
              <a:off x="2312619" y="5881111"/>
              <a:ext cx="455056" cy="5588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" name="Rectangle 151"/>
            <p:cNvSpPr>
              <a:spLocks noChangeArrowheads="1"/>
            </p:cNvSpPr>
            <p:nvPr/>
          </p:nvSpPr>
          <p:spPr bwMode="auto">
            <a:xfrm>
              <a:off x="2312619" y="5813252"/>
              <a:ext cx="455056" cy="5588"/>
            </a:xfrm>
            <a:prstGeom prst="rect">
              <a:avLst/>
            </a:pr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Freeform 152"/>
            <p:cNvSpPr>
              <a:spLocks/>
            </p:cNvSpPr>
            <p:nvPr/>
          </p:nvSpPr>
          <p:spPr bwMode="auto">
            <a:xfrm>
              <a:off x="2307031" y="5814848"/>
              <a:ext cx="443879" cy="273833"/>
            </a:xfrm>
            <a:custGeom>
              <a:avLst/>
              <a:gdLst>
                <a:gd name="T0" fmla="*/ 95801 w 556"/>
                <a:gd name="T1" fmla="*/ 66263 h 343"/>
                <a:gd name="T2" fmla="*/ 0 w 556"/>
                <a:gd name="T3" fmla="*/ 269841 h 343"/>
                <a:gd name="T4" fmla="*/ 7185 w 556"/>
                <a:gd name="T5" fmla="*/ 273833 h 343"/>
                <a:gd name="T6" fmla="*/ 102188 w 556"/>
                <a:gd name="T7" fmla="*/ 77440 h 343"/>
                <a:gd name="T8" fmla="*/ 175636 w 556"/>
                <a:gd name="T9" fmla="*/ 205974 h 343"/>
                <a:gd name="T10" fmla="*/ 177232 w 556"/>
                <a:gd name="T11" fmla="*/ 211562 h 343"/>
                <a:gd name="T12" fmla="*/ 182821 w 556"/>
                <a:gd name="T13" fmla="*/ 207570 h 343"/>
                <a:gd name="T14" fmla="*/ 265848 w 556"/>
                <a:gd name="T15" fmla="*/ 142106 h 343"/>
                <a:gd name="T16" fmla="*/ 351271 w 556"/>
                <a:gd name="T17" fmla="*/ 207570 h 343"/>
                <a:gd name="T18" fmla="*/ 354465 w 556"/>
                <a:gd name="T19" fmla="*/ 211562 h 343"/>
                <a:gd name="T20" fmla="*/ 356860 w 556"/>
                <a:gd name="T21" fmla="*/ 205974 h 343"/>
                <a:gd name="T22" fmla="*/ 424719 w 556"/>
                <a:gd name="T23" fmla="*/ 43909 h 343"/>
                <a:gd name="T24" fmla="*/ 443879 w 556"/>
                <a:gd name="T25" fmla="*/ 51094 h 343"/>
                <a:gd name="T26" fmla="*/ 438291 w 556"/>
                <a:gd name="T27" fmla="*/ 0 h 343"/>
                <a:gd name="T28" fmla="*/ 398373 w 556"/>
                <a:gd name="T29" fmla="*/ 31934 h 343"/>
                <a:gd name="T30" fmla="*/ 416735 w 556"/>
                <a:gd name="T31" fmla="*/ 39917 h 343"/>
                <a:gd name="T32" fmla="*/ 351271 w 556"/>
                <a:gd name="T33" fmla="*/ 196393 h 343"/>
                <a:gd name="T34" fmla="*/ 269840 w 556"/>
                <a:gd name="T35" fmla="*/ 132526 h 343"/>
                <a:gd name="T36" fmla="*/ 265848 w 556"/>
                <a:gd name="T37" fmla="*/ 130131 h 343"/>
                <a:gd name="T38" fmla="*/ 264252 w 556"/>
                <a:gd name="T39" fmla="*/ 132526 h 343"/>
                <a:gd name="T40" fmla="*/ 181224 w 556"/>
                <a:gd name="T41" fmla="*/ 196393 h 343"/>
                <a:gd name="T42" fmla="*/ 103785 w 556"/>
                <a:gd name="T43" fmla="*/ 66263 h 343"/>
                <a:gd name="T44" fmla="*/ 99793 w 556"/>
                <a:gd name="T45" fmla="*/ 59078 h 343"/>
                <a:gd name="T46" fmla="*/ 95801 w 556"/>
                <a:gd name="T47" fmla="*/ 66263 h 34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56" h="343">
                  <a:moveTo>
                    <a:pt x="120" y="83"/>
                  </a:moveTo>
                  <a:lnTo>
                    <a:pt x="0" y="338"/>
                  </a:lnTo>
                  <a:lnTo>
                    <a:pt x="9" y="343"/>
                  </a:lnTo>
                  <a:lnTo>
                    <a:pt x="128" y="97"/>
                  </a:lnTo>
                  <a:lnTo>
                    <a:pt x="220" y="258"/>
                  </a:lnTo>
                  <a:lnTo>
                    <a:pt x="222" y="265"/>
                  </a:lnTo>
                  <a:lnTo>
                    <a:pt x="229" y="260"/>
                  </a:lnTo>
                  <a:lnTo>
                    <a:pt x="333" y="178"/>
                  </a:lnTo>
                  <a:lnTo>
                    <a:pt x="440" y="260"/>
                  </a:lnTo>
                  <a:lnTo>
                    <a:pt x="444" y="265"/>
                  </a:lnTo>
                  <a:lnTo>
                    <a:pt x="447" y="258"/>
                  </a:lnTo>
                  <a:lnTo>
                    <a:pt x="532" y="55"/>
                  </a:lnTo>
                  <a:lnTo>
                    <a:pt x="556" y="64"/>
                  </a:lnTo>
                  <a:lnTo>
                    <a:pt x="549" y="0"/>
                  </a:lnTo>
                  <a:lnTo>
                    <a:pt x="499" y="40"/>
                  </a:lnTo>
                  <a:lnTo>
                    <a:pt x="522" y="50"/>
                  </a:lnTo>
                  <a:lnTo>
                    <a:pt x="440" y="246"/>
                  </a:lnTo>
                  <a:lnTo>
                    <a:pt x="338" y="166"/>
                  </a:lnTo>
                  <a:lnTo>
                    <a:pt x="333" y="163"/>
                  </a:lnTo>
                  <a:lnTo>
                    <a:pt x="331" y="166"/>
                  </a:lnTo>
                  <a:lnTo>
                    <a:pt x="227" y="246"/>
                  </a:lnTo>
                  <a:lnTo>
                    <a:pt x="130" y="83"/>
                  </a:lnTo>
                  <a:lnTo>
                    <a:pt x="125" y="74"/>
                  </a:lnTo>
                  <a:lnTo>
                    <a:pt x="120" y="83"/>
                  </a:lnTo>
                  <a:close/>
                </a:path>
              </a:pathLst>
            </a:cu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Rectangle 153"/>
            <p:cNvSpPr>
              <a:spLocks noChangeArrowheads="1"/>
            </p:cNvSpPr>
            <p:nvPr/>
          </p:nvSpPr>
          <p:spPr bwMode="auto">
            <a:xfrm>
              <a:off x="2299047" y="6096665"/>
              <a:ext cx="26345" cy="12774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2" name="Rectangle 154"/>
            <p:cNvSpPr>
              <a:spLocks noChangeArrowheads="1"/>
            </p:cNvSpPr>
            <p:nvPr/>
          </p:nvSpPr>
          <p:spPr bwMode="auto">
            <a:xfrm>
              <a:off x="2386067" y="6096665"/>
              <a:ext cx="26345" cy="12774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Rectangle 155"/>
            <p:cNvSpPr>
              <a:spLocks noChangeArrowheads="1"/>
            </p:cNvSpPr>
            <p:nvPr/>
          </p:nvSpPr>
          <p:spPr bwMode="auto">
            <a:xfrm>
              <a:off x="2473086" y="6096665"/>
              <a:ext cx="26345" cy="12774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4" name="Rectangle 156"/>
            <p:cNvSpPr>
              <a:spLocks noChangeArrowheads="1"/>
            </p:cNvSpPr>
            <p:nvPr/>
          </p:nvSpPr>
          <p:spPr bwMode="auto">
            <a:xfrm>
              <a:off x="2560106" y="6096665"/>
              <a:ext cx="26345" cy="12774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5" name="Rectangle 157"/>
            <p:cNvSpPr>
              <a:spLocks noChangeArrowheads="1"/>
            </p:cNvSpPr>
            <p:nvPr/>
          </p:nvSpPr>
          <p:spPr bwMode="auto">
            <a:xfrm>
              <a:off x="2647125" y="6096665"/>
              <a:ext cx="26345" cy="12774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6" name="Rectangle 158"/>
            <p:cNvSpPr>
              <a:spLocks noChangeArrowheads="1"/>
            </p:cNvSpPr>
            <p:nvPr/>
          </p:nvSpPr>
          <p:spPr bwMode="auto">
            <a:xfrm>
              <a:off x="2733346" y="6096665"/>
              <a:ext cx="26345" cy="12774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7" name="Rectangle 159"/>
            <p:cNvSpPr>
              <a:spLocks noChangeArrowheads="1"/>
            </p:cNvSpPr>
            <p:nvPr/>
          </p:nvSpPr>
          <p:spPr bwMode="auto">
            <a:xfrm>
              <a:off x="2276694" y="6011242"/>
              <a:ext cx="26345" cy="15169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8" name="Rectangle 160"/>
            <p:cNvSpPr>
              <a:spLocks noChangeArrowheads="1"/>
            </p:cNvSpPr>
            <p:nvPr/>
          </p:nvSpPr>
          <p:spPr bwMode="auto">
            <a:xfrm>
              <a:off x="2276694" y="5944979"/>
              <a:ext cx="26345" cy="13572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9" name="Rectangle 161"/>
            <p:cNvSpPr>
              <a:spLocks noChangeArrowheads="1"/>
            </p:cNvSpPr>
            <p:nvPr/>
          </p:nvSpPr>
          <p:spPr bwMode="auto">
            <a:xfrm>
              <a:off x="2276694" y="5877120"/>
              <a:ext cx="26345" cy="13572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0" name="Rectangle 162"/>
            <p:cNvSpPr>
              <a:spLocks noChangeArrowheads="1"/>
            </p:cNvSpPr>
            <p:nvPr/>
          </p:nvSpPr>
          <p:spPr bwMode="auto">
            <a:xfrm>
              <a:off x="2276694" y="5817243"/>
              <a:ext cx="26345" cy="12774"/>
            </a:xfrm>
            <a:prstGeom prst="rect">
              <a:avLst/>
            </a:pr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1" name="Freeform 163"/>
            <p:cNvSpPr>
              <a:spLocks/>
            </p:cNvSpPr>
            <p:nvPr/>
          </p:nvSpPr>
          <p:spPr bwMode="auto">
            <a:xfrm>
              <a:off x="2667882" y="5648792"/>
              <a:ext cx="350473" cy="222739"/>
            </a:xfrm>
            <a:custGeom>
              <a:avLst/>
              <a:gdLst>
                <a:gd name="T0" fmla="*/ 350473 w 439"/>
                <a:gd name="T1" fmla="*/ 138114 h 279"/>
                <a:gd name="T2" fmla="*/ 186812 w 439"/>
                <a:gd name="T3" fmla="*/ 0 h 279"/>
                <a:gd name="T4" fmla="*/ 33530 w 439"/>
                <a:gd name="T5" fmla="*/ 79835 h 279"/>
                <a:gd name="T6" fmla="*/ 0 w 439"/>
                <a:gd name="T7" fmla="*/ 185217 h 279"/>
                <a:gd name="T8" fmla="*/ 275429 w 439"/>
                <a:gd name="T9" fmla="*/ 222739 h 279"/>
                <a:gd name="T10" fmla="*/ 350473 w 439"/>
                <a:gd name="T11" fmla="*/ 138114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9" h="279">
                  <a:moveTo>
                    <a:pt x="439" y="173"/>
                  </a:moveTo>
                  <a:lnTo>
                    <a:pt x="234" y="0"/>
                  </a:lnTo>
                  <a:lnTo>
                    <a:pt x="42" y="100"/>
                  </a:lnTo>
                  <a:lnTo>
                    <a:pt x="0" y="232"/>
                  </a:lnTo>
                  <a:lnTo>
                    <a:pt x="345" y="279"/>
                  </a:lnTo>
                  <a:lnTo>
                    <a:pt x="439" y="173"/>
                  </a:ln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164"/>
            <p:cNvSpPr>
              <a:spLocks/>
            </p:cNvSpPr>
            <p:nvPr/>
          </p:nvSpPr>
          <p:spPr bwMode="auto">
            <a:xfrm>
              <a:off x="2655907" y="5701483"/>
              <a:ext cx="151685" cy="232319"/>
            </a:xfrm>
            <a:custGeom>
              <a:avLst/>
              <a:gdLst>
                <a:gd name="T0" fmla="*/ 24649 w 80"/>
                <a:gd name="T1" fmla="*/ 224764 h 123"/>
                <a:gd name="T2" fmla="*/ 24649 w 80"/>
                <a:gd name="T3" fmla="*/ 224764 h 123"/>
                <a:gd name="T4" fmla="*/ 9480 w 80"/>
                <a:gd name="T5" fmla="*/ 181322 h 123"/>
                <a:gd name="T6" fmla="*/ 83427 w 80"/>
                <a:gd name="T7" fmla="*/ 24554 h 123"/>
                <a:gd name="T8" fmla="*/ 128932 w 80"/>
                <a:gd name="T9" fmla="*/ 7555 h 123"/>
                <a:gd name="T10" fmla="*/ 128932 w 80"/>
                <a:gd name="T11" fmla="*/ 7555 h 123"/>
                <a:gd name="T12" fmla="*/ 144101 w 80"/>
                <a:gd name="T13" fmla="*/ 50997 h 123"/>
                <a:gd name="T14" fmla="*/ 70154 w 80"/>
                <a:gd name="T15" fmla="*/ 207765 h 123"/>
                <a:gd name="T16" fmla="*/ 24649 w 80"/>
                <a:gd name="T17" fmla="*/ 224764 h 1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0" h="123">
                  <a:moveTo>
                    <a:pt x="13" y="119"/>
                  </a:moveTo>
                  <a:cubicBezTo>
                    <a:pt x="13" y="119"/>
                    <a:pt x="13" y="119"/>
                    <a:pt x="13" y="119"/>
                  </a:cubicBezTo>
                  <a:cubicBezTo>
                    <a:pt x="5" y="115"/>
                    <a:pt x="0" y="104"/>
                    <a:pt x="5" y="96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9" y="5"/>
                    <a:pt x="59" y="0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76" y="8"/>
                    <a:pt x="80" y="19"/>
                    <a:pt x="76" y="27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2" y="119"/>
                    <a:pt x="22" y="123"/>
                    <a:pt x="13" y="119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165"/>
            <p:cNvSpPr>
              <a:spLocks/>
            </p:cNvSpPr>
            <p:nvPr/>
          </p:nvSpPr>
          <p:spPr bwMode="auto">
            <a:xfrm>
              <a:off x="2726161" y="5695894"/>
              <a:ext cx="122945" cy="240303"/>
            </a:xfrm>
            <a:custGeom>
              <a:avLst/>
              <a:gdLst>
                <a:gd name="T0" fmla="*/ 28372 w 65"/>
                <a:gd name="T1" fmla="*/ 234627 h 127"/>
                <a:gd name="T2" fmla="*/ 28372 w 65"/>
                <a:gd name="T3" fmla="*/ 234627 h 127"/>
                <a:gd name="T4" fmla="*/ 5674 w 65"/>
                <a:gd name="T5" fmla="*/ 194891 h 127"/>
                <a:gd name="T6" fmla="*/ 54852 w 65"/>
                <a:gd name="T7" fmla="*/ 28382 h 127"/>
                <a:gd name="T8" fmla="*/ 96465 w 65"/>
                <a:gd name="T9" fmla="*/ 3784 h 127"/>
                <a:gd name="T10" fmla="*/ 96465 w 65"/>
                <a:gd name="T11" fmla="*/ 3784 h 127"/>
                <a:gd name="T12" fmla="*/ 119162 w 65"/>
                <a:gd name="T13" fmla="*/ 45412 h 127"/>
                <a:gd name="T14" fmla="*/ 69984 w 65"/>
                <a:gd name="T15" fmla="*/ 211921 h 127"/>
                <a:gd name="T16" fmla="*/ 28372 w 65"/>
                <a:gd name="T17" fmla="*/ 234627 h 1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5" h="127">
                  <a:moveTo>
                    <a:pt x="15" y="124"/>
                  </a:moveTo>
                  <a:cubicBezTo>
                    <a:pt x="15" y="124"/>
                    <a:pt x="15" y="124"/>
                    <a:pt x="15" y="124"/>
                  </a:cubicBezTo>
                  <a:cubicBezTo>
                    <a:pt x="6" y="122"/>
                    <a:pt x="0" y="112"/>
                    <a:pt x="3" y="10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2" y="6"/>
                    <a:pt x="41" y="0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60" y="5"/>
                    <a:pt x="65" y="14"/>
                    <a:pt x="63" y="24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4" y="121"/>
                    <a:pt x="25" y="127"/>
                    <a:pt x="15" y="124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166"/>
            <p:cNvSpPr>
              <a:spLocks/>
            </p:cNvSpPr>
            <p:nvPr/>
          </p:nvSpPr>
          <p:spPr bwMode="auto">
            <a:xfrm>
              <a:off x="2799609" y="5690306"/>
              <a:ext cx="67859" cy="240303"/>
            </a:xfrm>
            <a:custGeom>
              <a:avLst/>
              <a:gdLst>
                <a:gd name="T0" fmla="*/ 33930 w 36"/>
                <a:gd name="T1" fmla="*/ 240303 h 127"/>
                <a:gd name="T2" fmla="*/ 33930 w 36"/>
                <a:gd name="T3" fmla="*/ 240303 h 127"/>
                <a:gd name="T4" fmla="*/ 0 w 36"/>
                <a:gd name="T5" fmla="*/ 206244 h 127"/>
                <a:gd name="T6" fmla="*/ 1885 w 36"/>
                <a:gd name="T7" fmla="*/ 34059 h 127"/>
                <a:gd name="T8" fmla="*/ 33930 w 36"/>
                <a:gd name="T9" fmla="*/ 0 h 127"/>
                <a:gd name="T10" fmla="*/ 33930 w 36"/>
                <a:gd name="T11" fmla="*/ 0 h 127"/>
                <a:gd name="T12" fmla="*/ 67859 w 36"/>
                <a:gd name="T13" fmla="*/ 32167 h 127"/>
                <a:gd name="T14" fmla="*/ 65974 w 36"/>
                <a:gd name="T15" fmla="*/ 206244 h 127"/>
                <a:gd name="T16" fmla="*/ 33930 w 36"/>
                <a:gd name="T17" fmla="*/ 240303 h 1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6" h="127">
                  <a:moveTo>
                    <a:pt x="18" y="127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8" y="127"/>
                    <a:pt x="0" y="119"/>
                    <a:pt x="0" y="10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8"/>
                    <a:pt x="9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6" y="7"/>
                    <a:pt x="36" y="17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118"/>
                    <a:pt x="27" y="126"/>
                    <a:pt x="18" y="127"/>
                  </a:cubicBezTo>
                  <a:close/>
                </a:path>
              </a:pathLst>
            </a:custGeom>
            <a:solidFill>
              <a:srgbClr val="FA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167"/>
            <p:cNvSpPr>
              <a:spLocks/>
            </p:cNvSpPr>
            <p:nvPr/>
          </p:nvSpPr>
          <p:spPr bwMode="auto">
            <a:xfrm>
              <a:off x="2850703" y="5741400"/>
              <a:ext cx="249083" cy="215554"/>
            </a:xfrm>
            <a:custGeom>
              <a:avLst/>
              <a:gdLst>
                <a:gd name="T0" fmla="*/ 120768 w 132"/>
                <a:gd name="T1" fmla="*/ 20799 h 114"/>
                <a:gd name="T2" fmla="*/ 243422 w 132"/>
                <a:gd name="T3" fmla="*/ 138030 h 114"/>
                <a:gd name="T4" fmla="*/ 107559 w 132"/>
                <a:gd name="T5" fmla="*/ 207991 h 114"/>
                <a:gd name="T6" fmla="*/ 3774 w 132"/>
                <a:gd name="T7" fmla="*/ 119122 h 114"/>
                <a:gd name="T8" fmla="*/ 120768 w 132"/>
                <a:gd name="T9" fmla="*/ 20799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14">
                  <a:moveTo>
                    <a:pt x="64" y="11"/>
                  </a:moveTo>
                  <a:cubicBezTo>
                    <a:pt x="99" y="0"/>
                    <a:pt x="132" y="47"/>
                    <a:pt x="129" y="73"/>
                  </a:cubicBezTo>
                  <a:cubicBezTo>
                    <a:pt x="125" y="98"/>
                    <a:pt x="94" y="114"/>
                    <a:pt x="57" y="110"/>
                  </a:cubicBezTo>
                  <a:cubicBezTo>
                    <a:pt x="21" y="107"/>
                    <a:pt x="0" y="77"/>
                    <a:pt x="2" y="63"/>
                  </a:cubicBezTo>
                  <a:cubicBezTo>
                    <a:pt x="5" y="50"/>
                    <a:pt x="29" y="22"/>
                    <a:pt x="64" y="11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168"/>
            <p:cNvSpPr>
              <a:spLocks/>
            </p:cNvSpPr>
            <p:nvPr/>
          </p:nvSpPr>
          <p:spPr bwMode="auto">
            <a:xfrm>
              <a:off x="2816374" y="5603286"/>
              <a:ext cx="241898" cy="226731"/>
            </a:xfrm>
            <a:custGeom>
              <a:avLst/>
              <a:gdLst>
                <a:gd name="T0" fmla="*/ 232449 w 128"/>
                <a:gd name="T1" fmla="*/ 202168 h 120"/>
                <a:gd name="T2" fmla="*/ 232449 w 128"/>
                <a:gd name="T3" fmla="*/ 202168 h 120"/>
                <a:gd name="T4" fmla="*/ 187093 w 128"/>
                <a:gd name="T5" fmla="*/ 213505 h 120"/>
                <a:gd name="T6" fmla="*/ 22678 w 128"/>
                <a:gd name="T7" fmla="*/ 66130 h 120"/>
                <a:gd name="T8" fmla="*/ 9449 w 128"/>
                <a:gd name="T9" fmla="*/ 20784 h 120"/>
                <a:gd name="T10" fmla="*/ 9449 w 128"/>
                <a:gd name="T11" fmla="*/ 20784 h 120"/>
                <a:gd name="T12" fmla="*/ 54805 w 128"/>
                <a:gd name="T13" fmla="*/ 9447 h 120"/>
                <a:gd name="T14" fmla="*/ 221110 w 128"/>
                <a:gd name="T15" fmla="*/ 156822 h 120"/>
                <a:gd name="T16" fmla="*/ 232449 w 128"/>
                <a:gd name="T17" fmla="*/ 202168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8" h="120">
                  <a:moveTo>
                    <a:pt x="123" y="107"/>
                  </a:moveTo>
                  <a:cubicBezTo>
                    <a:pt x="123" y="107"/>
                    <a:pt x="123" y="107"/>
                    <a:pt x="123" y="107"/>
                  </a:cubicBezTo>
                  <a:cubicBezTo>
                    <a:pt x="118" y="115"/>
                    <a:pt x="106" y="120"/>
                    <a:pt x="99" y="113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4" y="29"/>
                    <a:pt x="0" y="20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0" y="3"/>
                    <a:pt x="21" y="0"/>
                    <a:pt x="29" y="5"/>
                  </a:cubicBezTo>
                  <a:cubicBezTo>
                    <a:pt x="117" y="83"/>
                    <a:pt x="117" y="83"/>
                    <a:pt x="117" y="83"/>
                  </a:cubicBezTo>
                  <a:cubicBezTo>
                    <a:pt x="124" y="89"/>
                    <a:pt x="128" y="98"/>
                    <a:pt x="123" y="107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169"/>
            <p:cNvSpPr>
              <a:spLocks/>
            </p:cNvSpPr>
            <p:nvPr/>
          </p:nvSpPr>
          <p:spPr bwMode="auto">
            <a:xfrm>
              <a:off x="2684647" y="5605681"/>
              <a:ext cx="205973" cy="130131"/>
            </a:xfrm>
            <a:custGeom>
              <a:avLst/>
              <a:gdLst>
                <a:gd name="T0" fmla="*/ 5669 w 109"/>
                <a:gd name="T1" fmla="*/ 103728 h 69"/>
                <a:gd name="T2" fmla="*/ 5669 w 109"/>
                <a:gd name="T3" fmla="*/ 103728 h 69"/>
                <a:gd name="T4" fmla="*/ 24566 w 109"/>
                <a:gd name="T5" fmla="*/ 62237 h 69"/>
                <a:gd name="T6" fmla="*/ 156842 w 109"/>
                <a:gd name="T7" fmla="*/ 5658 h 69"/>
                <a:gd name="T8" fmla="*/ 198414 w 109"/>
                <a:gd name="T9" fmla="*/ 24517 h 69"/>
                <a:gd name="T10" fmla="*/ 198414 w 109"/>
                <a:gd name="T11" fmla="*/ 24517 h 69"/>
                <a:gd name="T12" fmla="*/ 179518 w 109"/>
                <a:gd name="T13" fmla="*/ 67894 h 69"/>
                <a:gd name="T14" fmla="*/ 49131 w 109"/>
                <a:gd name="T15" fmla="*/ 124473 h 69"/>
                <a:gd name="T16" fmla="*/ 5669 w 109"/>
                <a:gd name="T17" fmla="*/ 103728 h 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9" h="69">
                  <a:moveTo>
                    <a:pt x="3" y="55"/>
                  </a:moveTo>
                  <a:cubicBezTo>
                    <a:pt x="3" y="55"/>
                    <a:pt x="3" y="55"/>
                    <a:pt x="3" y="55"/>
                  </a:cubicBezTo>
                  <a:cubicBezTo>
                    <a:pt x="0" y="46"/>
                    <a:pt x="4" y="36"/>
                    <a:pt x="13" y="3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92" y="0"/>
                    <a:pt x="102" y="4"/>
                    <a:pt x="105" y="13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109" y="22"/>
                    <a:pt x="104" y="33"/>
                    <a:pt x="95" y="3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17" y="69"/>
                    <a:pt x="7" y="64"/>
                    <a:pt x="3" y="55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170"/>
            <p:cNvSpPr>
              <a:spLocks/>
            </p:cNvSpPr>
            <p:nvPr/>
          </p:nvSpPr>
          <p:spPr bwMode="auto">
            <a:xfrm>
              <a:off x="2586451" y="5663961"/>
              <a:ext cx="167652" cy="222739"/>
            </a:xfrm>
            <a:custGeom>
              <a:avLst/>
              <a:gdLst>
                <a:gd name="T0" fmla="*/ 20721 w 89"/>
                <a:gd name="T1" fmla="*/ 213301 h 118"/>
                <a:gd name="T2" fmla="*/ 20721 w 89"/>
                <a:gd name="T3" fmla="*/ 213301 h 118"/>
                <a:gd name="T4" fmla="*/ 9419 w 89"/>
                <a:gd name="T5" fmla="*/ 167998 h 118"/>
                <a:gd name="T6" fmla="*/ 101721 w 89"/>
                <a:gd name="T7" fmla="*/ 20764 h 118"/>
                <a:gd name="T8" fmla="*/ 146931 w 89"/>
                <a:gd name="T9" fmla="*/ 9438 h 118"/>
                <a:gd name="T10" fmla="*/ 146931 w 89"/>
                <a:gd name="T11" fmla="*/ 9438 h 118"/>
                <a:gd name="T12" fmla="*/ 158233 w 89"/>
                <a:gd name="T13" fmla="*/ 54741 h 118"/>
                <a:gd name="T14" fmla="*/ 65931 w 89"/>
                <a:gd name="T15" fmla="*/ 201975 h 118"/>
                <a:gd name="T16" fmla="*/ 20721 w 89"/>
                <a:gd name="T17" fmla="*/ 213301 h 1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9" h="118">
                  <a:moveTo>
                    <a:pt x="11" y="113"/>
                  </a:moveTo>
                  <a:cubicBezTo>
                    <a:pt x="11" y="113"/>
                    <a:pt x="11" y="113"/>
                    <a:pt x="11" y="113"/>
                  </a:cubicBezTo>
                  <a:cubicBezTo>
                    <a:pt x="3" y="108"/>
                    <a:pt x="0" y="98"/>
                    <a:pt x="5" y="89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9" y="3"/>
                    <a:pt x="69" y="0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86" y="10"/>
                    <a:pt x="89" y="21"/>
                    <a:pt x="84" y="29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30" y="115"/>
                    <a:pt x="20" y="118"/>
                    <a:pt x="11" y="113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71"/>
            <p:cNvSpPr>
              <a:spLocks/>
            </p:cNvSpPr>
            <p:nvPr/>
          </p:nvSpPr>
          <p:spPr bwMode="auto">
            <a:xfrm>
              <a:off x="2801206" y="5600093"/>
              <a:ext cx="204376" cy="265850"/>
            </a:xfrm>
            <a:custGeom>
              <a:avLst/>
              <a:gdLst>
                <a:gd name="T0" fmla="*/ 9462 w 108"/>
                <a:gd name="T1" fmla="*/ 98044 h 141"/>
                <a:gd name="T2" fmla="*/ 70018 w 108"/>
                <a:gd name="T3" fmla="*/ 226255 h 141"/>
                <a:gd name="T4" fmla="*/ 204376 w 108"/>
                <a:gd name="T5" fmla="*/ 265850 h 141"/>
                <a:gd name="T6" fmla="*/ 187345 w 108"/>
                <a:gd name="T7" fmla="*/ 137639 h 141"/>
                <a:gd name="T8" fmla="*/ 9462 w 108"/>
                <a:gd name="T9" fmla="*/ 98044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" h="141">
                  <a:moveTo>
                    <a:pt x="5" y="52"/>
                  </a:moveTo>
                  <a:cubicBezTo>
                    <a:pt x="18" y="62"/>
                    <a:pt x="73" y="99"/>
                    <a:pt x="37" y="120"/>
                  </a:cubicBezTo>
                  <a:cubicBezTo>
                    <a:pt x="0" y="140"/>
                    <a:pt x="108" y="141"/>
                    <a:pt x="108" y="141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99" y="73"/>
                    <a:pt x="50" y="0"/>
                    <a:pt x="5" y="52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72"/>
            <p:cNvSpPr>
              <a:spLocks/>
            </p:cNvSpPr>
            <p:nvPr/>
          </p:nvSpPr>
          <p:spPr bwMode="auto">
            <a:xfrm>
              <a:off x="2958479" y="5741400"/>
              <a:ext cx="149290" cy="200385"/>
            </a:xfrm>
            <a:custGeom>
              <a:avLst/>
              <a:gdLst>
                <a:gd name="T0" fmla="*/ 33530 w 187"/>
                <a:gd name="T1" fmla="*/ 0 h 251"/>
                <a:gd name="T2" fmla="*/ 0 w 187"/>
                <a:gd name="T3" fmla="*/ 164459 h 251"/>
                <a:gd name="T4" fmla="*/ 95801 w 187"/>
                <a:gd name="T5" fmla="*/ 200385 h 251"/>
                <a:gd name="T6" fmla="*/ 149290 w 187"/>
                <a:gd name="T7" fmla="*/ 39917 h 251"/>
                <a:gd name="T8" fmla="*/ 33530 w 187"/>
                <a:gd name="T9" fmla="*/ 0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7" h="251">
                  <a:moveTo>
                    <a:pt x="42" y="0"/>
                  </a:moveTo>
                  <a:lnTo>
                    <a:pt x="0" y="206"/>
                  </a:lnTo>
                  <a:lnTo>
                    <a:pt x="120" y="251"/>
                  </a:lnTo>
                  <a:lnTo>
                    <a:pt x="187" y="5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73"/>
            <p:cNvSpPr>
              <a:spLocks/>
            </p:cNvSpPr>
            <p:nvPr/>
          </p:nvSpPr>
          <p:spPr bwMode="auto">
            <a:xfrm>
              <a:off x="3027935" y="5760561"/>
              <a:ext cx="124542" cy="241101"/>
            </a:xfrm>
            <a:custGeom>
              <a:avLst/>
              <a:gdLst>
                <a:gd name="T0" fmla="*/ 69819 w 66"/>
                <a:gd name="T1" fmla="*/ 0 h 128"/>
                <a:gd name="T2" fmla="*/ 0 w 66"/>
                <a:gd name="T3" fmla="*/ 203429 h 128"/>
                <a:gd name="T4" fmla="*/ 109446 w 66"/>
                <a:gd name="T5" fmla="*/ 241101 h 128"/>
                <a:gd name="T6" fmla="*/ 120768 w 66"/>
                <a:gd name="T7" fmla="*/ 209080 h 128"/>
                <a:gd name="T8" fmla="*/ 124542 w 66"/>
                <a:gd name="T9" fmla="*/ 143154 h 128"/>
                <a:gd name="T10" fmla="*/ 109446 w 66"/>
                <a:gd name="T11" fmla="*/ 13185 h 128"/>
                <a:gd name="T12" fmla="*/ 69819 w 66"/>
                <a:gd name="T13" fmla="*/ 0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128">
                  <a:moveTo>
                    <a:pt x="37" y="0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64" y="111"/>
                    <a:pt x="64" y="111"/>
                    <a:pt x="64" y="111"/>
                  </a:cubicBezTo>
                  <a:cubicBezTo>
                    <a:pt x="65" y="100"/>
                    <a:pt x="66" y="88"/>
                    <a:pt x="66" y="76"/>
                  </a:cubicBezTo>
                  <a:cubicBezTo>
                    <a:pt x="66" y="52"/>
                    <a:pt x="63" y="29"/>
                    <a:pt x="58" y="7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ED7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174"/>
            <p:cNvSpPr>
              <a:spLocks/>
            </p:cNvSpPr>
            <p:nvPr/>
          </p:nvSpPr>
          <p:spPr bwMode="auto">
            <a:xfrm>
              <a:off x="2586451" y="5541015"/>
              <a:ext cx="289001" cy="392787"/>
            </a:xfrm>
            <a:custGeom>
              <a:avLst/>
              <a:gdLst>
                <a:gd name="T0" fmla="*/ 13222 w 153"/>
                <a:gd name="T1" fmla="*/ 330470 h 208"/>
                <a:gd name="T2" fmla="*/ 0 w 153"/>
                <a:gd name="T3" fmla="*/ 392787 h 208"/>
                <a:gd name="T4" fmla="*/ 56667 w 153"/>
                <a:gd name="T5" fmla="*/ 360684 h 208"/>
                <a:gd name="T6" fmla="*/ 285223 w 153"/>
                <a:gd name="T7" fmla="*/ 39656 h 208"/>
                <a:gd name="T8" fmla="*/ 281445 w 153"/>
                <a:gd name="T9" fmla="*/ 18884 h 208"/>
                <a:gd name="T10" fmla="*/ 262556 w 153"/>
                <a:gd name="T11" fmla="*/ 5665 h 208"/>
                <a:gd name="T12" fmla="*/ 243668 w 153"/>
                <a:gd name="T13" fmla="*/ 7554 h 208"/>
                <a:gd name="T14" fmla="*/ 13222 w 153"/>
                <a:gd name="T15" fmla="*/ 330470 h 2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3" h="208">
                  <a:moveTo>
                    <a:pt x="7" y="175"/>
                  </a:moveTo>
                  <a:cubicBezTo>
                    <a:pt x="0" y="208"/>
                    <a:pt x="0" y="208"/>
                    <a:pt x="0" y="208"/>
                  </a:cubicBezTo>
                  <a:cubicBezTo>
                    <a:pt x="30" y="191"/>
                    <a:pt x="30" y="191"/>
                    <a:pt x="30" y="191"/>
                  </a:cubicBezTo>
                  <a:cubicBezTo>
                    <a:pt x="151" y="21"/>
                    <a:pt x="151" y="21"/>
                    <a:pt x="151" y="21"/>
                  </a:cubicBezTo>
                  <a:cubicBezTo>
                    <a:pt x="153" y="17"/>
                    <a:pt x="153" y="13"/>
                    <a:pt x="149" y="10"/>
                  </a:cubicBezTo>
                  <a:cubicBezTo>
                    <a:pt x="139" y="3"/>
                    <a:pt x="139" y="3"/>
                    <a:pt x="139" y="3"/>
                  </a:cubicBezTo>
                  <a:cubicBezTo>
                    <a:pt x="136" y="0"/>
                    <a:pt x="131" y="1"/>
                    <a:pt x="129" y="4"/>
                  </a:cubicBezTo>
                  <a:lnTo>
                    <a:pt x="7" y="175"/>
                  </a:lnTo>
                  <a:close/>
                </a:path>
              </a:pathLst>
            </a:cu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75"/>
            <p:cNvSpPr>
              <a:spLocks/>
            </p:cNvSpPr>
            <p:nvPr/>
          </p:nvSpPr>
          <p:spPr bwMode="auto">
            <a:xfrm>
              <a:off x="2586451" y="5913045"/>
              <a:ext cx="18362" cy="20757"/>
            </a:xfrm>
            <a:custGeom>
              <a:avLst/>
              <a:gdLst>
                <a:gd name="T0" fmla="*/ 5509 w 10"/>
                <a:gd name="T1" fmla="*/ 0 h 11"/>
                <a:gd name="T2" fmla="*/ 0 w 10"/>
                <a:gd name="T3" fmla="*/ 20757 h 11"/>
                <a:gd name="T4" fmla="*/ 18362 w 10"/>
                <a:gd name="T5" fmla="*/ 9435 h 11"/>
                <a:gd name="T6" fmla="*/ 11017 w 10"/>
                <a:gd name="T7" fmla="*/ 3774 h 11"/>
                <a:gd name="T8" fmla="*/ 5509 w 10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1">
                  <a:moveTo>
                    <a:pt x="3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4"/>
                    <a:pt x="8" y="3"/>
                    <a:pt x="6" y="2"/>
                  </a:cubicBezTo>
                  <a:cubicBezTo>
                    <a:pt x="5" y="1"/>
                    <a:pt x="4" y="1"/>
                    <a:pt x="3" y="0"/>
                  </a:cubicBezTo>
                  <a:close/>
                </a:path>
              </a:pathLst>
            </a:custGeom>
            <a:solidFill>
              <a:srgbClr val="437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76"/>
            <p:cNvSpPr>
              <a:spLocks/>
            </p:cNvSpPr>
            <p:nvPr/>
          </p:nvSpPr>
          <p:spPr bwMode="auto">
            <a:xfrm>
              <a:off x="2650319" y="5813252"/>
              <a:ext cx="269840" cy="90213"/>
            </a:xfrm>
            <a:custGeom>
              <a:avLst/>
              <a:gdLst>
                <a:gd name="T0" fmla="*/ 269840 w 143"/>
                <a:gd name="T1" fmla="*/ 48865 h 48"/>
                <a:gd name="T2" fmla="*/ 269840 w 143"/>
                <a:gd name="T3" fmla="*/ 48865 h 48"/>
                <a:gd name="T4" fmla="*/ 230213 w 143"/>
                <a:gd name="T5" fmla="*/ 88334 h 48"/>
                <a:gd name="T6" fmla="*/ 37740 w 143"/>
                <a:gd name="T7" fmla="*/ 77057 h 48"/>
                <a:gd name="T8" fmla="*/ 0 w 143"/>
                <a:gd name="T9" fmla="*/ 37589 h 48"/>
                <a:gd name="T10" fmla="*/ 0 w 143"/>
                <a:gd name="T11" fmla="*/ 37589 h 48"/>
                <a:gd name="T12" fmla="*/ 37740 w 143"/>
                <a:gd name="T13" fmla="*/ 0 h 48"/>
                <a:gd name="T14" fmla="*/ 230213 w 143"/>
                <a:gd name="T15" fmla="*/ 11277 h 48"/>
                <a:gd name="T16" fmla="*/ 269840 w 143"/>
                <a:gd name="T17" fmla="*/ 48865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3" h="48">
                  <a:moveTo>
                    <a:pt x="143" y="26"/>
                  </a:moveTo>
                  <a:cubicBezTo>
                    <a:pt x="143" y="26"/>
                    <a:pt x="143" y="26"/>
                    <a:pt x="143" y="26"/>
                  </a:cubicBezTo>
                  <a:cubicBezTo>
                    <a:pt x="143" y="37"/>
                    <a:pt x="134" y="48"/>
                    <a:pt x="122" y="47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9" y="40"/>
                    <a:pt x="0" y="32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22" y="6"/>
                    <a:pt x="122" y="6"/>
                    <a:pt x="122" y="6"/>
                  </a:cubicBezTo>
                  <a:cubicBezTo>
                    <a:pt x="133" y="6"/>
                    <a:pt x="143" y="15"/>
                    <a:pt x="143" y="26"/>
                  </a:cubicBezTo>
                  <a:close/>
                </a:path>
              </a:pathLst>
            </a:custGeom>
            <a:solidFill>
              <a:srgbClr val="FFF8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1" name="矩形 100"/>
          <p:cNvSpPr/>
          <p:nvPr/>
        </p:nvSpPr>
        <p:spPr>
          <a:xfrm>
            <a:off x="425094" y="3380"/>
            <a:ext cx="7610400" cy="1126872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710835" y="366774"/>
            <a:ext cx="938447" cy="400084"/>
            <a:chOff x="7333966" y="700579"/>
            <a:chExt cx="938447" cy="400084"/>
          </a:xfrm>
        </p:grpSpPr>
        <p:sp>
          <p:nvSpPr>
            <p:cNvPr id="103" name="圓角矩形 102"/>
            <p:cNvSpPr/>
            <p:nvPr/>
          </p:nvSpPr>
          <p:spPr>
            <a:xfrm>
              <a:off x="7333966" y="700579"/>
              <a:ext cx="938447" cy="40008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7333966" y="715955"/>
              <a:ext cx="938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修改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04" name="群組 103"/>
          <p:cNvGrpSpPr/>
          <p:nvPr/>
        </p:nvGrpSpPr>
        <p:grpSpPr>
          <a:xfrm>
            <a:off x="5473253" y="351398"/>
            <a:ext cx="938447" cy="400084"/>
            <a:chOff x="7333966" y="700579"/>
            <a:chExt cx="938447" cy="400084"/>
          </a:xfrm>
          <a:solidFill>
            <a:srgbClr val="ED6B6D"/>
          </a:solidFill>
        </p:grpSpPr>
        <p:sp>
          <p:nvSpPr>
            <p:cNvPr id="105" name="圓角矩形 104"/>
            <p:cNvSpPr/>
            <p:nvPr/>
          </p:nvSpPr>
          <p:spPr>
            <a:xfrm>
              <a:off x="7333966" y="700579"/>
              <a:ext cx="938447" cy="400084"/>
            </a:xfrm>
            <a:prstGeom prst="round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7333966" y="715955"/>
              <a:ext cx="93844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提交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07" name="群組 106"/>
          <p:cNvGrpSpPr/>
          <p:nvPr/>
        </p:nvGrpSpPr>
        <p:grpSpPr>
          <a:xfrm>
            <a:off x="2964147" y="366774"/>
            <a:ext cx="938447" cy="400084"/>
            <a:chOff x="7333966" y="700579"/>
            <a:chExt cx="938447" cy="400084"/>
          </a:xfrm>
        </p:grpSpPr>
        <p:sp>
          <p:nvSpPr>
            <p:cNvPr id="108" name="圓角矩形 107"/>
            <p:cNvSpPr/>
            <p:nvPr/>
          </p:nvSpPr>
          <p:spPr>
            <a:xfrm>
              <a:off x="7333966" y="700579"/>
              <a:ext cx="938447" cy="40008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7333966" y="715955"/>
              <a:ext cx="938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詳情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10" name="群組 109"/>
          <p:cNvGrpSpPr/>
          <p:nvPr/>
        </p:nvGrpSpPr>
        <p:grpSpPr>
          <a:xfrm>
            <a:off x="455041" y="366774"/>
            <a:ext cx="938447" cy="400084"/>
            <a:chOff x="7333966" y="700579"/>
            <a:chExt cx="938447" cy="400084"/>
          </a:xfrm>
        </p:grpSpPr>
        <p:sp>
          <p:nvSpPr>
            <p:cNvPr id="111" name="圓角矩形 110"/>
            <p:cNvSpPr/>
            <p:nvPr/>
          </p:nvSpPr>
          <p:spPr>
            <a:xfrm>
              <a:off x="7333966" y="700579"/>
              <a:ext cx="938447" cy="40008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7333966" y="715955"/>
              <a:ext cx="938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增</a:t>
              </a:r>
            </a:p>
          </p:txBody>
        </p:sp>
      </p:grpSp>
      <p:grpSp>
        <p:nvGrpSpPr>
          <p:cNvPr id="113" name="群組 112"/>
          <p:cNvGrpSpPr/>
          <p:nvPr/>
        </p:nvGrpSpPr>
        <p:grpSpPr>
          <a:xfrm>
            <a:off x="4217459" y="366774"/>
            <a:ext cx="938447" cy="400084"/>
            <a:chOff x="7333966" y="700579"/>
            <a:chExt cx="938447" cy="400084"/>
          </a:xfrm>
        </p:grpSpPr>
        <p:sp>
          <p:nvSpPr>
            <p:cNvPr id="114" name="圓角矩形 113"/>
            <p:cNvSpPr/>
            <p:nvPr/>
          </p:nvSpPr>
          <p:spPr>
            <a:xfrm>
              <a:off x="7333966" y="700579"/>
              <a:ext cx="938447" cy="40008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7333966" y="715955"/>
              <a:ext cx="938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刪除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3" t="5362" r="19437" b="5217"/>
          <a:stretch/>
        </p:blipFill>
        <p:spPr>
          <a:xfrm>
            <a:off x="455041" y="807651"/>
            <a:ext cx="4360154" cy="4761442"/>
          </a:xfrm>
          <a:prstGeom prst="rect">
            <a:avLst/>
          </a:prstGeom>
          <a:ln>
            <a:noFill/>
          </a:ln>
        </p:spPr>
      </p:pic>
      <p:sp>
        <p:nvSpPr>
          <p:cNvPr id="119" name="橢圓 118"/>
          <p:cNvSpPr/>
          <p:nvPr/>
        </p:nvSpPr>
        <p:spPr>
          <a:xfrm>
            <a:off x="2998819" y="114773"/>
            <a:ext cx="864141" cy="873334"/>
          </a:xfrm>
          <a:prstGeom prst="ellipse">
            <a:avLst/>
          </a:prstGeom>
          <a:noFill/>
          <a:ln w="50800">
            <a:solidFill>
              <a:srgbClr val="ED6B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5" name="群組 94"/>
          <p:cNvGrpSpPr/>
          <p:nvPr/>
        </p:nvGrpSpPr>
        <p:grpSpPr>
          <a:xfrm>
            <a:off x="6726565" y="372274"/>
            <a:ext cx="938447" cy="400084"/>
            <a:chOff x="7333966" y="700579"/>
            <a:chExt cx="938447" cy="400084"/>
          </a:xfrm>
          <a:solidFill>
            <a:srgbClr val="87C7E3"/>
          </a:solidFill>
        </p:grpSpPr>
        <p:sp>
          <p:nvSpPr>
            <p:cNvPr id="96" name="圓角矩形 95"/>
            <p:cNvSpPr/>
            <p:nvPr/>
          </p:nvSpPr>
          <p:spPr>
            <a:xfrm>
              <a:off x="7333966" y="700579"/>
              <a:ext cx="938447" cy="400084"/>
            </a:xfrm>
            <a:prstGeom prst="round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7333966" y="715955"/>
              <a:ext cx="93844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複製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32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535</Words>
  <Application>Microsoft Office PowerPoint</Application>
  <PresentationFormat>自訂</PresentationFormat>
  <Paragraphs>198</Paragraphs>
  <Slides>21</Slides>
  <Notes>0</Notes>
  <HiddenSlides>2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topppt.cn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RainNB</cp:lastModifiedBy>
  <cp:revision>291</cp:revision>
  <dcterms:created xsi:type="dcterms:W3CDTF">2015-06-27T04:33:14Z</dcterms:created>
  <dcterms:modified xsi:type="dcterms:W3CDTF">2020-07-06T06:56:25Z</dcterms:modified>
</cp:coreProperties>
</file>