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CDB3-C66C-42C0-BDDC-608ED825BFD7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BA7F-9D10-4DD8-933A-FCF736130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61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CDB3-C66C-42C0-BDDC-608ED825BFD7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BA7F-9D10-4DD8-933A-FCF736130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71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CDB3-C66C-42C0-BDDC-608ED825BFD7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BA7F-9D10-4DD8-933A-FCF736130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CDB3-C66C-42C0-BDDC-608ED825BFD7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BA7F-9D10-4DD8-933A-FCF736130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7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CDB3-C66C-42C0-BDDC-608ED825BFD7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BA7F-9D10-4DD8-933A-FCF736130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87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CDB3-C66C-42C0-BDDC-608ED825BFD7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BA7F-9D10-4DD8-933A-FCF736130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82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CDB3-C66C-42C0-BDDC-608ED825BFD7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BA7F-9D10-4DD8-933A-FCF736130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95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CDB3-C66C-42C0-BDDC-608ED825BFD7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BA7F-9D10-4DD8-933A-FCF736130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9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CDB3-C66C-42C0-BDDC-608ED825BFD7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BA7F-9D10-4DD8-933A-FCF736130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44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CDB3-C66C-42C0-BDDC-608ED825BFD7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BA7F-9D10-4DD8-933A-FCF736130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06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CDB3-C66C-42C0-BDDC-608ED825BFD7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BA7F-9D10-4DD8-933A-FCF736130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58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CDB3-C66C-42C0-BDDC-608ED825BFD7}" type="datetimeFigureOut">
              <a:rPr lang="zh-TW" altLang="en-US" smtClean="0"/>
              <a:t>2020/3/27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3BA7F-9D10-4DD8-933A-FCF736130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17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0378" y="1053543"/>
            <a:ext cx="8963377" cy="5387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58243" y="1267127"/>
            <a:ext cx="8387645" cy="798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34823" y="1342472"/>
            <a:ext cx="643467" cy="647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logo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99289" y="284488"/>
            <a:ext cx="70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/>
              <a:t>首頁</a:t>
            </a:r>
            <a:endParaRPr lang="zh-TW" altLang="en-US" sz="2000" b="1" dirty="0"/>
          </a:p>
        </p:txBody>
      </p:sp>
      <p:sp>
        <p:nvSpPr>
          <p:cNvPr id="11" name="矩形 10"/>
          <p:cNvSpPr/>
          <p:nvPr/>
        </p:nvSpPr>
        <p:spPr>
          <a:xfrm>
            <a:off x="3016510" y="1465334"/>
            <a:ext cx="1056297" cy="43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影音教學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60672" y="1461710"/>
            <a:ext cx="1041278" cy="440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題庫測驗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89815" y="1458026"/>
            <a:ext cx="936763" cy="444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PVP</a:t>
            </a:r>
            <a:r>
              <a:rPr lang="zh-TW" altLang="en-US" sz="1600" dirty="0" smtClean="0">
                <a:solidFill>
                  <a:schemeClr val="tx1"/>
                </a:solidFill>
              </a:rPr>
              <a:t>對戰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29100" y="1465334"/>
            <a:ext cx="999068" cy="43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個人資訊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8243" y="2426301"/>
            <a:ext cx="8387645" cy="798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banner</a:t>
            </a:r>
          </a:p>
        </p:txBody>
      </p:sp>
      <p:sp>
        <p:nvSpPr>
          <p:cNvPr id="17" name="矩形 16"/>
          <p:cNvSpPr/>
          <p:nvPr/>
        </p:nvSpPr>
        <p:spPr>
          <a:xfrm>
            <a:off x="2734735" y="3524827"/>
            <a:ext cx="6510865" cy="798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網站使用教學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XXX -&gt; XXX -&gt; XXX</a:t>
            </a:r>
          </a:p>
        </p:txBody>
      </p:sp>
      <p:sp>
        <p:nvSpPr>
          <p:cNvPr id="18" name="矩形 17"/>
          <p:cNvSpPr/>
          <p:nvPr/>
        </p:nvSpPr>
        <p:spPr>
          <a:xfrm>
            <a:off x="9344904" y="1555646"/>
            <a:ext cx="646340" cy="2776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登入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34735" y="4623353"/>
            <a:ext cx="6510865" cy="1664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教材幻燈片</a:t>
            </a:r>
          </a:p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appinventor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smtClean="0">
                <a:solidFill>
                  <a:schemeClr val="tx1"/>
                </a:solidFill>
              </a:rPr>
              <a:t>html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css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javascript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12912" y="1465334"/>
            <a:ext cx="829854" cy="43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商城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919132" y="154161"/>
            <a:ext cx="2065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影音教學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70378" y="684599"/>
            <a:ext cx="8963377" cy="5756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58243" y="1267127"/>
            <a:ext cx="8387645" cy="798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38494" y="1388042"/>
            <a:ext cx="1354263" cy="54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A</a:t>
            </a:r>
            <a:r>
              <a:rPr lang="en-US" altLang="zh-TW" dirty="0" err="1" smtClean="0">
                <a:solidFill>
                  <a:schemeClr val="tx1"/>
                </a:solidFill>
              </a:rPr>
              <a:t>ppinventor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63938" y="1388043"/>
            <a:ext cx="1131955" cy="547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</a:t>
            </a:r>
            <a:r>
              <a:rPr lang="en-US" altLang="zh-TW" dirty="0" smtClean="0">
                <a:solidFill>
                  <a:schemeClr val="tx1"/>
                </a:solidFill>
              </a:rPr>
              <a:t>tml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31758" y="1388042"/>
            <a:ext cx="1041278" cy="54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</a:t>
            </a:r>
            <a:r>
              <a:rPr lang="en-US" altLang="zh-TW" dirty="0" err="1" smtClean="0">
                <a:solidFill>
                  <a:schemeClr val="tx1"/>
                </a:solidFill>
              </a:rPr>
              <a:t>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90825" y="1388042"/>
            <a:ext cx="1117721" cy="553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J</a:t>
            </a:r>
            <a:r>
              <a:rPr lang="en-US" altLang="zh-TW" dirty="0" err="1" smtClean="0">
                <a:solidFill>
                  <a:schemeClr val="tx1"/>
                </a:solidFill>
              </a:rPr>
              <a:t>avascript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8243" y="2279402"/>
            <a:ext cx="1510694" cy="3940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1948420" y="2434764"/>
            <a:ext cx="1131955" cy="1191342"/>
            <a:chOff x="1869396" y="2434764"/>
            <a:chExt cx="1131955" cy="1301857"/>
          </a:xfrm>
        </p:grpSpPr>
        <p:sp>
          <p:nvSpPr>
            <p:cNvPr id="18" name="矩形 17"/>
            <p:cNvSpPr/>
            <p:nvPr/>
          </p:nvSpPr>
          <p:spPr>
            <a:xfrm>
              <a:off x="1869396" y="2434764"/>
              <a:ext cx="1131955" cy="410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第一章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876044" y="2844800"/>
              <a:ext cx="709112" cy="891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。。。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。。。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。。</a:t>
              </a:r>
              <a:r>
                <a:rPr lang="zh-TW" altLang="en-US" dirty="0">
                  <a:solidFill>
                    <a:schemeClr val="tx1"/>
                  </a:solidFill>
                </a:rPr>
                <a:t>。</a:t>
              </a: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950425" y="3626107"/>
            <a:ext cx="1136597" cy="1214616"/>
            <a:chOff x="1864754" y="2434764"/>
            <a:chExt cx="1136597" cy="1301857"/>
          </a:xfrm>
        </p:grpSpPr>
        <p:sp>
          <p:nvSpPr>
            <p:cNvPr id="22" name="矩形 21"/>
            <p:cNvSpPr/>
            <p:nvPr/>
          </p:nvSpPr>
          <p:spPr>
            <a:xfrm>
              <a:off x="1869396" y="2434764"/>
              <a:ext cx="1131955" cy="410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第二章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864754" y="2844800"/>
              <a:ext cx="713755" cy="891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。。。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。。。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。。</a:t>
              </a:r>
              <a:r>
                <a:rPr lang="zh-TW" altLang="en-US" dirty="0">
                  <a:solidFill>
                    <a:schemeClr val="tx1"/>
                  </a:solidFill>
                </a:rPr>
                <a:t>。</a:t>
              </a: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1948419" y="4840723"/>
            <a:ext cx="1131955" cy="1198836"/>
            <a:chOff x="1869396" y="2434764"/>
            <a:chExt cx="1131955" cy="1301857"/>
          </a:xfrm>
        </p:grpSpPr>
        <p:sp>
          <p:nvSpPr>
            <p:cNvPr id="25" name="矩形 24"/>
            <p:cNvSpPr/>
            <p:nvPr/>
          </p:nvSpPr>
          <p:spPr>
            <a:xfrm>
              <a:off x="1869396" y="2434764"/>
              <a:ext cx="1131955" cy="410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第三章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876044" y="2844800"/>
              <a:ext cx="709114" cy="891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。。。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。。。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。。</a:t>
              </a:r>
              <a:r>
                <a:rPr lang="zh-TW" altLang="en-US" dirty="0">
                  <a:solidFill>
                    <a:schemeClr val="tx1"/>
                  </a:solidFill>
                </a:rPr>
                <a:t>。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3556802" y="2273994"/>
            <a:ext cx="4634023" cy="394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影片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42568" y="5672731"/>
            <a:ext cx="1131955" cy="547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ppt</a:t>
            </a:r>
            <a:r>
              <a:rPr lang="zh-TW" altLang="en-US" dirty="0" smtClean="0">
                <a:solidFill>
                  <a:schemeClr val="tx1"/>
                </a:solidFill>
              </a:rPr>
              <a:t>下載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84983" y="2273994"/>
            <a:ext cx="1660905" cy="3177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742568" y="2536268"/>
            <a:ext cx="1131955" cy="751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照片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725705" y="3549876"/>
            <a:ext cx="1148817" cy="1668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師資簡介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58243" y="789042"/>
            <a:ext cx="8387645" cy="381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NAV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79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919132" y="154161"/>
            <a:ext cx="2065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題庫測驗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0378" y="684599"/>
            <a:ext cx="8963377" cy="5756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58243" y="789042"/>
            <a:ext cx="8387645" cy="381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NAV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8243" y="1267127"/>
            <a:ext cx="8387645" cy="798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38494" y="1388042"/>
            <a:ext cx="1354263" cy="54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A</a:t>
            </a:r>
            <a:r>
              <a:rPr lang="en-US" altLang="zh-TW" dirty="0" err="1" smtClean="0">
                <a:solidFill>
                  <a:schemeClr val="tx1"/>
                </a:solidFill>
              </a:rPr>
              <a:t>ppinventor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63938" y="1388043"/>
            <a:ext cx="1131955" cy="5474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</a:t>
            </a:r>
            <a:r>
              <a:rPr lang="en-US" altLang="zh-TW" dirty="0" smtClean="0">
                <a:solidFill>
                  <a:schemeClr val="tx1"/>
                </a:solidFill>
              </a:rPr>
              <a:t>tml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1758" y="1388042"/>
            <a:ext cx="1041278" cy="54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C</a:t>
            </a:r>
            <a:r>
              <a:rPr lang="en-US" altLang="zh-TW" dirty="0" err="1" smtClean="0">
                <a:solidFill>
                  <a:schemeClr val="tx1"/>
                </a:solidFill>
              </a:rPr>
              <a:t>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90825" y="1388042"/>
            <a:ext cx="1117721" cy="553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J</a:t>
            </a:r>
            <a:r>
              <a:rPr lang="en-US" altLang="zh-TW" dirty="0" err="1" smtClean="0">
                <a:solidFill>
                  <a:schemeClr val="tx1"/>
                </a:solidFill>
              </a:rPr>
              <a:t>avascript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58243" y="2279402"/>
            <a:ext cx="1510694" cy="3940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948420" y="2434764"/>
            <a:ext cx="1131955" cy="1191342"/>
            <a:chOff x="1869396" y="2434764"/>
            <a:chExt cx="1131955" cy="1301857"/>
          </a:xfrm>
        </p:grpSpPr>
        <p:sp>
          <p:nvSpPr>
            <p:cNvPr id="14" name="矩形 13"/>
            <p:cNvSpPr/>
            <p:nvPr/>
          </p:nvSpPr>
          <p:spPr>
            <a:xfrm>
              <a:off x="1869396" y="2434764"/>
              <a:ext cx="1131955" cy="410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第一章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76044" y="2844800"/>
              <a:ext cx="709112" cy="891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。。。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。。。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。。</a:t>
              </a:r>
              <a:r>
                <a:rPr lang="zh-TW" altLang="en-US" dirty="0">
                  <a:solidFill>
                    <a:schemeClr val="tx1"/>
                  </a:solidFill>
                </a:rPr>
                <a:t>。</a:t>
              </a: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1950425" y="3626107"/>
            <a:ext cx="1136597" cy="1214616"/>
            <a:chOff x="1864754" y="2434764"/>
            <a:chExt cx="1136597" cy="1301857"/>
          </a:xfrm>
        </p:grpSpPr>
        <p:sp>
          <p:nvSpPr>
            <p:cNvPr id="17" name="矩形 16"/>
            <p:cNvSpPr/>
            <p:nvPr/>
          </p:nvSpPr>
          <p:spPr>
            <a:xfrm>
              <a:off x="1869396" y="2434764"/>
              <a:ext cx="1131955" cy="410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第二章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864754" y="2844800"/>
              <a:ext cx="713755" cy="891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。。。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。。。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。。</a:t>
              </a:r>
              <a:r>
                <a:rPr lang="zh-TW" altLang="en-US" dirty="0">
                  <a:solidFill>
                    <a:schemeClr val="tx1"/>
                  </a:solidFill>
                </a:rPr>
                <a:t>。</a:t>
              </a: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948419" y="4840723"/>
            <a:ext cx="1131955" cy="1198836"/>
            <a:chOff x="1869396" y="2434764"/>
            <a:chExt cx="1131955" cy="1301857"/>
          </a:xfrm>
        </p:grpSpPr>
        <p:sp>
          <p:nvSpPr>
            <p:cNvPr id="20" name="矩形 19"/>
            <p:cNvSpPr/>
            <p:nvPr/>
          </p:nvSpPr>
          <p:spPr>
            <a:xfrm>
              <a:off x="1869396" y="2434764"/>
              <a:ext cx="1131955" cy="410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第三章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876044" y="2844800"/>
              <a:ext cx="709114" cy="891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。。。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。。。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。。</a:t>
              </a:r>
              <a:r>
                <a:rPr lang="zh-TW" altLang="en-US" dirty="0">
                  <a:solidFill>
                    <a:schemeClr val="tx1"/>
                  </a:solidFill>
                </a:rPr>
                <a:t>。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3556802" y="2273994"/>
            <a:ext cx="6589086" cy="3946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59213" y="2531337"/>
            <a:ext cx="2372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題目 </a:t>
            </a:r>
            <a:r>
              <a:rPr lang="en-US" altLang="zh-TW" dirty="0" smtClean="0"/>
              <a:t>1</a:t>
            </a:r>
            <a:endParaRPr lang="en-US" altLang="zh-TW" dirty="0"/>
          </a:p>
          <a:p>
            <a:r>
              <a:rPr lang="en-US" altLang="zh-TW" dirty="0" smtClean="0"/>
              <a:t>(A).......</a:t>
            </a:r>
          </a:p>
          <a:p>
            <a:r>
              <a:rPr lang="en-US" altLang="zh-TW" dirty="0" smtClean="0"/>
              <a:t>(B)......</a:t>
            </a:r>
          </a:p>
          <a:p>
            <a:r>
              <a:rPr lang="en-US" altLang="zh-TW" dirty="0" smtClean="0"/>
              <a:t>(C)........</a:t>
            </a:r>
          </a:p>
          <a:p>
            <a:r>
              <a:rPr lang="en-US" altLang="zh-TW" dirty="0" smtClean="0"/>
              <a:t>(D).......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059213" y="4180270"/>
            <a:ext cx="2372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題目 </a:t>
            </a:r>
            <a:r>
              <a:rPr lang="en-US" altLang="zh-TW" dirty="0" smtClean="0"/>
              <a:t>2</a:t>
            </a:r>
            <a:endParaRPr lang="en-US" altLang="zh-TW" dirty="0"/>
          </a:p>
          <a:p>
            <a:r>
              <a:rPr lang="en-US" altLang="zh-TW" dirty="0" smtClean="0"/>
              <a:t>(A).......</a:t>
            </a:r>
          </a:p>
          <a:p>
            <a:r>
              <a:rPr lang="en-US" altLang="zh-TW" dirty="0" smtClean="0"/>
              <a:t>(B)......</a:t>
            </a:r>
          </a:p>
          <a:p>
            <a:r>
              <a:rPr lang="en-US" altLang="zh-TW" dirty="0" smtClean="0"/>
              <a:t>(C)........</a:t>
            </a:r>
          </a:p>
          <a:p>
            <a:r>
              <a:rPr lang="en-US" altLang="zh-TW" dirty="0" smtClean="0"/>
              <a:t>(D).......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8977050" y="2592772"/>
            <a:ext cx="331495" cy="1320918"/>
            <a:chOff x="8977051" y="2587623"/>
            <a:chExt cx="331495" cy="1320918"/>
          </a:xfrm>
        </p:grpSpPr>
        <p:sp>
          <p:nvSpPr>
            <p:cNvPr id="27" name="矩形 26"/>
            <p:cNvSpPr/>
            <p:nvPr/>
          </p:nvSpPr>
          <p:spPr>
            <a:xfrm>
              <a:off x="8980305" y="2587623"/>
              <a:ext cx="328241" cy="347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977051" y="2935111"/>
              <a:ext cx="331495" cy="3136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8977051" y="3247423"/>
              <a:ext cx="331495" cy="348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977051" y="3596228"/>
              <a:ext cx="331495" cy="312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D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8977050" y="4259293"/>
            <a:ext cx="331495" cy="1320918"/>
            <a:chOff x="8977051" y="2587623"/>
            <a:chExt cx="331495" cy="1320918"/>
          </a:xfrm>
        </p:grpSpPr>
        <p:sp>
          <p:nvSpPr>
            <p:cNvPr id="39" name="矩形 38"/>
            <p:cNvSpPr/>
            <p:nvPr/>
          </p:nvSpPr>
          <p:spPr>
            <a:xfrm>
              <a:off x="8980305" y="2587623"/>
              <a:ext cx="328241" cy="347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977051" y="2935111"/>
              <a:ext cx="331495" cy="3136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977051" y="3247423"/>
              <a:ext cx="331495" cy="348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977051" y="3596228"/>
              <a:ext cx="331495" cy="312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D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82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935405" y="120294"/>
            <a:ext cx="2065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PVP</a:t>
            </a:r>
            <a:r>
              <a:rPr lang="zh-TW" altLang="en-US" sz="2000" b="1" dirty="0" smtClean="0"/>
              <a:t>對戰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0378" y="684599"/>
            <a:ext cx="8963377" cy="5756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58243" y="897575"/>
            <a:ext cx="8387645" cy="381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NAV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14184" y="2423349"/>
            <a:ext cx="1605846" cy="1438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寵</a:t>
            </a:r>
            <a:r>
              <a:rPr lang="zh-TW" altLang="en-US" dirty="0">
                <a:solidFill>
                  <a:schemeClr val="tx1"/>
                </a:solidFill>
              </a:rPr>
              <a:t>物</a:t>
            </a:r>
          </a:p>
        </p:txBody>
      </p:sp>
      <p:sp>
        <p:nvSpPr>
          <p:cNvPr id="9" name="矩形 8"/>
          <p:cNvSpPr/>
          <p:nvPr/>
        </p:nvSpPr>
        <p:spPr>
          <a:xfrm>
            <a:off x="2464608" y="1492893"/>
            <a:ext cx="1027288" cy="663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玩家</a:t>
            </a:r>
            <a:r>
              <a:rPr lang="en-US" altLang="zh-TW" dirty="0" smtClean="0">
                <a:solidFill>
                  <a:schemeClr val="tx1"/>
                </a:solidFill>
              </a:rPr>
              <a:t>1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金幣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73161" y="1492893"/>
            <a:ext cx="691447" cy="663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頭貼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93474" y="2423349"/>
            <a:ext cx="1605846" cy="1438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寵</a:t>
            </a:r>
            <a:r>
              <a:rPr lang="zh-TW" altLang="en-US" dirty="0">
                <a:solidFill>
                  <a:schemeClr val="tx1"/>
                </a:solidFill>
              </a:rPr>
              <a:t>物</a:t>
            </a:r>
          </a:p>
        </p:txBody>
      </p:sp>
      <p:sp>
        <p:nvSpPr>
          <p:cNvPr id="13" name="矩形 12"/>
          <p:cNvSpPr/>
          <p:nvPr/>
        </p:nvSpPr>
        <p:spPr>
          <a:xfrm>
            <a:off x="9117188" y="1492893"/>
            <a:ext cx="1027288" cy="663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玩家</a:t>
            </a:r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金幣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25741" y="1492893"/>
            <a:ext cx="691447" cy="663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頭貼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73523" y="1492893"/>
            <a:ext cx="2294815" cy="4738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67614" y="1665999"/>
            <a:ext cx="1296909" cy="490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得分 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68339" y="1492893"/>
            <a:ext cx="2306418" cy="4738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86417" y="1665999"/>
            <a:ext cx="1296909" cy="490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得分 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606357" y="5851210"/>
            <a:ext cx="640650" cy="346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表</a:t>
            </a:r>
            <a:r>
              <a:rPr lang="zh-TW" altLang="en-US" dirty="0">
                <a:solidFill>
                  <a:schemeClr val="tx1"/>
                </a:solidFill>
              </a:rPr>
              <a:t>情</a:t>
            </a:r>
          </a:p>
        </p:txBody>
      </p:sp>
      <p:sp>
        <p:nvSpPr>
          <p:cNvPr id="26" name="矩形 25"/>
          <p:cNvSpPr/>
          <p:nvPr/>
        </p:nvSpPr>
        <p:spPr>
          <a:xfrm>
            <a:off x="9354247" y="5851210"/>
            <a:ext cx="640650" cy="346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投</a:t>
            </a:r>
            <a:r>
              <a:rPr lang="zh-TW" altLang="en-US" dirty="0">
                <a:solidFill>
                  <a:schemeClr val="tx1"/>
                </a:solidFill>
              </a:rPr>
              <a:t>降</a:t>
            </a:r>
          </a:p>
        </p:txBody>
      </p:sp>
      <p:sp>
        <p:nvSpPr>
          <p:cNvPr id="27" name="矩形 26"/>
          <p:cNvSpPr/>
          <p:nvPr/>
        </p:nvSpPr>
        <p:spPr>
          <a:xfrm>
            <a:off x="1911038" y="5851210"/>
            <a:ext cx="640650" cy="346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表</a:t>
            </a:r>
            <a:r>
              <a:rPr lang="zh-TW" altLang="en-US" dirty="0">
                <a:solidFill>
                  <a:schemeClr val="tx1"/>
                </a:solidFill>
              </a:rPr>
              <a:t>情</a:t>
            </a:r>
          </a:p>
        </p:txBody>
      </p:sp>
      <p:sp>
        <p:nvSpPr>
          <p:cNvPr id="28" name="矩形 27"/>
          <p:cNvSpPr/>
          <p:nvPr/>
        </p:nvSpPr>
        <p:spPr>
          <a:xfrm>
            <a:off x="2658928" y="5851210"/>
            <a:ext cx="640650" cy="346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投</a:t>
            </a:r>
            <a:r>
              <a:rPr lang="zh-TW" altLang="en-US" dirty="0">
                <a:solidFill>
                  <a:schemeClr val="tx1"/>
                </a:solidFill>
              </a:rPr>
              <a:t>降</a:t>
            </a:r>
          </a:p>
        </p:txBody>
      </p:sp>
      <p:sp>
        <p:nvSpPr>
          <p:cNvPr id="29" name="矩形 28"/>
          <p:cNvSpPr/>
          <p:nvPr/>
        </p:nvSpPr>
        <p:spPr>
          <a:xfrm>
            <a:off x="3836729" y="2415729"/>
            <a:ext cx="1958678" cy="1690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題目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42209" y="2423349"/>
            <a:ext cx="1958678" cy="1682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題目</a:t>
            </a:r>
          </a:p>
        </p:txBody>
      </p:sp>
      <p:grpSp>
        <p:nvGrpSpPr>
          <p:cNvPr id="35" name="群組 34"/>
          <p:cNvGrpSpPr/>
          <p:nvPr/>
        </p:nvGrpSpPr>
        <p:grpSpPr>
          <a:xfrm>
            <a:off x="6156689" y="4395280"/>
            <a:ext cx="1956363" cy="1546807"/>
            <a:chOff x="6155531" y="4319333"/>
            <a:chExt cx="1956363" cy="1546807"/>
          </a:xfrm>
        </p:grpSpPr>
        <p:sp>
          <p:nvSpPr>
            <p:cNvPr id="31" name="矩形 30"/>
            <p:cNvSpPr/>
            <p:nvPr/>
          </p:nvSpPr>
          <p:spPr>
            <a:xfrm>
              <a:off x="6155532" y="4320387"/>
              <a:ext cx="934641" cy="726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177253" y="4319333"/>
              <a:ext cx="934641" cy="726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177253" y="5139704"/>
              <a:ext cx="934641" cy="726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D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155531" y="5139704"/>
              <a:ext cx="934641" cy="726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3833879" y="4397438"/>
            <a:ext cx="1956363" cy="1546807"/>
            <a:chOff x="6155531" y="4319333"/>
            <a:chExt cx="1956363" cy="1546807"/>
          </a:xfrm>
        </p:grpSpPr>
        <p:sp>
          <p:nvSpPr>
            <p:cNvPr id="37" name="矩形 36"/>
            <p:cNvSpPr/>
            <p:nvPr/>
          </p:nvSpPr>
          <p:spPr>
            <a:xfrm>
              <a:off x="6155532" y="4320387"/>
              <a:ext cx="934641" cy="726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A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177253" y="4319333"/>
              <a:ext cx="934641" cy="726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177253" y="5139704"/>
              <a:ext cx="934641" cy="726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D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155531" y="5139704"/>
              <a:ext cx="934641" cy="726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38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935405" y="120294"/>
            <a:ext cx="2065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商</a:t>
            </a:r>
            <a:r>
              <a:rPr lang="zh-TW" altLang="en-US" sz="2000" b="1" dirty="0"/>
              <a:t>城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0378" y="684599"/>
            <a:ext cx="8963377" cy="5756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58243" y="789042"/>
            <a:ext cx="8387645" cy="381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NAV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8243" y="1267127"/>
            <a:ext cx="8387645" cy="825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50884" y="1391609"/>
            <a:ext cx="959462" cy="54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頭部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9159069" y="1273412"/>
            <a:ext cx="840062" cy="8057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儲值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865534" y="1473382"/>
            <a:ext cx="76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金幣</a:t>
            </a:r>
            <a:r>
              <a:rPr lang="en-US" altLang="zh-TW" b="1" dirty="0" smtClean="0"/>
              <a:t>:</a:t>
            </a:r>
            <a:endParaRPr lang="zh-TW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3730660" y="1391609"/>
            <a:ext cx="959462" cy="54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胸部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10436" y="1391609"/>
            <a:ext cx="959462" cy="54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手部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90212" y="1391609"/>
            <a:ext cx="959462" cy="547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腿部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58242" y="2217077"/>
            <a:ext cx="8387645" cy="4059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76664" y="2469940"/>
            <a:ext cx="1478845" cy="12761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商</a:t>
            </a:r>
            <a:r>
              <a:rPr lang="zh-TW" altLang="en-US" dirty="0">
                <a:solidFill>
                  <a:schemeClr val="tx1"/>
                </a:solidFill>
              </a:rPr>
              <a:t>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76664" y="4373281"/>
            <a:ext cx="1478845" cy="12761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商品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953904" y="4373280"/>
            <a:ext cx="1478845" cy="12761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商品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953905" y="2469939"/>
            <a:ext cx="1478845" cy="12761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商品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12913" y="2469939"/>
            <a:ext cx="1478845" cy="12761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商品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230508" y="4373280"/>
            <a:ext cx="1478845" cy="12761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商品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15330" y="3938008"/>
            <a:ext cx="801511" cy="273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價</a:t>
            </a:r>
            <a:r>
              <a:rPr lang="zh-TW" altLang="en-US" dirty="0">
                <a:solidFill>
                  <a:schemeClr val="tx1"/>
                </a:solidFill>
              </a:rPr>
              <a:t>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15329" y="5810946"/>
            <a:ext cx="801511" cy="273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價</a:t>
            </a:r>
            <a:r>
              <a:rPr lang="zh-TW" altLang="en-US" dirty="0">
                <a:solidFill>
                  <a:schemeClr val="tx1"/>
                </a:solidFill>
              </a:rPr>
              <a:t>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287287" y="5808795"/>
            <a:ext cx="801511" cy="273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價</a:t>
            </a:r>
            <a:r>
              <a:rPr lang="zh-TW" altLang="en-US" dirty="0">
                <a:solidFill>
                  <a:schemeClr val="tx1"/>
                </a:solidFill>
              </a:rPr>
              <a:t>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292570" y="3930548"/>
            <a:ext cx="801511" cy="273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價</a:t>
            </a:r>
            <a:r>
              <a:rPr lang="zh-TW" altLang="en-US" dirty="0">
                <a:solidFill>
                  <a:schemeClr val="tx1"/>
                </a:solidFill>
              </a:rPr>
              <a:t>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550850" y="3934968"/>
            <a:ext cx="801511" cy="273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價</a:t>
            </a:r>
            <a:r>
              <a:rPr lang="zh-TW" altLang="en-US" dirty="0">
                <a:solidFill>
                  <a:schemeClr val="tx1"/>
                </a:solidFill>
              </a:rPr>
              <a:t>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51308" y="5810945"/>
            <a:ext cx="801511" cy="273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價</a:t>
            </a:r>
            <a:r>
              <a:rPr lang="zh-TW" altLang="en-US" dirty="0">
                <a:solidFill>
                  <a:schemeClr val="tx1"/>
                </a:solidFill>
              </a:rPr>
              <a:t>格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5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935405" y="120294"/>
            <a:ext cx="2065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/>
              <a:t>個人資</a:t>
            </a:r>
            <a:r>
              <a:rPr lang="zh-TW" altLang="en-US" sz="2000" b="1" dirty="0"/>
              <a:t>訊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0378" y="684599"/>
            <a:ext cx="8963377" cy="5756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58243" y="900102"/>
            <a:ext cx="8387645" cy="381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NAV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2215" y="1539580"/>
            <a:ext cx="1899357" cy="1724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頭貼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05312" y="3397318"/>
            <a:ext cx="1213161" cy="408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solidFill>
                  <a:schemeClr val="tx1"/>
                </a:solidFill>
              </a:rPr>
              <a:t>更改頭</a:t>
            </a:r>
            <a:r>
              <a:rPr lang="zh-TW" altLang="en-US">
                <a:solidFill>
                  <a:schemeClr val="tx1"/>
                </a:solidFill>
              </a:rPr>
              <a:t>貼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8203936" y="4207974"/>
            <a:ext cx="1556883" cy="1233335"/>
            <a:chOff x="6394688" y="5420897"/>
            <a:chExt cx="1213162" cy="1229489"/>
          </a:xfrm>
        </p:grpSpPr>
        <p:sp>
          <p:nvSpPr>
            <p:cNvPr id="13" name="矩形 12"/>
            <p:cNvSpPr/>
            <p:nvPr/>
          </p:nvSpPr>
          <p:spPr>
            <a:xfrm>
              <a:off x="6394689" y="5420897"/>
              <a:ext cx="1213161" cy="408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Google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394689" y="5829229"/>
              <a:ext cx="1213161" cy="408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Email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94688" y="6241637"/>
              <a:ext cx="1213161" cy="408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Facebook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166644" y="4207974"/>
            <a:ext cx="1899357" cy="1724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戰績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勝利</a:t>
            </a:r>
            <a:r>
              <a:rPr lang="en-US" altLang="zh-TW" dirty="0" smtClean="0">
                <a:solidFill>
                  <a:schemeClr val="tx1"/>
                </a:solidFill>
              </a:rPr>
              <a:t>:5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  失敗</a:t>
            </a:r>
            <a:r>
              <a:rPr lang="en-US" altLang="zh-TW" dirty="0" smtClean="0">
                <a:solidFill>
                  <a:schemeClr val="tx1"/>
                </a:solidFill>
              </a:rPr>
              <a:t>:5</a:t>
            </a: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勝率</a:t>
            </a:r>
            <a:r>
              <a:rPr lang="en-US" altLang="zh-TW" dirty="0" smtClean="0">
                <a:solidFill>
                  <a:schemeClr val="tx1"/>
                </a:solidFill>
              </a:rPr>
              <a:t>:50%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01270" y="5523664"/>
            <a:ext cx="541867" cy="408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編輯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4518853" y="1718274"/>
            <a:ext cx="2807637" cy="810656"/>
            <a:chOff x="5331378" y="1591145"/>
            <a:chExt cx="3173585" cy="810656"/>
          </a:xfrm>
        </p:grpSpPr>
        <p:sp>
          <p:nvSpPr>
            <p:cNvPr id="9" name="矩形 8"/>
            <p:cNvSpPr/>
            <p:nvPr/>
          </p:nvSpPr>
          <p:spPr>
            <a:xfrm>
              <a:off x="5331378" y="1993051"/>
              <a:ext cx="727664" cy="408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暱稱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31379" y="1591145"/>
              <a:ext cx="732988" cy="408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059043" y="1591145"/>
              <a:ext cx="2445920" cy="408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12345678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059042" y="2002181"/>
              <a:ext cx="2445920" cy="399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AABBCC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518853" y="3806066"/>
            <a:ext cx="2482417" cy="2126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自</a:t>
            </a:r>
            <a:r>
              <a:rPr lang="zh-TW" altLang="en-US" dirty="0">
                <a:solidFill>
                  <a:schemeClr val="tx1"/>
                </a:solidFill>
              </a:rPr>
              <a:t>介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567909" y="4653320"/>
            <a:ext cx="766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綁</a:t>
            </a:r>
            <a:r>
              <a:rPr lang="zh-TW" altLang="en-US" sz="1600" b="1" dirty="0"/>
              <a:t>定</a:t>
            </a:r>
          </a:p>
        </p:txBody>
      </p:sp>
      <p:sp>
        <p:nvSpPr>
          <p:cNvPr id="29" name="矩形 28"/>
          <p:cNvSpPr/>
          <p:nvPr/>
        </p:nvSpPr>
        <p:spPr>
          <a:xfrm>
            <a:off x="9411693" y="5736885"/>
            <a:ext cx="650326" cy="408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確定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54959" y="5736885"/>
            <a:ext cx="650326" cy="408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取</a:t>
            </a:r>
            <a:r>
              <a:rPr lang="zh-TW" altLang="en-US" dirty="0">
                <a:solidFill>
                  <a:schemeClr val="tx1"/>
                </a:solidFill>
              </a:rPr>
              <a:t>消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61462" y="1539580"/>
            <a:ext cx="1899357" cy="1724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寵</a:t>
            </a:r>
            <a:r>
              <a:rPr lang="zh-TW" altLang="en-US" dirty="0">
                <a:solidFill>
                  <a:schemeClr val="tx1"/>
                </a:solidFill>
              </a:rPr>
              <a:t>物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503568" y="2700965"/>
            <a:ext cx="1932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積分  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</a:t>
            </a:r>
            <a:r>
              <a:rPr lang="en-US" altLang="zh-TW" dirty="0" smtClean="0"/>
              <a:t>999999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金幣  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</a:t>
            </a:r>
            <a:r>
              <a:rPr lang="en-US" altLang="zh-TW" dirty="0" smtClean="0"/>
              <a:t>333333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203936" y="3395102"/>
            <a:ext cx="1213161" cy="408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更改裝備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7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232</Words>
  <Application>Microsoft Office PowerPoint</Application>
  <PresentationFormat>寬螢幕</PresentationFormat>
  <Paragraphs>150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周柏辰</dc:creator>
  <cp:lastModifiedBy>周柏辰</cp:lastModifiedBy>
  <cp:revision>17</cp:revision>
  <dcterms:created xsi:type="dcterms:W3CDTF">2020-03-24T08:47:38Z</dcterms:created>
  <dcterms:modified xsi:type="dcterms:W3CDTF">2020-03-26T18:32:02Z</dcterms:modified>
</cp:coreProperties>
</file>