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79" r:id="rId3"/>
    <p:sldId id="280" r:id="rId4"/>
    <p:sldId id="281" r:id="rId5"/>
    <p:sldId id="282" r:id="rId6"/>
    <p:sldId id="283" r:id="rId7"/>
    <p:sldId id="284" r:id="rId8"/>
    <p:sldId id="302" r:id="rId9"/>
    <p:sldId id="287" r:id="rId10"/>
    <p:sldId id="303" r:id="rId11"/>
    <p:sldId id="312" r:id="rId12"/>
    <p:sldId id="295" r:id="rId13"/>
    <p:sldId id="311" r:id="rId14"/>
    <p:sldId id="294" r:id="rId15"/>
    <p:sldId id="29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B4B"/>
    <a:srgbClr val="FF7817"/>
    <a:srgbClr val="FFD459"/>
    <a:srgbClr val="E8620E"/>
    <a:srgbClr val="B88240"/>
    <a:srgbClr val="222325"/>
    <a:srgbClr val="2D3848"/>
    <a:srgbClr val="DCB89C"/>
    <a:srgbClr val="283743"/>
    <a:srgbClr val="855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18" autoAdjust="0"/>
  </p:normalViewPr>
  <p:slideViewPr>
    <p:cSldViewPr snapToGrid="0">
      <p:cViewPr varScale="1"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98407-7539-4C88-B591-2FC07A4ED2BC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DC4B-121D-46CC-9D52-F4252E08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0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90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125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21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32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763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92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296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6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4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42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31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83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018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19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2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79D9-E8A7-4020-9F53-DCBB7345420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2" t="3031" b="63636"/>
          <a:stretch>
            <a:fillRect/>
          </a:stretch>
        </p:blipFill>
        <p:spPr>
          <a:xfrm>
            <a:off x="9337542" y="322118"/>
            <a:ext cx="2854457" cy="18114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" t="15758" r="82890" b="54697"/>
          <a:stretch>
            <a:fillRect/>
          </a:stretch>
        </p:blipFill>
        <p:spPr>
          <a:xfrm>
            <a:off x="0" y="322118"/>
            <a:ext cx="2203381" cy="23351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29"/>
          <a:stretch/>
        </p:blipFill>
        <p:spPr>
          <a:xfrm>
            <a:off x="-1" y="3075620"/>
            <a:ext cx="12191999" cy="378237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7376" y="658472"/>
            <a:ext cx="4597244" cy="113877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680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XXX</a:t>
            </a:r>
            <a:endParaRPr lang="zh-CN" altLang="en-US" sz="68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16200000">
            <a:off x="10931216" y="4990780"/>
            <a:ext cx="677108" cy="3057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6" y="488784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F84359-0258-489D-AA4F-C891081DAE03}"/>
              </a:ext>
            </a:extLst>
          </p:cNvPr>
          <p:cNvSpPr txBox="1"/>
          <p:nvPr/>
        </p:nvSpPr>
        <p:spPr>
          <a:xfrm>
            <a:off x="2070116" y="4128843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0052E0-7605-4E04-B9D3-C85453F4378D}"/>
              </a:ext>
            </a:extLst>
          </p:cNvPr>
          <p:cNvSpPr txBox="1"/>
          <p:nvPr/>
        </p:nvSpPr>
        <p:spPr>
          <a:xfrm>
            <a:off x="5587687" y="4128843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3E0C17-5302-4BF4-BBA5-D61DFD382CA5}"/>
              </a:ext>
            </a:extLst>
          </p:cNvPr>
          <p:cNvSpPr txBox="1"/>
          <p:nvPr/>
        </p:nvSpPr>
        <p:spPr>
          <a:xfrm>
            <a:off x="9105258" y="4128843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16" name="图片 7">
            <a:extLst>
              <a:ext uri="{FF2B5EF4-FFF2-40B4-BE49-F238E27FC236}">
                <a16:creationId xmlns:a16="http://schemas.microsoft.com/office/drawing/2014/main" id="{C29BB7B6-745A-41C0-ACBB-AF91A89643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12" t="42891" r="147" b="42071"/>
          <a:stretch/>
        </p:blipFill>
        <p:spPr>
          <a:xfrm flipH="1">
            <a:off x="1610237" y="2310000"/>
            <a:ext cx="2215591" cy="1380174"/>
          </a:xfrm>
          <a:prstGeom prst="rect">
            <a:avLst/>
          </a:prstGeom>
        </p:spPr>
      </p:pic>
      <p:pic>
        <p:nvPicPr>
          <p:cNvPr id="17" name="图片 7">
            <a:extLst>
              <a:ext uri="{FF2B5EF4-FFF2-40B4-BE49-F238E27FC236}">
                <a16:creationId xmlns:a16="http://schemas.microsoft.com/office/drawing/2014/main" id="{C29BB7B6-745A-41C0-ACBB-AF91A89643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12" t="42891" r="147" b="42071"/>
          <a:stretch/>
        </p:blipFill>
        <p:spPr>
          <a:xfrm flipH="1">
            <a:off x="4988202" y="2310000"/>
            <a:ext cx="2215591" cy="1380174"/>
          </a:xfrm>
          <a:prstGeom prst="rect">
            <a:avLst/>
          </a:prstGeom>
        </p:spPr>
      </p:pic>
      <p:pic>
        <p:nvPicPr>
          <p:cNvPr id="18" name="图片 7">
            <a:extLst>
              <a:ext uri="{FF2B5EF4-FFF2-40B4-BE49-F238E27FC236}">
                <a16:creationId xmlns:a16="http://schemas.microsoft.com/office/drawing/2014/main" id="{C29BB7B6-745A-41C0-ACBB-AF91A89643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12" t="42891" r="147" b="42071"/>
          <a:stretch/>
        </p:blipFill>
        <p:spPr>
          <a:xfrm flipH="1">
            <a:off x="8505773" y="2310000"/>
            <a:ext cx="2215591" cy="13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5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9" y="428561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627446" y="1188353"/>
            <a:ext cx="7608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40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41" name="文本框 14">
            <a:extLst>
              <a:ext uri="{FF2B5EF4-FFF2-40B4-BE49-F238E27FC236}">
                <a16:creationId xmlns:a16="http://schemas.microsoft.com/office/drawing/2014/main" id="{A5B57BE3-666A-4ED5-9A97-D1A4EA9AB1DF}"/>
              </a:ext>
            </a:extLst>
          </p:cNvPr>
          <p:cNvSpPr txBox="1"/>
          <p:nvPr/>
        </p:nvSpPr>
        <p:spPr>
          <a:xfrm>
            <a:off x="5532025" y="3276132"/>
            <a:ext cx="246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24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46" name="Freeform 103">
            <a:extLst>
              <a:ext uri="{FF2B5EF4-FFF2-40B4-BE49-F238E27FC236}">
                <a16:creationId xmlns:a16="http://schemas.microsoft.com/office/drawing/2014/main" id="{E8DB6CA3-39F2-4BF2-BBEF-C2AF43938672}"/>
              </a:ext>
            </a:extLst>
          </p:cNvPr>
          <p:cNvSpPr>
            <a:spLocks noEditPoints="1"/>
          </p:cNvSpPr>
          <p:nvPr/>
        </p:nvSpPr>
        <p:spPr bwMode="auto">
          <a:xfrm>
            <a:off x="4822831" y="3194985"/>
            <a:ext cx="396486" cy="58477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7" name="文本框 14">
            <a:extLst>
              <a:ext uri="{FF2B5EF4-FFF2-40B4-BE49-F238E27FC236}">
                <a16:creationId xmlns:a16="http://schemas.microsoft.com/office/drawing/2014/main" id="{A5B57BE3-666A-4ED5-9A97-D1A4EA9AB1DF}"/>
              </a:ext>
            </a:extLst>
          </p:cNvPr>
          <p:cNvSpPr txBox="1"/>
          <p:nvPr/>
        </p:nvSpPr>
        <p:spPr>
          <a:xfrm>
            <a:off x="5532025" y="4928520"/>
            <a:ext cx="246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24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48" name="Freeform 103">
            <a:extLst>
              <a:ext uri="{FF2B5EF4-FFF2-40B4-BE49-F238E27FC236}">
                <a16:creationId xmlns:a16="http://schemas.microsoft.com/office/drawing/2014/main" id="{E8DB6CA3-39F2-4BF2-BBEF-C2AF43938672}"/>
              </a:ext>
            </a:extLst>
          </p:cNvPr>
          <p:cNvSpPr>
            <a:spLocks noEditPoints="1"/>
          </p:cNvSpPr>
          <p:nvPr/>
        </p:nvSpPr>
        <p:spPr bwMode="auto">
          <a:xfrm>
            <a:off x="4822831" y="4866966"/>
            <a:ext cx="396486" cy="58477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416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1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4977744" y="477579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2DAE7E-5BB2-4390-A8FE-33A59676405A}"/>
              </a:ext>
            </a:extLst>
          </p:cNvPr>
          <p:cNvSpPr txBox="1"/>
          <p:nvPr/>
        </p:nvSpPr>
        <p:spPr>
          <a:xfrm>
            <a:off x="1040674" y="3320043"/>
            <a:ext cx="304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48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5DA9D4-C1C6-414C-888B-69135C56D744}"/>
              </a:ext>
            </a:extLst>
          </p:cNvPr>
          <p:cNvSpPr txBox="1"/>
          <p:nvPr/>
        </p:nvSpPr>
        <p:spPr>
          <a:xfrm>
            <a:off x="8426823" y="3320043"/>
            <a:ext cx="2766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48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pic>
        <p:nvPicPr>
          <p:cNvPr id="11" name="图片 4">
            <a:extLst>
              <a:ext uri="{FF2B5EF4-FFF2-40B4-BE49-F238E27FC236}">
                <a16:creationId xmlns:a16="http://schemas.microsoft.com/office/drawing/2014/main" id="{9B9FAFE9-BDE4-48CE-A5CA-2045C4B28C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5176" y="1539933"/>
            <a:ext cx="4661647" cy="46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9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9" y="428561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627446" y="1188353"/>
            <a:ext cx="7608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48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grpSp>
        <p:nvGrpSpPr>
          <p:cNvPr id="9" name="组合 13">
            <a:extLst>
              <a:ext uri="{FF2B5EF4-FFF2-40B4-BE49-F238E27FC236}">
                <a16:creationId xmlns:a16="http://schemas.microsoft.com/office/drawing/2014/main" id="{A67CA276-03FB-4524-A575-2FA9609DD9CB}"/>
              </a:ext>
            </a:extLst>
          </p:cNvPr>
          <p:cNvGrpSpPr/>
          <p:nvPr/>
        </p:nvGrpSpPr>
        <p:grpSpPr>
          <a:xfrm>
            <a:off x="1090823" y="3030220"/>
            <a:ext cx="795020" cy="797560"/>
            <a:chOff x="694606" y="2046620"/>
            <a:chExt cx="897350" cy="899792"/>
          </a:xfrm>
          <a:blipFill>
            <a:blip r:embed="rId4"/>
            <a:stretch>
              <a:fillRect/>
            </a:stretch>
          </a:blipFill>
        </p:grpSpPr>
        <p:grpSp>
          <p:nvGrpSpPr>
            <p:cNvPr id="11" name="组合 14">
              <a:extLst>
                <a:ext uri="{FF2B5EF4-FFF2-40B4-BE49-F238E27FC236}">
                  <a16:creationId xmlns:a16="http://schemas.microsoft.com/office/drawing/2014/main" id="{61A7871B-B595-47EC-9B3E-855331468C04}"/>
                </a:ext>
              </a:extLst>
            </p:cNvPr>
            <p:cNvGrpSpPr/>
            <p:nvPr/>
          </p:nvGrpSpPr>
          <p:grpSpPr>
            <a:xfrm>
              <a:off x="694606" y="2046620"/>
              <a:ext cx="897350" cy="899792"/>
              <a:chOff x="2510790" y="1152525"/>
              <a:chExt cx="673100" cy="674688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704F51DD-2DA3-4726-B8C6-8C1D7F6BD609}"/>
                  </a:ext>
                </a:extLst>
              </p:cNvPr>
              <p:cNvSpPr/>
              <p:nvPr/>
            </p:nvSpPr>
            <p:spPr bwMode="auto">
              <a:xfrm>
                <a:off x="2510790" y="1152525"/>
                <a:ext cx="673100" cy="674688"/>
              </a:xfrm>
              <a:custGeom>
                <a:avLst/>
                <a:gdLst>
                  <a:gd name="T0" fmla="*/ 32 w 262"/>
                  <a:gd name="T1" fmla="*/ 188 h 262"/>
                  <a:gd name="T2" fmla="*/ 74 w 262"/>
                  <a:gd name="T3" fmla="*/ 31 h 262"/>
                  <a:gd name="T4" fmla="*/ 230 w 262"/>
                  <a:gd name="T5" fmla="*/ 73 h 262"/>
                  <a:gd name="T6" fmla="*/ 189 w 262"/>
                  <a:gd name="T7" fmla="*/ 230 h 262"/>
                  <a:gd name="T8" fmla="*/ 32 w 262"/>
                  <a:gd name="T9" fmla="*/ 188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2">
                    <a:moveTo>
                      <a:pt x="32" y="188"/>
                    </a:moveTo>
                    <a:cubicBezTo>
                      <a:pt x="0" y="133"/>
                      <a:pt x="19" y="63"/>
                      <a:pt x="74" y="31"/>
                    </a:cubicBezTo>
                    <a:cubicBezTo>
                      <a:pt x="128" y="0"/>
                      <a:pt x="199" y="18"/>
                      <a:pt x="230" y="73"/>
                    </a:cubicBezTo>
                    <a:cubicBezTo>
                      <a:pt x="262" y="129"/>
                      <a:pt x="243" y="198"/>
                      <a:pt x="189" y="230"/>
                    </a:cubicBezTo>
                    <a:cubicBezTo>
                      <a:pt x="133" y="262"/>
                      <a:pt x="64" y="243"/>
                      <a:pt x="32" y="188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F0A7543-3D89-4E23-8E51-3B3C96D149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5278" y="1341438"/>
                <a:ext cx="287338" cy="444500"/>
              </a:xfrm>
              <a:custGeom>
                <a:avLst/>
                <a:gdLst>
                  <a:gd name="T0" fmla="*/ 11 w 112"/>
                  <a:gd name="T1" fmla="*/ 172 h 173"/>
                  <a:gd name="T2" fmla="*/ 0 w 112"/>
                  <a:gd name="T3" fmla="*/ 173 h 173"/>
                  <a:gd name="T4" fmla="*/ 0 w 112"/>
                  <a:gd name="T5" fmla="*/ 173 h 173"/>
                  <a:gd name="T6" fmla="*/ 11 w 112"/>
                  <a:gd name="T7" fmla="*/ 172 h 173"/>
                  <a:gd name="T8" fmla="*/ 96 w 112"/>
                  <a:gd name="T9" fmla="*/ 0 h 173"/>
                  <a:gd name="T10" fmla="*/ 96 w 112"/>
                  <a:gd name="T11" fmla="*/ 0 h 173"/>
                  <a:gd name="T12" fmla="*/ 112 w 112"/>
                  <a:gd name="T13" fmla="*/ 58 h 173"/>
                  <a:gd name="T14" fmla="*/ 96 w 112"/>
                  <a:gd name="T15" fmla="*/ 0 h 173"/>
                  <a:gd name="T16" fmla="*/ 96 w 112"/>
                  <a:gd name="T1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73">
                    <a:moveTo>
                      <a:pt x="11" y="172"/>
                    </a:moveTo>
                    <a:cubicBezTo>
                      <a:pt x="8" y="172"/>
                      <a:pt x="4" y="172"/>
                      <a:pt x="0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4" y="173"/>
                      <a:pt x="8" y="172"/>
                      <a:pt x="11" y="172"/>
                    </a:cubicBezTo>
                    <a:moveTo>
                      <a:pt x="96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107" y="18"/>
                      <a:pt x="112" y="38"/>
                      <a:pt x="112" y="58"/>
                    </a:cubicBezTo>
                    <a:cubicBezTo>
                      <a:pt x="112" y="38"/>
                      <a:pt x="107" y="18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  <p:sp>
            <p:nvSpPr>
              <p:cNvPr id="15" name="Freeform 16">
                <a:extLst>
                  <a:ext uri="{FF2B5EF4-FFF2-40B4-BE49-F238E27FC236}">
                    <a16:creationId xmlns:a16="http://schemas.microsoft.com/office/drawing/2014/main" id="{0418FD64-F8E9-4D33-98F6-020DEBEB3E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6665" y="1165225"/>
                <a:ext cx="641350" cy="646113"/>
              </a:xfrm>
              <a:custGeom>
                <a:avLst/>
                <a:gdLst>
                  <a:gd name="T0" fmla="*/ 154 w 250"/>
                  <a:gd name="T1" fmla="*/ 244 h 251"/>
                  <a:gd name="T2" fmla="*/ 134 w 250"/>
                  <a:gd name="T3" fmla="*/ 251 h 251"/>
                  <a:gd name="T4" fmla="*/ 92 w 250"/>
                  <a:gd name="T5" fmla="*/ 247 h 251"/>
                  <a:gd name="T6" fmla="*/ 114 w 250"/>
                  <a:gd name="T7" fmla="*/ 247 h 251"/>
                  <a:gd name="T8" fmla="*/ 92 w 250"/>
                  <a:gd name="T9" fmla="*/ 247 h 251"/>
                  <a:gd name="T10" fmla="*/ 190 w 250"/>
                  <a:gd name="T11" fmla="*/ 228 h 251"/>
                  <a:gd name="T12" fmla="*/ 174 w 250"/>
                  <a:gd name="T13" fmla="*/ 241 h 251"/>
                  <a:gd name="T14" fmla="*/ 55 w 250"/>
                  <a:gd name="T15" fmla="*/ 230 h 251"/>
                  <a:gd name="T16" fmla="*/ 75 w 250"/>
                  <a:gd name="T17" fmla="*/ 236 h 251"/>
                  <a:gd name="T18" fmla="*/ 55 w 250"/>
                  <a:gd name="T19" fmla="*/ 230 h 251"/>
                  <a:gd name="T20" fmla="*/ 190 w 250"/>
                  <a:gd name="T21" fmla="*/ 228 h 251"/>
                  <a:gd name="T22" fmla="*/ 221 w 250"/>
                  <a:gd name="T23" fmla="*/ 201 h 251"/>
                  <a:gd name="T24" fmla="*/ 209 w 250"/>
                  <a:gd name="T25" fmla="*/ 219 h 251"/>
                  <a:gd name="T26" fmla="*/ 25 w 250"/>
                  <a:gd name="T27" fmla="*/ 201 h 251"/>
                  <a:gd name="T28" fmla="*/ 41 w 250"/>
                  <a:gd name="T29" fmla="*/ 214 h 251"/>
                  <a:gd name="T30" fmla="*/ 25 w 250"/>
                  <a:gd name="T31" fmla="*/ 201 h 251"/>
                  <a:gd name="T32" fmla="*/ 240 w 250"/>
                  <a:gd name="T33" fmla="*/ 165 h 251"/>
                  <a:gd name="T34" fmla="*/ 235 w 250"/>
                  <a:gd name="T35" fmla="*/ 186 h 251"/>
                  <a:gd name="T36" fmla="*/ 6 w 250"/>
                  <a:gd name="T37" fmla="*/ 164 h 251"/>
                  <a:gd name="T38" fmla="*/ 17 w 250"/>
                  <a:gd name="T39" fmla="*/ 182 h 251"/>
                  <a:gd name="T40" fmla="*/ 6 w 250"/>
                  <a:gd name="T41" fmla="*/ 164 h 251"/>
                  <a:gd name="T42" fmla="*/ 246 w 250"/>
                  <a:gd name="T43" fmla="*/ 126 h 251"/>
                  <a:gd name="T44" fmla="*/ 249 w 250"/>
                  <a:gd name="T45" fmla="*/ 147 h 251"/>
                  <a:gd name="T46" fmla="*/ 0 w 250"/>
                  <a:gd name="T47" fmla="*/ 126 h 251"/>
                  <a:gd name="T48" fmla="*/ 4 w 250"/>
                  <a:gd name="T49" fmla="*/ 123 h 251"/>
                  <a:gd name="T50" fmla="*/ 5 w 250"/>
                  <a:gd name="T51" fmla="*/ 143 h 251"/>
                  <a:gd name="T52" fmla="*/ 0 w 250"/>
                  <a:gd name="T53" fmla="*/ 126 h 251"/>
                  <a:gd name="T54" fmla="*/ 246 w 250"/>
                  <a:gd name="T55" fmla="*/ 90 h 251"/>
                  <a:gd name="T56" fmla="*/ 246 w 250"/>
                  <a:gd name="T57" fmla="*/ 112 h 251"/>
                  <a:gd name="T58" fmla="*/ 2 w 250"/>
                  <a:gd name="T59" fmla="*/ 102 h 251"/>
                  <a:gd name="T60" fmla="*/ 12 w 250"/>
                  <a:gd name="T61" fmla="*/ 84 h 251"/>
                  <a:gd name="T62" fmla="*/ 2 w 250"/>
                  <a:gd name="T63" fmla="*/ 102 h 251"/>
                  <a:gd name="T64" fmla="*/ 227 w 250"/>
                  <a:gd name="T65" fmla="*/ 53 h 251"/>
                  <a:gd name="T66" fmla="*/ 234 w 250"/>
                  <a:gd name="T67" fmla="*/ 73 h 251"/>
                  <a:gd name="T68" fmla="*/ 17 w 250"/>
                  <a:gd name="T69" fmla="*/ 63 h 251"/>
                  <a:gd name="T70" fmla="*/ 32 w 250"/>
                  <a:gd name="T71" fmla="*/ 49 h 251"/>
                  <a:gd name="T72" fmla="*/ 17 w 250"/>
                  <a:gd name="T73" fmla="*/ 63 h 251"/>
                  <a:gd name="T74" fmla="*/ 195 w 250"/>
                  <a:gd name="T75" fmla="*/ 27 h 251"/>
                  <a:gd name="T76" fmla="*/ 214 w 250"/>
                  <a:gd name="T77" fmla="*/ 37 h 251"/>
                  <a:gd name="T78" fmla="*/ 195 w 250"/>
                  <a:gd name="T79" fmla="*/ 27 h 251"/>
                  <a:gd name="T80" fmla="*/ 60 w 250"/>
                  <a:gd name="T81" fmla="*/ 19 h 251"/>
                  <a:gd name="T82" fmla="*/ 46 w 250"/>
                  <a:gd name="T83" fmla="*/ 34 h 251"/>
                  <a:gd name="T84" fmla="*/ 159 w 250"/>
                  <a:gd name="T85" fmla="*/ 10 h 251"/>
                  <a:gd name="T86" fmla="*/ 179 w 250"/>
                  <a:gd name="T87" fmla="*/ 13 h 251"/>
                  <a:gd name="T88" fmla="*/ 159 w 250"/>
                  <a:gd name="T89" fmla="*/ 10 h 251"/>
                  <a:gd name="T90" fmla="*/ 98 w 250"/>
                  <a:gd name="T91" fmla="*/ 3 h 251"/>
                  <a:gd name="T92" fmla="*/ 80 w 250"/>
                  <a:gd name="T93" fmla="*/ 13 h 251"/>
                  <a:gd name="T94" fmla="*/ 125 w 250"/>
                  <a:gd name="T95" fmla="*/ 5 h 251"/>
                  <a:gd name="T96" fmla="*/ 119 w 250"/>
                  <a:gd name="T97" fmla="*/ 1 h 251"/>
                  <a:gd name="T98" fmla="*/ 140 w 250"/>
                  <a:gd name="T99" fmla="*/ 1 h 251"/>
                  <a:gd name="T100" fmla="*/ 125 w 250"/>
                  <a:gd name="T101" fmla="*/ 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0" h="251">
                    <a:moveTo>
                      <a:pt x="134" y="247"/>
                    </a:moveTo>
                    <a:cubicBezTo>
                      <a:pt x="141" y="246"/>
                      <a:pt x="147" y="245"/>
                      <a:pt x="154" y="244"/>
                    </a:cubicBezTo>
                    <a:cubicBezTo>
                      <a:pt x="155" y="247"/>
                      <a:pt x="155" y="247"/>
                      <a:pt x="155" y="247"/>
                    </a:cubicBezTo>
                    <a:cubicBezTo>
                      <a:pt x="148" y="250"/>
                      <a:pt x="141" y="250"/>
                      <a:pt x="134" y="251"/>
                    </a:cubicBezTo>
                    <a:lnTo>
                      <a:pt x="134" y="247"/>
                    </a:lnTo>
                    <a:close/>
                    <a:moveTo>
                      <a:pt x="92" y="247"/>
                    </a:moveTo>
                    <a:cubicBezTo>
                      <a:pt x="94" y="243"/>
                      <a:pt x="94" y="243"/>
                      <a:pt x="94" y="243"/>
                    </a:cubicBezTo>
                    <a:cubicBezTo>
                      <a:pt x="100" y="245"/>
                      <a:pt x="107" y="246"/>
                      <a:pt x="114" y="247"/>
                    </a:cubicBezTo>
                    <a:cubicBezTo>
                      <a:pt x="113" y="250"/>
                      <a:pt x="113" y="250"/>
                      <a:pt x="113" y="250"/>
                    </a:cubicBezTo>
                    <a:cubicBezTo>
                      <a:pt x="106" y="250"/>
                      <a:pt x="99" y="249"/>
                      <a:pt x="92" y="247"/>
                    </a:cubicBezTo>
                    <a:close/>
                    <a:moveTo>
                      <a:pt x="173" y="237"/>
                    </a:moveTo>
                    <a:cubicBezTo>
                      <a:pt x="179" y="235"/>
                      <a:pt x="185" y="232"/>
                      <a:pt x="190" y="228"/>
                    </a:cubicBezTo>
                    <a:cubicBezTo>
                      <a:pt x="193" y="231"/>
                      <a:pt x="193" y="231"/>
                      <a:pt x="193" y="231"/>
                    </a:cubicBezTo>
                    <a:cubicBezTo>
                      <a:pt x="187" y="235"/>
                      <a:pt x="181" y="238"/>
                      <a:pt x="174" y="241"/>
                    </a:cubicBezTo>
                    <a:lnTo>
                      <a:pt x="173" y="237"/>
                    </a:lnTo>
                    <a:close/>
                    <a:moveTo>
                      <a:pt x="55" y="230"/>
                    </a:moveTo>
                    <a:cubicBezTo>
                      <a:pt x="57" y="226"/>
                      <a:pt x="57" y="226"/>
                      <a:pt x="57" y="226"/>
                    </a:cubicBezTo>
                    <a:cubicBezTo>
                      <a:pt x="62" y="230"/>
                      <a:pt x="68" y="233"/>
                      <a:pt x="75" y="236"/>
                    </a:cubicBezTo>
                    <a:cubicBezTo>
                      <a:pt x="73" y="240"/>
                      <a:pt x="73" y="240"/>
                      <a:pt x="73" y="240"/>
                    </a:cubicBezTo>
                    <a:cubicBezTo>
                      <a:pt x="67" y="237"/>
                      <a:pt x="60" y="234"/>
                      <a:pt x="55" y="230"/>
                    </a:cubicBezTo>
                    <a:close/>
                    <a:moveTo>
                      <a:pt x="190" y="228"/>
                    </a:moveTo>
                    <a:cubicBezTo>
                      <a:pt x="190" y="228"/>
                      <a:pt x="190" y="228"/>
                      <a:pt x="190" y="228"/>
                    </a:cubicBezTo>
                    <a:moveTo>
                      <a:pt x="207" y="216"/>
                    </a:moveTo>
                    <a:cubicBezTo>
                      <a:pt x="211" y="211"/>
                      <a:pt x="216" y="206"/>
                      <a:pt x="221" y="201"/>
                    </a:cubicBezTo>
                    <a:cubicBezTo>
                      <a:pt x="223" y="203"/>
                      <a:pt x="223" y="203"/>
                      <a:pt x="223" y="203"/>
                    </a:cubicBezTo>
                    <a:cubicBezTo>
                      <a:pt x="219" y="209"/>
                      <a:pt x="215" y="214"/>
                      <a:pt x="209" y="219"/>
                    </a:cubicBezTo>
                    <a:lnTo>
                      <a:pt x="207" y="216"/>
                    </a:lnTo>
                    <a:close/>
                    <a:moveTo>
                      <a:pt x="25" y="201"/>
                    </a:moveTo>
                    <a:cubicBezTo>
                      <a:pt x="28" y="198"/>
                      <a:pt x="28" y="198"/>
                      <a:pt x="28" y="198"/>
                    </a:cubicBezTo>
                    <a:cubicBezTo>
                      <a:pt x="32" y="204"/>
                      <a:pt x="37" y="209"/>
                      <a:pt x="41" y="214"/>
                    </a:cubicBezTo>
                    <a:cubicBezTo>
                      <a:pt x="39" y="216"/>
                      <a:pt x="39" y="216"/>
                      <a:pt x="39" y="216"/>
                    </a:cubicBezTo>
                    <a:cubicBezTo>
                      <a:pt x="34" y="211"/>
                      <a:pt x="29" y="207"/>
                      <a:pt x="25" y="201"/>
                    </a:cubicBezTo>
                    <a:close/>
                    <a:moveTo>
                      <a:pt x="231" y="184"/>
                    </a:moveTo>
                    <a:cubicBezTo>
                      <a:pt x="234" y="178"/>
                      <a:pt x="237" y="172"/>
                      <a:pt x="240" y="165"/>
                    </a:cubicBezTo>
                    <a:cubicBezTo>
                      <a:pt x="244" y="167"/>
                      <a:pt x="244" y="167"/>
                      <a:pt x="244" y="167"/>
                    </a:cubicBezTo>
                    <a:cubicBezTo>
                      <a:pt x="241" y="174"/>
                      <a:pt x="238" y="180"/>
                      <a:pt x="235" y="186"/>
                    </a:cubicBezTo>
                    <a:lnTo>
                      <a:pt x="231" y="184"/>
                    </a:lnTo>
                    <a:close/>
                    <a:moveTo>
                      <a:pt x="6" y="164"/>
                    </a:moveTo>
                    <a:cubicBezTo>
                      <a:pt x="10" y="163"/>
                      <a:pt x="10" y="163"/>
                      <a:pt x="10" y="163"/>
                    </a:cubicBezTo>
                    <a:cubicBezTo>
                      <a:pt x="12" y="169"/>
                      <a:pt x="14" y="176"/>
                      <a:pt x="17" y="182"/>
                    </a:cubicBezTo>
                    <a:cubicBezTo>
                      <a:pt x="14" y="183"/>
                      <a:pt x="14" y="183"/>
                      <a:pt x="14" y="183"/>
                    </a:cubicBezTo>
                    <a:cubicBezTo>
                      <a:pt x="11" y="177"/>
                      <a:pt x="8" y="171"/>
                      <a:pt x="6" y="164"/>
                    </a:cubicBezTo>
                    <a:close/>
                    <a:moveTo>
                      <a:pt x="245" y="146"/>
                    </a:moveTo>
                    <a:cubicBezTo>
                      <a:pt x="246" y="140"/>
                      <a:pt x="246" y="133"/>
                      <a:pt x="246" y="126"/>
                    </a:cubicBezTo>
                    <a:cubicBezTo>
                      <a:pt x="250" y="126"/>
                      <a:pt x="250" y="126"/>
                      <a:pt x="250" y="126"/>
                    </a:cubicBezTo>
                    <a:cubicBezTo>
                      <a:pt x="250" y="133"/>
                      <a:pt x="250" y="140"/>
                      <a:pt x="249" y="147"/>
                    </a:cubicBezTo>
                    <a:lnTo>
                      <a:pt x="245" y="146"/>
                    </a:lnTo>
                    <a:close/>
                    <a:moveTo>
                      <a:pt x="0" y="126"/>
                    </a:moveTo>
                    <a:cubicBezTo>
                      <a:pt x="0" y="125"/>
                      <a:pt x="0" y="124"/>
                      <a:pt x="0" y="123"/>
                    </a:cubicBezTo>
                    <a:cubicBezTo>
                      <a:pt x="4" y="123"/>
                      <a:pt x="4" y="123"/>
                      <a:pt x="4" y="123"/>
                    </a:cubicBezTo>
                    <a:cubicBezTo>
                      <a:pt x="4" y="124"/>
                      <a:pt x="4" y="125"/>
                      <a:pt x="4" y="126"/>
                    </a:cubicBezTo>
                    <a:cubicBezTo>
                      <a:pt x="4" y="132"/>
                      <a:pt x="4" y="137"/>
                      <a:pt x="5" y="143"/>
                    </a:cubicBezTo>
                    <a:cubicBezTo>
                      <a:pt x="1" y="144"/>
                      <a:pt x="1" y="144"/>
                      <a:pt x="1" y="144"/>
                    </a:cubicBezTo>
                    <a:cubicBezTo>
                      <a:pt x="0" y="138"/>
                      <a:pt x="0" y="132"/>
                      <a:pt x="0" y="126"/>
                    </a:cubicBezTo>
                    <a:close/>
                    <a:moveTo>
                      <a:pt x="241" y="92"/>
                    </a:moveTo>
                    <a:cubicBezTo>
                      <a:pt x="246" y="90"/>
                      <a:pt x="246" y="90"/>
                      <a:pt x="246" y="90"/>
                    </a:cubicBezTo>
                    <a:cubicBezTo>
                      <a:pt x="247" y="97"/>
                      <a:pt x="249" y="104"/>
                      <a:pt x="250" y="111"/>
                    </a:cubicBezTo>
                    <a:cubicBezTo>
                      <a:pt x="246" y="112"/>
                      <a:pt x="246" y="112"/>
                      <a:pt x="246" y="112"/>
                    </a:cubicBezTo>
                    <a:cubicBezTo>
                      <a:pt x="245" y="105"/>
                      <a:pt x="243" y="98"/>
                      <a:pt x="241" y="92"/>
                    </a:cubicBezTo>
                    <a:close/>
                    <a:moveTo>
                      <a:pt x="2" y="102"/>
                    </a:moveTo>
                    <a:cubicBezTo>
                      <a:pt x="3" y="95"/>
                      <a:pt x="5" y="88"/>
                      <a:pt x="8" y="82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9" y="90"/>
                      <a:pt x="7" y="96"/>
                      <a:pt x="6" y="103"/>
                    </a:cubicBezTo>
                    <a:lnTo>
                      <a:pt x="2" y="102"/>
                    </a:lnTo>
                    <a:close/>
                    <a:moveTo>
                      <a:pt x="224" y="55"/>
                    </a:moveTo>
                    <a:cubicBezTo>
                      <a:pt x="227" y="53"/>
                      <a:pt x="227" y="53"/>
                      <a:pt x="227" y="53"/>
                    </a:cubicBezTo>
                    <a:cubicBezTo>
                      <a:pt x="231" y="59"/>
                      <a:pt x="234" y="65"/>
                      <a:pt x="238" y="71"/>
                    </a:cubicBezTo>
                    <a:cubicBezTo>
                      <a:pt x="234" y="73"/>
                      <a:pt x="234" y="73"/>
                      <a:pt x="234" y="73"/>
                    </a:cubicBezTo>
                    <a:cubicBezTo>
                      <a:pt x="231" y="67"/>
                      <a:pt x="228" y="61"/>
                      <a:pt x="224" y="55"/>
                    </a:cubicBezTo>
                    <a:close/>
                    <a:moveTo>
                      <a:pt x="17" y="63"/>
                    </a:moveTo>
                    <a:cubicBezTo>
                      <a:pt x="20" y="57"/>
                      <a:pt x="24" y="52"/>
                      <a:pt x="28" y="46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27" y="54"/>
                      <a:pt x="24" y="60"/>
                      <a:pt x="20" y="65"/>
                    </a:cubicBezTo>
                    <a:lnTo>
                      <a:pt x="17" y="63"/>
                    </a:lnTo>
                    <a:close/>
                    <a:moveTo>
                      <a:pt x="195" y="27"/>
                    </a:moveTo>
                    <a:cubicBezTo>
                      <a:pt x="195" y="27"/>
                      <a:pt x="195" y="27"/>
                      <a:pt x="195" y="27"/>
                    </a:cubicBezTo>
                    <a:cubicBezTo>
                      <a:pt x="198" y="24"/>
                      <a:pt x="198" y="24"/>
                      <a:pt x="198" y="24"/>
                    </a:cubicBezTo>
                    <a:cubicBezTo>
                      <a:pt x="203" y="28"/>
                      <a:pt x="209" y="32"/>
                      <a:pt x="214" y="37"/>
                    </a:cubicBezTo>
                    <a:cubicBezTo>
                      <a:pt x="211" y="40"/>
                      <a:pt x="211" y="40"/>
                      <a:pt x="211" y="40"/>
                    </a:cubicBezTo>
                    <a:cubicBezTo>
                      <a:pt x="206" y="35"/>
                      <a:pt x="201" y="31"/>
                      <a:pt x="195" y="27"/>
                    </a:cubicBezTo>
                    <a:close/>
                    <a:moveTo>
                      <a:pt x="43" y="31"/>
                    </a:moveTo>
                    <a:cubicBezTo>
                      <a:pt x="48" y="26"/>
                      <a:pt x="54" y="23"/>
                      <a:pt x="60" y="19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56" y="26"/>
                      <a:pt x="51" y="30"/>
                      <a:pt x="46" y="34"/>
                    </a:cubicBezTo>
                    <a:lnTo>
                      <a:pt x="43" y="31"/>
                    </a:lnTo>
                    <a:close/>
                    <a:moveTo>
                      <a:pt x="159" y="10"/>
                    </a:moveTo>
                    <a:cubicBezTo>
                      <a:pt x="160" y="6"/>
                      <a:pt x="160" y="6"/>
                      <a:pt x="160" y="6"/>
                    </a:cubicBezTo>
                    <a:cubicBezTo>
                      <a:pt x="167" y="8"/>
                      <a:pt x="174" y="10"/>
                      <a:pt x="179" y="13"/>
                    </a:cubicBezTo>
                    <a:cubicBezTo>
                      <a:pt x="178" y="17"/>
                      <a:pt x="178" y="17"/>
                      <a:pt x="178" y="17"/>
                    </a:cubicBezTo>
                    <a:cubicBezTo>
                      <a:pt x="172" y="14"/>
                      <a:pt x="166" y="12"/>
                      <a:pt x="159" y="10"/>
                    </a:cubicBezTo>
                    <a:close/>
                    <a:moveTo>
                      <a:pt x="79" y="10"/>
                    </a:moveTo>
                    <a:cubicBezTo>
                      <a:pt x="85" y="7"/>
                      <a:pt x="92" y="5"/>
                      <a:pt x="98" y="3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2" y="9"/>
                      <a:pt x="86" y="11"/>
                      <a:pt x="80" y="13"/>
                    </a:cubicBezTo>
                    <a:lnTo>
                      <a:pt x="79" y="10"/>
                    </a:lnTo>
                    <a:close/>
                    <a:moveTo>
                      <a:pt x="125" y="5"/>
                    </a:moveTo>
                    <a:cubicBezTo>
                      <a:pt x="123" y="5"/>
                      <a:pt x="121" y="5"/>
                      <a:pt x="120" y="5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21" y="1"/>
                      <a:pt x="123" y="0"/>
                      <a:pt x="125" y="0"/>
                    </a:cubicBezTo>
                    <a:cubicBezTo>
                      <a:pt x="130" y="0"/>
                      <a:pt x="135" y="1"/>
                      <a:pt x="140" y="1"/>
                    </a:cubicBezTo>
                    <a:cubicBezTo>
                      <a:pt x="140" y="6"/>
                      <a:pt x="140" y="6"/>
                      <a:pt x="140" y="6"/>
                    </a:cubicBezTo>
                    <a:cubicBezTo>
                      <a:pt x="135" y="5"/>
                      <a:pt x="130" y="5"/>
                      <a:pt x="125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</p:grpSp>
        <p:sp>
          <p:nvSpPr>
            <p:cNvPr id="12" name="文本框 30">
              <a:extLst>
                <a:ext uri="{FF2B5EF4-FFF2-40B4-BE49-F238E27FC236}">
                  <a16:creationId xmlns:a16="http://schemas.microsoft.com/office/drawing/2014/main" id="{50B3AD00-F6B1-484C-B990-DF422E99283A}"/>
                </a:ext>
              </a:extLst>
            </p:cNvPr>
            <p:cNvSpPr txBox="1"/>
            <p:nvPr/>
          </p:nvSpPr>
          <p:spPr>
            <a:xfrm>
              <a:off x="819066" y="2204735"/>
              <a:ext cx="619760" cy="59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 smtClean="0">
                  <a:blipFill>
                    <a:blip r:embed="rId5"/>
                    <a:stretch>
                      <a:fillRect/>
                    </a:stretch>
                  </a:blipFill>
                  <a:latin typeface="字魂59号-创粗黑" panose="00000500000000000000" charset="-122"/>
                  <a:ea typeface="字魂59号-创粗黑" panose="00000500000000000000" charset="-122"/>
                  <a:cs typeface="Arial" panose="020B0604020202020204" pitchFamily="34" charset="0"/>
                </a:rPr>
                <a:t>1</a:t>
              </a:r>
              <a:endParaRPr lang="en-US" altLang="zh-CN" sz="2800" dirty="0">
                <a:blipFill>
                  <a:blip r:embed="rId5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13">
            <a:extLst>
              <a:ext uri="{FF2B5EF4-FFF2-40B4-BE49-F238E27FC236}">
                <a16:creationId xmlns:a16="http://schemas.microsoft.com/office/drawing/2014/main" id="{A67CA276-03FB-4524-A575-2FA9609DD9CB}"/>
              </a:ext>
            </a:extLst>
          </p:cNvPr>
          <p:cNvGrpSpPr/>
          <p:nvPr/>
        </p:nvGrpSpPr>
        <p:grpSpPr>
          <a:xfrm>
            <a:off x="6722355" y="4685501"/>
            <a:ext cx="795020" cy="797560"/>
            <a:chOff x="694606" y="2046620"/>
            <a:chExt cx="897350" cy="899792"/>
          </a:xfrm>
          <a:blipFill>
            <a:blip r:embed="rId4"/>
            <a:stretch>
              <a:fillRect/>
            </a:stretch>
          </a:blipFill>
        </p:grpSpPr>
        <p:grpSp>
          <p:nvGrpSpPr>
            <p:cNvPr id="24" name="组合 14">
              <a:extLst>
                <a:ext uri="{FF2B5EF4-FFF2-40B4-BE49-F238E27FC236}">
                  <a16:creationId xmlns:a16="http://schemas.microsoft.com/office/drawing/2014/main" id="{61A7871B-B595-47EC-9B3E-855331468C04}"/>
                </a:ext>
              </a:extLst>
            </p:cNvPr>
            <p:cNvGrpSpPr/>
            <p:nvPr/>
          </p:nvGrpSpPr>
          <p:grpSpPr>
            <a:xfrm>
              <a:off x="694606" y="2046620"/>
              <a:ext cx="897350" cy="899792"/>
              <a:chOff x="2510790" y="1152525"/>
              <a:chExt cx="673100" cy="674688"/>
            </a:xfrm>
            <a:grpFill/>
          </p:grpSpPr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id="{704F51DD-2DA3-4726-B8C6-8C1D7F6BD609}"/>
                  </a:ext>
                </a:extLst>
              </p:cNvPr>
              <p:cNvSpPr/>
              <p:nvPr/>
            </p:nvSpPr>
            <p:spPr bwMode="auto">
              <a:xfrm>
                <a:off x="2510790" y="1152525"/>
                <a:ext cx="673100" cy="674688"/>
              </a:xfrm>
              <a:custGeom>
                <a:avLst/>
                <a:gdLst>
                  <a:gd name="T0" fmla="*/ 32 w 262"/>
                  <a:gd name="T1" fmla="*/ 188 h 262"/>
                  <a:gd name="T2" fmla="*/ 74 w 262"/>
                  <a:gd name="T3" fmla="*/ 31 h 262"/>
                  <a:gd name="T4" fmla="*/ 230 w 262"/>
                  <a:gd name="T5" fmla="*/ 73 h 262"/>
                  <a:gd name="T6" fmla="*/ 189 w 262"/>
                  <a:gd name="T7" fmla="*/ 230 h 262"/>
                  <a:gd name="T8" fmla="*/ 32 w 262"/>
                  <a:gd name="T9" fmla="*/ 188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2">
                    <a:moveTo>
                      <a:pt x="32" y="188"/>
                    </a:moveTo>
                    <a:cubicBezTo>
                      <a:pt x="0" y="133"/>
                      <a:pt x="19" y="63"/>
                      <a:pt x="74" y="31"/>
                    </a:cubicBezTo>
                    <a:cubicBezTo>
                      <a:pt x="128" y="0"/>
                      <a:pt x="199" y="18"/>
                      <a:pt x="230" y="73"/>
                    </a:cubicBezTo>
                    <a:cubicBezTo>
                      <a:pt x="262" y="129"/>
                      <a:pt x="243" y="198"/>
                      <a:pt x="189" y="230"/>
                    </a:cubicBezTo>
                    <a:cubicBezTo>
                      <a:pt x="133" y="262"/>
                      <a:pt x="64" y="243"/>
                      <a:pt x="32" y="188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  <p:sp>
            <p:nvSpPr>
              <p:cNvPr id="27" name="Freeform 13">
                <a:extLst>
                  <a:ext uri="{FF2B5EF4-FFF2-40B4-BE49-F238E27FC236}">
                    <a16:creationId xmlns:a16="http://schemas.microsoft.com/office/drawing/2014/main" id="{0F0A7543-3D89-4E23-8E51-3B3C96D149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5278" y="1341438"/>
                <a:ext cx="287338" cy="444500"/>
              </a:xfrm>
              <a:custGeom>
                <a:avLst/>
                <a:gdLst>
                  <a:gd name="T0" fmla="*/ 11 w 112"/>
                  <a:gd name="T1" fmla="*/ 172 h 173"/>
                  <a:gd name="T2" fmla="*/ 0 w 112"/>
                  <a:gd name="T3" fmla="*/ 173 h 173"/>
                  <a:gd name="T4" fmla="*/ 0 w 112"/>
                  <a:gd name="T5" fmla="*/ 173 h 173"/>
                  <a:gd name="T6" fmla="*/ 11 w 112"/>
                  <a:gd name="T7" fmla="*/ 172 h 173"/>
                  <a:gd name="T8" fmla="*/ 96 w 112"/>
                  <a:gd name="T9" fmla="*/ 0 h 173"/>
                  <a:gd name="T10" fmla="*/ 96 w 112"/>
                  <a:gd name="T11" fmla="*/ 0 h 173"/>
                  <a:gd name="T12" fmla="*/ 112 w 112"/>
                  <a:gd name="T13" fmla="*/ 58 h 173"/>
                  <a:gd name="T14" fmla="*/ 96 w 112"/>
                  <a:gd name="T15" fmla="*/ 0 h 173"/>
                  <a:gd name="T16" fmla="*/ 96 w 112"/>
                  <a:gd name="T1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73">
                    <a:moveTo>
                      <a:pt x="11" y="172"/>
                    </a:moveTo>
                    <a:cubicBezTo>
                      <a:pt x="8" y="172"/>
                      <a:pt x="4" y="172"/>
                      <a:pt x="0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4" y="173"/>
                      <a:pt x="8" y="172"/>
                      <a:pt x="11" y="172"/>
                    </a:cubicBezTo>
                    <a:moveTo>
                      <a:pt x="96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107" y="18"/>
                      <a:pt x="112" y="38"/>
                      <a:pt x="112" y="58"/>
                    </a:cubicBezTo>
                    <a:cubicBezTo>
                      <a:pt x="112" y="38"/>
                      <a:pt x="107" y="18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0418FD64-F8E9-4D33-98F6-020DEBEB3E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6665" y="1165225"/>
                <a:ext cx="641350" cy="646113"/>
              </a:xfrm>
              <a:custGeom>
                <a:avLst/>
                <a:gdLst>
                  <a:gd name="T0" fmla="*/ 154 w 250"/>
                  <a:gd name="T1" fmla="*/ 244 h 251"/>
                  <a:gd name="T2" fmla="*/ 134 w 250"/>
                  <a:gd name="T3" fmla="*/ 251 h 251"/>
                  <a:gd name="T4" fmla="*/ 92 w 250"/>
                  <a:gd name="T5" fmla="*/ 247 h 251"/>
                  <a:gd name="T6" fmla="*/ 114 w 250"/>
                  <a:gd name="T7" fmla="*/ 247 h 251"/>
                  <a:gd name="T8" fmla="*/ 92 w 250"/>
                  <a:gd name="T9" fmla="*/ 247 h 251"/>
                  <a:gd name="T10" fmla="*/ 190 w 250"/>
                  <a:gd name="T11" fmla="*/ 228 h 251"/>
                  <a:gd name="T12" fmla="*/ 174 w 250"/>
                  <a:gd name="T13" fmla="*/ 241 h 251"/>
                  <a:gd name="T14" fmla="*/ 55 w 250"/>
                  <a:gd name="T15" fmla="*/ 230 h 251"/>
                  <a:gd name="T16" fmla="*/ 75 w 250"/>
                  <a:gd name="T17" fmla="*/ 236 h 251"/>
                  <a:gd name="T18" fmla="*/ 55 w 250"/>
                  <a:gd name="T19" fmla="*/ 230 h 251"/>
                  <a:gd name="T20" fmla="*/ 190 w 250"/>
                  <a:gd name="T21" fmla="*/ 228 h 251"/>
                  <a:gd name="T22" fmla="*/ 221 w 250"/>
                  <a:gd name="T23" fmla="*/ 201 h 251"/>
                  <a:gd name="T24" fmla="*/ 209 w 250"/>
                  <a:gd name="T25" fmla="*/ 219 h 251"/>
                  <a:gd name="T26" fmla="*/ 25 w 250"/>
                  <a:gd name="T27" fmla="*/ 201 h 251"/>
                  <a:gd name="T28" fmla="*/ 41 w 250"/>
                  <a:gd name="T29" fmla="*/ 214 h 251"/>
                  <a:gd name="T30" fmla="*/ 25 w 250"/>
                  <a:gd name="T31" fmla="*/ 201 h 251"/>
                  <a:gd name="T32" fmla="*/ 240 w 250"/>
                  <a:gd name="T33" fmla="*/ 165 h 251"/>
                  <a:gd name="T34" fmla="*/ 235 w 250"/>
                  <a:gd name="T35" fmla="*/ 186 h 251"/>
                  <a:gd name="T36" fmla="*/ 6 w 250"/>
                  <a:gd name="T37" fmla="*/ 164 h 251"/>
                  <a:gd name="T38" fmla="*/ 17 w 250"/>
                  <a:gd name="T39" fmla="*/ 182 h 251"/>
                  <a:gd name="T40" fmla="*/ 6 w 250"/>
                  <a:gd name="T41" fmla="*/ 164 h 251"/>
                  <a:gd name="T42" fmla="*/ 246 w 250"/>
                  <a:gd name="T43" fmla="*/ 126 h 251"/>
                  <a:gd name="T44" fmla="*/ 249 w 250"/>
                  <a:gd name="T45" fmla="*/ 147 h 251"/>
                  <a:gd name="T46" fmla="*/ 0 w 250"/>
                  <a:gd name="T47" fmla="*/ 126 h 251"/>
                  <a:gd name="T48" fmla="*/ 4 w 250"/>
                  <a:gd name="T49" fmla="*/ 123 h 251"/>
                  <a:gd name="T50" fmla="*/ 5 w 250"/>
                  <a:gd name="T51" fmla="*/ 143 h 251"/>
                  <a:gd name="T52" fmla="*/ 0 w 250"/>
                  <a:gd name="T53" fmla="*/ 126 h 251"/>
                  <a:gd name="T54" fmla="*/ 246 w 250"/>
                  <a:gd name="T55" fmla="*/ 90 h 251"/>
                  <a:gd name="T56" fmla="*/ 246 w 250"/>
                  <a:gd name="T57" fmla="*/ 112 h 251"/>
                  <a:gd name="T58" fmla="*/ 2 w 250"/>
                  <a:gd name="T59" fmla="*/ 102 h 251"/>
                  <a:gd name="T60" fmla="*/ 12 w 250"/>
                  <a:gd name="T61" fmla="*/ 84 h 251"/>
                  <a:gd name="T62" fmla="*/ 2 w 250"/>
                  <a:gd name="T63" fmla="*/ 102 h 251"/>
                  <a:gd name="T64" fmla="*/ 227 w 250"/>
                  <a:gd name="T65" fmla="*/ 53 h 251"/>
                  <a:gd name="T66" fmla="*/ 234 w 250"/>
                  <a:gd name="T67" fmla="*/ 73 h 251"/>
                  <a:gd name="T68" fmla="*/ 17 w 250"/>
                  <a:gd name="T69" fmla="*/ 63 h 251"/>
                  <a:gd name="T70" fmla="*/ 32 w 250"/>
                  <a:gd name="T71" fmla="*/ 49 h 251"/>
                  <a:gd name="T72" fmla="*/ 17 w 250"/>
                  <a:gd name="T73" fmla="*/ 63 h 251"/>
                  <a:gd name="T74" fmla="*/ 195 w 250"/>
                  <a:gd name="T75" fmla="*/ 27 h 251"/>
                  <a:gd name="T76" fmla="*/ 214 w 250"/>
                  <a:gd name="T77" fmla="*/ 37 h 251"/>
                  <a:gd name="T78" fmla="*/ 195 w 250"/>
                  <a:gd name="T79" fmla="*/ 27 h 251"/>
                  <a:gd name="T80" fmla="*/ 60 w 250"/>
                  <a:gd name="T81" fmla="*/ 19 h 251"/>
                  <a:gd name="T82" fmla="*/ 46 w 250"/>
                  <a:gd name="T83" fmla="*/ 34 h 251"/>
                  <a:gd name="T84" fmla="*/ 159 w 250"/>
                  <a:gd name="T85" fmla="*/ 10 h 251"/>
                  <a:gd name="T86" fmla="*/ 179 w 250"/>
                  <a:gd name="T87" fmla="*/ 13 h 251"/>
                  <a:gd name="T88" fmla="*/ 159 w 250"/>
                  <a:gd name="T89" fmla="*/ 10 h 251"/>
                  <a:gd name="T90" fmla="*/ 98 w 250"/>
                  <a:gd name="T91" fmla="*/ 3 h 251"/>
                  <a:gd name="T92" fmla="*/ 80 w 250"/>
                  <a:gd name="T93" fmla="*/ 13 h 251"/>
                  <a:gd name="T94" fmla="*/ 125 w 250"/>
                  <a:gd name="T95" fmla="*/ 5 h 251"/>
                  <a:gd name="T96" fmla="*/ 119 w 250"/>
                  <a:gd name="T97" fmla="*/ 1 h 251"/>
                  <a:gd name="T98" fmla="*/ 140 w 250"/>
                  <a:gd name="T99" fmla="*/ 1 h 251"/>
                  <a:gd name="T100" fmla="*/ 125 w 250"/>
                  <a:gd name="T101" fmla="*/ 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0" h="251">
                    <a:moveTo>
                      <a:pt x="134" y="247"/>
                    </a:moveTo>
                    <a:cubicBezTo>
                      <a:pt x="141" y="246"/>
                      <a:pt x="147" y="245"/>
                      <a:pt x="154" y="244"/>
                    </a:cubicBezTo>
                    <a:cubicBezTo>
                      <a:pt x="155" y="247"/>
                      <a:pt x="155" y="247"/>
                      <a:pt x="155" y="247"/>
                    </a:cubicBezTo>
                    <a:cubicBezTo>
                      <a:pt x="148" y="250"/>
                      <a:pt x="141" y="250"/>
                      <a:pt x="134" y="251"/>
                    </a:cubicBezTo>
                    <a:lnTo>
                      <a:pt x="134" y="247"/>
                    </a:lnTo>
                    <a:close/>
                    <a:moveTo>
                      <a:pt x="92" y="247"/>
                    </a:moveTo>
                    <a:cubicBezTo>
                      <a:pt x="94" y="243"/>
                      <a:pt x="94" y="243"/>
                      <a:pt x="94" y="243"/>
                    </a:cubicBezTo>
                    <a:cubicBezTo>
                      <a:pt x="100" y="245"/>
                      <a:pt x="107" y="246"/>
                      <a:pt x="114" y="247"/>
                    </a:cubicBezTo>
                    <a:cubicBezTo>
                      <a:pt x="113" y="250"/>
                      <a:pt x="113" y="250"/>
                      <a:pt x="113" y="250"/>
                    </a:cubicBezTo>
                    <a:cubicBezTo>
                      <a:pt x="106" y="250"/>
                      <a:pt x="99" y="249"/>
                      <a:pt x="92" y="247"/>
                    </a:cubicBezTo>
                    <a:close/>
                    <a:moveTo>
                      <a:pt x="173" y="237"/>
                    </a:moveTo>
                    <a:cubicBezTo>
                      <a:pt x="179" y="235"/>
                      <a:pt x="185" y="232"/>
                      <a:pt x="190" y="228"/>
                    </a:cubicBezTo>
                    <a:cubicBezTo>
                      <a:pt x="193" y="231"/>
                      <a:pt x="193" y="231"/>
                      <a:pt x="193" y="231"/>
                    </a:cubicBezTo>
                    <a:cubicBezTo>
                      <a:pt x="187" y="235"/>
                      <a:pt x="181" y="238"/>
                      <a:pt x="174" y="241"/>
                    </a:cubicBezTo>
                    <a:lnTo>
                      <a:pt x="173" y="237"/>
                    </a:lnTo>
                    <a:close/>
                    <a:moveTo>
                      <a:pt x="55" y="230"/>
                    </a:moveTo>
                    <a:cubicBezTo>
                      <a:pt x="57" y="226"/>
                      <a:pt x="57" y="226"/>
                      <a:pt x="57" y="226"/>
                    </a:cubicBezTo>
                    <a:cubicBezTo>
                      <a:pt x="62" y="230"/>
                      <a:pt x="68" y="233"/>
                      <a:pt x="75" y="236"/>
                    </a:cubicBezTo>
                    <a:cubicBezTo>
                      <a:pt x="73" y="240"/>
                      <a:pt x="73" y="240"/>
                      <a:pt x="73" y="240"/>
                    </a:cubicBezTo>
                    <a:cubicBezTo>
                      <a:pt x="67" y="237"/>
                      <a:pt x="60" y="234"/>
                      <a:pt x="55" y="230"/>
                    </a:cubicBezTo>
                    <a:close/>
                    <a:moveTo>
                      <a:pt x="190" y="228"/>
                    </a:moveTo>
                    <a:cubicBezTo>
                      <a:pt x="190" y="228"/>
                      <a:pt x="190" y="228"/>
                      <a:pt x="190" y="228"/>
                    </a:cubicBezTo>
                    <a:moveTo>
                      <a:pt x="207" y="216"/>
                    </a:moveTo>
                    <a:cubicBezTo>
                      <a:pt x="211" y="211"/>
                      <a:pt x="216" y="206"/>
                      <a:pt x="221" y="201"/>
                    </a:cubicBezTo>
                    <a:cubicBezTo>
                      <a:pt x="223" y="203"/>
                      <a:pt x="223" y="203"/>
                      <a:pt x="223" y="203"/>
                    </a:cubicBezTo>
                    <a:cubicBezTo>
                      <a:pt x="219" y="209"/>
                      <a:pt x="215" y="214"/>
                      <a:pt x="209" y="219"/>
                    </a:cubicBezTo>
                    <a:lnTo>
                      <a:pt x="207" y="216"/>
                    </a:lnTo>
                    <a:close/>
                    <a:moveTo>
                      <a:pt x="25" y="201"/>
                    </a:moveTo>
                    <a:cubicBezTo>
                      <a:pt x="28" y="198"/>
                      <a:pt x="28" y="198"/>
                      <a:pt x="28" y="198"/>
                    </a:cubicBezTo>
                    <a:cubicBezTo>
                      <a:pt x="32" y="204"/>
                      <a:pt x="37" y="209"/>
                      <a:pt x="41" y="214"/>
                    </a:cubicBezTo>
                    <a:cubicBezTo>
                      <a:pt x="39" y="216"/>
                      <a:pt x="39" y="216"/>
                      <a:pt x="39" y="216"/>
                    </a:cubicBezTo>
                    <a:cubicBezTo>
                      <a:pt x="34" y="211"/>
                      <a:pt x="29" y="207"/>
                      <a:pt x="25" y="201"/>
                    </a:cubicBezTo>
                    <a:close/>
                    <a:moveTo>
                      <a:pt x="231" y="184"/>
                    </a:moveTo>
                    <a:cubicBezTo>
                      <a:pt x="234" y="178"/>
                      <a:pt x="237" y="172"/>
                      <a:pt x="240" y="165"/>
                    </a:cubicBezTo>
                    <a:cubicBezTo>
                      <a:pt x="244" y="167"/>
                      <a:pt x="244" y="167"/>
                      <a:pt x="244" y="167"/>
                    </a:cubicBezTo>
                    <a:cubicBezTo>
                      <a:pt x="241" y="174"/>
                      <a:pt x="238" y="180"/>
                      <a:pt x="235" y="186"/>
                    </a:cubicBezTo>
                    <a:lnTo>
                      <a:pt x="231" y="184"/>
                    </a:lnTo>
                    <a:close/>
                    <a:moveTo>
                      <a:pt x="6" y="164"/>
                    </a:moveTo>
                    <a:cubicBezTo>
                      <a:pt x="10" y="163"/>
                      <a:pt x="10" y="163"/>
                      <a:pt x="10" y="163"/>
                    </a:cubicBezTo>
                    <a:cubicBezTo>
                      <a:pt x="12" y="169"/>
                      <a:pt x="14" y="176"/>
                      <a:pt x="17" y="182"/>
                    </a:cubicBezTo>
                    <a:cubicBezTo>
                      <a:pt x="14" y="183"/>
                      <a:pt x="14" y="183"/>
                      <a:pt x="14" y="183"/>
                    </a:cubicBezTo>
                    <a:cubicBezTo>
                      <a:pt x="11" y="177"/>
                      <a:pt x="8" y="171"/>
                      <a:pt x="6" y="164"/>
                    </a:cubicBezTo>
                    <a:close/>
                    <a:moveTo>
                      <a:pt x="245" y="146"/>
                    </a:moveTo>
                    <a:cubicBezTo>
                      <a:pt x="246" y="140"/>
                      <a:pt x="246" y="133"/>
                      <a:pt x="246" y="126"/>
                    </a:cubicBezTo>
                    <a:cubicBezTo>
                      <a:pt x="250" y="126"/>
                      <a:pt x="250" y="126"/>
                      <a:pt x="250" y="126"/>
                    </a:cubicBezTo>
                    <a:cubicBezTo>
                      <a:pt x="250" y="133"/>
                      <a:pt x="250" y="140"/>
                      <a:pt x="249" y="147"/>
                    </a:cubicBezTo>
                    <a:lnTo>
                      <a:pt x="245" y="146"/>
                    </a:lnTo>
                    <a:close/>
                    <a:moveTo>
                      <a:pt x="0" y="126"/>
                    </a:moveTo>
                    <a:cubicBezTo>
                      <a:pt x="0" y="125"/>
                      <a:pt x="0" y="124"/>
                      <a:pt x="0" y="123"/>
                    </a:cubicBezTo>
                    <a:cubicBezTo>
                      <a:pt x="4" y="123"/>
                      <a:pt x="4" y="123"/>
                      <a:pt x="4" y="123"/>
                    </a:cubicBezTo>
                    <a:cubicBezTo>
                      <a:pt x="4" y="124"/>
                      <a:pt x="4" y="125"/>
                      <a:pt x="4" y="126"/>
                    </a:cubicBezTo>
                    <a:cubicBezTo>
                      <a:pt x="4" y="132"/>
                      <a:pt x="4" y="137"/>
                      <a:pt x="5" y="143"/>
                    </a:cubicBezTo>
                    <a:cubicBezTo>
                      <a:pt x="1" y="144"/>
                      <a:pt x="1" y="144"/>
                      <a:pt x="1" y="144"/>
                    </a:cubicBezTo>
                    <a:cubicBezTo>
                      <a:pt x="0" y="138"/>
                      <a:pt x="0" y="132"/>
                      <a:pt x="0" y="126"/>
                    </a:cubicBezTo>
                    <a:close/>
                    <a:moveTo>
                      <a:pt x="241" y="92"/>
                    </a:moveTo>
                    <a:cubicBezTo>
                      <a:pt x="246" y="90"/>
                      <a:pt x="246" y="90"/>
                      <a:pt x="246" y="90"/>
                    </a:cubicBezTo>
                    <a:cubicBezTo>
                      <a:pt x="247" y="97"/>
                      <a:pt x="249" y="104"/>
                      <a:pt x="250" y="111"/>
                    </a:cubicBezTo>
                    <a:cubicBezTo>
                      <a:pt x="246" y="112"/>
                      <a:pt x="246" y="112"/>
                      <a:pt x="246" y="112"/>
                    </a:cubicBezTo>
                    <a:cubicBezTo>
                      <a:pt x="245" y="105"/>
                      <a:pt x="243" y="98"/>
                      <a:pt x="241" y="92"/>
                    </a:cubicBezTo>
                    <a:close/>
                    <a:moveTo>
                      <a:pt x="2" y="102"/>
                    </a:moveTo>
                    <a:cubicBezTo>
                      <a:pt x="3" y="95"/>
                      <a:pt x="5" y="88"/>
                      <a:pt x="8" y="82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9" y="90"/>
                      <a:pt x="7" y="96"/>
                      <a:pt x="6" y="103"/>
                    </a:cubicBezTo>
                    <a:lnTo>
                      <a:pt x="2" y="102"/>
                    </a:lnTo>
                    <a:close/>
                    <a:moveTo>
                      <a:pt x="224" y="55"/>
                    </a:moveTo>
                    <a:cubicBezTo>
                      <a:pt x="227" y="53"/>
                      <a:pt x="227" y="53"/>
                      <a:pt x="227" y="53"/>
                    </a:cubicBezTo>
                    <a:cubicBezTo>
                      <a:pt x="231" y="59"/>
                      <a:pt x="234" y="65"/>
                      <a:pt x="238" y="71"/>
                    </a:cubicBezTo>
                    <a:cubicBezTo>
                      <a:pt x="234" y="73"/>
                      <a:pt x="234" y="73"/>
                      <a:pt x="234" y="73"/>
                    </a:cubicBezTo>
                    <a:cubicBezTo>
                      <a:pt x="231" y="67"/>
                      <a:pt x="228" y="61"/>
                      <a:pt x="224" y="55"/>
                    </a:cubicBezTo>
                    <a:close/>
                    <a:moveTo>
                      <a:pt x="17" y="63"/>
                    </a:moveTo>
                    <a:cubicBezTo>
                      <a:pt x="20" y="57"/>
                      <a:pt x="24" y="52"/>
                      <a:pt x="28" y="46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27" y="54"/>
                      <a:pt x="24" y="60"/>
                      <a:pt x="20" y="65"/>
                    </a:cubicBezTo>
                    <a:lnTo>
                      <a:pt x="17" y="63"/>
                    </a:lnTo>
                    <a:close/>
                    <a:moveTo>
                      <a:pt x="195" y="27"/>
                    </a:moveTo>
                    <a:cubicBezTo>
                      <a:pt x="195" y="27"/>
                      <a:pt x="195" y="27"/>
                      <a:pt x="195" y="27"/>
                    </a:cubicBezTo>
                    <a:cubicBezTo>
                      <a:pt x="198" y="24"/>
                      <a:pt x="198" y="24"/>
                      <a:pt x="198" y="24"/>
                    </a:cubicBezTo>
                    <a:cubicBezTo>
                      <a:pt x="203" y="28"/>
                      <a:pt x="209" y="32"/>
                      <a:pt x="214" y="37"/>
                    </a:cubicBezTo>
                    <a:cubicBezTo>
                      <a:pt x="211" y="40"/>
                      <a:pt x="211" y="40"/>
                      <a:pt x="211" y="40"/>
                    </a:cubicBezTo>
                    <a:cubicBezTo>
                      <a:pt x="206" y="35"/>
                      <a:pt x="201" y="31"/>
                      <a:pt x="195" y="27"/>
                    </a:cubicBezTo>
                    <a:close/>
                    <a:moveTo>
                      <a:pt x="43" y="31"/>
                    </a:moveTo>
                    <a:cubicBezTo>
                      <a:pt x="48" y="26"/>
                      <a:pt x="54" y="23"/>
                      <a:pt x="60" y="19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56" y="26"/>
                      <a:pt x="51" y="30"/>
                      <a:pt x="46" y="34"/>
                    </a:cubicBezTo>
                    <a:lnTo>
                      <a:pt x="43" y="31"/>
                    </a:lnTo>
                    <a:close/>
                    <a:moveTo>
                      <a:pt x="159" y="10"/>
                    </a:moveTo>
                    <a:cubicBezTo>
                      <a:pt x="160" y="6"/>
                      <a:pt x="160" y="6"/>
                      <a:pt x="160" y="6"/>
                    </a:cubicBezTo>
                    <a:cubicBezTo>
                      <a:pt x="167" y="8"/>
                      <a:pt x="174" y="10"/>
                      <a:pt x="179" y="13"/>
                    </a:cubicBezTo>
                    <a:cubicBezTo>
                      <a:pt x="178" y="17"/>
                      <a:pt x="178" y="17"/>
                      <a:pt x="178" y="17"/>
                    </a:cubicBezTo>
                    <a:cubicBezTo>
                      <a:pt x="172" y="14"/>
                      <a:pt x="166" y="12"/>
                      <a:pt x="159" y="10"/>
                    </a:cubicBezTo>
                    <a:close/>
                    <a:moveTo>
                      <a:pt x="79" y="10"/>
                    </a:moveTo>
                    <a:cubicBezTo>
                      <a:pt x="85" y="7"/>
                      <a:pt x="92" y="5"/>
                      <a:pt x="98" y="3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2" y="9"/>
                      <a:pt x="86" y="11"/>
                      <a:pt x="80" y="13"/>
                    </a:cubicBezTo>
                    <a:lnTo>
                      <a:pt x="79" y="10"/>
                    </a:lnTo>
                    <a:close/>
                    <a:moveTo>
                      <a:pt x="125" y="5"/>
                    </a:moveTo>
                    <a:cubicBezTo>
                      <a:pt x="123" y="5"/>
                      <a:pt x="121" y="5"/>
                      <a:pt x="120" y="5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21" y="1"/>
                      <a:pt x="123" y="0"/>
                      <a:pt x="125" y="0"/>
                    </a:cubicBezTo>
                    <a:cubicBezTo>
                      <a:pt x="130" y="0"/>
                      <a:pt x="135" y="1"/>
                      <a:pt x="140" y="1"/>
                    </a:cubicBezTo>
                    <a:cubicBezTo>
                      <a:pt x="140" y="6"/>
                      <a:pt x="140" y="6"/>
                      <a:pt x="140" y="6"/>
                    </a:cubicBezTo>
                    <a:cubicBezTo>
                      <a:pt x="135" y="5"/>
                      <a:pt x="130" y="5"/>
                      <a:pt x="125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</p:grpSp>
        <p:sp>
          <p:nvSpPr>
            <p:cNvPr id="25" name="文本框 30">
              <a:extLst>
                <a:ext uri="{FF2B5EF4-FFF2-40B4-BE49-F238E27FC236}">
                  <a16:creationId xmlns:a16="http://schemas.microsoft.com/office/drawing/2014/main" id="{50B3AD00-F6B1-484C-B990-DF422E99283A}"/>
                </a:ext>
              </a:extLst>
            </p:cNvPr>
            <p:cNvSpPr txBox="1"/>
            <p:nvPr/>
          </p:nvSpPr>
          <p:spPr>
            <a:xfrm>
              <a:off x="849241" y="2204735"/>
              <a:ext cx="589585" cy="59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blipFill>
                    <a:blip r:embed="rId5"/>
                    <a:stretch>
                      <a:fillRect/>
                    </a:stretch>
                  </a:blipFill>
                  <a:latin typeface="字魂59号-创粗黑" panose="00000500000000000000" charset="-122"/>
                  <a:ea typeface="字魂59号-创粗黑" panose="00000500000000000000" charset="-122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9" name="组合 13">
            <a:extLst>
              <a:ext uri="{FF2B5EF4-FFF2-40B4-BE49-F238E27FC236}">
                <a16:creationId xmlns:a16="http://schemas.microsoft.com/office/drawing/2014/main" id="{A67CA276-03FB-4524-A575-2FA9609DD9CB}"/>
              </a:ext>
            </a:extLst>
          </p:cNvPr>
          <p:cNvGrpSpPr/>
          <p:nvPr/>
        </p:nvGrpSpPr>
        <p:grpSpPr>
          <a:xfrm>
            <a:off x="1109573" y="4704267"/>
            <a:ext cx="795020" cy="797560"/>
            <a:chOff x="694606" y="2046620"/>
            <a:chExt cx="897350" cy="899792"/>
          </a:xfrm>
          <a:blipFill>
            <a:blip r:embed="rId4"/>
            <a:stretch>
              <a:fillRect/>
            </a:stretch>
          </a:blipFill>
        </p:grpSpPr>
        <p:grpSp>
          <p:nvGrpSpPr>
            <p:cNvPr id="30" name="组合 14">
              <a:extLst>
                <a:ext uri="{FF2B5EF4-FFF2-40B4-BE49-F238E27FC236}">
                  <a16:creationId xmlns:a16="http://schemas.microsoft.com/office/drawing/2014/main" id="{61A7871B-B595-47EC-9B3E-855331468C04}"/>
                </a:ext>
              </a:extLst>
            </p:cNvPr>
            <p:cNvGrpSpPr/>
            <p:nvPr/>
          </p:nvGrpSpPr>
          <p:grpSpPr>
            <a:xfrm>
              <a:off x="694606" y="2046620"/>
              <a:ext cx="897350" cy="899792"/>
              <a:chOff x="2510790" y="1152525"/>
              <a:chExt cx="673100" cy="674688"/>
            </a:xfrm>
            <a:grpFill/>
          </p:grpSpPr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704F51DD-2DA3-4726-B8C6-8C1D7F6BD609}"/>
                  </a:ext>
                </a:extLst>
              </p:cNvPr>
              <p:cNvSpPr/>
              <p:nvPr/>
            </p:nvSpPr>
            <p:spPr bwMode="auto">
              <a:xfrm>
                <a:off x="2510790" y="1152525"/>
                <a:ext cx="673100" cy="674688"/>
              </a:xfrm>
              <a:custGeom>
                <a:avLst/>
                <a:gdLst>
                  <a:gd name="T0" fmla="*/ 32 w 262"/>
                  <a:gd name="T1" fmla="*/ 188 h 262"/>
                  <a:gd name="T2" fmla="*/ 74 w 262"/>
                  <a:gd name="T3" fmla="*/ 31 h 262"/>
                  <a:gd name="T4" fmla="*/ 230 w 262"/>
                  <a:gd name="T5" fmla="*/ 73 h 262"/>
                  <a:gd name="T6" fmla="*/ 189 w 262"/>
                  <a:gd name="T7" fmla="*/ 230 h 262"/>
                  <a:gd name="T8" fmla="*/ 32 w 262"/>
                  <a:gd name="T9" fmla="*/ 188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2">
                    <a:moveTo>
                      <a:pt x="32" y="188"/>
                    </a:moveTo>
                    <a:cubicBezTo>
                      <a:pt x="0" y="133"/>
                      <a:pt x="19" y="63"/>
                      <a:pt x="74" y="31"/>
                    </a:cubicBezTo>
                    <a:cubicBezTo>
                      <a:pt x="128" y="0"/>
                      <a:pt x="199" y="18"/>
                      <a:pt x="230" y="73"/>
                    </a:cubicBezTo>
                    <a:cubicBezTo>
                      <a:pt x="262" y="129"/>
                      <a:pt x="243" y="198"/>
                      <a:pt x="189" y="230"/>
                    </a:cubicBezTo>
                    <a:cubicBezTo>
                      <a:pt x="133" y="262"/>
                      <a:pt x="64" y="243"/>
                      <a:pt x="32" y="188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0F0A7543-3D89-4E23-8E51-3B3C96D149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5278" y="1341438"/>
                <a:ext cx="287338" cy="444500"/>
              </a:xfrm>
              <a:custGeom>
                <a:avLst/>
                <a:gdLst>
                  <a:gd name="T0" fmla="*/ 11 w 112"/>
                  <a:gd name="T1" fmla="*/ 172 h 173"/>
                  <a:gd name="T2" fmla="*/ 0 w 112"/>
                  <a:gd name="T3" fmla="*/ 173 h 173"/>
                  <a:gd name="T4" fmla="*/ 0 w 112"/>
                  <a:gd name="T5" fmla="*/ 173 h 173"/>
                  <a:gd name="T6" fmla="*/ 11 w 112"/>
                  <a:gd name="T7" fmla="*/ 172 h 173"/>
                  <a:gd name="T8" fmla="*/ 96 w 112"/>
                  <a:gd name="T9" fmla="*/ 0 h 173"/>
                  <a:gd name="T10" fmla="*/ 96 w 112"/>
                  <a:gd name="T11" fmla="*/ 0 h 173"/>
                  <a:gd name="T12" fmla="*/ 112 w 112"/>
                  <a:gd name="T13" fmla="*/ 58 h 173"/>
                  <a:gd name="T14" fmla="*/ 96 w 112"/>
                  <a:gd name="T15" fmla="*/ 0 h 173"/>
                  <a:gd name="T16" fmla="*/ 96 w 112"/>
                  <a:gd name="T1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73">
                    <a:moveTo>
                      <a:pt x="11" y="172"/>
                    </a:moveTo>
                    <a:cubicBezTo>
                      <a:pt x="8" y="172"/>
                      <a:pt x="4" y="172"/>
                      <a:pt x="0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4" y="173"/>
                      <a:pt x="8" y="172"/>
                      <a:pt x="11" y="172"/>
                    </a:cubicBezTo>
                    <a:moveTo>
                      <a:pt x="96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107" y="18"/>
                      <a:pt x="112" y="38"/>
                      <a:pt x="112" y="58"/>
                    </a:cubicBezTo>
                    <a:cubicBezTo>
                      <a:pt x="112" y="38"/>
                      <a:pt x="107" y="18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  <p:sp>
            <p:nvSpPr>
              <p:cNvPr id="34" name="Freeform 16">
                <a:extLst>
                  <a:ext uri="{FF2B5EF4-FFF2-40B4-BE49-F238E27FC236}">
                    <a16:creationId xmlns:a16="http://schemas.microsoft.com/office/drawing/2014/main" id="{0418FD64-F8E9-4D33-98F6-020DEBEB3E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6665" y="1165225"/>
                <a:ext cx="641350" cy="646113"/>
              </a:xfrm>
              <a:custGeom>
                <a:avLst/>
                <a:gdLst>
                  <a:gd name="T0" fmla="*/ 154 w 250"/>
                  <a:gd name="T1" fmla="*/ 244 h 251"/>
                  <a:gd name="T2" fmla="*/ 134 w 250"/>
                  <a:gd name="T3" fmla="*/ 251 h 251"/>
                  <a:gd name="T4" fmla="*/ 92 w 250"/>
                  <a:gd name="T5" fmla="*/ 247 h 251"/>
                  <a:gd name="T6" fmla="*/ 114 w 250"/>
                  <a:gd name="T7" fmla="*/ 247 h 251"/>
                  <a:gd name="T8" fmla="*/ 92 w 250"/>
                  <a:gd name="T9" fmla="*/ 247 h 251"/>
                  <a:gd name="T10" fmla="*/ 190 w 250"/>
                  <a:gd name="T11" fmla="*/ 228 h 251"/>
                  <a:gd name="T12" fmla="*/ 174 w 250"/>
                  <a:gd name="T13" fmla="*/ 241 h 251"/>
                  <a:gd name="T14" fmla="*/ 55 w 250"/>
                  <a:gd name="T15" fmla="*/ 230 h 251"/>
                  <a:gd name="T16" fmla="*/ 75 w 250"/>
                  <a:gd name="T17" fmla="*/ 236 h 251"/>
                  <a:gd name="T18" fmla="*/ 55 w 250"/>
                  <a:gd name="T19" fmla="*/ 230 h 251"/>
                  <a:gd name="T20" fmla="*/ 190 w 250"/>
                  <a:gd name="T21" fmla="*/ 228 h 251"/>
                  <a:gd name="T22" fmla="*/ 221 w 250"/>
                  <a:gd name="T23" fmla="*/ 201 h 251"/>
                  <a:gd name="T24" fmla="*/ 209 w 250"/>
                  <a:gd name="T25" fmla="*/ 219 h 251"/>
                  <a:gd name="T26" fmla="*/ 25 w 250"/>
                  <a:gd name="T27" fmla="*/ 201 h 251"/>
                  <a:gd name="T28" fmla="*/ 41 w 250"/>
                  <a:gd name="T29" fmla="*/ 214 h 251"/>
                  <a:gd name="T30" fmla="*/ 25 w 250"/>
                  <a:gd name="T31" fmla="*/ 201 h 251"/>
                  <a:gd name="T32" fmla="*/ 240 w 250"/>
                  <a:gd name="T33" fmla="*/ 165 h 251"/>
                  <a:gd name="T34" fmla="*/ 235 w 250"/>
                  <a:gd name="T35" fmla="*/ 186 h 251"/>
                  <a:gd name="T36" fmla="*/ 6 w 250"/>
                  <a:gd name="T37" fmla="*/ 164 h 251"/>
                  <a:gd name="T38" fmla="*/ 17 w 250"/>
                  <a:gd name="T39" fmla="*/ 182 h 251"/>
                  <a:gd name="T40" fmla="*/ 6 w 250"/>
                  <a:gd name="T41" fmla="*/ 164 h 251"/>
                  <a:gd name="T42" fmla="*/ 246 w 250"/>
                  <a:gd name="T43" fmla="*/ 126 h 251"/>
                  <a:gd name="T44" fmla="*/ 249 w 250"/>
                  <a:gd name="T45" fmla="*/ 147 h 251"/>
                  <a:gd name="T46" fmla="*/ 0 w 250"/>
                  <a:gd name="T47" fmla="*/ 126 h 251"/>
                  <a:gd name="T48" fmla="*/ 4 w 250"/>
                  <a:gd name="T49" fmla="*/ 123 h 251"/>
                  <a:gd name="T50" fmla="*/ 5 w 250"/>
                  <a:gd name="T51" fmla="*/ 143 h 251"/>
                  <a:gd name="T52" fmla="*/ 0 w 250"/>
                  <a:gd name="T53" fmla="*/ 126 h 251"/>
                  <a:gd name="T54" fmla="*/ 246 w 250"/>
                  <a:gd name="T55" fmla="*/ 90 h 251"/>
                  <a:gd name="T56" fmla="*/ 246 w 250"/>
                  <a:gd name="T57" fmla="*/ 112 h 251"/>
                  <a:gd name="T58" fmla="*/ 2 w 250"/>
                  <a:gd name="T59" fmla="*/ 102 h 251"/>
                  <a:gd name="T60" fmla="*/ 12 w 250"/>
                  <a:gd name="T61" fmla="*/ 84 h 251"/>
                  <a:gd name="T62" fmla="*/ 2 w 250"/>
                  <a:gd name="T63" fmla="*/ 102 h 251"/>
                  <a:gd name="T64" fmla="*/ 227 w 250"/>
                  <a:gd name="T65" fmla="*/ 53 h 251"/>
                  <a:gd name="T66" fmla="*/ 234 w 250"/>
                  <a:gd name="T67" fmla="*/ 73 h 251"/>
                  <a:gd name="T68" fmla="*/ 17 w 250"/>
                  <a:gd name="T69" fmla="*/ 63 h 251"/>
                  <a:gd name="T70" fmla="*/ 32 w 250"/>
                  <a:gd name="T71" fmla="*/ 49 h 251"/>
                  <a:gd name="T72" fmla="*/ 17 w 250"/>
                  <a:gd name="T73" fmla="*/ 63 h 251"/>
                  <a:gd name="T74" fmla="*/ 195 w 250"/>
                  <a:gd name="T75" fmla="*/ 27 h 251"/>
                  <a:gd name="T76" fmla="*/ 214 w 250"/>
                  <a:gd name="T77" fmla="*/ 37 h 251"/>
                  <a:gd name="T78" fmla="*/ 195 w 250"/>
                  <a:gd name="T79" fmla="*/ 27 h 251"/>
                  <a:gd name="T80" fmla="*/ 60 w 250"/>
                  <a:gd name="T81" fmla="*/ 19 h 251"/>
                  <a:gd name="T82" fmla="*/ 46 w 250"/>
                  <a:gd name="T83" fmla="*/ 34 h 251"/>
                  <a:gd name="T84" fmla="*/ 159 w 250"/>
                  <a:gd name="T85" fmla="*/ 10 h 251"/>
                  <a:gd name="T86" fmla="*/ 179 w 250"/>
                  <a:gd name="T87" fmla="*/ 13 h 251"/>
                  <a:gd name="T88" fmla="*/ 159 w 250"/>
                  <a:gd name="T89" fmla="*/ 10 h 251"/>
                  <a:gd name="T90" fmla="*/ 98 w 250"/>
                  <a:gd name="T91" fmla="*/ 3 h 251"/>
                  <a:gd name="T92" fmla="*/ 80 w 250"/>
                  <a:gd name="T93" fmla="*/ 13 h 251"/>
                  <a:gd name="T94" fmla="*/ 125 w 250"/>
                  <a:gd name="T95" fmla="*/ 5 h 251"/>
                  <a:gd name="T96" fmla="*/ 119 w 250"/>
                  <a:gd name="T97" fmla="*/ 1 h 251"/>
                  <a:gd name="T98" fmla="*/ 140 w 250"/>
                  <a:gd name="T99" fmla="*/ 1 h 251"/>
                  <a:gd name="T100" fmla="*/ 125 w 250"/>
                  <a:gd name="T101" fmla="*/ 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0" h="251">
                    <a:moveTo>
                      <a:pt x="134" y="247"/>
                    </a:moveTo>
                    <a:cubicBezTo>
                      <a:pt x="141" y="246"/>
                      <a:pt x="147" y="245"/>
                      <a:pt x="154" y="244"/>
                    </a:cubicBezTo>
                    <a:cubicBezTo>
                      <a:pt x="155" y="247"/>
                      <a:pt x="155" y="247"/>
                      <a:pt x="155" y="247"/>
                    </a:cubicBezTo>
                    <a:cubicBezTo>
                      <a:pt x="148" y="250"/>
                      <a:pt x="141" y="250"/>
                      <a:pt x="134" y="251"/>
                    </a:cubicBezTo>
                    <a:lnTo>
                      <a:pt x="134" y="247"/>
                    </a:lnTo>
                    <a:close/>
                    <a:moveTo>
                      <a:pt x="92" y="247"/>
                    </a:moveTo>
                    <a:cubicBezTo>
                      <a:pt x="94" y="243"/>
                      <a:pt x="94" y="243"/>
                      <a:pt x="94" y="243"/>
                    </a:cubicBezTo>
                    <a:cubicBezTo>
                      <a:pt x="100" y="245"/>
                      <a:pt x="107" y="246"/>
                      <a:pt x="114" y="247"/>
                    </a:cubicBezTo>
                    <a:cubicBezTo>
                      <a:pt x="113" y="250"/>
                      <a:pt x="113" y="250"/>
                      <a:pt x="113" y="250"/>
                    </a:cubicBezTo>
                    <a:cubicBezTo>
                      <a:pt x="106" y="250"/>
                      <a:pt x="99" y="249"/>
                      <a:pt x="92" y="247"/>
                    </a:cubicBezTo>
                    <a:close/>
                    <a:moveTo>
                      <a:pt x="173" y="237"/>
                    </a:moveTo>
                    <a:cubicBezTo>
                      <a:pt x="179" y="235"/>
                      <a:pt x="185" y="232"/>
                      <a:pt x="190" y="228"/>
                    </a:cubicBezTo>
                    <a:cubicBezTo>
                      <a:pt x="193" y="231"/>
                      <a:pt x="193" y="231"/>
                      <a:pt x="193" y="231"/>
                    </a:cubicBezTo>
                    <a:cubicBezTo>
                      <a:pt x="187" y="235"/>
                      <a:pt x="181" y="238"/>
                      <a:pt x="174" y="241"/>
                    </a:cubicBezTo>
                    <a:lnTo>
                      <a:pt x="173" y="237"/>
                    </a:lnTo>
                    <a:close/>
                    <a:moveTo>
                      <a:pt x="55" y="230"/>
                    </a:moveTo>
                    <a:cubicBezTo>
                      <a:pt x="57" y="226"/>
                      <a:pt x="57" y="226"/>
                      <a:pt x="57" y="226"/>
                    </a:cubicBezTo>
                    <a:cubicBezTo>
                      <a:pt x="62" y="230"/>
                      <a:pt x="68" y="233"/>
                      <a:pt x="75" y="236"/>
                    </a:cubicBezTo>
                    <a:cubicBezTo>
                      <a:pt x="73" y="240"/>
                      <a:pt x="73" y="240"/>
                      <a:pt x="73" y="240"/>
                    </a:cubicBezTo>
                    <a:cubicBezTo>
                      <a:pt x="67" y="237"/>
                      <a:pt x="60" y="234"/>
                      <a:pt x="55" y="230"/>
                    </a:cubicBezTo>
                    <a:close/>
                    <a:moveTo>
                      <a:pt x="190" y="228"/>
                    </a:moveTo>
                    <a:cubicBezTo>
                      <a:pt x="190" y="228"/>
                      <a:pt x="190" y="228"/>
                      <a:pt x="190" y="228"/>
                    </a:cubicBezTo>
                    <a:moveTo>
                      <a:pt x="207" y="216"/>
                    </a:moveTo>
                    <a:cubicBezTo>
                      <a:pt x="211" y="211"/>
                      <a:pt x="216" y="206"/>
                      <a:pt x="221" y="201"/>
                    </a:cubicBezTo>
                    <a:cubicBezTo>
                      <a:pt x="223" y="203"/>
                      <a:pt x="223" y="203"/>
                      <a:pt x="223" y="203"/>
                    </a:cubicBezTo>
                    <a:cubicBezTo>
                      <a:pt x="219" y="209"/>
                      <a:pt x="215" y="214"/>
                      <a:pt x="209" y="219"/>
                    </a:cubicBezTo>
                    <a:lnTo>
                      <a:pt x="207" y="216"/>
                    </a:lnTo>
                    <a:close/>
                    <a:moveTo>
                      <a:pt x="25" y="201"/>
                    </a:moveTo>
                    <a:cubicBezTo>
                      <a:pt x="28" y="198"/>
                      <a:pt x="28" y="198"/>
                      <a:pt x="28" y="198"/>
                    </a:cubicBezTo>
                    <a:cubicBezTo>
                      <a:pt x="32" y="204"/>
                      <a:pt x="37" y="209"/>
                      <a:pt x="41" y="214"/>
                    </a:cubicBezTo>
                    <a:cubicBezTo>
                      <a:pt x="39" y="216"/>
                      <a:pt x="39" y="216"/>
                      <a:pt x="39" y="216"/>
                    </a:cubicBezTo>
                    <a:cubicBezTo>
                      <a:pt x="34" y="211"/>
                      <a:pt x="29" y="207"/>
                      <a:pt x="25" y="201"/>
                    </a:cubicBezTo>
                    <a:close/>
                    <a:moveTo>
                      <a:pt x="231" y="184"/>
                    </a:moveTo>
                    <a:cubicBezTo>
                      <a:pt x="234" y="178"/>
                      <a:pt x="237" y="172"/>
                      <a:pt x="240" y="165"/>
                    </a:cubicBezTo>
                    <a:cubicBezTo>
                      <a:pt x="244" y="167"/>
                      <a:pt x="244" y="167"/>
                      <a:pt x="244" y="167"/>
                    </a:cubicBezTo>
                    <a:cubicBezTo>
                      <a:pt x="241" y="174"/>
                      <a:pt x="238" y="180"/>
                      <a:pt x="235" y="186"/>
                    </a:cubicBezTo>
                    <a:lnTo>
                      <a:pt x="231" y="184"/>
                    </a:lnTo>
                    <a:close/>
                    <a:moveTo>
                      <a:pt x="6" y="164"/>
                    </a:moveTo>
                    <a:cubicBezTo>
                      <a:pt x="10" y="163"/>
                      <a:pt x="10" y="163"/>
                      <a:pt x="10" y="163"/>
                    </a:cubicBezTo>
                    <a:cubicBezTo>
                      <a:pt x="12" y="169"/>
                      <a:pt x="14" y="176"/>
                      <a:pt x="17" y="182"/>
                    </a:cubicBezTo>
                    <a:cubicBezTo>
                      <a:pt x="14" y="183"/>
                      <a:pt x="14" y="183"/>
                      <a:pt x="14" y="183"/>
                    </a:cubicBezTo>
                    <a:cubicBezTo>
                      <a:pt x="11" y="177"/>
                      <a:pt x="8" y="171"/>
                      <a:pt x="6" y="164"/>
                    </a:cubicBezTo>
                    <a:close/>
                    <a:moveTo>
                      <a:pt x="245" y="146"/>
                    </a:moveTo>
                    <a:cubicBezTo>
                      <a:pt x="246" y="140"/>
                      <a:pt x="246" y="133"/>
                      <a:pt x="246" y="126"/>
                    </a:cubicBezTo>
                    <a:cubicBezTo>
                      <a:pt x="250" y="126"/>
                      <a:pt x="250" y="126"/>
                      <a:pt x="250" y="126"/>
                    </a:cubicBezTo>
                    <a:cubicBezTo>
                      <a:pt x="250" y="133"/>
                      <a:pt x="250" y="140"/>
                      <a:pt x="249" y="147"/>
                    </a:cubicBezTo>
                    <a:lnTo>
                      <a:pt x="245" y="146"/>
                    </a:lnTo>
                    <a:close/>
                    <a:moveTo>
                      <a:pt x="0" y="126"/>
                    </a:moveTo>
                    <a:cubicBezTo>
                      <a:pt x="0" y="125"/>
                      <a:pt x="0" y="124"/>
                      <a:pt x="0" y="123"/>
                    </a:cubicBezTo>
                    <a:cubicBezTo>
                      <a:pt x="4" y="123"/>
                      <a:pt x="4" y="123"/>
                      <a:pt x="4" y="123"/>
                    </a:cubicBezTo>
                    <a:cubicBezTo>
                      <a:pt x="4" y="124"/>
                      <a:pt x="4" y="125"/>
                      <a:pt x="4" y="126"/>
                    </a:cubicBezTo>
                    <a:cubicBezTo>
                      <a:pt x="4" y="132"/>
                      <a:pt x="4" y="137"/>
                      <a:pt x="5" y="143"/>
                    </a:cubicBezTo>
                    <a:cubicBezTo>
                      <a:pt x="1" y="144"/>
                      <a:pt x="1" y="144"/>
                      <a:pt x="1" y="144"/>
                    </a:cubicBezTo>
                    <a:cubicBezTo>
                      <a:pt x="0" y="138"/>
                      <a:pt x="0" y="132"/>
                      <a:pt x="0" y="126"/>
                    </a:cubicBezTo>
                    <a:close/>
                    <a:moveTo>
                      <a:pt x="241" y="92"/>
                    </a:moveTo>
                    <a:cubicBezTo>
                      <a:pt x="246" y="90"/>
                      <a:pt x="246" y="90"/>
                      <a:pt x="246" y="90"/>
                    </a:cubicBezTo>
                    <a:cubicBezTo>
                      <a:pt x="247" y="97"/>
                      <a:pt x="249" y="104"/>
                      <a:pt x="250" y="111"/>
                    </a:cubicBezTo>
                    <a:cubicBezTo>
                      <a:pt x="246" y="112"/>
                      <a:pt x="246" y="112"/>
                      <a:pt x="246" y="112"/>
                    </a:cubicBezTo>
                    <a:cubicBezTo>
                      <a:pt x="245" y="105"/>
                      <a:pt x="243" y="98"/>
                      <a:pt x="241" y="92"/>
                    </a:cubicBezTo>
                    <a:close/>
                    <a:moveTo>
                      <a:pt x="2" y="102"/>
                    </a:moveTo>
                    <a:cubicBezTo>
                      <a:pt x="3" y="95"/>
                      <a:pt x="5" y="88"/>
                      <a:pt x="8" y="82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9" y="90"/>
                      <a:pt x="7" y="96"/>
                      <a:pt x="6" y="103"/>
                    </a:cubicBezTo>
                    <a:lnTo>
                      <a:pt x="2" y="102"/>
                    </a:lnTo>
                    <a:close/>
                    <a:moveTo>
                      <a:pt x="224" y="55"/>
                    </a:moveTo>
                    <a:cubicBezTo>
                      <a:pt x="227" y="53"/>
                      <a:pt x="227" y="53"/>
                      <a:pt x="227" y="53"/>
                    </a:cubicBezTo>
                    <a:cubicBezTo>
                      <a:pt x="231" y="59"/>
                      <a:pt x="234" y="65"/>
                      <a:pt x="238" y="71"/>
                    </a:cubicBezTo>
                    <a:cubicBezTo>
                      <a:pt x="234" y="73"/>
                      <a:pt x="234" y="73"/>
                      <a:pt x="234" y="73"/>
                    </a:cubicBezTo>
                    <a:cubicBezTo>
                      <a:pt x="231" y="67"/>
                      <a:pt x="228" y="61"/>
                      <a:pt x="224" y="55"/>
                    </a:cubicBezTo>
                    <a:close/>
                    <a:moveTo>
                      <a:pt x="17" y="63"/>
                    </a:moveTo>
                    <a:cubicBezTo>
                      <a:pt x="20" y="57"/>
                      <a:pt x="24" y="52"/>
                      <a:pt x="28" y="46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27" y="54"/>
                      <a:pt x="24" y="60"/>
                      <a:pt x="20" y="65"/>
                    </a:cubicBezTo>
                    <a:lnTo>
                      <a:pt x="17" y="63"/>
                    </a:lnTo>
                    <a:close/>
                    <a:moveTo>
                      <a:pt x="195" y="27"/>
                    </a:moveTo>
                    <a:cubicBezTo>
                      <a:pt x="195" y="27"/>
                      <a:pt x="195" y="27"/>
                      <a:pt x="195" y="27"/>
                    </a:cubicBezTo>
                    <a:cubicBezTo>
                      <a:pt x="198" y="24"/>
                      <a:pt x="198" y="24"/>
                      <a:pt x="198" y="24"/>
                    </a:cubicBezTo>
                    <a:cubicBezTo>
                      <a:pt x="203" y="28"/>
                      <a:pt x="209" y="32"/>
                      <a:pt x="214" y="37"/>
                    </a:cubicBezTo>
                    <a:cubicBezTo>
                      <a:pt x="211" y="40"/>
                      <a:pt x="211" y="40"/>
                      <a:pt x="211" y="40"/>
                    </a:cubicBezTo>
                    <a:cubicBezTo>
                      <a:pt x="206" y="35"/>
                      <a:pt x="201" y="31"/>
                      <a:pt x="195" y="27"/>
                    </a:cubicBezTo>
                    <a:close/>
                    <a:moveTo>
                      <a:pt x="43" y="31"/>
                    </a:moveTo>
                    <a:cubicBezTo>
                      <a:pt x="48" y="26"/>
                      <a:pt x="54" y="23"/>
                      <a:pt x="60" y="19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56" y="26"/>
                      <a:pt x="51" y="30"/>
                      <a:pt x="46" y="34"/>
                    </a:cubicBezTo>
                    <a:lnTo>
                      <a:pt x="43" y="31"/>
                    </a:lnTo>
                    <a:close/>
                    <a:moveTo>
                      <a:pt x="159" y="10"/>
                    </a:moveTo>
                    <a:cubicBezTo>
                      <a:pt x="160" y="6"/>
                      <a:pt x="160" y="6"/>
                      <a:pt x="160" y="6"/>
                    </a:cubicBezTo>
                    <a:cubicBezTo>
                      <a:pt x="167" y="8"/>
                      <a:pt x="174" y="10"/>
                      <a:pt x="179" y="13"/>
                    </a:cubicBezTo>
                    <a:cubicBezTo>
                      <a:pt x="178" y="17"/>
                      <a:pt x="178" y="17"/>
                      <a:pt x="178" y="17"/>
                    </a:cubicBezTo>
                    <a:cubicBezTo>
                      <a:pt x="172" y="14"/>
                      <a:pt x="166" y="12"/>
                      <a:pt x="159" y="10"/>
                    </a:cubicBezTo>
                    <a:close/>
                    <a:moveTo>
                      <a:pt x="79" y="10"/>
                    </a:moveTo>
                    <a:cubicBezTo>
                      <a:pt x="85" y="7"/>
                      <a:pt x="92" y="5"/>
                      <a:pt x="98" y="3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2" y="9"/>
                      <a:pt x="86" y="11"/>
                      <a:pt x="80" y="13"/>
                    </a:cubicBezTo>
                    <a:lnTo>
                      <a:pt x="79" y="10"/>
                    </a:lnTo>
                    <a:close/>
                    <a:moveTo>
                      <a:pt x="125" y="5"/>
                    </a:moveTo>
                    <a:cubicBezTo>
                      <a:pt x="123" y="5"/>
                      <a:pt x="121" y="5"/>
                      <a:pt x="120" y="5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21" y="1"/>
                      <a:pt x="123" y="0"/>
                      <a:pt x="125" y="0"/>
                    </a:cubicBezTo>
                    <a:cubicBezTo>
                      <a:pt x="130" y="0"/>
                      <a:pt x="135" y="1"/>
                      <a:pt x="140" y="1"/>
                    </a:cubicBezTo>
                    <a:cubicBezTo>
                      <a:pt x="140" y="6"/>
                      <a:pt x="140" y="6"/>
                      <a:pt x="140" y="6"/>
                    </a:cubicBezTo>
                    <a:cubicBezTo>
                      <a:pt x="135" y="5"/>
                      <a:pt x="130" y="5"/>
                      <a:pt x="125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0B3AD00-F6B1-484C-B990-DF422E99283A}"/>
                </a:ext>
              </a:extLst>
            </p:cNvPr>
            <p:cNvSpPr txBox="1"/>
            <p:nvPr/>
          </p:nvSpPr>
          <p:spPr>
            <a:xfrm>
              <a:off x="819066" y="2204735"/>
              <a:ext cx="619760" cy="59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blipFill>
                    <a:blip r:embed="rId5"/>
                    <a:stretch>
                      <a:fillRect/>
                    </a:stretch>
                  </a:blipFill>
                  <a:latin typeface="字魂59号-创粗黑" panose="00000500000000000000" charset="-122"/>
                  <a:ea typeface="字魂59号-创粗黑" panose="00000500000000000000" charset="-122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35" name="组合 13">
            <a:extLst>
              <a:ext uri="{FF2B5EF4-FFF2-40B4-BE49-F238E27FC236}">
                <a16:creationId xmlns:a16="http://schemas.microsoft.com/office/drawing/2014/main" id="{A67CA276-03FB-4524-A575-2FA9609DD9CB}"/>
              </a:ext>
            </a:extLst>
          </p:cNvPr>
          <p:cNvGrpSpPr/>
          <p:nvPr/>
        </p:nvGrpSpPr>
        <p:grpSpPr>
          <a:xfrm>
            <a:off x="6703605" y="3030220"/>
            <a:ext cx="795020" cy="797560"/>
            <a:chOff x="694606" y="2046620"/>
            <a:chExt cx="897350" cy="899792"/>
          </a:xfrm>
          <a:blipFill>
            <a:blip r:embed="rId4"/>
            <a:stretch>
              <a:fillRect/>
            </a:stretch>
          </a:blipFill>
        </p:grpSpPr>
        <p:grpSp>
          <p:nvGrpSpPr>
            <p:cNvPr id="36" name="组合 14">
              <a:extLst>
                <a:ext uri="{FF2B5EF4-FFF2-40B4-BE49-F238E27FC236}">
                  <a16:creationId xmlns:a16="http://schemas.microsoft.com/office/drawing/2014/main" id="{61A7871B-B595-47EC-9B3E-855331468C04}"/>
                </a:ext>
              </a:extLst>
            </p:cNvPr>
            <p:cNvGrpSpPr/>
            <p:nvPr/>
          </p:nvGrpSpPr>
          <p:grpSpPr>
            <a:xfrm>
              <a:off x="694606" y="2046620"/>
              <a:ext cx="897350" cy="899792"/>
              <a:chOff x="2510790" y="1152525"/>
              <a:chExt cx="673100" cy="674688"/>
            </a:xfrm>
            <a:grpFill/>
          </p:grpSpPr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704F51DD-2DA3-4726-B8C6-8C1D7F6BD609}"/>
                  </a:ext>
                </a:extLst>
              </p:cNvPr>
              <p:cNvSpPr/>
              <p:nvPr/>
            </p:nvSpPr>
            <p:spPr bwMode="auto">
              <a:xfrm>
                <a:off x="2510790" y="1152525"/>
                <a:ext cx="673100" cy="674688"/>
              </a:xfrm>
              <a:custGeom>
                <a:avLst/>
                <a:gdLst>
                  <a:gd name="T0" fmla="*/ 32 w 262"/>
                  <a:gd name="T1" fmla="*/ 188 h 262"/>
                  <a:gd name="T2" fmla="*/ 74 w 262"/>
                  <a:gd name="T3" fmla="*/ 31 h 262"/>
                  <a:gd name="T4" fmla="*/ 230 w 262"/>
                  <a:gd name="T5" fmla="*/ 73 h 262"/>
                  <a:gd name="T6" fmla="*/ 189 w 262"/>
                  <a:gd name="T7" fmla="*/ 230 h 262"/>
                  <a:gd name="T8" fmla="*/ 32 w 262"/>
                  <a:gd name="T9" fmla="*/ 188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2">
                    <a:moveTo>
                      <a:pt x="32" y="188"/>
                    </a:moveTo>
                    <a:cubicBezTo>
                      <a:pt x="0" y="133"/>
                      <a:pt x="19" y="63"/>
                      <a:pt x="74" y="31"/>
                    </a:cubicBezTo>
                    <a:cubicBezTo>
                      <a:pt x="128" y="0"/>
                      <a:pt x="199" y="18"/>
                      <a:pt x="230" y="73"/>
                    </a:cubicBezTo>
                    <a:cubicBezTo>
                      <a:pt x="262" y="129"/>
                      <a:pt x="243" y="198"/>
                      <a:pt x="189" y="230"/>
                    </a:cubicBezTo>
                    <a:cubicBezTo>
                      <a:pt x="133" y="262"/>
                      <a:pt x="64" y="243"/>
                      <a:pt x="32" y="188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0F0A7543-3D89-4E23-8E51-3B3C96D149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5278" y="1341438"/>
                <a:ext cx="287338" cy="444500"/>
              </a:xfrm>
              <a:custGeom>
                <a:avLst/>
                <a:gdLst>
                  <a:gd name="T0" fmla="*/ 11 w 112"/>
                  <a:gd name="T1" fmla="*/ 172 h 173"/>
                  <a:gd name="T2" fmla="*/ 0 w 112"/>
                  <a:gd name="T3" fmla="*/ 173 h 173"/>
                  <a:gd name="T4" fmla="*/ 0 w 112"/>
                  <a:gd name="T5" fmla="*/ 173 h 173"/>
                  <a:gd name="T6" fmla="*/ 11 w 112"/>
                  <a:gd name="T7" fmla="*/ 172 h 173"/>
                  <a:gd name="T8" fmla="*/ 96 w 112"/>
                  <a:gd name="T9" fmla="*/ 0 h 173"/>
                  <a:gd name="T10" fmla="*/ 96 w 112"/>
                  <a:gd name="T11" fmla="*/ 0 h 173"/>
                  <a:gd name="T12" fmla="*/ 112 w 112"/>
                  <a:gd name="T13" fmla="*/ 58 h 173"/>
                  <a:gd name="T14" fmla="*/ 96 w 112"/>
                  <a:gd name="T15" fmla="*/ 0 h 173"/>
                  <a:gd name="T16" fmla="*/ 96 w 112"/>
                  <a:gd name="T1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73">
                    <a:moveTo>
                      <a:pt x="11" y="172"/>
                    </a:moveTo>
                    <a:cubicBezTo>
                      <a:pt x="8" y="172"/>
                      <a:pt x="4" y="172"/>
                      <a:pt x="0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4" y="173"/>
                      <a:pt x="8" y="172"/>
                      <a:pt x="11" y="172"/>
                    </a:cubicBezTo>
                    <a:moveTo>
                      <a:pt x="96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107" y="18"/>
                      <a:pt x="112" y="38"/>
                      <a:pt x="112" y="58"/>
                    </a:cubicBezTo>
                    <a:cubicBezTo>
                      <a:pt x="112" y="38"/>
                      <a:pt x="107" y="18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  <p:sp>
            <p:nvSpPr>
              <p:cNvPr id="40" name="Freeform 16">
                <a:extLst>
                  <a:ext uri="{FF2B5EF4-FFF2-40B4-BE49-F238E27FC236}">
                    <a16:creationId xmlns:a16="http://schemas.microsoft.com/office/drawing/2014/main" id="{0418FD64-F8E9-4D33-98F6-020DEBEB3E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6665" y="1165225"/>
                <a:ext cx="641350" cy="646113"/>
              </a:xfrm>
              <a:custGeom>
                <a:avLst/>
                <a:gdLst>
                  <a:gd name="T0" fmla="*/ 154 w 250"/>
                  <a:gd name="T1" fmla="*/ 244 h 251"/>
                  <a:gd name="T2" fmla="*/ 134 w 250"/>
                  <a:gd name="T3" fmla="*/ 251 h 251"/>
                  <a:gd name="T4" fmla="*/ 92 w 250"/>
                  <a:gd name="T5" fmla="*/ 247 h 251"/>
                  <a:gd name="T6" fmla="*/ 114 w 250"/>
                  <a:gd name="T7" fmla="*/ 247 h 251"/>
                  <a:gd name="T8" fmla="*/ 92 w 250"/>
                  <a:gd name="T9" fmla="*/ 247 h 251"/>
                  <a:gd name="T10" fmla="*/ 190 w 250"/>
                  <a:gd name="T11" fmla="*/ 228 h 251"/>
                  <a:gd name="T12" fmla="*/ 174 w 250"/>
                  <a:gd name="T13" fmla="*/ 241 h 251"/>
                  <a:gd name="T14" fmla="*/ 55 w 250"/>
                  <a:gd name="T15" fmla="*/ 230 h 251"/>
                  <a:gd name="T16" fmla="*/ 75 w 250"/>
                  <a:gd name="T17" fmla="*/ 236 h 251"/>
                  <a:gd name="T18" fmla="*/ 55 w 250"/>
                  <a:gd name="T19" fmla="*/ 230 h 251"/>
                  <a:gd name="T20" fmla="*/ 190 w 250"/>
                  <a:gd name="T21" fmla="*/ 228 h 251"/>
                  <a:gd name="T22" fmla="*/ 221 w 250"/>
                  <a:gd name="T23" fmla="*/ 201 h 251"/>
                  <a:gd name="T24" fmla="*/ 209 w 250"/>
                  <a:gd name="T25" fmla="*/ 219 h 251"/>
                  <a:gd name="T26" fmla="*/ 25 w 250"/>
                  <a:gd name="T27" fmla="*/ 201 h 251"/>
                  <a:gd name="T28" fmla="*/ 41 w 250"/>
                  <a:gd name="T29" fmla="*/ 214 h 251"/>
                  <a:gd name="T30" fmla="*/ 25 w 250"/>
                  <a:gd name="T31" fmla="*/ 201 h 251"/>
                  <a:gd name="T32" fmla="*/ 240 w 250"/>
                  <a:gd name="T33" fmla="*/ 165 h 251"/>
                  <a:gd name="T34" fmla="*/ 235 w 250"/>
                  <a:gd name="T35" fmla="*/ 186 h 251"/>
                  <a:gd name="T36" fmla="*/ 6 w 250"/>
                  <a:gd name="T37" fmla="*/ 164 h 251"/>
                  <a:gd name="T38" fmla="*/ 17 w 250"/>
                  <a:gd name="T39" fmla="*/ 182 h 251"/>
                  <a:gd name="T40" fmla="*/ 6 w 250"/>
                  <a:gd name="T41" fmla="*/ 164 h 251"/>
                  <a:gd name="T42" fmla="*/ 246 w 250"/>
                  <a:gd name="T43" fmla="*/ 126 h 251"/>
                  <a:gd name="T44" fmla="*/ 249 w 250"/>
                  <a:gd name="T45" fmla="*/ 147 h 251"/>
                  <a:gd name="T46" fmla="*/ 0 w 250"/>
                  <a:gd name="T47" fmla="*/ 126 h 251"/>
                  <a:gd name="T48" fmla="*/ 4 w 250"/>
                  <a:gd name="T49" fmla="*/ 123 h 251"/>
                  <a:gd name="T50" fmla="*/ 5 w 250"/>
                  <a:gd name="T51" fmla="*/ 143 h 251"/>
                  <a:gd name="T52" fmla="*/ 0 w 250"/>
                  <a:gd name="T53" fmla="*/ 126 h 251"/>
                  <a:gd name="T54" fmla="*/ 246 w 250"/>
                  <a:gd name="T55" fmla="*/ 90 h 251"/>
                  <a:gd name="T56" fmla="*/ 246 w 250"/>
                  <a:gd name="T57" fmla="*/ 112 h 251"/>
                  <a:gd name="T58" fmla="*/ 2 w 250"/>
                  <a:gd name="T59" fmla="*/ 102 h 251"/>
                  <a:gd name="T60" fmla="*/ 12 w 250"/>
                  <a:gd name="T61" fmla="*/ 84 h 251"/>
                  <a:gd name="T62" fmla="*/ 2 w 250"/>
                  <a:gd name="T63" fmla="*/ 102 h 251"/>
                  <a:gd name="T64" fmla="*/ 227 w 250"/>
                  <a:gd name="T65" fmla="*/ 53 h 251"/>
                  <a:gd name="T66" fmla="*/ 234 w 250"/>
                  <a:gd name="T67" fmla="*/ 73 h 251"/>
                  <a:gd name="T68" fmla="*/ 17 w 250"/>
                  <a:gd name="T69" fmla="*/ 63 h 251"/>
                  <a:gd name="T70" fmla="*/ 32 w 250"/>
                  <a:gd name="T71" fmla="*/ 49 h 251"/>
                  <a:gd name="T72" fmla="*/ 17 w 250"/>
                  <a:gd name="T73" fmla="*/ 63 h 251"/>
                  <a:gd name="T74" fmla="*/ 195 w 250"/>
                  <a:gd name="T75" fmla="*/ 27 h 251"/>
                  <a:gd name="T76" fmla="*/ 214 w 250"/>
                  <a:gd name="T77" fmla="*/ 37 h 251"/>
                  <a:gd name="T78" fmla="*/ 195 w 250"/>
                  <a:gd name="T79" fmla="*/ 27 h 251"/>
                  <a:gd name="T80" fmla="*/ 60 w 250"/>
                  <a:gd name="T81" fmla="*/ 19 h 251"/>
                  <a:gd name="T82" fmla="*/ 46 w 250"/>
                  <a:gd name="T83" fmla="*/ 34 h 251"/>
                  <a:gd name="T84" fmla="*/ 159 w 250"/>
                  <a:gd name="T85" fmla="*/ 10 h 251"/>
                  <a:gd name="T86" fmla="*/ 179 w 250"/>
                  <a:gd name="T87" fmla="*/ 13 h 251"/>
                  <a:gd name="T88" fmla="*/ 159 w 250"/>
                  <a:gd name="T89" fmla="*/ 10 h 251"/>
                  <a:gd name="T90" fmla="*/ 98 w 250"/>
                  <a:gd name="T91" fmla="*/ 3 h 251"/>
                  <a:gd name="T92" fmla="*/ 80 w 250"/>
                  <a:gd name="T93" fmla="*/ 13 h 251"/>
                  <a:gd name="T94" fmla="*/ 125 w 250"/>
                  <a:gd name="T95" fmla="*/ 5 h 251"/>
                  <a:gd name="T96" fmla="*/ 119 w 250"/>
                  <a:gd name="T97" fmla="*/ 1 h 251"/>
                  <a:gd name="T98" fmla="*/ 140 w 250"/>
                  <a:gd name="T99" fmla="*/ 1 h 251"/>
                  <a:gd name="T100" fmla="*/ 125 w 250"/>
                  <a:gd name="T101" fmla="*/ 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0" h="251">
                    <a:moveTo>
                      <a:pt x="134" y="247"/>
                    </a:moveTo>
                    <a:cubicBezTo>
                      <a:pt x="141" y="246"/>
                      <a:pt x="147" y="245"/>
                      <a:pt x="154" y="244"/>
                    </a:cubicBezTo>
                    <a:cubicBezTo>
                      <a:pt x="155" y="247"/>
                      <a:pt x="155" y="247"/>
                      <a:pt x="155" y="247"/>
                    </a:cubicBezTo>
                    <a:cubicBezTo>
                      <a:pt x="148" y="250"/>
                      <a:pt x="141" y="250"/>
                      <a:pt x="134" y="251"/>
                    </a:cubicBezTo>
                    <a:lnTo>
                      <a:pt x="134" y="247"/>
                    </a:lnTo>
                    <a:close/>
                    <a:moveTo>
                      <a:pt x="92" y="247"/>
                    </a:moveTo>
                    <a:cubicBezTo>
                      <a:pt x="94" y="243"/>
                      <a:pt x="94" y="243"/>
                      <a:pt x="94" y="243"/>
                    </a:cubicBezTo>
                    <a:cubicBezTo>
                      <a:pt x="100" y="245"/>
                      <a:pt x="107" y="246"/>
                      <a:pt x="114" y="247"/>
                    </a:cubicBezTo>
                    <a:cubicBezTo>
                      <a:pt x="113" y="250"/>
                      <a:pt x="113" y="250"/>
                      <a:pt x="113" y="250"/>
                    </a:cubicBezTo>
                    <a:cubicBezTo>
                      <a:pt x="106" y="250"/>
                      <a:pt x="99" y="249"/>
                      <a:pt x="92" y="247"/>
                    </a:cubicBezTo>
                    <a:close/>
                    <a:moveTo>
                      <a:pt x="173" y="237"/>
                    </a:moveTo>
                    <a:cubicBezTo>
                      <a:pt x="179" y="235"/>
                      <a:pt x="185" y="232"/>
                      <a:pt x="190" y="228"/>
                    </a:cubicBezTo>
                    <a:cubicBezTo>
                      <a:pt x="193" y="231"/>
                      <a:pt x="193" y="231"/>
                      <a:pt x="193" y="231"/>
                    </a:cubicBezTo>
                    <a:cubicBezTo>
                      <a:pt x="187" y="235"/>
                      <a:pt x="181" y="238"/>
                      <a:pt x="174" y="241"/>
                    </a:cubicBezTo>
                    <a:lnTo>
                      <a:pt x="173" y="237"/>
                    </a:lnTo>
                    <a:close/>
                    <a:moveTo>
                      <a:pt x="55" y="230"/>
                    </a:moveTo>
                    <a:cubicBezTo>
                      <a:pt x="57" y="226"/>
                      <a:pt x="57" y="226"/>
                      <a:pt x="57" y="226"/>
                    </a:cubicBezTo>
                    <a:cubicBezTo>
                      <a:pt x="62" y="230"/>
                      <a:pt x="68" y="233"/>
                      <a:pt x="75" y="236"/>
                    </a:cubicBezTo>
                    <a:cubicBezTo>
                      <a:pt x="73" y="240"/>
                      <a:pt x="73" y="240"/>
                      <a:pt x="73" y="240"/>
                    </a:cubicBezTo>
                    <a:cubicBezTo>
                      <a:pt x="67" y="237"/>
                      <a:pt x="60" y="234"/>
                      <a:pt x="55" y="230"/>
                    </a:cubicBezTo>
                    <a:close/>
                    <a:moveTo>
                      <a:pt x="190" y="228"/>
                    </a:moveTo>
                    <a:cubicBezTo>
                      <a:pt x="190" y="228"/>
                      <a:pt x="190" y="228"/>
                      <a:pt x="190" y="228"/>
                    </a:cubicBezTo>
                    <a:moveTo>
                      <a:pt x="207" y="216"/>
                    </a:moveTo>
                    <a:cubicBezTo>
                      <a:pt x="211" y="211"/>
                      <a:pt x="216" y="206"/>
                      <a:pt x="221" y="201"/>
                    </a:cubicBezTo>
                    <a:cubicBezTo>
                      <a:pt x="223" y="203"/>
                      <a:pt x="223" y="203"/>
                      <a:pt x="223" y="203"/>
                    </a:cubicBezTo>
                    <a:cubicBezTo>
                      <a:pt x="219" y="209"/>
                      <a:pt x="215" y="214"/>
                      <a:pt x="209" y="219"/>
                    </a:cubicBezTo>
                    <a:lnTo>
                      <a:pt x="207" y="216"/>
                    </a:lnTo>
                    <a:close/>
                    <a:moveTo>
                      <a:pt x="25" y="201"/>
                    </a:moveTo>
                    <a:cubicBezTo>
                      <a:pt x="28" y="198"/>
                      <a:pt x="28" y="198"/>
                      <a:pt x="28" y="198"/>
                    </a:cubicBezTo>
                    <a:cubicBezTo>
                      <a:pt x="32" y="204"/>
                      <a:pt x="37" y="209"/>
                      <a:pt x="41" y="214"/>
                    </a:cubicBezTo>
                    <a:cubicBezTo>
                      <a:pt x="39" y="216"/>
                      <a:pt x="39" y="216"/>
                      <a:pt x="39" y="216"/>
                    </a:cubicBezTo>
                    <a:cubicBezTo>
                      <a:pt x="34" y="211"/>
                      <a:pt x="29" y="207"/>
                      <a:pt x="25" y="201"/>
                    </a:cubicBezTo>
                    <a:close/>
                    <a:moveTo>
                      <a:pt x="231" y="184"/>
                    </a:moveTo>
                    <a:cubicBezTo>
                      <a:pt x="234" y="178"/>
                      <a:pt x="237" y="172"/>
                      <a:pt x="240" y="165"/>
                    </a:cubicBezTo>
                    <a:cubicBezTo>
                      <a:pt x="244" y="167"/>
                      <a:pt x="244" y="167"/>
                      <a:pt x="244" y="167"/>
                    </a:cubicBezTo>
                    <a:cubicBezTo>
                      <a:pt x="241" y="174"/>
                      <a:pt x="238" y="180"/>
                      <a:pt x="235" y="186"/>
                    </a:cubicBezTo>
                    <a:lnTo>
                      <a:pt x="231" y="184"/>
                    </a:lnTo>
                    <a:close/>
                    <a:moveTo>
                      <a:pt x="6" y="164"/>
                    </a:moveTo>
                    <a:cubicBezTo>
                      <a:pt x="10" y="163"/>
                      <a:pt x="10" y="163"/>
                      <a:pt x="10" y="163"/>
                    </a:cubicBezTo>
                    <a:cubicBezTo>
                      <a:pt x="12" y="169"/>
                      <a:pt x="14" y="176"/>
                      <a:pt x="17" y="182"/>
                    </a:cubicBezTo>
                    <a:cubicBezTo>
                      <a:pt x="14" y="183"/>
                      <a:pt x="14" y="183"/>
                      <a:pt x="14" y="183"/>
                    </a:cubicBezTo>
                    <a:cubicBezTo>
                      <a:pt x="11" y="177"/>
                      <a:pt x="8" y="171"/>
                      <a:pt x="6" y="164"/>
                    </a:cubicBezTo>
                    <a:close/>
                    <a:moveTo>
                      <a:pt x="245" y="146"/>
                    </a:moveTo>
                    <a:cubicBezTo>
                      <a:pt x="246" y="140"/>
                      <a:pt x="246" y="133"/>
                      <a:pt x="246" y="126"/>
                    </a:cubicBezTo>
                    <a:cubicBezTo>
                      <a:pt x="250" y="126"/>
                      <a:pt x="250" y="126"/>
                      <a:pt x="250" y="126"/>
                    </a:cubicBezTo>
                    <a:cubicBezTo>
                      <a:pt x="250" y="133"/>
                      <a:pt x="250" y="140"/>
                      <a:pt x="249" y="147"/>
                    </a:cubicBezTo>
                    <a:lnTo>
                      <a:pt x="245" y="146"/>
                    </a:lnTo>
                    <a:close/>
                    <a:moveTo>
                      <a:pt x="0" y="126"/>
                    </a:moveTo>
                    <a:cubicBezTo>
                      <a:pt x="0" y="125"/>
                      <a:pt x="0" y="124"/>
                      <a:pt x="0" y="123"/>
                    </a:cubicBezTo>
                    <a:cubicBezTo>
                      <a:pt x="4" y="123"/>
                      <a:pt x="4" y="123"/>
                      <a:pt x="4" y="123"/>
                    </a:cubicBezTo>
                    <a:cubicBezTo>
                      <a:pt x="4" y="124"/>
                      <a:pt x="4" y="125"/>
                      <a:pt x="4" y="126"/>
                    </a:cubicBezTo>
                    <a:cubicBezTo>
                      <a:pt x="4" y="132"/>
                      <a:pt x="4" y="137"/>
                      <a:pt x="5" y="143"/>
                    </a:cubicBezTo>
                    <a:cubicBezTo>
                      <a:pt x="1" y="144"/>
                      <a:pt x="1" y="144"/>
                      <a:pt x="1" y="144"/>
                    </a:cubicBezTo>
                    <a:cubicBezTo>
                      <a:pt x="0" y="138"/>
                      <a:pt x="0" y="132"/>
                      <a:pt x="0" y="126"/>
                    </a:cubicBezTo>
                    <a:close/>
                    <a:moveTo>
                      <a:pt x="241" y="92"/>
                    </a:moveTo>
                    <a:cubicBezTo>
                      <a:pt x="246" y="90"/>
                      <a:pt x="246" y="90"/>
                      <a:pt x="246" y="90"/>
                    </a:cubicBezTo>
                    <a:cubicBezTo>
                      <a:pt x="247" y="97"/>
                      <a:pt x="249" y="104"/>
                      <a:pt x="250" y="111"/>
                    </a:cubicBezTo>
                    <a:cubicBezTo>
                      <a:pt x="246" y="112"/>
                      <a:pt x="246" y="112"/>
                      <a:pt x="246" y="112"/>
                    </a:cubicBezTo>
                    <a:cubicBezTo>
                      <a:pt x="245" y="105"/>
                      <a:pt x="243" y="98"/>
                      <a:pt x="241" y="92"/>
                    </a:cubicBezTo>
                    <a:close/>
                    <a:moveTo>
                      <a:pt x="2" y="102"/>
                    </a:moveTo>
                    <a:cubicBezTo>
                      <a:pt x="3" y="95"/>
                      <a:pt x="5" y="88"/>
                      <a:pt x="8" y="82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9" y="90"/>
                      <a:pt x="7" y="96"/>
                      <a:pt x="6" y="103"/>
                    </a:cubicBezTo>
                    <a:lnTo>
                      <a:pt x="2" y="102"/>
                    </a:lnTo>
                    <a:close/>
                    <a:moveTo>
                      <a:pt x="224" y="55"/>
                    </a:moveTo>
                    <a:cubicBezTo>
                      <a:pt x="227" y="53"/>
                      <a:pt x="227" y="53"/>
                      <a:pt x="227" y="53"/>
                    </a:cubicBezTo>
                    <a:cubicBezTo>
                      <a:pt x="231" y="59"/>
                      <a:pt x="234" y="65"/>
                      <a:pt x="238" y="71"/>
                    </a:cubicBezTo>
                    <a:cubicBezTo>
                      <a:pt x="234" y="73"/>
                      <a:pt x="234" y="73"/>
                      <a:pt x="234" y="73"/>
                    </a:cubicBezTo>
                    <a:cubicBezTo>
                      <a:pt x="231" y="67"/>
                      <a:pt x="228" y="61"/>
                      <a:pt x="224" y="55"/>
                    </a:cubicBezTo>
                    <a:close/>
                    <a:moveTo>
                      <a:pt x="17" y="63"/>
                    </a:moveTo>
                    <a:cubicBezTo>
                      <a:pt x="20" y="57"/>
                      <a:pt x="24" y="52"/>
                      <a:pt x="28" y="46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27" y="54"/>
                      <a:pt x="24" y="60"/>
                      <a:pt x="20" y="65"/>
                    </a:cubicBezTo>
                    <a:lnTo>
                      <a:pt x="17" y="63"/>
                    </a:lnTo>
                    <a:close/>
                    <a:moveTo>
                      <a:pt x="195" y="27"/>
                    </a:moveTo>
                    <a:cubicBezTo>
                      <a:pt x="195" y="27"/>
                      <a:pt x="195" y="27"/>
                      <a:pt x="195" y="27"/>
                    </a:cubicBezTo>
                    <a:cubicBezTo>
                      <a:pt x="198" y="24"/>
                      <a:pt x="198" y="24"/>
                      <a:pt x="198" y="24"/>
                    </a:cubicBezTo>
                    <a:cubicBezTo>
                      <a:pt x="203" y="28"/>
                      <a:pt x="209" y="32"/>
                      <a:pt x="214" y="37"/>
                    </a:cubicBezTo>
                    <a:cubicBezTo>
                      <a:pt x="211" y="40"/>
                      <a:pt x="211" y="40"/>
                      <a:pt x="211" y="40"/>
                    </a:cubicBezTo>
                    <a:cubicBezTo>
                      <a:pt x="206" y="35"/>
                      <a:pt x="201" y="31"/>
                      <a:pt x="195" y="27"/>
                    </a:cubicBezTo>
                    <a:close/>
                    <a:moveTo>
                      <a:pt x="43" y="31"/>
                    </a:moveTo>
                    <a:cubicBezTo>
                      <a:pt x="48" y="26"/>
                      <a:pt x="54" y="23"/>
                      <a:pt x="60" y="19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56" y="26"/>
                      <a:pt x="51" y="30"/>
                      <a:pt x="46" y="34"/>
                    </a:cubicBezTo>
                    <a:lnTo>
                      <a:pt x="43" y="31"/>
                    </a:lnTo>
                    <a:close/>
                    <a:moveTo>
                      <a:pt x="159" y="10"/>
                    </a:moveTo>
                    <a:cubicBezTo>
                      <a:pt x="160" y="6"/>
                      <a:pt x="160" y="6"/>
                      <a:pt x="160" y="6"/>
                    </a:cubicBezTo>
                    <a:cubicBezTo>
                      <a:pt x="167" y="8"/>
                      <a:pt x="174" y="10"/>
                      <a:pt x="179" y="13"/>
                    </a:cubicBezTo>
                    <a:cubicBezTo>
                      <a:pt x="178" y="17"/>
                      <a:pt x="178" y="17"/>
                      <a:pt x="178" y="17"/>
                    </a:cubicBezTo>
                    <a:cubicBezTo>
                      <a:pt x="172" y="14"/>
                      <a:pt x="166" y="12"/>
                      <a:pt x="159" y="10"/>
                    </a:cubicBezTo>
                    <a:close/>
                    <a:moveTo>
                      <a:pt x="79" y="10"/>
                    </a:moveTo>
                    <a:cubicBezTo>
                      <a:pt x="85" y="7"/>
                      <a:pt x="92" y="5"/>
                      <a:pt x="98" y="3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2" y="9"/>
                      <a:pt x="86" y="11"/>
                      <a:pt x="80" y="13"/>
                    </a:cubicBezTo>
                    <a:lnTo>
                      <a:pt x="79" y="10"/>
                    </a:lnTo>
                    <a:close/>
                    <a:moveTo>
                      <a:pt x="125" y="5"/>
                    </a:moveTo>
                    <a:cubicBezTo>
                      <a:pt x="123" y="5"/>
                      <a:pt x="121" y="5"/>
                      <a:pt x="120" y="5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21" y="1"/>
                      <a:pt x="123" y="0"/>
                      <a:pt x="125" y="0"/>
                    </a:cubicBezTo>
                    <a:cubicBezTo>
                      <a:pt x="130" y="0"/>
                      <a:pt x="135" y="1"/>
                      <a:pt x="140" y="1"/>
                    </a:cubicBezTo>
                    <a:cubicBezTo>
                      <a:pt x="140" y="6"/>
                      <a:pt x="140" y="6"/>
                      <a:pt x="140" y="6"/>
                    </a:cubicBezTo>
                    <a:cubicBezTo>
                      <a:pt x="135" y="5"/>
                      <a:pt x="130" y="5"/>
                      <a:pt x="125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</p:grpSp>
        <p:sp>
          <p:nvSpPr>
            <p:cNvPr id="37" name="文本框 30">
              <a:extLst>
                <a:ext uri="{FF2B5EF4-FFF2-40B4-BE49-F238E27FC236}">
                  <a16:creationId xmlns:a16="http://schemas.microsoft.com/office/drawing/2014/main" id="{50B3AD00-F6B1-484C-B990-DF422E99283A}"/>
                </a:ext>
              </a:extLst>
            </p:cNvPr>
            <p:cNvSpPr txBox="1"/>
            <p:nvPr/>
          </p:nvSpPr>
          <p:spPr>
            <a:xfrm>
              <a:off x="819066" y="2204735"/>
              <a:ext cx="619760" cy="59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blipFill>
                    <a:blip r:embed="rId5"/>
                    <a:stretch>
                      <a:fillRect/>
                    </a:stretch>
                  </a:blipFill>
                  <a:latin typeface="字魂59号-创粗黑" panose="00000500000000000000" charset="-122"/>
                  <a:ea typeface="字魂59号-创粗黑" panose="00000500000000000000" charset="-122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42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416865" y="3134735"/>
            <a:ext cx="300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43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416865" y="4849494"/>
            <a:ext cx="300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44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8028495" y="3108815"/>
            <a:ext cx="300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45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8028495" y="4849493"/>
            <a:ext cx="300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2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2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4977745" y="398088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F41740-3AE7-49B5-A453-A388EF53997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190" y="4302981"/>
            <a:ext cx="3329267" cy="2555019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1399588" y="1537790"/>
            <a:ext cx="2945220" cy="1660932"/>
            <a:chOff x="3173635" y="2193887"/>
            <a:chExt cx="2945220" cy="166093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390CE37-5F04-4BCB-99C1-F8C5539B6A30}"/>
                </a:ext>
              </a:extLst>
            </p:cNvPr>
            <p:cNvSpPr/>
            <p:nvPr/>
          </p:nvSpPr>
          <p:spPr>
            <a:xfrm>
              <a:off x="3173635" y="2193887"/>
              <a:ext cx="1660932" cy="166093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3727B82-0285-4177-AD8E-1410AC0DB53F}"/>
                </a:ext>
              </a:extLst>
            </p:cNvPr>
            <p:cNvSpPr/>
            <p:nvPr/>
          </p:nvSpPr>
          <p:spPr>
            <a:xfrm>
              <a:off x="4457923" y="2193887"/>
              <a:ext cx="1660932" cy="166093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3">
            <a:extLst>
              <a:ext uri="{FF2B5EF4-FFF2-40B4-BE49-F238E27FC236}">
                <a16:creationId xmlns:a16="http://schemas.microsoft.com/office/drawing/2014/main" id="{880052E0-7605-4E04-B9D3-C85453F4378D}"/>
              </a:ext>
            </a:extLst>
          </p:cNvPr>
          <p:cNvSpPr txBox="1"/>
          <p:nvPr/>
        </p:nvSpPr>
        <p:spPr>
          <a:xfrm>
            <a:off x="1926009" y="1906591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</a:t>
            </a:r>
            <a:endParaRPr lang="zh-CN" altLang="en-US" sz="5400" dirty="0">
              <a:solidFill>
                <a:srgbClr val="FF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9" name="文本框 13">
            <a:extLst>
              <a:ext uri="{FF2B5EF4-FFF2-40B4-BE49-F238E27FC236}">
                <a16:creationId xmlns:a16="http://schemas.microsoft.com/office/drawing/2014/main" id="{880052E0-7605-4E04-B9D3-C85453F4378D}"/>
              </a:ext>
            </a:extLst>
          </p:cNvPr>
          <p:cNvSpPr txBox="1"/>
          <p:nvPr/>
        </p:nvSpPr>
        <p:spPr>
          <a:xfrm>
            <a:off x="3218543" y="1906591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</a:t>
            </a:r>
            <a:endParaRPr lang="zh-CN" altLang="en-US" sz="5400" dirty="0">
              <a:solidFill>
                <a:srgbClr val="FF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4" name="弧形箭號 (上彎) 23"/>
          <p:cNvSpPr/>
          <p:nvPr/>
        </p:nvSpPr>
        <p:spPr>
          <a:xfrm>
            <a:off x="2256183" y="2683565"/>
            <a:ext cx="1437274" cy="745435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59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4977745" y="398088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8A04A66-1DAC-4E4B-9C5E-EB87712E1CB0}"/>
              </a:ext>
            </a:extLst>
          </p:cNvPr>
          <p:cNvGrpSpPr/>
          <p:nvPr/>
        </p:nvGrpSpPr>
        <p:grpSpPr>
          <a:xfrm>
            <a:off x="1227267" y="1829027"/>
            <a:ext cx="4169486" cy="4182808"/>
            <a:chOff x="2510790" y="1152525"/>
            <a:chExt cx="673100" cy="674688"/>
          </a:xfrm>
          <a:blipFill>
            <a:blip r:embed="rId4"/>
            <a:stretch>
              <a:fillRect/>
            </a:stretch>
          </a:blipFill>
        </p:grpSpPr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9EDF84E-0B31-4478-A0FA-EC501ECD8923}"/>
                </a:ext>
              </a:extLst>
            </p:cNvPr>
            <p:cNvSpPr/>
            <p:nvPr/>
          </p:nvSpPr>
          <p:spPr bwMode="auto">
            <a:xfrm>
              <a:off x="2510790" y="1152525"/>
              <a:ext cx="673100" cy="674688"/>
            </a:xfrm>
            <a:custGeom>
              <a:avLst/>
              <a:gdLst>
                <a:gd name="T0" fmla="*/ 32 w 262"/>
                <a:gd name="T1" fmla="*/ 188 h 262"/>
                <a:gd name="T2" fmla="*/ 74 w 262"/>
                <a:gd name="T3" fmla="*/ 31 h 262"/>
                <a:gd name="T4" fmla="*/ 230 w 262"/>
                <a:gd name="T5" fmla="*/ 73 h 262"/>
                <a:gd name="T6" fmla="*/ 189 w 262"/>
                <a:gd name="T7" fmla="*/ 230 h 262"/>
                <a:gd name="T8" fmla="*/ 32 w 262"/>
                <a:gd name="T9" fmla="*/ 18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62">
                  <a:moveTo>
                    <a:pt x="32" y="188"/>
                  </a:moveTo>
                  <a:cubicBezTo>
                    <a:pt x="0" y="133"/>
                    <a:pt x="19" y="63"/>
                    <a:pt x="74" y="31"/>
                  </a:cubicBezTo>
                  <a:cubicBezTo>
                    <a:pt x="128" y="0"/>
                    <a:pt x="199" y="18"/>
                    <a:pt x="230" y="73"/>
                  </a:cubicBezTo>
                  <a:cubicBezTo>
                    <a:pt x="262" y="129"/>
                    <a:pt x="243" y="198"/>
                    <a:pt x="189" y="230"/>
                  </a:cubicBezTo>
                  <a:cubicBezTo>
                    <a:pt x="133" y="262"/>
                    <a:pt x="64" y="243"/>
                    <a:pt x="32" y="18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9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C736B7F-7CB8-4540-B973-1B789EA8A6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5278" y="1341438"/>
              <a:ext cx="287338" cy="444500"/>
            </a:xfrm>
            <a:custGeom>
              <a:avLst/>
              <a:gdLst>
                <a:gd name="T0" fmla="*/ 11 w 112"/>
                <a:gd name="T1" fmla="*/ 172 h 173"/>
                <a:gd name="T2" fmla="*/ 0 w 112"/>
                <a:gd name="T3" fmla="*/ 173 h 173"/>
                <a:gd name="T4" fmla="*/ 0 w 112"/>
                <a:gd name="T5" fmla="*/ 173 h 173"/>
                <a:gd name="T6" fmla="*/ 11 w 112"/>
                <a:gd name="T7" fmla="*/ 172 h 173"/>
                <a:gd name="T8" fmla="*/ 96 w 112"/>
                <a:gd name="T9" fmla="*/ 0 h 173"/>
                <a:gd name="T10" fmla="*/ 96 w 112"/>
                <a:gd name="T11" fmla="*/ 0 h 173"/>
                <a:gd name="T12" fmla="*/ 112 w 112"/>
                <a:gd name="T13" fmla="*/ 58 h 173"/>
                <a:gd name="T14" fmla="*/ 96 w 112"/>
                <a:gd name="T15" fmla="*/ 0 h 173"/>
                <a:gd name="T16" fmla="*/ 96 w 112"/>
                <a:gd name="T1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73">
                  <a:moveTo>
                    <a:pt x="11" y="172"/>
                  </a:moveTo>
                  <a:cubicBezTo>
                    <a:pt x="8" y="172"/>
                    <a:pt x="4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" y="173"/>
                    <a:pt x="8" y="172"/>
                    <a:pt x="11" y="172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107" y="18"/>
                    <a:pt x="112" y="38"/>
                    <a:pt x="112" y="58"/>
                  </a:cubicBezTo>
                  <a:cubicBezTo>
                    <a:pt x="112" y="38"/>
                    <a:pt x="107" y="18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9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EAACF201-70E3-4F1A-A9F8-BB16A57EE9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6665" y="1165225"/>
              <a:ext cx="641350" cy="646113"/>
            </a:xfrm>
            <a:custGeom>
              <a:avLst/>
              <a:gdLst>
                <a:gd name="T0" fmla="*/ 154 w 250"/>
                <a:gd name="T1" fmla="*/ 244 h 251"/>
                <a:gd name="T2" fmla="*/ 134 w 250"/>
                <a:gd name="T3" fmla="*/ 251 h 251"/>
                <a:gd name="T4" fmla="*/ 92 w 250"/>
                <a:gd name="T5" fmla="*/ 247 h 251"/>
                <a:gd name="T6" fmla="*/ 114 w 250"/>
                <a:gd name="T7" fmla="*/ 247 h 251"/>
                <a:gd name="T8" fmla="*/ 92 w 250"/>
                <a:gd name="T9" fmla="*/ 247 h 251"/>
                <a:gd name="T10" fmla="*/ 190 w 250"/>
                <a:gd name="T11" fmla="*/ 228 h 251"/>
                <a:gd name="T12" fmla="*/ 174 w 250"/>
                <a:gd name="T13" fmla="*/ 241 h 251"/>
                <a:gd name="T14" fmla="*/ 55 w 250"/>
                <a:gd name="T15" fmla="*/ 230 h 251"/>
                <a:gd name="T16" fmla="*/ 75 w 250"/>
                <a:gd name="T17" fmla="*/ 236 h 251"/>
                <a:gd name="T18" fmla="*/ 55 w 250"/>
                <a:gd name="T19" fmla="*/ 230 h 251"/>
                <a:gd name="T20" fmla="*/ 190 w 250"/>
                <a:gd name="T21" fmla="*/ 228 h 251"/>
                <a:gd name="T22" fmla="*/ 221 w 250"/>
                <a:gd name="T23" fmla="*/ 201 h 251"/>
                <a:gd name="T24" fmla="*/ 209 w 250"/>
                <a:gd name="T25" fmla="*/ 219 h 251"/>
                <a:gd name="T26" fmla="*/ 25 w 250"/>
                <a:gd name="T27" fmla="*/ 201 h 251"/>
                <a:gd name="T28" fmla="*/ 41 w 250"/>
                <a:gd name="T29" fmla="*/ 214 h 251"/>
                <a:gd name="T30" fmla="*/ 25 w 250"/>
                <a:gd name="T31" fmla="*/ 201 h 251"/>
                <a:gd name="T32" fmla="*/ 240 w 250"/>
                <a:gd name="T33" fmla="*/ 165 h 251"/>
                <a:gd name="T34" fmla="*/ 235 w 250"/>
                <a:gd name="T35" fmla="*/ 186 h 251"/>
                <a:gd name="T36" fmla="*/ 6 w 250"/>
                <a:gd name="T37" fmla="*/ 164 h 251"/>
                <a:gd name="T38" fmla="*/ 17 w 250"/>
                <a:gd name="T39" fmla="*/ 182 h 251"/>
                <a:gd name="T40" fmla="*/ 6 w 250"/>
                <a:gd name="T41" fmla="*/ 164 h 251"/>
                <a:gd name="T42" fmla="*/ 246 w 250"/>
                <a:gd name="T43" fmla="*/ 126 h 251"/>
                <a:gd name="T44" fmla="*/ 249 w 250"/>
                <a:gd name="T45" fmla="*/ 147 h 251"/>
                <a:gd name="T46" fmla="*/ 0 w 250"/>
                <a:gd name="T47" fmla="*/ 126 h 251"/>
                <a:gd name="T48" fmla="*/ 4 w 250"/>
                <a:gd name="T49" fmla="*/ 123 h 251"/>
                <a:gd name="T50" fmla="*/ 5 w 250"/>
                <a:gd name="T51" fmla="*/ 143 h 251"/>
                <a:gd name="T52" fmla="*/ 0 w 250"/>
                <a:gd name="T53" fmla="*/ 126 h 251"/>
                <a:gd name="T54" fmla="*/ 246 w 250"/>
                <a:gd name="T55" fmla="*/ 90 h 251"/>
                <a:gd name="T56" fmla="*/ 246 w 250"/>
                <a:gd name="T57" fmla="*/ 112 h 251"/>
                <a:gd name="T58" fmla="*/ 2 w 250"/>
                <a:gd name="T59" fmla="*/ 102 h 251"/>
                <a:gd name="T60" fmla="*/ 12 w 250"/>
                <a:gd name="T61" fmla="*/ 84 h 251"/>
                <a:gd name="T62" fmla="*/ 2 w 250"/>
                <a:gd name="T63" fmla="*/ 102 h 251"/>
                <a:gd name="T64" fmla="*/ 227 w 250"/>
                <a:gd name="T65" fmla="*/ 53 h 251"/>
                <a:gd name="T66" fmla="*/ 234 w 250"/>
                <a:gd name="T67" fmla="*/ 73 h 251"/>
                <a:gd name="T68" fmla="*/ 17 w 250"/>
                <a:gd name="T69" fmla="*/ 63 h 251"/>
                <a:gd name="T70" fmla="*/ 32 w 250"/>
                <a:gd name="T71" fmla="*/ 49 h 251"/>
                <a:gd name="T72" fmla="*/ 17 w 250"/>
                <a:gd name="T73" fmla="*/ 63 h 251"/>
                <a:gd name="T74" fmla="*/ 195 w 250"/>
                <a:gd name="T75" fmla="*/ 27 h 251"/>
                <a:gd name="T76" fmla="*/ 214 w 250"/>
                <a:gd name="T77" fmla="*/ 37 h 251"/>
                <a:gd name="T78" fmla="*/ 195 w 250"/>
                <a:gd name="T79" fmla="*/ 27 h 251"/>
                <a:gd name="T80" fmla="*/ 60 w 250"/>
                <a:gd name="T81" fmla="*/ 19 h 251"/>
                <a:gd name="T82" fmla="*/ 46 w 250"/>
                <a:gd name="T83" fmla="*/ 34 h 251"/>
                <a:gd name="T84" fmla="*/ 159 w 250"/>
                <a:gd name="T85" fmla="*/ 10 h 251"/>
                <a:gd name="T86" fmla="*/ 179 w 250"/>
                <a:gd name="T87" fmla="*/ 13 h 251"/>
                <a:gd name="T88" fmla="*/ 159 w 250"/>
                <a:gd name="T89" fmla="*/ 10 h 251"/>
                <a:gd name="T90" fmla="*/ 98 w 250"/>
                <a:gd name="T91" fmla="*/ 3 h 251"/>
                <a:gd name="T92" fmla="*/ 80 w 250"/>
                <a:gd name="T93" fmla="*/ 13 h 251"/>
                <a:gd name="T94" fmla="*/ 125 w 250"/>
                <a:gd name="T95" fmla="*/ 5 h 251"/>
                <a:gd name="T96" fmla="*/ 119 w 250"/>
                <a:gd name="T97" fmla="*/ 1 h 251"/>
                <a:gd name="T98" fmla="*/ 140 w 250"/>
                <a:gd name="T99" fmla="*/ 1 h 251"/>
                <a:gd name="T100" fmla="*/ 125 w 250"/>
                <a:gd name="T101" fmla="*/ 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0" h="251">
                  <a:moveTo>
                    <a:pt x="134" y="247"/>
                  </a:moveTo>
                  <a:cubicBezTo>
                    <a:pt x="141" y="246"/>
                    <a:pt x="147" y="245"/>
                    <a:pt x="154" y="244"/>
                  </a:cubicBezTo>
                  <a:cubicBezTo>
                    <a:pt x="155" y="247"/>
                    <a:pt x="155" y="247"/>
                    <a:pt x="155" y="247"/>
                  </a:cubicBezTo>
                  <a:cubicBezTo>
                    <a:pt x="148" y="250"/>
                    <a:pt x="141" y="250"/>
                    <a:pt x="134" y="251"/>
                  </a:cubicBezTo>
                  <a:lnTo>
                    <a:pt x="134" y="247"/>
                  </a:lnTo>
                  <a:close/>
                  <a:moveTo>
                    <a:pt x="92" y="247"/>
                  </a:moveTo>
                  <a:cubicBezTo>
                    <a:pt x="94" y="243"/>
                    <a:pt x="94" y="243"/>
                    <a:pt x="94" y="243"/>
                  </a:cubicBezTo>
                  <a:cubicBezTo>
                    <a:pt x="100" y="245"/>
                    <a:pt x="107" y="246"/>
                    <a:pt x="114" y="247"/>
                  </a:cubicBezTo>
                  <a:cubicBezTo>
                    <a:pt x="113" y="250"/>
                    <a:pt x="113" y="250"/>
                    <a:pt x="113" y="250"/>
                  </a:cubicBezTo>
                  <a:cubicBezTo>
                    <a:pt x="106" y="250"/>
                    <a:pt x="99" y="249"/>
                    <a:pt x="92" y="247"/>
                  </a:cubicBezTo>
                  <a:close/>
                  <a:moveTo>
                    <a:pt x="173" y="237"/>
                  </a:moveTo>
                  <a:cubicBezTo>
                    <a:pt x="179" y="235"/>
                    <a:pt x="185" y="232"/>
                    <a:pt x="190" y="228"/>
                  </a:cubicBezTo>
                  <a:cubicBezTo>
                    <a:pt x="193" y="231"/>
                    <a:pt x="193" y="231"/>
                    <a:pt x="193" y="231"/>
                  </a:cubicBezTo>
                  <a:cubicBezTo>
                    <a:pt x="187" y="235"/>
                    <a:pt x="181" y="238"/>
                    <a:pt x="174" y="241"/>
                  </a:cubicBezTo>
                  <a:lnTo>
                    <a:pt x="173" y="237"/>
                  </a:lnTo>
                  <a:close/>
                  <a:moveTo>
                    <a:pt x="55" y="230"/>
                  </a:moveTo>
                  <a:cubicBezTo>
                    <a:pt x="57" y="226"/>
                    <a:pt x="57" y="226"/>
                    <a:pt x="57" y="226"/>
                  </a:cubicBezTo>
                  <a:cubicBezTo>
                    <a:pt x="62" y="230"/>
                    <a:pt x="68" y="233"/>
                    <a:pt x="75" y="236"/>
                  </a:cubicBezTo>
                  <a:cubicBezTo>
                    <a:pt x="73" y="240"/>
                    <a:pt x="73" y="240"/>
                    <a:pt x="73" y="240"/>
                  </a:cubicBezTo>
                  <a:cubicBezTo>
                    <a:pt x="67" y="237"/>
                    <a:pt x="60" y="234"/>
                    <a:pt x="55" y="230"/>
                  </a:cubicBezTo>
                  <a:close/>
                  <a:moveTo>
                    <a:pt x="190" y="228"/>
                  </a:moveTo>
                  <a:cubicBezTo>
                    <a:pt x="190" y="228"/>
                    <a:pt x="190" y="228"/>
                    <a:pt x="190" y="228"/>
                  </a:cubicBezTo>
                  <a:moveTo>
                    <a:pt x="207" y="216"/>
                  </a:moveTo>
                  <a:cubicBezTo>
                    <a:pt x="211" y="211"/>
                    <a:pt x="216" y="206"/>
                    <a:pt x="221" y="201"/>
                  </a:cubicBezTo>
                  <a:cubicBezTo>
                    <a:pt x="223" y="203"/>
                    <a:pt x="223" y="203"/>
                    <a:pt x="223" y="203"/>
                  </a:cubicBezTo>
                  <a:cubicBezTo>
                    <a:pt x="219" y="209"/>
                    <a:pt x="215" y="214"/>
                    <a:pt x="209" y="219"/>
                  </a:cubicBezTo>
                  <a:lnTo>
                    <a:pt x="207" y="216"/>
                  </a:lnTo>
                  <a:close/>
                  <a:moveTo>
                    <a:pt x="25" y="201"/>
                  </a:moveTo>
                  <a:cubicBezTo>
                    <a:pt x="28" y="198"/>
                    <a:pt x="28" y="198"/>
                    <a:pt x="28" y="198"/>
                  </a:cubicBezTo>
                  <a:cubicBezTo>
                    <a:pt x="32" y="204"/>
                    <a:pt x="37" y="209"/>
                    <a:pt x="41" y="214"/>
                  </a:cubicBezTo>
                  <a:cubicBezTo>
                    <a:pt x="39" y="216"/>
                    <a:pt x="39" y="216"/>
                    <a:pt x="39" y="216"/>
                  </a:cubicBezTo>
                  <a:cubicBezTo>
                    <a:pt x="34" y="211"/>
                    <a:pt x="29" y="207"/>
                    <a:pt x="25" y="201"/>
                  </a:cubicBezTo>
                  <a:close/>
                  <a:moveTo>
                    <a:pt x="231" y="184"/>
                  </a:moveTo>
                  <a:cubicBezTo>
                    <a:pt x="234" y="178"/>
                    <a:pt x="237" y="172"/>
                    <a:pt x="240" y="165"/>
                  </a:cubicBezTo>
                  <a:cubicBezTo>
                    <a:pt x="244" y="167"/>
                    <a:pt x="244" y="167"/>
                    <a:pt x="244" y="167"/>
                  </a:cubicBezTo>
                  <a:cubicBezTo>
                    <a:pt x="241" y="174"/>
                    <a:pt x="238" y="180"/>
                    <a:pt x="235" y="186"/>
                  </a:cubicBezTo>
                  <a:lnTo>
                    <a:pt x="231" y="184"/>
                  </a:lnTo>
                  <a:close/>
                  <a:moveTo>
                    <a:pt x="6" y="164"/>
                  </a:moveTo>
                  <a:cubicBezTo>
                    <a:pt x="10" y="163"/>
                    <a:pt x="10" y="163"/>
                    <a:pt x="10" y="163"/>
                  </a:cubicBezTo>
                  <a:cubicBezTo>
                    <a:pt x="12" y="169"/>
                    <a:pt x="14" y="176"/>
                    <a:pt x="17" y="182"/>
                  </a:cubicBezTo>
                  <a:cubicBezTo>
                    <a:pt x="14" y="183"/>
                    <a:pt x="14" y="183"/>
                    <a:pt x="14" y="183"/>
                  </a:cubicBezTo>
                  <a:cubicBezTo>
                    <a:pt x="11" y="177"/>
                    <a:pt x="8" y="171"/>
                    <a:pt x="6" y="164"/>
                  </a:cubicBezTo>
                  <a:close/>
                  <a:moveTo>
                    <a:pt x="245" y="146"/>
                  </a:moveTo>
                  <a:cubicBezTo>
                    <a:pt x="246" y="140"/>
                    <a:pt x="246" y="133"/>
                    <a:pt x="246" y="126"/>
                  </a:cubicBezTo>
                  <a:cubicBezTo>
                    <a:pt x="250" y="126"/>
                    <a:pt x="250" y="126"/>
                    <a:pt x="250" y="126"/>
                  </a:cubicBezTo>
                  <a:cubicBezTo>
                    <a:pt x="250" y="133"/>
                    <a:pt x="250" y="140"/>
                    <a:pt x="249" y="147"/>
                  </a:cubicBezTo>
                  <a:lnTo>
                    <a:pt x="245" y="146"/>
                  </a:lnTo>
                  <a:close/>
                  <a:moveTo>
                    <a:pt x="0" y="126"/>
                  </a:moveTo>
                  <a:cubicBezTo>
                    <a:pt x="0" y="125"/>
                    <a:pt x="0" y="124"/>
                    <a:pt x="0" y="123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4" y="124"/>
                    <a:pt x="4" y="125"/>
                    <a:pt x="4" y="126"/>
                  </a:cubicBezTo>
                  <a:cubicBezTo>
                    <a:pt x="4" y="132"/>
                    <a:pt x="4" y="137"/>
                    <a:pt x="5" y="143"/>
                  </a:cubicBezTo>
                  <a:cubicBezTo>
                    <a:pt x="1" y="144"/>
                    <a:pt x="1" y="144"/>
                    <a:pt x="1" y="144"/>
                  </a:cubicBezTo>
                  <a:cubicBezTo>
                    <a:pt x="0" y="138"/>
                    <a:pt x="0" y="132"/>
                    <a:pt x="0" y="126"/>
                  </a:cubicBezTo>
                  <a:close/>
                  <a:moveTo>
                    <a:pt x="241" y="92"/>
                  </a:moveTo>
                  <a:cubicBezTo>
                    <a:pt x="246" y="90"/>
                    <a:pt x="246" y="90"/>
                    <a:pt x="246" y="90"/>
                  </a:cubicBezTo>
                  <a:cubicBezTo>
                    <a:pt x="247" y="97"/>
                    <a:pt x="249" y="104"/>
                    <a:pt x="250" y="111"/>
                  </a:cubicBezTo>
                  <a:cubicBezTo>
                    <a:pt x="246" y="112"/>
                    <a:pt x="246" y="112"/>
                    <a:pt x="246" y="112"/>
                  </a:cubicBezTo>
                  <a:cubicBezTo>
                    <a:pt x="245" y="105"/>
                    <a:pt x="243" y="98"/>
                    <a:pt x="241" y="92"/>
                  </a:cubicBezTo>
                  <a:close/>
                  <a:moveTo>
                    <a:pt x="2" y="102"/>
                  </a:moveTo>
                  <a:cubicBezTo>
                    <a:pt x="3" y="95"/>
                    <a:pt x="5" y="88"/>
                    <a:pt x="8" y="82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9" y="90"/>
                    <a:pt x="7" y="96"/>
                    <a:pt x="6" y="103"/>
                  </a:cubicBezTo>
                  <a:lnTo>
                    <a:pt x="2" y="102"/>
                  </a:lnTo>
                  <a:close/>
                  <a:moveTo>
                    <a:pt x="224" y="55"/>
                  </a:moveTo>
                  <a:cubicBezTo>
                    <a:pt x="227" y="53"/>
                    <a:pt x="227" y="53"/>
                    <a:pt x="227" y="53"/>
                  </a:cubicBezTo>
                  <a:cubicBezTo>
                    <a:pt x="231" y="59"/>
                    <a:pt x="234" y="65"/>
                    <a:pt x="238" y="71"/>
                  </a:cubicBezTo>
                  <a:cubicBezTo>
                    <a:pt x="234" y="73"/>
                    <a:pt x="234" y="73"/>
                    <a:pt x="234" y="73"/>
                  </a:cubicBezTo>
                  <a:cubicBezTo>
                    <a:pt x="231" y="67"/>
                    <a:pt x="228" y="61"/>
                    <a:pt x="224" y="55"/>
                  </a:cubicBezTo>
                  <a:close/>
                  <a:moveTo>
                    <a:pt x="17" y="63"/>
                  </a:moveTo>
                  <a:cubicBezTo>
                    <a:pt x="20" y="57"/>
                    <a:pt x="24" y="52"/>
                    <a:pt x="28" y="46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27" y="54"/>
                    <a:pt x="24" y="60"/>
                    <a:pt x="20" y="65"/>
                  </a:cubicBezTo>
                  <a:lnTo>
                    <a:pt x="17" y="63"/>
                  </a:lnTo>
                  <a:close/>
                  <a:moveTo>
                    <a:pt x="195" y="27"/>
                  </a:moveTo>
                  <a:cubicBezTo>
                    <a:pt x="195" y="27"/>
                    <a:pt x="195" y="27"/>
                    <a:pt x="195" y="27"/>
                  </a:cubicBezTo>
                  <a:cubicBezTo>
                    <a:pt x="198" y="24"/>
                    <a:pt x="198" y="24"/>
                    <a:pt x="198" y="24"/>
                  </a:cubicBezTo>
                  <a:cubicBezTo>
                    <a:pt x="203" y="28"/>
                    <a:pt x="209" y="32"/>
                    <a:pt x="214" y="37"/>
                  </a:cubicBezTo>
                  <a:cubicBezTo>
                    <a:pt x="211" y="40"/>
                    <a:pt x="211" y="40"/>
                    <a:pt x="211" y="40"/>
                  </a:cubicBezTo>
                  <a:cubicBezTo>
                    <a:pt x="206" y="35"/>
                    <a:pt x="201" y="31"/>
                    <a:pt x="195" y="27"/>
                  </a:cubicBezTo>
                  <a:close/>
                  <a:moveTo>
                    <a:pt x="43" y="31"/>
                  </a:moveTo>
                  <a:cubicBezTo>
                    <a:pt x="48" y="26"/>
                    <a:pt x="54" y="23"/>
                    <a:pt x="60" y="19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56" y="26"/>
                    <a:pt x="51" y="30"/>
                    <a:pt x="46" y="34"/>
                  </a:cubicBezTo>
                  <a:lnTo>
                    <a:pt x="43" y="31"/>
                  </a:lnTo>
                  <a:close/>
                  <a:moveTo>
                    <a:pt x="159" y="10"/>
                  </a:moveTo>
                  <a:cubicBezTo>
                    <a:pt x="160" y="6"/>
                    <a:pt x="160" y="6"/>
                    <a:pt x="160" y="6"/>
                  </a:cubicBezTo>
                  <a:cubicBezTo>
                    <a:pt x="167" y="8"/>
                    <a:pt x="174" y="10"/>
                    <a:pt x="179" y="13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72" y="14"/>
                    <a:pt x="166" y="12"/>
                    <a:pt x="159" y="10"/>
                  </a:cubicBezTo>
                  <a:close/>
                  <a:moveTo>
                    <a:pt x="79" y="10"/>
                  </a:moveTo>
                  <a:cubicBezTo>
                    <a:pt x="85" y="7"/>
                    <a:pt x="92" y="5"/>
                    <a:pt x="98" y="3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2" y="9"/>
                    <a:pt x="86" y="11"/>
                    <a:pt x="80" y="13"/>
                  </a:cubicBezTo>
                  <a:lnTo>
                    <a:pt x="79" y="10"/>
                  </a:lnTo>
                  <a:close/>
                  <a:moveTo>
                    <a:pt x="125" y="5"/>
                  </a:moveTo>
                  <a:cubicBezTo>
                    <a:pt x="123" y="5"/>
                    <a:pt x="121" y="5"/>
                    <a:pt x="120" y="5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121" y="1"/>
                    <a:pt x="123" y="0"/>
                    <a:pt x="125" y="0"/>
                  </a:cubicBezTo>
                  <a:cubicBezTo>
                    <a:pt x="130" y="0"/>
                    <a:pt x="135" y="1"/>
                    <a:pt x="140" y="1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35" y="5"/>
                    <a:pt x="130" y="5"/>
                    <a:pt x="125" y="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9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7917FBB-B836-433D-B7C3-7D4325BEA76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6" t="43012" r="19578" b="1163"/>
          <a:stretch/>
        </p:blipFill>
        <p:spPr>
          <a:xfrm>
            <a:off x="1547945" y="2195689"/>
            <a:ext cx="3429800" cy="3429800"/>
          </a:xfrm>
          <a:prstGeom prst="ellipse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5B57BE3-666A-4ED5-9A97-D1A4EA9AB1DF}"/>
              </a:ext>
            </a:extLst>
          </p:cNvPr>
          <p:cNvSpPr txBox="1"/>
          <p:nvPr/>
        </p:nvSpPr>
        <p:spPr>
          <a:xfrm>
            <a:off x="8244402" y="5923355"/>
            <a:ext cx="246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發現了什麼？</a:t>
            </a:r>
            <a:endParaRPr lang="zh-CN" altLang="en-US" sz="24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20" name="Freeform 103">
            <a:extLst>
              <a:ext uri="{FF2B5EF4-FFF2-40B4-BE49-F238E27FC236}">
                <a16:creationId xmlns:a16="http://schemas.microsoft.com/office/drawing/2014/main" id="{E8DB6CA3-39F2-4BF2-BBEF-C2AF43938672}"/>
              </a:ext>
            </a:extLst>
          </p:cNvPr>
          <p:cNvSpPr>
            <a:spLocks noEditPoints="1"/>
          </p:cNvSpPr>
          <p:nvPr/>
        </p:nvSpPr>
        <p:spPr bwMode="auto">
          <a:xfrm>
            <a:off x="7637912" y="5833641"/>
            <a:ext cx="396486" cy="58477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4E6389F6-E795-4A5B-886C-012804BC8E85}"/>
              </a:ext>
            </a:extLst>
          </p:cNvPr>
          <p:cNvSpPr txBox="1"/>
          <p:nvPr/>
        </p:nvSpPr>
        <p:spPr>
          <a:xfrm>
            <a:off x="5396753" y="1134753"/>
            <a:ext cx="6773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眼明手快</a:t>
            </a:r>
            <a:endParaRPr lang="zh-CN" altLang="en-US" sz="4000" b="1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19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2" t="3031" b="63636"/>
          <a:stretch>
            <a:fillRect/>
          </a:stretch>
        </p:blipFill>
        <p:spPr>
          <a:xfrm>
            <a:off x="8870950" y="321945"/>
            <a:ext cx="3321050" cy="21075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" t="15758" r="82890" b="54697"/>
          <a:stretch>
            <a:fillRect/>
          </a:stretch>
        </p:blipFill>
        <p:spPr>
          <a:xfrm>
            <a:off x="0" y="321945"/>
            <a:ext cx="2229485" cy="23628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797273" y="871746"/>
            <a:ext cx="4597244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36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目錄</a:t>
            </a:r>
            <a:endParaRPr lang="en-US" altLang="zh-CN" sz="36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E25951-3432-4E6B-9726-D3345E4C1F18}"/>
              </a:ext>
            </a:extLst>
          </p:cNvPr>
          <p:cNvSpPr txBox="1"/>
          <p:nvPr/>
        </p:nvSpPr>
        <p:spPr>
          <a:xfrm>
            <a:off x="3464685" y="2695056"/>
            <a:ext cx="22294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xxx</a:t>
            </a:r>
            <a:endParaRPr lang="en-US" altLang="zh-CN" sz="32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0" name="TextBox 31">
            <a:extLst>
              <a:ext uri="{FF2B5EF4-FFF2-40B4-BE49-F238E27FC236}">
                <a16:creationId xmlns:a16="http://schemas.microsoft.com/office/drawing/2014/main" id="{2D3241FB-FBE1-45F0-80E6-9C3013609837}"/>
              </a:ext>
            </a:extLst>
          </p:cNvPr>
          <p:cNvSpPr txBox="1"/>
          <p:nvPr/>
        </p:nvSpPr>
        <p:spPr>
          <a:xfrm>
            <a:off x="1940537" y="2202614"/>
            <a:ext cx="153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3175">
                  <a:solidFill>
                    <a:schemeClr val="bg1"/>
                  </a:solidFill>
                </a:ln>
                <a:blipFill>
                  <a:blip r:embed="rId6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1</a:t>
            </a:r>
            <a:endParaRPr lang="zh-CN" altLang="en-US" sz="9600" dirty="0">
              <a:ln w="3175">
                <a:solidFill>
                  <a:schemeClr val="bg1"/>
                </a:solidFill>
              </a:ln>
              <a:blipFill>
                <a:blip r:embed="rId6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E786F0-038F-47C3-AEF1-607018BD2A58}"/>
              </a:ext>
            </a:extLst>
          </p:cNvPr>
          <p:cNvSpPr txBox="1"/>
          <p:nvPr/>
        </p:nvSpPr>
        <p:spPr>
          <a:xfrm>
            <a:off x="7984515" y="2695056"/>
            <a:ext cx="22294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畫面編排</a:t>
            </a:r>
            <a:endParaRPr lang="en-US" altLang="zh-CN" sz="32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3" name="TextBox 31">
            <a:extLst>
              <a:ext uri="{FF2B5EF4-FFF2-40B4-BE49-F238E27FC236}">
                <a16:creationId xmlns:a16="http://schemas.microsoft.com/office/drawing/2014/main" id="{4BD752D2-B266-4331-905C-6911927AA523}"/>
              </a:ext>
            </a:extLst>
          </p:cNvPr>
          <p:cNvSpPr txBox="1"/>
          <p:nvPr/>
        </p:nvSpPr>
        <p:spPr>
          <a:xfrm>
            <a:off x="6453754" y="2220543"/>
            <a:ext cx="153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3175">
                  <a:solidFill>
                    <a:schemeClr val="bg1"/>
                  </a:solidFill>
                </a:ln>
                <a:blipFill>
                  <a:blip r:embed="rId6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2</a:t>
            </a:r>
            <a:endParaRPr lang="zh-CN" altLang="en-US" sz="9600" dirty="0">
              <a:ln w="3175">
                <a:solidFill>
                  <a:schemeClr val="bg1"/>
                </a:solidFill>
              </a:ln>
              <a:blipFill>
                <a:blip r:embed="rId6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8A2DBC-3A22-4CEA-9BF4-9CB929D0D2EF}"/>
              </a:ext>
            </a:extLst>
          </p:cNvPr>
          <p:cNvSpPr txBox="1"/>
          <p:nvPr/>
        </p:nvSpPr>
        <p:spPr>
          <a:xfrm>
            <a:off x="3479635" y="4410419"/>
            <a:ext cx="22294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程式設計</a:t>
            </a:r>
            <a:endParaRPr lang="en-US" altLang="zh-CN" sz="32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1DA71267-29BE-47AE-895E-505428C6ECCF}"/>
              </a:ext>
            </a:extLst>
          </p:cNvPr>
          <p:cNvSpPr txBox="1"/>
          <p:nvPr/>
        </p:nvSpPr>
        <p:spPr>
          <a:xfrm>
            <a:off x="1954669" y="3917977"/>
            <a:ext cx="153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3175">
                  <a:solidFill>
                    <a:schemeClr val="bg1"/>
                  </a:solidFill>
                </a:ln>
                <a:blipFill>
                  <a:blip r:embed="rId6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3</a:t>
            </a:r>
            <a:endParaRPr lang="zh-CN" altLang="en-US" sz="9600" dirty="0">
              <a:ln w="3175">
                <a:solidFill>
                  <a:schemeClr val="bg1"/>
                </a:solidFill>
              </a:ln>
              <a:blipFill>
                <a:blip r:embed="rId6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56034C-3CD3-4F70-BE31-A9ABC62E5325}"/>
              </a:ext>
            </a:extLst>
          </p:cNvPr>
          <p:cNvSpPr txBox="1"/>
          <p:nvPr/>
        </p:nvSpPr>
        <p:spPr>
          <a:xfrm>
            <a:off x="7984515" y="4410419"/>
            <a:ext cx="22294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綜合活動</a:t>
            </a:r>
            <a:endParaRPr lang="en-US" altLang="zh-CN" sz="32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DD46ADB8-A5BE-4BE2-9491-2C7B741BF414}"/>
              </a:ext>
            </a:extLst>
          </p:cNvPr>
          <p:cNvSpPr txBox="1"/>
          <p:nvPr/>
        </p:nvSpPr>
        <p:spPr>
          <a:xfrm>
            <a:off x="6467886" y="3935906"/>
            <a:ext cx="153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3175">
                  <a:solidFill>
                    <a:schemeClr val="bg1"/>
                  </a:solidFill>
                </a:ln>
                <a:blipFill>
                  <a:blip r:embed="rId6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4</a:t>
            </a:r>
            <a:endParaRPr lang="zh-CN" altLang="en-US" sz="9600" dirty="0">
              <a:ln w="3175">
                <a:solidFill>
                  <a:schemeClr val="bg1"/>
                </a:solidFill>
              </a:ln>
              <a:blipFill>
                <a:blip r:embed="rId6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94D360-457D-4918-8296-D4F9B57252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7" name="TextBox 31">
            <a:extLst>
              <a:ext uri="{FF2B5EF4-FFF2-40B4-BE49-F238E27FC236}">
                <a16:creationId xmlns:a16="http://schemas.microsoft.com/office/drawing/2014/main" id="{D8EAAF5E-D39A-4006-951B-D0C90209CFC3}"/>
              </a:ext>
            </a:extLst>
          </p:cNvPr>
          <p:cNvSpPr txBox="1"/>
          <p:nvPr/>
        </p:nvSpPr>
        <p:spPr>
          <a:xfrm>
            <a:off x="3711501" y="626639"/>
            <a:ext cx="153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01</a:t>
            </a:r>
            <a:endParaRPr lang="zh-CN" altLang="en-US" sz="72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C9F6F908-A238-40A9-A42A-1337FB9D80A8}"/>
              </a:ext>
            </a:extLst>
          </p:cNvPr>
          <p:cNvSpPr txBox="1"/>
          <p:nvPr/>
        </p:nvSpPr>
        <p:spPr>
          <a:xfrm>
            <a:off x="1708875" y="1967349"/>
            <a:ext cx="557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 smtClean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27号-布丁体" panose="00000500000000000000" pitchFamily="2" charset="-122"/>
                <a:ea typeface="字魂27号-布丁体" panose="00000500000000000000" pitchFamily="2" charset="-122"/>
                <a:cs typeface="字魂59号-创粗黑" panose="00000500000000000000" charset="-122"/>
              </a:rPr>
              <a:t>xxx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311618-983C-4F8D-AD0D-C4711DCCB3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18924" r="19265" b="45963"/>
          <a:stretch/>
        </p:blipFill>
        <p:spPr>
          <a:xfrm>
            <a:off x="8015148" y="79320"/>
            <a:ext cx="3442448" cy="22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94D360-457D-4918-8296-D4F9B57252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7" name="TextBox 31">
            <a:extLst>
              <a:ext uri="{FF2B5EF4-FFF2-40B4-BE49-F238E27FC236}">
                <a16:creationId xmlns:a16="http://schemas.microsoft.com/office/drawing/2014/main" id="{D8EAAF5E-D39A-4006-951B-D0C90209CFC3}"/>
              </a:ext>
            </a:extLst>
          </p:cNvPr>
          <p:cNvSpPr txBox="1"/>
          <p:nvPr/>
        </p:nvSpPr>
        <p:spPr>
          <a:xfrm>
            <a:off x="3711501" y="626639"/>
            <a:ext cx="153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02</a:t>
            </a:r>
            <a:endParaRPr lang="zh-CN" altLang="en-US" sz="72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C9F6F908-A238-40A9-A42A-1337FB9D80A8}"/>
              </a:ext>
            </a:extLst>
          </p:cNvPr>
          <p:cNvSpPr txBox="1"/>
          <p:nvPr/>
        </p:nvSpPr>
        <p:spPr>
          <a:xfrm>
            <a:off x="1708875" y="1967349"/>
            <a:ext cx="557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 smtClean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27号-布丁体" panose="00000500000000000000" pitchFamily="2" charset="-122"/>
                <a:ea typeface="字魂27号-布丁体" panose="00000500000000000000" pitchFamily="2" charset="-122"/>
                <a:cs typeface="字魂59号-创粗黑" panose="00000500000000000000" charset="-122"/>
              </a:rPr>
              <a:t>畫面編排</a:t>
            </a:r>
            <a:endParaRPr lang="zh-CN" altLang="en-US" sz="54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27号-布丁体" panose="00000500000000000000" pitchFamily="2" charset="-122"/>
              <a:ea typeface="字魂27号-布丁体" panose="00000500000000000000" pitchFamily="2" charset="-122"/>
              <a:cs typeface="字魂59号-创粗黑" panose="00000500000000000000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311618-983C-4F8D-AD0D-C4711DCCB3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18924" r="19265" b="45963"/>
          <a:stretch/>
        </p:blipFill>
        <p:spPr>
          <a:xfrm>
            <a:off x="8015148" y="79320"/>
            <a:ext cx="3442448" cy="22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94D360-457D-4918-8296-D4F9B57252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7" name="TextBox 31">
            <a:extLst>
              <a:ext uri="{FF2B5EF4-FFF2-40B4-BE49-F238E27FC236}">
                <a16:creationId xmlns:a16="http://schemas.microsoft.com/office/drawing/2014/main" id="{D8EAAF5E-D39A-4006-951B-D0C90209CFC3}"/>
              </a:ext>
            </a:extLst>
          </p:cNvPr>
          <p:cNvSpPr txBox="1"/>
          <p:nvPr/>
        </p:nvSpPr>
        <p:spPr>
          <a:xfrm>
            <a:off x="3711501" y="626639"/>
            <a:ext cx="153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03</a:t>
            </a:r>
            <a:endParaRPr lang="zh-CN" altLang="en-US" sz="72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C9F6F908-A238-40A9-A42A-1337FB9D80A8}"/>
              </a:ext>
            </a:extLst>
          </p:cNvPr>
          <p:cNvSpPr txBox="1"/>
          <p:nvPr/>
        </p:nvSpPr>
        <p:spPr>
          <a:xfrm>
            <a:off x="1708875" y="1967349"/>
            <a:ext cx="557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 smtClean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27号-布丁体" panose="00000500000000000000" pitchFamily="2" charset="-122"/>
                <a:ea typeface="字魂27号-布丁体" panose="00000500000000000000" pitchFamily="2" charset="-122"/>
                <a:cs typeface="字魂59号-创粗黑" panose="00000500000000000000" charset="-122"/>
              </a:rPr>
              <a:t>程式設計</a:t>
            </a:r>
            <a:endParaRPr lang="zh-CN" altLang="en-US" sz="54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27号-布丁体" panose="00000500000000000000" pitchFamily="2" charset="-122"/>
              <a:ea typeface="字魂27号-布丁体" panose="00000500000000000000" pitchFamily="2" charset="-122"/>
              <a:cs typeface="字魂59号-创粗黑" panose="00000500000000000000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311618-983C-4F8D-AD0D-C4711DCCB3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18924" r="19265" b="45963"/>
          <a:stretch/>
        </p:blipFill>
        <p:spPr>
          <a:xfrm>
            <a:off x="8015148" y="79320"/>
            <a:ext cx="3442448" cy="22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2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94D360-457D-4918-8296-D4F9B57252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7" name="TextBox 31">
            <a:extLst>
              <a:ext uri="{FF2B5EF4-FFF2-40B4-BE49-F238E27FC236}">
                <a16:creationId xmlns:a16="http://schemas.microsoft.com/office/drawing/2014/main" id="{D8EAAF5E-D39A-4006-951B-D0C90209CFC3}"/>
              </a:ext>
            </a:extLst>
          </p:cNvPr>
          <p:cNvSpPr txBox="1"/>
          <p:nvPr/>
        </p:nvSpPr>
        <p:spPr>
          <a:xfrm>
            <a:off x="3711501" y="626639"/>
            <a:ext cx="153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04</a:t>
            </a:r>
            <a:endParaRPr lang="zh-CN" altLang="en-US" sz="72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C9F6F908-A238-40A9-A42A-1337FB9D80A8}"/>
              </a:ext>
            </a:extLst>
          </p:cNvPr>
          <p:cNvSpPr txBox="1"/>
          <p:nvPr/>
        </p:nvSpPr>
        <p:spPr>
          <a:xfrm>
            <a:off x="1708875" y="1967349"/>
            <a:ext cx="557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smtClean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27号-布丁体" panose="00000500000000000000" pitchFamily="2" charset="-122"/>
                <a:ea typeface="字魂27号-布丁体" panose="00000500000000000000" pitchFamily="2" charset="-122"/>
                <a:cs typeface="字魂59号-创粗黑" panose="00000500000000000000" charset="-122"/>
              </a:rPr>
              <a:t>綜合活動</a:t>
            </a:r>
            <a:endParaRPr lang="zh-CN" altLang="en-US" sz="54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27号-布丁体" panose="00000500000000000000" pitchFamily="2" charset="-122"/>
              <a:ea typeface="字魂27号-布丁体" panose="00000500000000000000" pitchFamily="2" charset="-122"/>
              <a:cs typeface="字魂59号-创粗黑" panose="00000500000000000000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311618-983C-4F8D-AD0D-C4711DCCB3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18924" r="19265" b="45963"/>
          <a:stretch/>
        </p:blipFill>
        <p:spPr>
          <a:xfrm>
            <a:off x="8015148" y="79320"/>
            <a:ext cx="3442448" cy="22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4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2" t="3031" b="63636"/>
          <a:stretch>
            <a:fillRect/>
          </a:stretch>
        </p:blipFill>
        <p:spPr>
          <a:xfrm>
            <a:off x="8589818" y="322118"/>
            <a:ext cx="3602182" cy="228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" t="15758" r="82890" b="54697"/>
          <a:stretch>
            <a:fillRect/>
          </a:stretch>
        </p:blipFill>
        <p:spPr>
          <a:xfrm>
            <a:off x="0" y="322118"/>
            <a:ext cx="1911927" cy="20262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7376" y="1335231"/>
            <a:ext cx="4597244" cy="12464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TW" altLang="en-US" sz="75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準備下課</a:t>
            </a:r>
            <a:endParaRPr lang="zh-CN" altLang="en-US" sz="75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3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4977745" y="398088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5432051" y="1917770"/>
            <a:ext cx="2648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60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E8AE3-F5E4-4B00-BDEE-1356B73A09A6}"/>
              </a:ext>
            </a:extLst>
          </p:cNvPr>
          <p:cNvSpPr txBox="1"/>
          <p:nvPr/>
        </p:nvSpPr>
        <p:spPr>
          <a:xfrm>
            <a:off x="5432051" y="3222097"/>
            <a:ext cx="256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60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6ED2BF-5571-42F8-A1AD-FD6034070880}"/>
              </a:ext>
            </a:extLst>
          </p:cNvPr>
          <p:cNvSpPr txBox="1"/>
          <p:nvPr/>
        </p:nvSpPr>
        <p:spPr>
          <a:xfrm>
            <a:off x="5482711" y="4526424"/>
            <a:ext cx="2597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60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0EE3625-47AB-422F-AF61-EEFACFCC07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4013585" y="1917770"/>
            <a:ext cx="964160" cy="10653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EA0EBAB-DF36-4BA9-9EFC-364A2C495C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4013585" y="3223127"/>
            <a:ext cx="964160" cy="10653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7FFBAEF-F836-414D-B467-1095150355B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4013585" y="4505434"/>
            <a:ext cx="964160" cy="10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7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8" y="427862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Freeform 103">
            <a:extLst>
              <a:ext uri="{FF2B5EF4-FFF2-40B4-BE49-F238E27FC236}">
                <a16:creationId xmlns:a16="http://schemas.microsoft.com/office/drawing/2014/main" id="{785C71BF-3D5F-429A-929C-70F902025B24}"/>
              </a:ext>
            </a:extLst>
          </p:cNvPr>
          <p:cNvSpPr>
            <a:spLocks noEditPoints="1"/>
          </p:cNvSpPr>
          <p:nvPr/>
        </p:nvSpPr>
        <p:spPr bwMode="auto">
          <a:xfrm>
            <a:off x="1983350" y="2025275"/>
            <a:ext cx="1190157" cy="1755354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7" name="Freeform 103">
            <a:extLst>
              <a:ext uri="{FF2B5EF4-FFF2-40B4-BE49-F238E27FC236}">
                <a16:creationId xmlns:a16="http://schemas.microsoft.com/office/drawing/2014/main" id="{C001D717-DE7C-475E-8734-555151FBBB26}"/>
              </a:ext>
            </a:extLst>
          </p:cNvPr>
          <p:cNvSpPr>
            <a:spLocks noEditPoints="1"/>
          </p:cNvSpPr>
          <p:nvPr/>
        </p:nvSpPr>
        <p:spPr bwMode="auto">
          <a:xfrm>
            <a:off x="5500921" y="2025275"/>
            <a:ext cx="1190157" cy="1755354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" name="Freeform 103">
            <a:extLst>
              <a:ext uri="{FF2B5EF4-FFF2-40B4-BE49-F238E27FC236}">
                <a16:creationId xmlns:a16="http://schemas.microsoft.com/office/drawing/2014/main" id="{DB0B209C-5DB8-41A1-AE85-45D9F2ED6121}"/>
              </a:ext>
            </a:extLst>
          </p:cNvPr>
          <p:cNvSpPr>
            <a:spLocks noEditPoints="1"/>
          </p:cNvSpPr>
          <p:nvPr/>
        </p:nvSpPr>
        <p:spPr bwMode="auto">
          <a:xfrm>
            <a:off x="9018491" y="2025275"/>
            <a:ext cx="1190157" cy="1755354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F84359-0258-489D-AA4F-C891081DAE03}"/>
              </a:ext>
            </a:extLst>
          </p:cNvPr>
          <p:cNvSpPr txBox="1"/>
          <p:nvPr/>
        </p:nvSpPr>
        <p:spPr>
          <a:xfrm>
            <a:off x="1863328" y="4128843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5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0052E0-7605-4E04-B9D3-C85453F4378D}"/>
              </a:ext>
            </a:extLst>
          </p:cNvPr>
          <p:cNvSpPr txBox="1"/>
          <p:nvPr/>
        </p:nvSpPr>
        <p:spPr>
          <a:xfrm>
            <a:off x="5380899" y="4128843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5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3E0C17-5302-4BF4-BBA5-D61DFD382CA5}"/>
              </a:ext>
            </a:extLst>
          </p:cNvPr>
          <p:cNvSpPr txBox="1"/>
          <p:nvPr/>
        </p:nvSpPr>
        <p:spPr>
          <a:xfrm>
            <a:off x="8898470" y="4128843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5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75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主题班会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6420</TotalTime>
  <Words>78</Words>
  <Application>Microsoft Office PowerPoint</Application>
  <PresentationFormat>寬螢幕</PresentationFormat>
  <Paragraphs>70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等线</vt:lpstr>
      <vt:lpstr>等线 Light</vt:lpstr>
      <vt:lpstr>字魂27号-布丁体</vt:lpstr>
      <vt:lpstr>字魂58号-创中黑</vt:lpstr>
      <vt:lpstr>字魂59号-创粗黑</vt:lpstr>
      <vt:lpstr>微軟正黑體</vt:lpstr>
      <vt:lpstr>新細明體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彥銘 陳</cp:lastModifiedBy>
  <cp:revision>238</cp:revision>
  <dcterms:created xsi:type="dcterms:W3CDTF">2019-07-29T02:38:00Z</dcterms:created>
  <dcterms:modified xsi:type="dcterms:W3CDTF">2020-06-01T12:41:08Z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