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24" r:id="rId2"/>
    <p:sldId id="351" r:id="rId3"/>
    <p:sldId id="352" r:id="rId4"/>
    <p:sldId id="421" r:id="rId5"/>
    <p:sldId id="427" r:id="rId6"/>
    <p:sldId id="424" r:id="rId7"/>
    <p:sldId id="425" r:id="rId8"/>
    <p:sldId id="426" r:id="rId9"/>
    <p:sldId id="429" r:id="rId10"/>
    <p:sldId id="419" r:id="rId11"/>
    <p:sldId id="431" r:id="rId12"/>
    <p:sldId id="436" r:id="rId13"/>
    <p:sldId id="432" r:id="rId14"/>
    <p:sldId id="428" r:id="rId15"/>
    <p:sldId id="420" r:id="rId16"/>
    <p:sldId id="433" r:id="rId17"/>
    <p:sldId id="435" r:id="rId18"/>
    <p:sldId id="434" r:id="rId19"/>
    <p:sldId id="418" r:id="rId20"/>
    <p:sldId id="437" r:id="rId21"/>
    <p:sldId id="407" r:id="rId22"/>
    <p:sldId id="396" r:id="rId23"/>
    <p:sldId id="408" r:id="rId24"/>
    <p:sldId id="399" r:id="rId25"/>
    <p:sldId id="401" r:id="rId26"/>
    <p:sldId id="386" r:id="rId27"/>
    <p:sldId id="404" r:id="rId28"/>
    <p:sldId id="413" r:id="rId29"/>
    <p:sldId id="414" r:id="rId30"/>
    <p:sldId id="416" r:id="rId31"/>
    <p:sldId id="417" r:id="rId32"/>
    <p:sldId id="430" r:id="rId33"/>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DAE5"/>
    <a:srgbClr val="EECA27"/>
    <a:srgbClr val="E13239"/>
    <a:srgbClr val="FF9797"/>
    <a:srgbClr val="FFFF99"/>
    <a:srgbClr val="FF0000"/>
    <a:srgbClr val="E83B3A"/>
    <a:srgbClr val="483517"/>
    <a:srgbClr val="584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3" autoAdjust="0"/>
    <p:restoredTop sz="94660"/>
  </p:normalViewPr>
  <p:slideViewPr>
    <p:cSldViewPr>
      <p:cViewPr varScale="1">
        <p:scale>
          <a:sx n="91" d="100"/>
          <a:sy n="91" d="100"/>
        </p:scale>
        <p:origin x="584" y="52"/>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7FFCF0-DD59-4612-9D71-417719DC0377}" type="datetimeFigureOut">
              <a:rPr lang="zh-CN" altLang="en-US" smtClean="0"/>
              <a:t>2020/6/7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AA1E2-0BCB-498F-B666-E5E40D25323B}" type="slidenum">
              <a:rPr lang="zh-CN" altLang="en-US" smtClean="0"/>
              <a:t>‹#›</a:t>
            </a:fld>
            <a:endParaRPr lang="zh-CN" altLang="en-US"/>
          </a:p>
        </p:txBody>
      </p:sp>
    </p:spTree>
    <p:extLst>
      <p:ext uri="{BB962C8B-B14F-4D97-AF65-F5344CB8AC3E}">
        <p14:creationId xmlns:p14="http://schemas.microsoft.com/office/powerpoint/2010/main" val="1016971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a:t>
            </a:fld>
            <a:endParaRPr lang="zh-CN" altLang="en-US"/>
          </a:p>
        </p:txBody>
      </p:sp>
    </p:spTree>
    <p:extLst>
      <p:ext uri="{BB962C8B-B14F-4D97-AF65-F5344CB8AC3E}">
        <p14:creationId xmlns:p14="http://schemas.microsoft.com/office/powerpoint/2010/main" val="4173496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11</a:t>
            </a:fld>
            <a:endParaRPr lang="zh-CN" altLang="en-US"/>
          </a:p>
        </p:txBody>
      </p:sp>
    </p:spTree>
    <p:extLst>
      <p:ext uri="{BB962C8B-B14F-4D97-AF65-F5344CB8AC3E}">
        <p14:creationId xmlns:p14="http://schemas.microsoft.com/office/powerpoint/2010/main" val="111825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12</a:t>
            </a:fld>
            <a:endParaRPr lang="zh-CN" altLang="en-US"/>
          </a:p>
        </p:txBody>
      </p:sp>
    </p:spTree>
    <p:extLst>
      <p:ext uri="{BB962C8B-B14F-4D97-AF65-F5344CB8AC3E}">
        <p14:creationId xmlns:p14="http://schemas.microsoft.com/office/powerpoint/2010/main" val="244455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13</a:t>
            </a:fld>
            <a:endParaRPr lang="zh-CN" altLang="en-US"/>
          </a:p>
        </p:txBody>
      </p:sp>
    </p:spTree>
    <p:extLst>
      <p:ext uri="{BB962C8B-B14F-4D97-AF65-F5344CB8AC3E}">
        <p14:creationId xmlns:p14="http://schemas.microsoft.com/office/powerpoint/2010/main" val="40155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14</a:t>
            </a:fld>
            <a:endParaRPr lang="zh-CN" altLang="en-US"/>
          </a:p>
        </p:txBody>
      </p:sp>
    </p:spTree>
    <p:extLst>
      <p:ext uri="{BB962C8B-B14F-4D97-AF65-F5344CB8AC3E}">
        <p14:creationId xmlns:p14="http://schemas.microsoft.com/office/powerpoint/2010/main" val="334448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15</a:t>
            </a:fld>
            <a:endParaRPr lang="zh-CN" altLang="en-US"/>
          </a:p>
        </p:txBody>
      </p:sp>
    </p:spTree>
    <p:extLst>
      <p:ext uri="{BB962C8B-B14F-4D97-AF65-F5344CB8AC3E}">
        <p14:creationId xmlns:p14="http://schemas.microsoft.com/office/powerpoint/2010/main" val="3401208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16</a:t>
            </a:fld>
            <a:endParaRPr lang="zh-CN" altLang="en-US"/>
          </a:p>
        </p:txBody>
      </p:sp>
    </p:spTree>
    <p:extLst>
      <p:ext uri="{BB962C8B-B14F-4D97-AF65-F5344CB8AC3E}">
        <p14:creationId xmlns:p14="http://schemas.microsoft.com/office/powerpoint/2010/main" val="3721678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17</a:t>
            </a:fld>
            <a:endParaRPr lang="zh-CN" altLang="en-US"/>
          </a:p>
        </p:txBody>
      </p:sp>
    </p:spTree>
    <p:extLst>
      <p:ext uri="{BB962C8B-B14F-4D97-AF65-F5344CB8AC3E}">
        <p14:creationId xmlns:p14="http://schemas.microsoft.com/office/powerpoint/2010/main" val="2228806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18</a:t>
            </a:fld>
            <a:endParaRPr lang="zh-CN" altLang="en-US"/>
          </a:p>
        </p:txBody>
      </p:sp>
    </p:spTree>
    <p:extLst>
      <p:ext uri="{BB962C8B-B14F-4D97-AF65-F5344CB8AC3E}">
        <p14:creationId xmlns:p14="http://schemas.microsoft.com/office/powerpoint/2010/main" val="1777862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20</a:t>
            </a:fld>
            <a:endParaRPr lang="zh-CN" altLang="en-US"/>
          </a:p>
        </p:txBody>
      </p:sp>
    </p:spTree>
    <p:extLst>
      <p:ext uri="{BB962C8B-B14F-4D97-AF65-F5344CB8AC3E}">
        <p14:creationId xmlns:p14="http://schemas.microsoft.com/office/powerpoint/2010/main" val="229986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2588" y="685800"/>
            <a:ext cx="6092825"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8481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3</a:t>
            </a:fld>
            <a:endParaRPr lang="zh-CN" altLang="en-US"/>
          </a:p>
        </p:txBody>
      </p:sp>
    </p:spTree>
    <p:extLst>
      <p:ext uri="{BB962C8B-B14F-4D97-AF65-F5344CB8AC3E}">
        <p14:creationId xmlns:p14="http://schemas.microsoft.com/office/powerpoint/2010/main" val="428699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4" name="日期占位符 3"/>
          <p:cNvSpPr>
            <a:spLocks noGrp="1"/>
          </p:cNvSpPr>
          <p:nvPr>
            <p:ph type="dt" sz="quarter" idx="1"/>
          </p:nvPr>
        </p:nvSpPr>
        <p:spPr>
          <a:noFill/>
        </p:spPr>
        <p:txBody>
          <a:bodyPr/>
          <a:lstStyle/>
          <a:p>
            <a:fld id="{1887236F-BA0F-4DB3-9FBF-39742B178D69}" type="datetime1">
              <a:rPr lang="zh-CN" altLang="en-US" smtClean="0"/>
              <a:pPr/>
              <a:t>2020/6/7</a:t>
            </a:fld>
            <a:endParaRPr lang="zh-CN" altLang="en-US" sz="1200">
              <a:ea typeface="微软雅黑" panose="020B0503020204020204" pitchFamily="34" charset="-122"/>
            </a:endParaRPr>
          </a:p>
        </p:txBody>
      </p:sp>
      <p:sp>
        <p:nvSpPr>
          <p:cNvPr id="5125" name="灯片编号占位符 4"/>
          <p:cNvSpPr>
            <a:spLocks noGrp="1"/>
          </p:cNvSpPr>
          <p:nvPr>
            <p:ph type="sldNum" sz="quarter" idx="5"/>
          </p:nvPr>
        </p:nvSpPr>
        <p:spPr>
          <a:noFill/>
        </p:spPr>
        <p:txBody>
          <a:bodyPr/>
          <a:lstStyle/>
          <a:p>
            <a:fld id="{894E19A6-F486-427D-B328-08875D650458}" type="slidenum">
              <a:rPr lang="zh-CN" altLang="en-US" smtClean="0"/>
              <a:pPr/>
              <a:t>22</a:t>
            </a:fld>
            <a:endParaRPr lang="zh-CN" altLang="en-US" sz="1200">
              <a:ea typeface="微软雅黑" panose="020B0503020204020204" pitchFamily="34" charset="-122"/>
            </a:endParaRPr>
          </a:p>
        </p:txBody>
      </p:sp>
    </p:spTree>
    <p:extLst>
      <p:ext uri="{BB962C8B-B14F-4D97-AF65-F5344CB8AC3E}">
        <p14:creationId xmlns:p14="http://schemas.microsoft.com/office/powerpoint/2010/main" val="2887170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zh-CN" altLang="en-US">
              <a:latin typeface="Arial" charset="0"/>
            </a:endParaRPr>
          </a:p>
        </p:txBody>
      </p:sp>
      <p:sp>
        <p:nvSpPr>
          <p:cNvPr id="19460" name="日期占位符 3"/>
          <p:cNvSpPr>
            <a:spLocks noGrp="1"/>
          </p:cNvSpPr>
          <p:nvPr>
            <p:ph type="dt" sz="quarter" idx="1"/>
          </p:nvPr>
        </p:nvSpPr>
        <p:spPr>
          <a:noFill/>
          <a:ln>
            <a:miter lim="800000"/>
            <a:headEnd/>
            <a:tailEnd/>
          </a:ln>
        </p:spPr>
        <p:txBody>
          <a:bodyPr/>
          <a:lstStyle/>
          <a:p>
            <a:pPr>
              <a:buFont typeface="Arial" charset="0"/>
              <a:buNone/>
            </a:pPr>
            <a:fld id="{D8576B98-9175-421B-8D4A-240018DDAF39}" type="datetime1">
              <a:rPr lang="zh-CN" altLang="en-US" smtClean="0">
                <a:latin typeface="Arial" charset="0"/>
                <a:ea typeface="宋体" charset="-122"/>
              </a:rPr>
              <a:pPr>
                <a:buFont typeface="Arial" charset="0"/>
                <a:buNone/>
              </a:pPr>
              <a:t>2020/6/7</a:t>
            </a:fld>
            <a:endParaRPr lang="en-US" altLang="zh-CN" sz="1200">
              <a:latin typeface="Arial" charset="0"/>
              <a:ea typeface="宋体" charset="-122"/>
            </a:endParaRPr>
          </a:p>
        </p:txBody>
      </p:sp>
      <p:sp>
        <p:nvSpPr>
          <p:cNvPr id="19461" name="灯片编号占位符 4"/>
          <p:cNvSpPr>
            <a:spLocks noGrp="1"/>
          </p:cNvSpPr>
          <p:nvPr>
            <p:ph type="sldNum" sz="quarter" idx="5"/>
          </p:nvPr>
        </p:nvSpPr>
        <p:spPr>
          <a:noFill/>
          <a:ln>
            <a:miter lim="800000"/>
            <a:headEnd/>
            <a:tailEnd/>
          </a:ln>
        </p:spPr>
        <p:txBody>
          <a:bodyPr/>
          <a:lstStyle/>
          <a:p>
            <a:fld id="{BB41FC51-1FA2-4970-8F10-75A84291408D}" type="slidenum">
              <a:rPr lang="zh-CN" altLang="en-US"/>
              <a:pPr/>
              <a:t>23</a:t>
            </a:fld>
            <a:endParaRPr lang="en-US" altLang="zh-CN" sz="1200"/>
          </a:p>
        </p:txBody>
      </p:sp>
    </p:spTree>
    <p:extLst>
      <p:ext uri="{BB962C8B-B14F-4D97-AF65-F5344CB8AC3E}">
        <p14:creationId xmlns:p14="http://schemas.microsoft.com/office/powerpoint/2010/main" val="3599903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EC556-0E4F-4361-96C2-0C2CAFEAB7B8}" type="slidenum">
              <a:rPr lang="zh-CN" altLang="en-US" smtClean="0"/>
              <a:pPr/>
              <a:t>25</a:t>
            </a:fld>
            <a:endParaRPr lang="zh-CN" altLang="en-US"/>
          </a:p>
        </p:txBody>
      </p:sp>
    </p:spTree>
    <p:extLst>
      <p:ext uri="{BB962C8B-B14F-4D97-AF65-F5344CB8AC3E}">
        <p14:creationId xmlns:p14="http://schemas.microsoft.com/office/powerpoint/2010/main" val="87101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pPr/>
              <a:t>26</a:t>
            </a:fld>
            <a:endParaRPr lang="zh-CN" altLang="en-US"/>
          </a:p>
        </p:txBody>
      </p:sp>
    </p:spTree>
    <p:extLst>
      <p:ext uri="{BB962C8B-B14F-4D97-AF65-F5344CB8AC3E}">
        <p14:creationId xmlns:p14="http://schemas.microsoft.com/office/powerpoint/2010/main" val="24001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29</a:t>
            </a:fld>
            <a:endParaRPr lang="zh-CN" altLang="en-US"/>
          </a:p>
        </p:txBody>
      </p:sp>
    </p:spTree>
    <p:extLst>
      <p:ext uri="{BB962C8B-B14F-4D97-AF65-F5344CB8AC3E}">
        <p14:creationId xmlns:p14="http://schemas.microsoft.com/office/powerpoint/2010/main" val="1657297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83835-5FA0-4497-8FBE-4A089E5F9A35}" type="slidenum">
              <a:rPr lang="zh-CN" altLang="en-US" smtClean="0"/>
              <a:pPr/>
              <a:t>31</a:t>
            </a:fld>
            <a:endParaRPr lang="zh-CN" altLang="en-US"/>
          </a:p>
        </p:txBody>
      </p:sp>
    </p:spTree>
    <p:extLst>
      <p:ext uri="{BB962C8B-B14F-4D97-AF65-F5344CB8AC3E}">
        <p14:creationId xmlns:p14="http://schemas.microsoft.com/office/powerpoint/2010/main" val="3006735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32</a:t>
            </a:fld>
            <a:endParaRPr lang="zh-CN" altLang="en-US"/>
          </a:p>
        </p:txBody>
      </p:sp>
    </p:spTree>
    <p:extLst>
      <p:ext uri="{BB962C8B-B14F-4D97-AF65-F5344CB8AC3E}">
        <p14:creationId xmlns:p14="http://schemas.microsoft.com/office/powerpoint/2010/main" val="282993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4</a:t>
            </a:fld>
            <a:endParaRPr lang="zh-CN" altLang="en-US"/>
          </a:p>
        </p:txBody>
      </p:sp>
    </p:spTree>
    <p:extLst>
      <p:ext uri="{BB962C8B-B14F-4D97-AF65-F5344CB8AC3E}">
        <p14:creationId xmlns:p14="http://schemas.microsoft.com/office/powerpoint/2010/main" val="165369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5</a:t>
            </a:fld>
            <a:endParaRPr lang="zh-CN" altLang="en-US"/>
          </a:p>
        </p:txBody>
      </p:sp>
    </p:spTree>
    <p:extLst>
      <p:ext uri="{BB962C8B-B14F-4D97-AF65-F5344CB8AC3E}">
        <p14:creationId xmlns:p14="http://schemas.microsoft.com/office/powerpoint/2010/main" val="411491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6</a:t>
            </a:fld>
            <a:endParaRPr lang="zh-CN" altLang="en-US"/>
          </a:p>
        </p:txBody>
      </p:sp>
    </p:spTree>
    <p:extLst>
      <p:ext uri="{BB962C8B-B14F-4D97-AF65-F5344CB8AC3E}">
        <p14:creationId xmlns:p14="http://schemas.microsoft.com/office/powerpoint/2010/main" val="1038736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7</a:t>
            </a:fld>
            <a:endParaRPr lang="zh-CN" altLang="en-US"/>
          </a:p>
        </p:txBody>
      </p:sp>
    </p:spTree>
    <p:extLst>
      <p:ext uri="{BB962C8B-B14F-4D97-AF65-F5344CB8AC3E}">
        <p14:creationId xmlns:p14="http://schemas.microsoft.com/office/powerpoint/2010/main" val="178098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8</a:t>
            </a:fld>
            <a:endParaRPr lang="zh-CN" altLang="en-US"/>
          </a:p>
        </p:txBody>
      </p:sp>
    </p:spTree>
    <p:extLst>
      <p:ext uri="{BB962C8B-B14F-4D97-AF65-F5344CB8AC3E}">
        <p14:creationId xmlns:p14="http://schemas.microsoft.com/office/powerpoint/2010/main" val="2834004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9</a:t>
            </a:fld>
            <a:endParaRPr lang="zh-CN" altLang="en-US"/>
          </a:p>
        </p:txBody>
      </p:sp>
    </p:spTree>
    <p:extLst>
      <p:ext uri="{BB962C8B-B14F-4D97-AF65-F5344CB8AC3E}">
        <p14:creationId xmlns:p14="http://schemas.microsoft.com/office/powerpoint/2010/main" val="1410341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10</a:t>
            </a:fld>
            <a:endParaRPr lang="zh-CN" altLang="en-US"/>
          </a:p>
        </p:txBody>
      </p:sp>
    </p:spTree>
    <p:extLst>
      <p:ext uri="{BB962C8B-B14F-4D97-AF65-F5344CB8AC3E}">
        <p14:creationId xmlns:p14="http://schemas.microsoft.com/office/powerpoint/2010/main" val="401736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成功项目展示</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r>
              <a:rPr lang="zh-CN" altLang="zh-CN" sz="1400" b="1" dirty="0">
                <a:solidFill>
                  <a:schemeClr val="accent1"/>
                </a:solidFill>
                <a:latin typeface="微软雅黑" pitchFamily="34" charset="-122"/>
                <a:ea typeface="微软雅黑" pitchFamily="34" charset="-122"/>
              </a:rPr>
              <a:t>明年工作计划</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0472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6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6643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4654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om Layout 2">
    <p:spTree>
      <p:nvGrpSpPr>
        <p:cNvPr id="1" name=""/>
        <p:cNvGrpSpPr/>
        <p:nvPr/>
      </p:nvGrpSpPr>
      <p:grpSpPr>
        <a:xfrm>
          <a:off x="0" y="0"/>
          <a:ext cx="0" cy="0"/>
          <a:chOff x="0" y="0"/>
          <a:chExt cx="0" cy="0"/>
        </a:xfrm>
      </p:grpSpPr>
      <p:sp>
        <p:nvSpPr>
          <p:cNvPr id="6" name="Title 1"/>
          <p:cNvSpPr>
            <a:spLocks noGrp="1"/>
          </p:cNvSpPr>
          <p:nvPr>
            <p:ph type="ctrTitle"/>
          </p:nvPr>
        </p:nvSpPr>
        <p:spPr>
          <a:xfrm>
            <a:off x="1143000" y="374188"/>
            <a:ext cx="6858000" cy="523279"/>
          </a:xfrm>
        </p:spPr>
        <p:txBody>
          <a:bodyPr anchor="b">
            <a:normAutofit/>
          </a:bodyPr>
          <a:lstStyle>
            <a:lvl1pPr algn="ctr">
              <a:defRPr sz="3000">
                <a:solidFill>
                  <a:schemeClr val="tx1">
                    <a:lumMod val="65000"/>
                    <a:lumOff val="35000"/>
                  </a:schemeClr>
                </a:solidFill>
              </a:defRPr>
            </a:lvl1pPr>
          </a:lstStyle>
          <a:p>
            <a:r>
              <a:rPr lang="en-US" dirty="0"/>
              <a:t>Click to edit Master title style</a:t>
            </a:r>
            <a:endParaRPr lang="en-AU" dirty="0"/>
          </a:p>
        </p:txBody>
      </p:sp>
      <p:sp>
        <p:nvSpPr>
          <p:cNvPr id="7" name="Subtitle 2"/>
          <p:cNvSpPr>
            <a:spLocks noGrp="1"/>
          </p:cNvSpPr>
          <p:nvPr>
            <p:ph type="subTitle" idx="1"/>
          </p:nvPr>
        </p:nvSpPr>
        <p:spPr>
          <a:xfrm>
            <a:off x="1143000" y="918257"/>
            <a:ext cx="6858000" cy="280749"/>
          </a:xfrm>
        </p:spPr>
        <p:txBody>
          <a:bodyPr>
            <a:normAutofit/>
          </a:bodyPr>
          <a:lstStyle>
            <a:lvl1pPr marL="0" indent="0" algn="ctr">
              <a:buNone/>
              <a:defRPr sz="1100">
                <a:solidFill>
                  <a:schemeClr val="bg1">
                    <a:lumMod val="50000"/>
                  </a:schemeClr>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AU" dirty="0"/>
          </a:p>
        </p:txBody>
      </p:sp>
      <p:sp>
        <p:nvSpPr>
          <p:cNvPr id="10" name="Text Placeholder 7"/>
          <p:cNvSpPr>
            <a:spLocks noGrp="1"/>
          </p:cNvSpPr>
          <p:nvPr>
            <p:ph type="body" sz="quarter" idx="13"/>
          </p:nvPr>
        </p:nvSpPr>
        <p:spPr>
          <a:xfrm>
            <a:off x="628650" y="1503977"/>
            <a:ext cx="3942159" cy="353809"/>
          </a:xfrm>
        </p:spPr>
        <p:txBody>
          <a:bodyPr>
            <a:noAutofit/>
          </a:bodyPr>
          <a:lstStyle>
            <a:lvl1pPr marL="0" indent="0">
              <a:buNone/>
              <a:defRPr sz="1800">
                <a:solidFill>
                  <a:schemeClr val="accent1"/>
                </a:solidFill>
              </a:defRPr>
            </a:lvl1pPr>
          </a:lstStyle>
          <a:p>
            <a:pPr lvl="0"/>
            <a:endParaRPr lang="en-AU" dirty="0"/>
          </a:p>
        </p:txBody>
      </p:sp>
      <p:sp>
        <p:nvSpPr>
          <p:cNvPr id="11" name="Text Placeholder 9"/>
          <p:cNvSpPr>
            <a:spLocks noGrp="1"/>
          </p:cNvSpPr>
          <p:nvPr>
            <p:ph type="body" sz="quarter" idx="14"/>
          </p:nvPr>
        </p:nvSpPr>
        <p:spPr>
          <a:xfrm>
            <a:off x="628650" y="1869220"/>
            <a:ext cx="3942159" cy="1320052"/>
          </a:xfrm>
        </p:spPr>
        <p:txBody>
          <a:bodyPr>
            <a:normAutofit/>
          </a:bodyPr>
          <a:lstStyle>
            <a:lvl1pPr marL="0" indent="0">
              <a:buNone/>
              <a:defRPr sz="1100">
                <a:latin typeface="Lato Light" panose="020F0302020204030203" pitchFamily="34" charset="0"/>
              </a:defRPr>
            </a:lvl1pPr>
          </a:lstStyle>
          <a:p>
            <a:pPr lvl="0"/>
            <a:endParaRPr lang="en-AU" dirty="0"/>
          </a:p>
        </p:txBody>
      </p:sp>
      <p:sp>
        <p:nvSpPr>
          <p:cNvPr id="12" name="Text Placeholder 11"/>
          <p:cNvSpPr>
            <a:spLocks noGrp="1"/>
          </p:cNvSpPr>
          <p:nvPr>
            <p:ph type="body" sz="quarter" idx="15"/>
          </p:nvPr>
        </p:nvSpPr>
        <p:spPr>
          <a:xfrm>
            <a:off x="629841" y="3288332"/>
            <a:ext cx="3940969" cy="370398"/>
          </a:xfrm>
        </p:spPr>
        <p:txBody>
          <a:bodyPr>
            <a:normAutofit/>
          </a:bodyPr>
          <a:lstStyle>
            <a:lvl1pPr marL="0" indent="0">
              <a:buNone/>
              <a:defRPr sz="1200" b="1" i="1">
                <a:latin typeface="Lato Light" panose="020F0302020204030203" pitchFamily="34" charset="0"/>
              </a:defRPr>
            </a:lvl1pPr>
          </a:lstStyle>
          <a:p>
            <a:pPr lvl="0"/>
            <a:endParaRPr lang="en-AU" dirty="0"/>
          </a:p>
        </p:txBody>
      </p:sp>
      <p:sp>
        <p:nvSpPr>
          <p:cNvPr id="13" name="Text Placeholder 13"/>
          <p:cNvSpPr>
            <a:spLocks noGrp="1"/>
          </p:cNvSpPr>
          <p:nvPr>
            <p:ph type="body" sz="quarter" idx="16"/>
          </p:nvPr>
        </p:nvSpPr>
        <p:spPr>
          <a:xfrm>
            <a:off x="629841" y="3658730"/>
            <a:ext cx="3940969" cy="370399"/>
          </a:xfrm>
        </p:spPr>
        <p:txBody>
          <a:bodyPr>
            <a:normAutofit/>
          </a:bodyPr>
          <a:lstStyle>
            <a:lvl1pPr marL="0" indent="0">
              <a:buNone/>
              <a:defRPr sz="900" b="1">
                <a:latin typeface="Lato Light" panose="020F0302020204030203" pitchFamily="34" charset="0"/>
              </a:defRPr>
            </a:lvl1pPr>
          </a:lstStyle>
          <a:p>
            <a:pPr lvl="0"/>
            <a:endParaRPr lang="en-AU" dirty="0"/>
          </a:p>
        </p:txBody>
      </p:sp>
      <p:sp>
        <p:nvSpPr>
          <p:cNvPr id="14" name="Text Placeholder 15"/>
          <p:cNvSpPr>
            <a:spLocks noGrp="1"/>
          </p:cNvSpPr>
          <p:nvPr>
            <p:ph type="body" sz="quarter" idx="17"/>
          </p:nvPr>
        </p:nvSpPr>
        <p:spPr>
          <a:xfrm>
            <a:off x="629841" y="4029128"/>
            <a:ext cx="3942159" cy="270355"/>
          </a:xfrm>
        </p:spPr>
        <p:txBody>
          <a:bodyPr>
            <a:normAutofit/>
          </a:bodyPr>
          <a:lstStyle>
            <a:lvl1pPr marL="0" indent="0">
              <a:buNone/>
              <a:defRPr sz="900">
                <a:latin typeface="Lato Light" panose="020F0302020204030203" pitchFamily="34" charset="0"/>
              </a:defRPr>
            </a:lvl1pPr>
          </a:lstStyle>
          <a:p>
            <a:pPr lvl="0"/>
            <a:endParaRPr lang="en-AU" dirty="0"/>
          </a:p>
        </p:txBody>
      </p:sp>
      <p:sp>
        <p:nvSpPr>
          <p:cNvPr id="15" name="Date Placeholder 3"/>
          <p:cNvSpPr>
            <a:spLocks noGrp="1"/>
          </p:cNvSpPr>
          <p:nvPr>
            <p:ph type="dt" sz="half" idx="10"/>
          </p:nvPr>
        </p:nvSpPr>
        <p:spPr>
          <a:xfrm>
            <a:off x="628650" y="4768735"/>
            <a:ext cx="2057400" cy="273928"/>
          </a:xfrm>
        </p:spPr>
        <p:txBody>
          <a:bodyPr/>
          <a:lstStyle>
            <a:lvl1pPr>
              <a:defRPr>
                <a:latin typeface="Lato Light" panose="020F0302020204030203" pitchFamily="34" charset="0"/>
              </a:defRPr>
            </a:lvl1pPr>
          </a:lstStyle>
          <a:p>
            <a:fld id="{722F6D6F-DD99-46DF-A9EA-728D63EA6A31}" type="datetimeFigureOut">
              <a:rPr lang="en-AU" smtClean="0"/>
              <a:pPr/>
              <a:t>7/06/2020</a:t>
            </a:fld>
            <a:endParaRPr lang="en-AU" dirty="0"/>
          </a:p>
        </p:txBody>
      </p:sp>
      <p:sp>
        <p:nvSpPr>
          <p:cNvPr id="16" name="Footer Placeholder 4"/>
          <p:cNvSpPr>
            <a:spLocks noGrp="1"/>
          </p:cNvSpPr>
          <p:nvPr>
            <p:ph type="ftr" sz="quarter" idx="11"/>
          </p:nvPr>
        </p:nvSpPr>
        <p:spPr>
          <a:xfrm>
            <a:off x="3028950" y="4768735"/>
            <a:ext cx="3086100" cy="273928"/>
          </a:xfrm>
        </p:spPr>
        <p:txBody>
          <a:bodyPr/>
          <a:lstStyle>
            <a:lvl1pPr>
              <a:defRPr>
                <a:latin typeface="Lato Light" panose="020F0302020204030203" pitchFamily="34" charset="0"/>
              </a:defRPr>
            </a:lvl1pPr>
          </a:lstStyle>
          <a:p>
            <a:endParaRPr lang="en-AU" dirty="0"/>
          </a:p>
        </p:txBody>
      </p:sp>
      <p:sp>
        <p:nvSpPr>
          <p:cNvPr id="17" name="Slide Number Placeholder 5"/>
          <p:cNvSpPr>
            <a:spLocks noGrp="1"/>
          </p:cNvSpPr>
          <p:nvPr>
            <p:ph type="sldNum" sz="quarter" idx="12"/>
          </p:nvPr>
        </p:nvSpPr>
        <p:spPr>
          <a:xfrm>
            <a:off x="6457950" y="4768735"/>
            <a:ext cx="2057400" cy="273928"/>
          </a:xfrm>
        </p:spPr>
        <p:txBody>
          <a:bodyPr/>
          <a:lstStyle>
            <a:lvl1pPr>
              <a:defRPr>
                <a:latin typeface="Lato Light" panose="020F0302020204030203" pitchFamily="34" charset="0"/>
              </a:defRPr>
            </a:lvl1pPr>
          </a:lstStyle>
          <a:p>
            <a:fld id="{84AD2E7E-F7BA-4F6B-9D0C-0B2331C2AE06}" type="slidenum">
              <a:rPr lang="en-AU" smtClean="0"/>
              <a:pPr/>
              <a:t>‹#›</a:t>
            </a:fld>
            <a:endParaRPr lang="en-AU" dirty="0"/>
          </a:p>
        </p:txBody>
      </p:sp>
      <p:sp>
        <p:nvSpPr>
          <p:cNvPr id="19" name="Text Placeholder 18"/>
          <p:cNvSpPr>
            <a:spLocks noGrp="1"/>
          </p:cNvSpPr>
          <p:nvPr>
            <p:ph type="body" sz="quarter" idx="18"/>
          </p:nvPr>
        </p:nvSpPr>
        <p:spPr>
          <a:xfrm>
            <a:off x="5112544" y="1504225"/>
            <a:ext cx="3251597" cy="353724"/>
          </a:xfrm>
        </p:spPr>
        <p:txBody>
          <a:bodyPr>
            <a:normAutofit/>
          </a:bodyPr>
          <a:lstStyle>
            <a:lvl1pPr marL="0" indent="0">
              <a:buNone/>
              <a:defRPr sz="1400"/>
            </a:lvl1pPr>
          </a:lstStyle>
          <a:p>
            <a:pPr lvl="0"/>
            <a:endParaRPr lang="en-AU" dirty="0"/>
          </a:p>
        </p:txBody>
      </p:sp>
      <p:sp>
        <p:nvSpPr>
          <p:cNvPr id="21" name="Text Placeholder 20"/>
          <p:cNvSpPr>
            <a:spLocks noGrp="1"/>
          </p:cNvSpPr>
          <p:nvPr>
            <p:ph type="body" sz="quarter" idx="19"/>
          </p:nvPr>
        </p:nvSpPr>
        <p:spPr>
          <a:xfrm>
            <a:off x="5112544" y="1868668"/>
            <a:ext cx="3251597" cy="703876"/>
          </a:xfrm>
        </p:spPr>
        <p:txBody>
          <a:bodyPr>
            <a:normAutofit/>
          </a:bodyPr>
          <a:lstStyle>
            <a:lvl1pPr marL="0" indent="0">
              <a:buNone/>
              <a:defRPr sz="900">
                <a:latin typeface="Lato Light" panose="020F0302020204030203" pitchFamily="34" charset="0"/>
              </a:defRPr>
            </a:lvl1pPr>
          </a:lstStyle>
          <a:p>
            <a:pPr lvl="0"/>
            <a:endParaRPr lang="en-AU" dirty="0"/>
          </a:p>
        </p:txBody>
      </p:sp>
    </p:spTree>
    <p:extLst>
      <p:ext uri="{BB962C8B-B14F-4D97-AF65-F5344CB8AC3E}">
        <p14:creationId xmlns:p14="http://schemas.microsoft.com/office/powerpoint/2010/main" val="33519498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3 New Produc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6851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929"/>
            <a:ext cx="7886700" cy="994479"/>
          </a:xfrm>
        </p:spPr>
        <p:txBody>
          <a:bodyPr/>
          <a:lstStyle/>
          <a:p>
            <a:r>
              <a:rPr lang="zh-CN" altLang="en-US"/>
              <a:t>单击此处编辑母版标题样式</a:t>
            </a:r>
          </a:p>
        </p:txBody>
      </p:sp>
      <p:sp>
        <p:nvSpPr>
          <p:cNvPr id="3" name="日期占位符 2"/>
          <p:cNvSpPr>
            <a:spLocks noGrp="1"/>
          </p:cNvSpPr>
          <p:nvPr>
            <p:ph type="dt" sz="half" idx="10"/>
          </p:nvPr>
        </p:nvSpPr>
        <p:spPr>
          <a:xfrm>
            <a:off x="628650" y="4768735"/>
            <a:ext cx="2057400" cy="273928"/>
          </a:xfrm>
        </p:spPr>
        <p:txBody>
          <a:bodyPr/>
          <a:lstStyle>
            <a:lvl1pPr>
              <a:defRPr/>
            </a:lvl1pPr>
          </a:lstStyle>
          <a:p>
            <a:fld id="{1F931BFC-FA3C-44C9-BDF3-A1EA94A517F2}" type="datetime1">
              <a:rPr lang="zh-CN" altLang="en-US"/>
              <a:pPr/>
              <a:t>2020/6/7</a:t>
            </a:fld>
            <a:endParaRPr lang="zh-CN" altLang="en-US" sz="1400" dirty="0">
              <a:solidFill>
                <a:schemeClr val="tx1"/>
              </a:solidFill>
            </a:endParaRPr>
          </a:p>
        </p:txBody>
      </p:sp>
      <p:sp>
        <p:nvSpPr>
          <p:cNvPr id="4" name="页脚占位符 3"/>
          <p:cNvSpPr>
            <a:spLocks noGrp="1"/>
          </p:cNvSpPr>
          <p:nvPr>
            <p:ph type="ftr" sz="quarter" idx="11"/>
          </p:nvPr>
        </p:nvSpPr>
        <p:spPr>
          <a:xfrm>
            <a:off x="3028950" y="4768735"/>
            <a:ext cx="3086100" cy="273928"/>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8735"/>
            <a:ext cx="2057400" cy="273928"/>
          </a:xfrm>
        </p:spPr>
        <p:txBody>
          <a:bodyPr/>
          <a:lstStyle>
            <a:lvl1pPr>
              <a:defRPr/>
            </a:lvl1pPr>
          </a:lstStyle>
          <a:p>
            <a:fld id="{2E9294EB-43AD-4253-9111-B513B7CCDA25}" type="slidenum">
              <a:rPr lang="zh-CN" altLang="en-US"/>
              <a:pPr/>
              <a:t>‹#›</a:t>
            </a:fld>
            <a:endParaRPr lang="zh-CN" altLang="en-US" sz="1400" dirty="0">
              <a:solidFill>
                <a:schemeClr val="tx1"/>
              </a:solidFill>
            </a:endParaRPr>
          </a:p>
        </p:txBody>
      </p:sp>
    </p:spTree>
    <p:extLst>
      <p:ext uri="{BB962C8B-B14F-4D97-AF65-F5344CB8AC3E}">
        <p14:creationId xmlns:p14="http://schemas.microsoft.com/office/powerpoint/2010/main" val="38784455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07654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9088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
        <p:nvSpPr>
          <p:cNvPr id="8" name="矩形 7">
            <a:extLst>
              <a:ext uri="{FF2B5EF4-FFF2-40B4-BE49-F238E27FC236}">
                <a16:creationId xmlns:a16="http://schemas.microsoft.com/office/drawing/2014/main" id="{44EE2031-D4B2-43AA-AB97-246E3FF9D927}"/>
              </a:ext>
            </a:extLst>
          </p:cNvPr>
          <p:cNvSpPr/>
          <p:nvPr userDrawn="1"/>
        </p:nvSpPr>
        <p:spPr>
          <a:xfrm>
            <a:off x="0" y="4696780"/>
            <a:ext cx="9144000" cy="448308"/>
          </a:xfrm>
          <a:prstGeom prst="rect">
            <a:avLst/>
          </a:prstGeom>
          <a:solidFill>
            <a:schemeClr val="accent3">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FBF030-126A-44E1-A291-CE0450786A5D}" type="datetimeFigureOut">
              <a:rPr lang="zh-CN" altLang="en-US" smtClean="0"/>
              <a:t>2020/6/7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FBF030-126A-44E1-A291-CE0450786A5D}" type="datetimeFigureOut">
              <a:rPr lang="zh-CN" altLang="en-US" smtClean="0"/>
              <a:t>2020/6/7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BF030-126A-44E1-A291-CE0450786A5D}" type="datetimeFigureOut">
              <a:rPr lang="zh-CN" altLang="en-US" smtClean="0"/>
              <a:t>2020/6/7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591CF7-6230-429B-A18C-78A12BF27C28}" type="slidenum">
              <a:rPr lang="zh-CN" altLang="en-US" smtClean="0"/>
              <a:t>‹#›</a:t>
            </a:fld>
            <a:endParaRPr lang="zh-CN" altLang="en-US"/>
          </a:p>
        </p:txBody>
      </p:sp>
      <p:pic>
        <p:nvPicPr>
          <p:cNvPr id="5" name="图片 4">
            <a:extLst>
              <a:ext uri="{FF2B5EF4-FFF2-40B4-BE49-F238E27FC236}">
                <a16:creationId xmlns:a16="http://schemas.microsoft.com/office/drawing/2014/main" id="{772D1FF5-48EE-4316-BAB3-69884DCCD7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6" name="文本框 5">
            <a:extLst>
              <a:ext uri="{FF2B5EF4-FFF2-40B4-BE49-F238E27FC236}">
                <a16:creationId xmlns:a16="http://schemas.microsoft.com/office/drawing/2014/main" id="{15E791EE-C462-4B4A-8AB9-EED30084BF84}"/>
              </a:ext>
            </a:extLst>
          </p:cNvPr>
          <p:cNvSpPr txBox="1"/>
          <p:nvPr userDrawn="1"/>
        </p:nvSpPr>
        <p:spPr>
          <a:xfrm>
            <a:off x="143508" y="268288"/>
            <a:ext cx="2106667" cy="369332"/>
          </a:xfrm>
          <a:prstGeom prst="rect">
            <a:avLst/>
          </a:prstGeom>
          <a:noFill/>
        </p:spPr>
        <p:txBody>
          <a:bodyPr wrap="none" rtlCol="0">
            <a:spAutoFit/>
          </a:bodyPr>
          <a:lstStyle/>
          <a:p>
            <a:r>
              <a:rPr lang="zh-CN" altLang="en-US">
                <a:solidFill>
                  <a:schemeClr val="bg1"/>
                </a:solidFill>
              </a:rPr>
              <a:t>单击此处添加标题</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工作完成情况</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2CFBF030-126A-44E1-A291-CE0450786A5D}" type="datetimeFigureOut">
              <a:rPr lang="zh-CN" altLang="en-US" smtClean="0"/>
              <a:t>2020/6/7</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FD591CF7-6230-429B-A18C-78A12BF27C2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3" r:id="rId8"/>
    <p:sldLayoutId id="2147483674" r:id="rId9"/>
    <p:sldLayoutId id="2147483675" r:id="rId10"/>
    <p:sldLayoutId id="2147483676" r:id="rId11"/>
    <p:sldLayoutId id="2147483656" r:id="rId12"/>
    <p:sldLayoutId id="2147483657" r:id="rId13"/>
    <p:sldLayoutId id="2147483658" r:id="rId14"/>
    <p:sldLayoutId id="2147483659" r:id="rId15"/>
    <p:sldLayoutId id="2147483663" r:id="rId16"/>
    <p:sldLayoutId id="2147483666" r:id="rId17"/>
    <p:sldLayoutId id="2147483670" r:id="rId18"/>
    <p:sldLayoutId id="2147483671" r:id="rId19"/>
    <p:sldLayoutId id="2147483672" r:id="rId20"/>
    <p:sldLayoutId id="2147483677" r:id="rId21"/>
    <p:sldLayoutId id="2147483678" r:id="rId22"/>
    <p:sldLayoutId id="2147483679" r:id="rId23"/>
    <p:sldLayoutId id="2147483681" r:id="rId24"/>
    <p:sldLayoutId id="2147483682" r:id="rId25"/>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74B08A-132F-40B2-97C8-31692AD9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pic>
        <p:nvPicPr>
          <p:cNvPr id="6" name="图片 5">
            <a:extLst>
              <a:ext uri="{FF2B5EF4-FFF2-40B4-BE49-F238E27FC236}">
                <a16:creationId xmlns:a16="http://schemas.microsoft.com/office/drawing/2014/main" id="{7E8ACF3E-E9F2-4F3B-BD5C-11A14987E529}"/>
              </a:ext>
            </a:extLst>
          </p:cNvPr>
          <p:cNvPicPr>
            <a:picLocks noChangeAspect="1"/>
          </p:cNvPicPr>
          <p:nvPr/>
        </p:nvPicPr>
        <p:blipFill rotWithShape="1">
          <a:blip r:embed="rId3">
            <a:extLst>
              <a:ext uri="{28A0092B-C50C-407E-A947-70E740481C1C}">
                <a14:useLocalDpi xmlns:a14="http://schemas.microsoft.com/office/drawing/2010/main" val="0"/>
              </a:ext>
            </a:extLst>
          </a:blip>
          <a:srcRect l="68551" t="34094" b="3626"/>
          <a:stretch/>
        </p:blipFill>
        <p:spPr>
          <a:xfrm>
            <a:off x="6660232" y="1773067"/>
            <a:ext cx="2874004" cy="3204356"/>
          </a:xfrm>
          <a:prstGeom prst="rect">
            <a:avLst/>
          </a:prstGeom>
        </p:spPr>
      </p:pic>
      <p:pic>
        <p:nvPicPr>
          <p:cNvPr id="11" name="图片 10">
            <a:extLst>
              <a:ext uri="{FF2B5EF4-FFF2-40B4-BE49-F238E27FC236}">
                <a16:creationId xmlns:a16="http://schemas.microsoft.com/office/drawing/2014/main" id="{76218FCB-D6F8-47DC-BBEB-0B66B8102387}"/>
              </a:ext>
            </a:extLst>
          </p:cNvPr>
          <p:cNvPicPr>
            <a:picLocks noChangeAspect="1"/>
          </p:cNvPicPr>
          <p:nvPr/>
        </p:nvPicPr>
        <p:blipFill rotWithShape="1">
          <a:blip r:embed="rId3">
            <a:extLst>
              <a:ext uri="{28A0092B-C50C-407E-A947-70E740481C1C}">
                <a14:useLocalDpi xmlns:a14="http://schemas.microsoft.com/office/drawing/2010/main" val="0"/>
              </a:ext>
            </a:extLst>
          </a:blip>
          <a:srcRect l="9456" t="38576" r="60602" b="3342"/>
          <a:stretch/>
        </p:blipFill>
        <p:spPr>
          <a:xfrm>
            <a:off x="143508" y="1989091"/>
            <a:ext cx="2736304" cy="2988332"/>
          </a:xfrm>
          <a:prstGeom prst="rect">
            <a:avLst/>
          </a:prstGeom>
        </p:spPr>
      </p:pic>
      <p:sp>
        <p:nvSpPr>
          <p:cNvPr id="20" name="TextBox 12">
            <a:extLst>
              <a:ext uri="{FF2B5EF4-FFF2-40B4-BE49-F238E27FC236}">
                <a16:creationId xmlns:a16="http://schemas.microsoft.com/office/drawing/2014/main" id="{FA4A5168-CCA9-436C-8A43-72911DFA0933}"/>
              </a:ext>
            </a:extLst>
          </p:cNvPr>
          <p:cNvSpPr txBox="1"/>
          <p:nvPr/>
        </p:nvSpPr>
        <p:spPr>
          <a:xfrm>
            <a:off x="1456153" y="958460"/>
            <a:ext cx="6228692" cy="1323439"/>
          </a:xfrm>
          <a:prstGeom prst="rect">
            <a:avLst/>
          </a:prstGeom>
          <a:noFill/>
        </p:spPr>
        <p:txBody>
          <a:bodyPr wrap="square" rtlCol="0">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題析 </a:t>
            </a:r>
            <a:r>
              <a:rPr lang="en-US" altLang="zh-TW" sz="4000" b="1" dirty="0" smtClean="0">
                <a:blipFill>
                  <a:blip r:embed="rId4"/>
                  <a:stretch>
                    <a:fillRect/>
                  </a:stretch>
                </a:blipFill>
                <a:latin typeface="微软雅黑" panose="020B0503020204020204" pitchFamily="34" charset="-122"/>
                <a:ea typeface="微软雅黑" panose="020B0503020204020204" pitchFamily="34" charset="-122"/>
              </a:rPr>
              <a:t>TC</a:t>
            </a:r>
          </a:p>
          <a:p>
            <a:pPr algn="ctr"/>
            <a:r>
              <a:rPr lang="en-US" altLang="zh-TW" sz="4000" b="1" dirty="0" smtClean="0">
                <a:blipFill>
                  <a:blip r:embed="rId4"/>
                  <a:stretch>
                    <a:fillRect/>
                  </a:stretch>
                </a:blipFill>
                <a:latin typeface="微软雅黑" panose="020B0503020204020204" pitchFamily="34" charset="-122"/>
                <a:ea typeface="微软雅黑" panose="020B0503020204020204" pitchFamily="34" charset="-122"/>
              </a:rPr>
              <a:t>Teaching	</a:t>
            </a:r>
            <a:r>
              <a:rPr lang="en-US" altLang="zh-TW" sz="4000" b="1" dirty="0" err="1" smtClean="0">
                <a:blipFill>
                  <a:blip r:embed="rId4"/>
                  <a:stretch>
                    <a:fillRect/>
                  </a:stretch>
                </a:blipFill>
                <a:latin typeface="微软雅黑" panose="020B0503020204020204" pitchFamily="34" charset="-122"/>
                <a:ea typeface="微软雅黑" panose="020B0503020204020204" pitchFamily="34" charset="-122"/>
              </a:rPr>
              <a:t>Classrooom</a:t>
            </a:r>
            <a:endParaRPr lang="zh-CN" altLang="en-US" sz="40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8" name="TextBox 12">
            <a:extLst>
              <a:ext uri="{FF2B5EF4-FFF2-40B4-BE49-F238E27FC236}">
                <a16:creationId xmlns:a16="http://schemas.microsoft.com/office/drawing/2014/main" id="{FA4A5168-CCA9-436C-8A43-72911DFA0933}"/>
              </a:ext>
            </a:extLst>
          </p:cNvPr>
          <p:cNvSpPr txBox="1"/>
          <p:nvPr/>
        </p:nvSpPr>
        <p:spPr>
          <a:xfrm>
            <a:off x="1331640" y="2828926"/>
            <a:ext cx="6228692" cy="830997"/>
          </a:xfrm>
          <a:prstGeom prst="rect">
            <a:avLst/>
          </a:prstGeom>
          <a:noFill/>
        </p:spPr>
        <p:txBody>
          <a:bodyPr wrap="square" rtlCol="0">
            <a:spAutoFit/>
          </a:bodyPr>
          <a:lstStyle/>
          <a:p>
            <a:pPr algn="ct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B</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場次</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第</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7</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組</a:t>
            </a:r>
            <a:endParaRPr lang="en-US" altLang="zh-TW" sz="1600" b="1" dirty="0" smtClean="0">
              <a:blipFill>
                <a:blip r:embed="rId4"/>
                <a:stretch>
                  <a:fillRect/>
                </a:stretch>
              </a:blipFill>
              <a:latin typeface="微软雅黑" panose="020B0503020204020204" pitchFamily="34" charset="-122"/>
              <a:ea typeface="微软雅黑" panose="020B0503020204020204" pitchFamily="34" charset="-122"/>
            </a:endParaRPr>
          </a:p>
          <a:p>
            <a:pPr algn="ctr"/>
            <a:r>
              <a:rPr lang="en-US" altLang="zh-CN" sz="1600" b="1" dirty="0" smtClean="0">
                <a:blipFill>
                  <a:blip r:embed="rId4"/>
                  <a:stretch>
                    <a:fillRect/>
                  </a:stretch>
                </a:blipFill>
                <a:latin typeface="微软雅黑" panose="020B0503020204020204" pitchFamily="34" charset="-122"/>
                <a:ea typeface="微软雅黑" panose="020B0503020204020204" pitchFamily="34" charset="-122"/>
              </a:rPr>
              <a:t>10644107  </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陳彥銘</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a:t>
            </a:r>
            <a:r>
              <a:rPr lang="en-US" altLang="zh-TW" sz="1600" b="1" dirty="0">
                <a:blipFill>
                  <a:blip r:embed="rId4"/>
                  <a:stretch>
                    <a:fillRect/>
                  </a:stretch>
                </a:blipFill>
                <a:latin typeface="微软雅黑" panose="020B0503020204020204" pitchFamily="34" charset="-122"/>
                <a:ea typeface="微软雅黑" panose="020B0503020204020204" pitchFamily="34" charset="-122"/>
              </a:rPr>
              <a:t>	</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10644119</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廖</a:t>
            </a:r>
            <a:r>
              <a:rPr lang="zh-TW" altLang="en-US" sz="1600" b="1" dirty="0">
                <a:blipFill>
                  <a:blip r:embed="rId4"/>
                  <a:stretch>
                    <a:fillRect/>
                  </a:stretch>
                </a:blipFill>
                <a:latin typeface="微软雅黑" panose="020B0503020204020204" pitchFamily="34" charset="-122"/>
                <a:ea typeface="微软雅黑" panose="020B0503020204020204" pitchFamily="34" charset="-122"/>
              </a:rPr>
              <a:t>劭</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雨</a:t>
            </a:r>
            <a:endParaRPr lang="en-US" altLang="zh-TW" sz="1600" b="1" dirty="0" smtClean="0">
              <a:blipFill>
                <a:blip r:embed="rId4"/>
                <a:stretch>
                  <a:fillRect/>
                </a:stretch>
              </a:blipFill>
              <a:latin typeface="微软雅黑" panose="020B0503020204020204" pitchFamily="34" charset="-122"/>
              <a:ea typeface="微软雅黑" panose="020B0503020204020204" pitchFamily="34" charset="-122"/>
            </a:endParaRPr>
          </a:p>
          <a:p>
            <a:pPr algn="ct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10644227</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周</a:t>
            </a:r>
            <a:r>
              <a:rPr lang="zh-TW" altLang="en-US" sz="1600" b="1" dirty="0">
                <a:blipFill>
                  <a:blip r:embed="rId4"/>
                  <a:stretch>
                    <a:fillRect/>
                  </a:stretch>
                </a:blipFill>
                <a:latin typeface="微软雅黑" panose="020B0503020204020204" pitchFamily="34" charset="-122"/>
                <a:ea typeface="微软雅黑" panose="020B0503020204020204" pitchFamily="34" charset="-122"/>
              </a:rPr>
              <a:t>柏</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辰</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10644275</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梁秋蓮</a:t>
            </a:r>
            <a:endParaRPr lang="zh-CN" altLang="en-US" sz="1600" b="1" dirty="0">
              <a:blipFill>
                <a:blip r:embed="rId4"/>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03490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平台規劃</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190073" y="1727319"/>
            <a:ext cx="1198406"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0</a:t>
            </a:r>
            <a:r>
              <a:rPr lang="en-US" altLang="zh-TW"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2</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13326953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8"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使</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用</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技術</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8" name="任意多边形 1"/>
          <p:cNvSpPr/>
          <p:nvPr/>
        </p:nvSpPr>
        <p:spPr>
          <a:xfrm rot="19417401">
            <a:off x="1897819" y="1252412"/>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9" name="圆角矩形 2"/>
          <p:cNvSpPr/>
          <p:nvPr/>
        </p:nvSpPr>
        <p:spPr>
          <a:xfrm>
            <a:off x="2890903" y="1422068"/>
            <a:ext cx="1312538" cy="386829"/>
          </a:xfrm>
          <a:prstGeom prst="roundRect">
            <a:avLst>
              <a:gd name="adj" fmla="val 50000"/>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0" name="任意多边形 3"/>
          <p:cNvSpPr/>
          <p:nvPr/>
        </p:nvSpPr>
        <p:spPr>
          <a:xfrm rot="2280995">
            <a:off x="3624892" y="1251529"/>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 name="任意多边形 4"/>
          <p:cNvSpPr/>
          <p:nvPr/>
        </p:nvSpPr>
        <p:spPr>
          <a:xfrm rot="19217819">
            <a:off x="5569354" y="1259170"/>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圆角矩形 6"/>
          <p:cNvSpPr/>
          <p:nvPr/>
        </p:nvSpPr>
        <p:spPr>
          <a:xfrm>
            <a:off x="4732133" y="1774169"/>
            <a:ext cx="1312538" cy="386829"/>
          </a:xfrm>
          <a:prstGeom prst="roundRect">
            <a:avLst>
              <a:gd name="adj" fmla="val 50000"/>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15" name="直接连接符 8"/>
          <p:cNvCxnSpPr/>
          <p:nvPr/>
        </p:nvCxnSpPr>
        <p:spPr>
          <a:xfrm flipH="1">
            <a:off x="2370188" y="2375501"/>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9"/>
          <p:cNvCxnSpPr/>
          <p:nvPr/>
        </p:nvCxnSpPr>
        <p:spPr>
          <a:xfrm flipH="1">
            <a:off x="4611308" y="2375501"/>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0"/>
          <p:cNvCxnSpPr/>
          <p:nvPr/>
        </p:nvCxnSpPr>
        <p:spPr>
          <a:xfrm flipH="1">
            <a:off x="6732240" y="2276672"/>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0" name="圖片 39"/>
          <p:cNvPicPr/>
          <p:nvPr/>
        </p:nvPicPr>
        <p:blipFill rotWithShape="1">
          <a:blip r:embed="rId5" cstate="print">
            <a:extLst>
              <a:ext uri="{28A0092B-C50C-407E-A947-70E740481C1C}">
                <a14:useLocalDpi xmlns:a14="http://schemas.microsoft.com/office/drawing/2010/main" val="0"/>
              </a:ext>
            </a:extLst>
          </a:blip>
          <a:srcRect l="2374" t="2837" r="2671" b="7492"/>
          <a:stretch/>
        </p:blipFill>
        <p:spPr bwMode="auto">
          <a:xfrm>
            <a:off x="1772108" y="3472644"/>
            <a:ext cx="1209040" cy="1195070"/>
          </a:xfrm>
          <a:prstGeom prst="rect">
            <a:avLst/>
          </a:prstGeom>
          <a:ln>
            <a:noFill/>
          </a:ln>
          <a:extLst>
            <a:ext uri="{53640926-AAD7-44D8-BBD7-CCE9431645EC}">
              <a14:shadowObscured xmlns:a14="http://schemas.microsoft.com/office/drawing/2010/main"/>
            </a:ext>
          </a:extLst>
        </p:spPr>
      </p:pic>
      <p:pic>
        <p:nvPicPr>
          <p:cNvPr id="41" name="圖片 40"/>
          <p:cNvPicPr/>
          <p:nvPr/>
        </p:nvPicPr>
        <p:blipFill rotWithShape="1">
          <a:blip r:embed="rId6" cstate="print">
            <a:extLst>
              <a:ext uri="{28A0092B-C50C-407E-A947-70E740481C1C}">
                <a14:useLocalDpi xmlns:a14="http://schemas.microsoft.com/office/drawing/2010/main" val="0"/>
              </a:ext>
            </a:extLst>
          </a:blip>
          <a:srcRect l="11002" t="9648" r="16870" b="7492"/>
          <a:stretch/>
        </p:blipFill>
        <p:spPr bwMode="auto">
          <a:xfrm>
            <a:off x="4028440" y="3397079"/>
            <a:ext cx="1087120" cy="1346200"/>
          </a:xfrm>
          <a:prstGeom prst="rect">
            <a:avLst/>
          </a:prstGeom>
          <a:ln>
            <a:noFill/>
          </a:ln>
          <a:extLst>
            <a:ext uri="{53640926-AAD7-44D8-BBD7-CCE9431645EC}">
              <a14:shadowObscured xmlns:a14="http://schemas.microsoft.com/office/drawing/2010/main"/>
            </a:ext>
          </a:extLst>
        </p:spPr>
      </p:pic>
      <p:pic>
        <p:nvPicPr>
          <p:cNvPr id="42" name="圖片 41"/>
          <p:cNvPicPr/>
          <p:nvPr/>
        </p:nvPicPr>
        <p:blipFill rotWithShape="1">
          <a:blip r:embed="rId7">
            <a:extLst>
              <a:ext uri="{BEBA8EAE-BF5A-486C-A8C5-ECC9F3942E4B}">
                <a14:imgProps xmlns:a14="http://schemas.microsoft.com/office/drawing/2010/main">
                  <a14:imgLayer r:embed="rId8">
                    <a14:imgEffect>
                      <a14:brightnessContrast bright="4000"/>
                    </a14:imgEffect>
                  </a14:imgLayer>
                </a14:imgProps>
              </a:ext>
              <a:ext uri="{28A0092B-C50C-407E-A947-70E740481C1C}">
                <a14:useLocalDpi xmlns:a14="http://schemas.microsoft.com/office/drawing/2010/main" val="0"/>
              </a:ext>
            </a:extLst>
          </a:blip>
          <a:srcRect l="17113" t="12496" r="20659" b="26869"/>
          <a:stretch/>
        </p:blipFill>
        <p:spPr bwMode="auto">
          <a:xfrm>
            <a:off x="6162852" y="3472644"/>
            <a:ext cx="2152502" cy="1205906"/>
          </a:xfrm>
          <a:prstGeom prst="rect">
            <a:avLst/>
          </a:prstGeom>
          <a:ln>
            <a:noFill/>
          </a:ln>
          <a:extLst>
            <a:ext uri="{53640926-AAD7-44D8-BBD7-CCE9431645EC}">
              <a14:shadowObscured xmlns:a14="http://schemas.microsoft.com/office/drawing/2010/main"/>
            </a:ext>
          </a:extLst>
        </p:spPr>
      </p:pic>
      <p:pic>
        <p:nvPicPr>
          <p:cNvPr id="43" name="圖片 42"/>
          <p:cNvPicPr/>
          <p:nvPr/>
        </p:nvPicPr>
        <p:blipFill rotWithShape="1">
          <a:blip r:embed="rId9" cstate="print">
            <a:extLst>
              <a:ext uri="{28A0092B-C50C-407E-A947-70E740481C1C}">
                <a14:useLocalDpi xmlns:a14="http://schemas.microsoft.com/office/drawing/2010/main" val="0"/>
              </a:ext>
            </a:extLst>
          </a:blip>
          <a:srcRect t="8020" r="621" b="3763"/>
          <a:stretch/>
        </p:blipFill>
        <p:spPr bwMode="auto">
          <a:xfrm>
            <a:off x="326099" y="1238006"/>
            <a:ext cx="1267051" cy="754952"/>
          </a:xfrm>
          <a:prstGeom prst="rect">
            <a:avLst/>
          </a:prstGeom>
          <a:ln>
            <a:noFill/>
          </a:ln>
          <a:extLst>
            <a:ext uri="{53640926-AAD7-44D8-BBD7-CCE9431645EC}">
              <a14:shadowObscured xmlns:a14="http://schemas.microsoft.com/office/drawing/2010/main"/>
            </a:ext>
          </a:extLst>
        </p:spPr>
      </p:pic>
      <p:pic>
        <p:nvPicPr>
          <p:cNvPr id="44" name="圖片 43"/>
          <p:cNvPicPr/>
          <p:nvPr/>
        </p:nvPicPr>
        <p:blipFill rotWithShape="1">
          <a:blip r:embed="rId10" cstate="print">
            <a:extLst>
              <a:ext uri="{28A0092B-C50C-407E-A947-70E740481C1C}">
                <a14:useLocalDpi xmlns:a14="http://schemas.microsoft.com/office/drawing/2010/main" val="0"/>
              </a:ext>
            </a:extLst>
          </a:blip>
          <a:srcRect l="5160" t="26211" r="6411" b="36194"/>
          <a:stretch/>
        </p:blipFill>
        <p:spPr bwMode="auto">
          <a:xfrm>
            <a:off x="197941" y="2276672"/>
            <a:ext cx="1523365" cy="647700"/>
          </a:xfrm>
          <a:prstGeom prst="rect">
            <a:avLst/>
          </a:prstGeom>
          <a:ln>
            <a:noFill/>
          </a:ln>
          <a:extLst>
            <a:ext uri="{53640926-AAD7-44D8-BBD7-CCE9431645EC}">
              <a14:shadowObscured xmlns:a14="http://schemas.microsoft.com/office/drawing/2010/main"/>
            </a:ext>
          </a:extLst>
        </p:spPr>
      </p:pic>
      <p:pic>
        <p:nvPicPr>
          <p:cNvPr id="45" name="圖片 44"/>
          <p:cNvPicPr/>
          <p:nvPr/>
        </p:nvPicPr>
        <p:blipFill>
          <a:blip r:embed="rId11" cstate="print">
            <a:extLst>
              <a:ext uri="{28A0092B-C50C-407E-A947-70E740481C1C}">
                <a14:useLocalDpi xmlns:a14="http://schemas.microsoft.com/office/drawing/2010/main" val="0"/>
              </a:ext>
            </a:extLst>
          </a:blip>
          <a:stretch>
            <a:fillRect/>
          </a:stretch>
        </p:blipFill>
        <p:spPr>
          <a:xfrm>
            <a:off x="7264178" y="1165584"/>
            <a:ext cx="1749425" cy="899795"/>
          </a:xfrm>
          <a:prstGeom prst="rect">
            <a:avLst/>
          </a:prstGeom>
        </p:spPr>
      </p:pic>
    </p:spTree>
    <p:extLst>
      <p:ext uri="{BB962C8B-B14F-4D97-AF65-F5344CB8AC3E}">
        <p14:creationId xmlns:p14="http://schemas.microsoft.com/office/powerpoint/2010/main" val="351797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3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anim calcmode="lin" valueType="num">
                                      <p:cBhvr>
                                        <p:cTn id="23" dur="750" fill="hold"/>
                                        <p:tgtEl>
                                          <p:spTgt spid="11"/>
                                        </p:tgtEl>
                                        <p:attrNameLst>
                                          <p:attrName>ppt_x</p:attrName>
                                        </p:attrNameLst>
                                      </p:cBhvr>
                                      <p:tavLst>
                                        <p:tav tm="0">
                                          <p:val>
                                            <p:strVal val="#ppt_x"/>
                                          </p:val>
                                        </p:tav>
                                        <p:tav tm="100000">
                                          <p:val>
                                            <p:strVal val="#ppt_x"/>
                                          </p:val>
                                        </p:tav>
                                      </p:tavLst>
                                    </p:anim>
                                    <p:anim calcmode="lin" valueType="num">
                                      <p:cBhvr>
                                        <p:cTn id="24" dur="750" fill="hold"/>
                                        <p:tgtEl>
                                          <p:spTgt spid="11"/>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anim calcmode="lin" valueType="num">
                                      <p:cBhvr>
                                        <p:cTn id="28" dur="750" fill="hold"/>
                                        <p:tgtEl>
                                          <p:spTgt spid="13"/>
                                        </p:tgtEl>
                                        <p:attrNameLst>
                                          <p:attrName>ppt_x</p:attrName>
                                        </p:attrNameLst>
                                      </p:cBhvr>
                                      <p:tavLst>
                                        <p:tav tm="0">
                                          <p:val>
                                            <p:strVal val="#ppt_x"/>
                                          </p:val>
                                        </p:tav>
                                        <p:tav tm="100000">
                                          <p:val>
                                            <p:strVal val="#ppt_x"/>
                                          </p:val>
                                        </p:tav>
                                      </p:tavLst>
                                    </p:anim>
                                    <p:anim calcmode="lin" valueType="num">
                                      <p:cBhvr>
                                        <p:cTn id="29" dur="750" fill="hold"/>
                                        <p:tgtEl>
                                          <p:spTgt spid="13"/>
                                        </p:tgtEl>
                                        <p:attrNameLst>
                                          <p:attrName>ppt_y</p:attrName>
                                        </p:attrNameLst>
                                      </p:cBhvr>
                                      <p:tavLst>
                                        <p:tav tm="0">
                                          <p:val>
                                            <p:strVal val="#ppt_y-.1"/>
                                          </p:val>
                                        </p:tav>
                                        <p:tav tm="100000">
                                          <p:val>
                                            <p:strVal val="#ppt_y"/>
                                          </p:val>
                                        </p:tav>
                                      </p:tavLst>
                                    </p:anim>
                                  </p:childTnLst>
                                </p:cTn>
                              </p:par>
                              <p:par>
                                <p:cTn id="30" presetID="22" presetClass="entr" presetSubtype="1"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1" fill="hold" nodeType="withEffect">
                                  <p:stCondLst>
                                    <p:cond delay="10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22" presetClass="entr" presetSubtype="1" fill="hold" nodeType="withEffect">
                                  <p:stCondLst>
                                    <p:cond delay="20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0"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使用流程</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2" name="圖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9898" y="154953"/>
            <a:ext cx="6764102" cy="4835181"/>
          </a:xfrm>
          <a:prstGeom prst="rect">
            <a:avLst/>
          </a:prstGeom>
        </p:spPr>
      </p:pic>
    </p:spTree>
    <p:extLst>
      <p:ext uri="{BB962C8B-B14F-4D97-AF65-F5344CB8AC3E}">
        <p14:creationId xmlns:p14="http://schemas.microsoft.com/office/powerpoint/2010/main" val="850155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4" y="150090"/>
            <a:ext cx="2031326"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系統架構</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2112" y="150090"/>
            <a:ext cx="6968510" cy="4839748"/>
          </a:xfrm>
          <a:prstGeom prst="rect">
            <a:avLst/>
          </a:prstGeom>
        </p:spPr>
      </p:pic>
    </p:spTree>
    <p:extLst>
      <p:ext uri="{BB962C8B-B14F-4D97-AF65-F5344CB8AC3E}">
        <p14:creationId xmlns:p14="http://schemas.microsoft.com/office/powerpoint/2010/main" val="4723495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3" y="162017"/>
            <a:ext cx="2031326"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平台展示</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18" name="圖片 17"/>
          <p:cNvPicPr>
            <a:picLocks noChangeAspect="1"/>
          </p:cNvPicPr>
          <p:nvPr/>
        </p:nvPicPr>
        <p:blipFill rotWithShape="1">
          <a:blip r:embed="rId5"/>
          <a:srcRect l="10429" t="15351" r="10625" b="5551"/>
          <a:stretch/>
        </p:blipFill>
        <p:spPr>
          <a:xfrm>
            <a:off x="2313449" y="162018"/>
            <a:ext cx="6827902" cy="4832460"/>
          </a:xfrm>
          <a:prstGeom prst="rect">
            <a:avLst/>
          </a:prstGeom>
        </p:spPr>
      </p:pic>
    </p:spTree>
    <p:extLst>
      <p:ext uri="{BB962C8B-B14F-4D97-AF65-F5344CB8AC3E}">
        <p14:creationId xmlns:p14="http://schemas.microsoft.com/office/powerpoint/2010/main" val="2503622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專案計畫</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190073" y="1727319"/>
            <a:ext cx="1198406"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0</a:t>
            </a:r>
            <a:r>
              <a:rPr lang="en-US" altLang="zh-TW"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3</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2906858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6749" y="162017"/>
            <a:ext cx="2529027" cy="646331"/>
          </a:xfrm>
          <a:prstGeom prst="rect">
            <a:avLst/>
          </a:prstGeom>
        </p:spPr>
        <p:txBody>
          <a:bodyPr wrap="none">
            <a:spAutoFit/>
          </a:bodyPr>
          <a:lstStyle/>
          <a:p>
            <a:pPr algn="ctr"/>
            <a:r>
              <a:rPr lang="en-US" altLang="zh-TW" sz="3600" b="1" dirty="0">
                <a:blipFill>
                  <a:blip r:embed="rId4"/>
                  <a:stretch>
                    <a:fillRect/>
                  </a:stretch>
                </a:blipFill>
                <a:latin typeface="微软雅黑" panose="020B0503020204020204" pitchFamily="34" charset="-122"/>
                <a:ea typeface="微软雅黑" panose="020B0503020204020204" pitchFamily="34" charset="-122"/>
              </a:rPr>
              <a:t>SWOT</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分析</a:t>
            </a:r>
          </a:p>
        </p:txBody>
      </p:sp>
      <p:sp>
        <p:nvSpPr>
          <p:cNvPr id="5" name="橢圓 7"/>
          <p:cNvSpPr/>
          <p:nvPr/>
        </p:nvSpPr>
        <p:spPr>
          <a:xfrm>
            <a:off x="4611185" y="1312897"/>
            <a:ext cx="1080000" cy="1080000"/>
          </a:xfrm>
          <a:prstGeom prst="ellipse">
            <a:avLst/>
          </a:prstGeom>
          <a:solidFill>
            <a:srgbClr val="EECA27"/>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W</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6" name="橢圓 10"/>
          <p:cNvSpPr/>
          <p:nvPr/>
        </p:nvSpPr>
        <p:spPr>
          <a:xfrm>
            <a:off x="3032488" y="2888168"/>
            <a:ext cx="1080000" cy="1080000"/>
          </a:xfrm>
          <a:prstGeom prst="ellipse">
            <a:avLst/>
          </a:prstGeom>
          <a:solidFill>
            <a:srgbClr val="00B0F0">
              <a:alpha val="75000"/>
            </a:srgb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O</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7" name="橢圓 12"/>
          <p:cNvSpPr/>
          <p:nvPr/>
        </p:nvSpPr>
        <p:spPr>
          <a:xfrm>
            <a:off x="4611185" y="2888168"/>
            <a:ext cx="1080000" cy="1080000"/>
          </a:xfrm>
          <a:prstGeom prst="ellipse">
            <a:avLst/>
          </a:prstGeom>
          <a:solidFill>
            <a:srgbClr val="00B050">
              <a:alpha val="75000"/>
            </a:srgb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T</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9" name="橢圓 14"/>
          <p:cNvSpPr/>
          <p:nvPr/>
        </p:nvSpPr>
        <p:spPr>
          <a:xfrm>
            <a:off x="3032488" y="1312897"/>
            <a:ext cx="1080000" cy="1080000"/>
          </a:xfrm>
          <a:prstGeom prst="ellipse">
            <a:avLst/>
          </a:prstGeom>
          <a:solidFill>
            <a:srgbClr val="E13239"/>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dirty="0">
                <a:solidFill>
                  <a:prstClr val="white"/>
                </a:solidFill>
                <a:latin typeface="Calibri" panose="020F0502020204030204"/>
                <a:ea typeface="宋体"/>
              </a:rPr>
              <a:t>S</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11" name="上-下雙向箭號 19"/>
          <p:cNvSpPr/>
          <p:nvPr/>
        </p:nvSpPr>
        <p:spPr>
          <a:xfrm>
            <a:off x="4175956" y="700336"/>
            <a:ext cx="360000" cy="3960000"/>
          </a:xfrm>
          <a:prstGeom prst="upDownArrow">
            <a:avLst/>
          </a:prstGeom>
          <a:solidFill>
            <a:schemeClr val="bg1">
              <a:lumMod val="75000"/>
            </a:scheme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endParaRPr kumimoji="0" lang="zh-TW" altLang="en-US" sz="18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12" name="左-右雙向箭號 20"/>
          <p:cNvSpPr/>
          <p:nvPr/>
        </p:nvSpPr>
        <p:spPr>
          <a:xfrm>
            <a:off x="2380003" y="2484840"/>
            <a:ext cx="3960000" cy="360000"/>
          </a:xfrm>
          <a:prstGeom prst="leftRightArrow">
            <a:avLst/>
          </a:prstGeom>
          <a:solidFill>
            <a:schemeClr val="bg1">
              <a:lumMod val="75000"/>
            </a:scheme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endParaRPr kumimoji="0" lang="zh-TW" altLang="en-US" sz="18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13" name="文字方塊 12"/>
          <p:cNvSpPr txBox="1"/>
          <p:nvPr/>
        </p:nvSpPr>
        <p:spPr>
          <a:xfrm>
            <a:off x="74273" y="1415693"/>
            <a:ext cx="2839239" cy="874407"/>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結合</a:t>
            </a:r>
            <a:r>
              <a:rPr lang="zh-TW" altLang="en-US" dirty="0">
                <a:solidFill>
                  <a:schemeClr val="bg1"/>
                </a:solidFill>
                <a:latin typeface="微软雅黑" pitchFamily="34" charset="-122"/>
                <a:ea typeface="微软雅黑" pitchFamily="34" charset="-122"/>
              </a:rPr>
              <a:t>對戰與養成的</a:t>
            </a:r>
            <a:r>
              <a:rPr lang="zh-TW" altLang="en-US" dirty="0" smtClean="0">
                <a:solidFill>
                  <a:schemeClr val="bg1"/>
                </a:solidFill>
                <a:latin typeface="微软雅黑" pitchFamily="34" charset="-122"/>
                <a:ea typeface="微软雅黑" pitchFamily="34" charset="-122"/>
              </a:rPr>
              <a:t>遊戲</a:t>
            </a:r>
            <a:endParaRPr lang="en-US" altLang="zh-TW" dirty="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以</a:t>
            </a:r>
            <a:r>
              <a:rPr lang="zh-TW" altLang="en-US" dirty="0">
                <a:solidFill>
                  <a:schemeClr val="bg1"/>
                </a:solidFill>
                <a:latin typeface="微软雅黑" pitchFamily="34" charset="-122"/>
                <a:ea typeface="微软雅黑" pitchFamily="34" charset="-122"/>
              </a:rPr>
              <a:t>學習程式邏輯為主軸</a:t>
            </a:r>
          </a:p>
        </p:txBody>
      </p:sp>
      <p:sp>
        <p:nvSpPr>
          <p:cNvPr id="14" name="文字方塊 13"/>
          <p:cNvSpPr txBox="1"/>
          <p:nvPr/>
        </p:nvSpPr>
        <p:spPr>
          <a:xfrm>
            <a:off x="6228184" y="2990964"/>
            <a:ext cx="2839239"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家長</a:t>
            </a:r>
            <a:r>
              <a:rPr lang="zh-TW" altLang="en-US" dirty="0">
                <a:solidFill>
                  <a:schemeClr val="bg1"/>
                </a:solidFill>
                <a:latin typeface="微软雅黑" pitchFamily="34" charset="-122"/>
                <a:ea typeface="微软雅黑" pitchFamily="34" charset="-122"/>
              </a:rPr>
              <a:t>對電子商品的</a:t>
            </a:r>
            <a:r>
              <a:rPr lang="zh-TW" altLang="en-US" dirty="0" smtClean="0">
                <a:solidFill>
                  <a:schemeClr val="bg1"/>
                </a:solidFill>
                <a:latin typeface="微软雅黑" pitchFamily="34" charset="-122"/>
                <a:ea typeface="微软雅黑" pitchFamily="34" charset="-122"/>
              </a:rPr>
              <a:t>反感</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a:solidFill>
                  <a:schemeClr val="bg1"/>
                </a:solidFill>
                <a:latin typeface="微软雅黑" pitchFamily="34" charset="-122"/>
                <a:ea typeface="微软雅黑" pitchFamily="34" charset="-122"/>
              </a:rPr>
              <a:t>教學模式的大眾接受期</a:t>
            </a:r>
          </a:p>
        </p:txBody>
      </p:sp>
      <p:sp>
        <p:nvSpPr>
          <p:cNvPr id="15" name="文字方塊 14"/>
          <p:cNvSpPr txBox="1"/>
          <p:nvPr/>
        </p:nvSpPr>
        <p:spPr>
          <a:xfrm>
            <a:off x="74273" y="2990964"/>
            <a:ext cx="2608406"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配合</a:t>
            </a:r>
            <a:r>
              <a:rPr lang="en-US" altLang="zh-TW" dirty="0">
                <a:solidFill>
                  <a:schemeClr val="bg1"/>
                </a:solidFill>
                <a:latin typeface="微软雅黑" pitchFamily="34" charset="-122"/>
                <a:ea typeface="微软雅黑" pitchFamily="34" charset="-122"/>
              </a:rPr>
              <a:t>108</a:t>
            </a:r>
            <a:r>
              <a:rPr lang="zh-TW" altLang="en-US" dirty="0">
                <a:solidFill>
                  <a:schemeClr val="bg1"/>
                </a:solidFill>
                <a:latin typeface="微软雅黑" pitchFamily="34" charset="-122"/>
                <a:ea typeface="微软雅黑" pitchFamily="34" charset="-122"/>
              </a:rPr>
              <a:t>課綱</a:t>
            </a:r>
            <a:r>
              <a:rPr lang="zh-TW" altLang="en-US" dirty="0" smtClean="0">
                <a:solidFill>
                  <a:schemeClr val="bg1"/>
                </a:solidFill>
                <a:latin typeface="微软雅黑" pitchFamily="34" charset="-122"/>
                <a:ea typeface="微软雅黑" pitchFamily="34" charset="-122"/>
              </a:rPr>
              <a:t>實施</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新</a:t>
            </a:r>
            <a:r>
              <a:rPr lang="zh-TW" altLang="en-US" dirty="0">
                <a:solidFill>
                  <a:schemeClr val="bg1"/>
                </a:solidFill>
                <a:latin typeface="微软雅黑" pitchFamily="34" charset="-122"/>
                <a:ea typeface="微软雅黑" pitchFamily="34" charset="-122"/>
              </a:rPr>
              <a:t>形態線上學習模式</a:t>
            </a:r>
          </a:p>
        </p:txBody>
      </p:sp>
      <p:sp>
        <p:nvSpPr>
          <p:cNvPr id="16" name="文字方塊 15"/>
          <p:cNvSpPr txBox="1"/>
          <p:nvPr/>
        </p:nvSpPr>
        <p:spPr>
          <a:xfrm>
            <a:off x="6228183" y="1415692"/>
            <a:ext cx="2839239"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新平台</a:t>
            </a:r>
            <a:r>
              <a:rPr lang="zh-TW" altLang="en-US" dirty="0">
                <a:solidFill>
                  <a:schemeClr val="bg1"/>
                </a:solidFill>
                <a:latin typeface="微软雅黑" pitchFamily="34" charset="-122"/>
                <a:ea typeface="微软雅黑" pitchFamily="34" charset="-122"/>
              </a:rPr>
              <a:t>未打出</a:t>
            </a:r>
            <a:r>
              <a:rPr lang="zh-TW" altLang="en-US" dirty="0" smtClean="0">
                <a:solidFill>
                  <a:schemeClr val="bg1"/>
                </a:solidFill>
                <a:latin typeface="微软雅黑" pitchFamily="34" charset="-122"/>
                <a:ea typeface="微软雅黑" pitchFamily="34" charset="-122"/>
              </a:rPr>
              <a:t>知名度</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無正式</a:t>
            </a:r>
            <a:r>
              <a:rPr lang="zh-TW" altLang="en-US" dirty="0">
                <a:solidFill>
                  <a:schemeClr val="bg1"/>
                </a:solidFill>
                <a:latin typeface="微软雅黑" pitchFamily="34" charset="-122"/>
                <a:ea typeface="微软雅黑" pitchFamily="34" charset="-122"/>
              </a:rPr>
              <a:t>教師的課程內容</a:t>
            </a:r>
          </a:p>
        </p:txBody>
      </p:sp>
    </p:spTree>
    <p:extLst>
      <p:ext uri="{BB962C8B-B14F-4D97-AF65-F5344CB8AC3E}">
        <p14:creationId xmlns:p14="http://schemas.microsoft.com/office/powerpoint/2010/main" val="3132486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未來展望</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66" name="Text Placeholder 3"/>
          <p:cNvSpPr txBox="1">
            <a:spLocks/>
          </p:cNvSpPr>
          <p:nvPr/>
        </p:nvSpPr>
        <p:spPr>
          <a:xfrm>
            <a:off x="2464652" y="4313636"/>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長期</a:t>
            </a:r>
            <a:endParaRPr lang="en-US" altLang="zh-CN" sz="2000" b="1" dirty="0">
              <a:solidFill>
                <a:srgbClr val="FFFF99"/>
              </a:solidFill>
              <a:latin typeface="微软雅黑"/>
              <a:ea typeface="微软雅黑"/>
            </a:endParaRPr>
          </a:p>
        </p:txBody>
      </p:sp>
      <p:sp>
        <p:nvSpPr>
          <p:cNvPr id="67" name="Text Placeholder 3"/>
          <p:cNvSpPr txBox="1">
            <a:spLocks/>
          </p:cNvSpPr>
          <p:nvPr/>
        </p:nvSpPr>
        <p:spPr>
          <a:xfrm>
            <a:off x="1508902" y="2416732"/>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中期</a:t>
            </a:r>
            <a:endParaRPr lang="en-US" altLang="zh-CN" sz="2000" b="1" dirty="0">
              <a:solidFill>
                <a:srgbClr val="FFFF99"/>
              </a:solidFill>
              <a:latin typeface="微软雅黑"/>
              <a:ea typeface="微软雅黑"/>
            </a:endParaRPr>
          </a:p>
        </p:txBody>
      </p:sp>
      <p:sp>
        <p:nvSpPr>
          <p:cNvPr id="68" name="Text Placeholder 3"/>
          <p:cNvSpPr txBox="1">
            <a:spLocks/>
          </p:cNvSpPr>
          <p:nvPr/>
        </p:nvSpPr>
        <p:spPr>
          <a:xfrm>
            <a:off x="949905" y="1030982"/>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短期</a:t>
            </a:r>
            <a:endParaRPr lang="en-US" altLang="zh-CN" sz="2000" b="1" dirty="0">
              <a:solidFill>
                <a:srgbClr val="FFFF99"/>
              </a:solidFill>
              <a:latin typeface="微软雅黑"/>
              <a:ea typeface="微软雅黑"/>
            </a:endParaRPr>
          </a:p>
        </p:txBody>
      </p:sp>
      <p:sp>
        <p:nvSpPr>
          <p:cNvPr id="69" name="Freeform 83"/>
          <p:cNvSpPr/>
          <p:nvPr/>
        </p:nvSpPr>
        <p:spPr>
          <a:xfrm>
            <a:off x="1610432" y="1231862"/>
            <a:ext cx="2301168" cy="3459886"/>
          </a:xfrm>
          <a:custGeom>
            <a:avLst/>
            <a:gdLst>
              <a:gd name="connsiteX0" fmla="*/ 2006600 w 2006600"/>
              <a:gd name="connsiteY0" fmla="*/ 0 h 3289300"/>
              <a:gd name="connsiteX1" fmla="*/ 304800 w 2006600"/>
              <a:gd name="connsiteY1" fmla="*/ 812800 h 3289300"/>
              <a:gd name="connsiteX2" fmla="*/ 1473200 w 2006600"/>
              <a:gd name="connsiteY2" fmla="*/ 1485900 h 3289300"/>
              <a:gd name="connsiteX3" fmla="*/ 0 w 2006600"/>
              <a:gd name="connsiteY3" fmla="*/ 3289300 h 3289300"/>
              <a:gd name="connsiteX0" fmla="*/ 2006600 w 2006600"/>
              <a:gd name="connsiteY0" fmla="*/ 0 h 3289300"/>
              <a:gd name="connsiteX1" fmla="*/ 304800 w 2006600"/>
              <a:gd name="connsiteY1" fmla="*/ 812800 h 3289300"/>
              <a:gd name="connsiteX2" fmla="*/ 1588318 w 2006600"/>
              <a:gd name="connsiteY2" fmla="*/ 1753971 h 3289300"/>
              <a:gd name="connsiteX3" fmla="*/ 0 w 2006600"/>
              <a:gd name="connsiteY3" fmla="*/ 3289300 h 3289300"/>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Lst>
            <a:ahLst/>
            <a:cxnLst>
              <a:cxn ang="0">
                <a:pos x="connsiteX0" y="connsiteY0"/>
              </a:cxn>
              <a:cxn ang="0">
                <a:pos x="connsiteX1" y="connsiteY1"/>
              </a:cxn>
              <a:cxn ang="0">
                <a:pos x="connsiteX2" y="connsiteY2"/>
              </a:cxn>
              <a:cxn ang="0">
                <a:pos x="connsiteX3" y="connsiteY3"/>
              </a:cxn>
            </a:cxnLst>
            <a:rect l="l" t="t" r="r" b="b"/>
            <a:pathLst>
              <a:path w="2261706" h="3399504">
                <a:moveTo>
                  <a:pt x="2261706" y="0"/>
                </a:moveTo>
                <a:cubicBezTo>
                  <a:pt x="1455256" y="282575"/>
                  <a:pt x="629620" y="520472"/>
                  <a:pt x="559906" y="812800"/>
                </a:cubicBezTo>
                <a:cubicBezTo>
                  <a:pt x="490192" y="1105128"/>
                  <a:pt x="1936742" y="1322854"/>
                  <a:pt x="1843424" y="1753971"/>
                </a:cubicBezTo>
                <a:cubicBezTo>
                  <a:pt x="1750106" y="2185088"/>
                  <a:pt x="948122" y="2665373"/>
                  <a:pt x="0" y="3399504"/>
                </a:cubicBezTo>
              </a:path>
            </a:pathLst>
          </a:cu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dirty="0">
              <a:solidFill>
                <a:srgbClr val="262626"/>
              </a:solidFill>
            </a:endParaRPr>
          </a:p>
        </p:txBody>
      </p:sp>
      <p:grpSp>
        <p:nvGrpSpPr>
          <p:cNvPr id="3" name="群組 2"/>
          <p:cNvGrpSpPr/>
          <p:nvPr/>
        </p:nvGrpSpPr>
        <p:grpSpPr>
          <a:xfrm>
            <a:off x="2752987" y="437283"/>
            <a:ext cx="824892" cy="1113272"/>
            <a:chOff x="1780468" y="1090120"/>
            <a:chExt cx="824892" cy="1113272"/>
          </a:xfrm>
        </p:grpSpPr>
        <p:sp>
          <p:nvSpPr>
            <p:cNvPr id="72" name="Oval 95"/>
            <p:cNvSpPr/>
            <p:nvPr/>
          </p:nvSpPr>
          <p:spPr>
            <a:xfrm>
              <a:off x="2111446" y="2056282"/>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3" name="Group 279"/>
            <p:cNvGrpSpPr/>
            <p:nvPr/>
          </p:nvGrpSpPr>
          <p:grpSpPr>
            <a:xfrm>
              <a:off x="1780468" y="1090120"/>
              <a:ext cx="824892" cy="825147"/>
              <a:chOff x="846989" y="1428508"/>
              <a:chExt cx="877416" cy="877416"/>
            </a:xfrm>
          </p:grpSpPr>
          <p:sp>
            <p:nvSpPr>
              <p:cNvPr id="74" name="Teardrop 93"/>
              <p:cNvSpPr/>
              <p:nvPr/>
            </p:nvSpPr>
            <p:spPr>
              <a:xfrm rot="8100000">
                <a:off x="846989" y="1428508"/>
                <a:ext cx="877416" cy="877416"/>
              </a:xfrm>
              <a:prstGeom prst="teardrop">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75" name="Oval 94"/>
              <p:cNvSpPr/>
              <p:nvPr/>
            </p:nvSpPr>
            <p:spPr>
              <a:xfrm>
                <a:off x="981458" y="1565005"/>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00" dirty="0" smtClean="0">
                    <a:solidFill>
                      <a:srgbClr val="262626"/>
                    </a:solidFill>
                    <a:latin typeface="Arial" panose="020B0604020202020204" pitchFamily="34" charset="0"/>
                    <a:cs typeface="Arial" panose="020B0604020202020204" pitchFamily="34" charset="0"/>
                  </a:rPr>
                  <a:t>01</a:t>
                </a:r>
                <a:endParaRPr lang="en-US" sz="2100" dirty="0">
                  <a:solidFill>
                    <a:srgbClr val="262626"/>
                  </a:solidFill>
                  <a:latin typeface="Arial" panose="020B0604020202020204" pitchFamily="34" charset="0"/>
                  <a:cs typeface="Arial" panose="020B0604020202020204" pitchFamily="34" charset="0"/>
                </a:endParaRPr>
              </a:p>
            </p:txBody>
          </p:sp>
        </p:grpSp>
      </p:grpSp>
      <p:grpSp>
        <p:nvGrpSpPr>
          <p:cNvPr id="4" name="群組 3"/>
          <p:cNvGrpSpPr/>
          <p:nvPr/>
        </p:nvGrpSpPr>
        <p:grpSpPr>
          <a:xfrm>
            <a:off x="3053925" y="2132815"/>
            <a:ext cx="824892" cy="1125976"/>
            <a:chOff x="2466961" y="2687323"/>
            <a:chExt cx="824892" cy="1125976"/>
          </a:xfrm>
        </p:grpSpPr>
        <p:sp>
          <p:nvSpPr>
            <p:cNvPr id="71" name="Oval 91"/>
            <p:cNvSpPr/>
            <p:nvPr/>
          </p:nvSpPr>
          <p:spPr>
            <a:xfrm>
              <a:off x="2797939" y="3666189"/>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6" name="Group 279"/>
            <p:cNvGrpSpPr/>
            <p:nvPr/>
          </p:nvGrpSpPr>
          <p:grpSpPr>
            <a:xfrm>
              <a:off x="2466961" y="2687323"/>
              <a:ext cx="824892" cy="825147"/>
              <a:chOff x="846989" y="1414764"/>
              <a:chExt cx="877416" cy="877416"/>
            </a:xfrm>
          </p:grpSpPr>
          <p:sp>
            <p:nvSpPr>
              <p:cNvPr id="77" name="Teardrop 89"/>
              <p:cNvSpPr/>
              <p:nvPr/>
            </p:nvSpPr>
            <p:spPr>
              <a:xfrm rot="8100000">
                <a:off x="846989" y="1414764"/>
                <a:ext cx="877416" cy="877416"/>
              </a:xfrm>
              <a:prstGeom prst="teardrop">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78" name="Oval 90"/>
              <p:cNvSpPr/>
              <p:nvPr/>
            </p:nvSpPr>
            <p:spPr>
              <a:xfrm>
                <a:off x="981458" y="1551261"/>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solidFill>
                      <a:srgbClr val="262626"/>
                    </a:solidFill>
                    <a:latin typeface="Arial" panose="020B0604020202020204" pitchFamily="34" charset="0"/>
                    <a:cs typeface="Arial" panose="020B0604020202020204" pitchFamily="34" charset="0"/>
                  </a:rPr>
                  <a:t>02</a:t>
                </a:r>
              </a:p>
            </p:txBody>
          </p:sp>
        </p:grpSp>
      </p:grpSp>
      <p:grpSp>
        <p:nvGrpSpPr>
          <p:cNvPr id="6" name="群組 5"/>
          <p:cNvGrpSpPr/>
          <p:nvPr/>
        </p:nvGrpSpPr>
        <p:grpSpPr>
          <a:xfrm>
            <a:off x="1207183" y="3653578"/>
            <a:ext cx="824892" cy="1138680"/>
            <a:chOff x="1207183" y="3653578"/>
            <a:chExt cx="824892" cy="1138680"/>
          </a:xfrm>
        </p:grpSpPr>
        <p:sp>
          <p:nvSpPr>
            <p:cNvPr id="70" name="Oval 87"/>
            <p:cNvSpPr/>
            <p:nvPr/>
          </p:nvSpPr>
          <p:spPr>
            <a:xfrm>
              <a:off x="1538161" y="4645148"/>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9" name="Group 279"/>
            <p:cNvGrpSpPr/>
            <p:nvPr/>
          </p:nvGrpSpPr>
          <p:grpSpPr>
            <a:xfrm>
              <a:off x="1207183" y="3653578"/>
              <a:ext cx="824892" cy="825147"/>
              <a:chOff x="846989" y="1401020"/>
              <a:chExt cx="877416" cy="877416"/>
            </a:xfrm>
          </p:grpSpPr>
          <p:sp>
            <p:nvSpPr>
              <p:cNvPr id="80" name="Teardrop 85"/>
              <p:cNvSpPr/>
              <p:nvPr/>
            </p:nvSpPr>
            <p:spPr>
              <a:xfrm rot="8100000">
                <a:off x="846989" y="1401020"/>
                <a:ext cx="877416" cy="877416"/>
              </a:xfrm>
              <a:prstGeom prst="teardrop">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1" name="Oval 86"/>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rgbClr val="262626"/>
                    </a:solidFill>
                    <a:latin typeface="Arial" panose="020B0604020202020204" pitchFamily="34" charset="0"/>
                    <a:cs typeface="Arial" panose="020B0604020202020204" pitchFamily="34" charset="0"/>
                  </a:rPr>
                  <a:t>03</a:t>
                </a:r>
                <a:endParaRPr lang="en-US" sz="2800" dirty="0">
                  <a:solidFill>
                    <a:srgbClr val="262626"/>
                  </a:solidFill>
                  <a:latin typeface="Arial" panose="020B0604020202020204" pitchFamily="34" charset="0"/>
                  <a:cs typeface="Arial" panose="020B0604020202020204" pitchFamily="34" charset="0"/>
                </a:endParaRPr>
              </a:p>
            </p:txBody>
          </p:sp>
        </p:grpSp>
      </p:grpSp>
      <p:grpSp>
        <p:nvGrpSpPr>
          <p:cNvPr id="82" name="Group 78"/>
          <p:cNvGrpSpPr/>
          <p:nvPr/>
        </p:nvGrpSpPr>
        <p:grpSpPr>
          <a:xfrm>
            <a:off x="2090157" y="1493674"/>
            <a:ext cx="188857" cy="612699"/>
            <a:chOff x="2122272" y="2811871"/>
            <a:chExt cx="293688" cy="952500"/>
          </a:xfrm>
          <a:solidFill>
            <a:schemeClr val="accent5"/>
          </a:solidFill>
        </p:grpSpPr>
        <p:sp>
          <p:nvSpPr>
            <p:cNvPr id="83" name="Rectangle 10"/>
            <p:cNvSpPr>
              <a:spLocks noChangeArrowheads="1"/>
            </p:cNvSpPr>
            <p:nvPr/>
          </p:nvSpPr>
          <p:spPr bwMode="auto">
            <a:xfrm>
              <a:off x="2242922" y="3610384"/>
              <a:ext cx="50800" cy="153987"/>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84" name="Oval 20"/>
            <p:cNvSpPr>
              <a:spLocks noChangeArrowheads="1"/>
            </p:cNvSpPr>
            <p:nvPr/>
          </p:nvSpPr>
          <p:spPr bwMode="auto">
            <a:xfrm>
              <a:off x="2122272" y="2811871"/>
              <a:ext cx="293688" cy="830262"/>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85" name="Group 77"/>
          <p:cNvGrpSpPr/>
          <p:nvPr/>
        </p:nvGrpSpPr>
        <p:grpSpPr>
          <a:xfrm>
            <a:off x="2629326" y="3425097"/>
            <a:ext cx="263379" cy="422762"/>
            <a:chOff x="1271372" y="3107146"/>
            <a:chExt cx="409575" cy="657225"/>
          </a:xfrm>
          <a:solidFill>
            <a:schemeClr val="accent5"/>
          </a:solidFill>
        </p:grpSpPr>
        <p:sp>
          <p:nvSpPr>
            <p:cNvPr id="86" name="Rectangle 9"/>
            <p:cNvSpPr>
              <a:spLocks noChangeArrowheads="1"/>
            </p:cNvSpPr>
            <p:nvPr/>
          </p:nvSpPr>
          <p:spPr bwMode="auto">
            <a:xfrm>
              <a:off x="1450759" y="3418296"/>
              <a:ext cx="38100" cy="346075"/>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88" name="Oval 29"/>
            <p:cNvSpPr>
              <a:spLocks noChangeArrowheads="1"/>
            </p:cNvSpPr>
            <p:nvPr/>
          </p:nvSpPr>
          <p:spPr bwMode="auto">
            <a:xfrm>
              <a:off x="1271372" y="3107146"/>
              <a:ext cx="409575" cy="409575"/>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89" name="组合 100"/>
          <p:cNvGrpSpPr/>
          <p:nvPr/>
        </p:nvGrpSpPr>
        <p:grpSpPr>
          <a:xfrm>
            <a:off x="4983653" y="860208"/>
            <a:ext cx="3360657" cy="3538709"/>
            <a:chOff x="6567091" y="3538133"/>
            <a:chExt cx="4480876" cy="1710613"/>
          </a:xfrm>
        </p:grpSpPr>
        <p:grpSp>
          <p:nvGrpSpPr>
            <p:cNvPr id="90" name="Group 136"/>
            <p:cNvGrpSpPr/>
            <p:nvPr/>
          </p:nvGrpSpPr>
          <p:grpSpPr>
            <a:xfrm>
              <a:off x="6577251" y="3538133"/>
              <a:ext cx="4470716" cy="287170"/>
              <a:chOff x="4036496" y="1330275"/>
              <a:chExt cx="3353037" cy="215377"/>
            </a:xfrm>
          </p:grpSpPr>
          <p:sp>
            <p:nvSpPr>
              <p:cNvPr id="100" name="Text Placeholder 3"/>
              <p:cNvSpPr txBox="1">
                <a:spLocks/>
              </p:cNvSpPr>
              <p:nvPr/>
            </p:nvSpPr>
            <p:spPr>
              <a:xfrm>
                <a:off x="4399179" y="1410672"/>
                <a:ext cx="2990354" cy="13390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a:solidFill>
                      <a:schemeClr val="bg1"/>
                    </a:solidFill>
                    <a:latin typeface="微软雅黑"/>
                    <a:ea typeface="微软雅黑"/>
                  </a:rPr>
                  <a:t>實地</a:t>
                </a:r>
                <a:r>
                  <a:rPr lang="zh-TW" altLang="en-US" sz="2000" dirty="0" smtClean="0">
                    <a:solidFill>
                      <a:schemeClr val="bg1"/>
                    </a:solidFill>
                    <a:latin typeface="微软雅黑"/>
                    <a:ea typeface="微软雅黑"/>
                  </a:rPr>
                  <a:t>教學</a:t>
                </a:r>
                <a:r>
                  <a:rPr lang="zh-TW" altLang="en-US" sz="2000" dirty="0">
                    <a:solidFill>
                      <a:schemeClr val="bg1"/>
                    </a:solidFill>
                    <a:latin typeface="微软雅黑"/>
                    <a:ea typeface="微软雅黑"/>
                  </a:rPr>
                  <a:t>、</a:t>
                </a:r>
                <a:r>
                  <a:rPr lang="zh-TW" altLang="en-US" sz="2000" dirty="0" smtClean="0">
                    <a:solidFill>
                      <a:schemeClr val="bg1"/>
                    </a:solidFill>
                    <a:latin typeface="微软雅黑"/>
                    <a:ea typeface="微软雅黑"/>
                  </a:rPr>
                  <a:t>學</a:t>
                </a:r>
                <a:r>
                  <a:rPr lang="zh-TW" altLang="en-US" sz="2000" dirty="0">
                    <a:solidFill>
                      <a:schemeClr val="bg1"/>
                    </a:solidFill>
                    <a:latin typeface="微软雅黑"/>
                    <a:ea typeface="微软雅黑"/>
                  </a:rPr>
                  <a:t>中玩</a:t>
                </a:r>
                <a:endParaRPr lang="en-US" altLang="zh-CN" sz="2000" dirty="0">
                  <a:solidFill>
                    <a:schemeClr val="bg1"/>
                  </a:solidFill>
                  <a:latin typeface="微软雅黑"/>
                  <a:ea typeface="微软雅黑"/>
                </a:endParaRPr>
              </a:p>
            </p:txBody>
          </p:sp>
          <p:sp>
            <p:nvSpPr>
              <p:cNvPr id="101" name="Rectangle 138"/>
              <p:cNvSpPr/>
              <p:nvPr/>
            </p:nvSpPr>
            <p:spPr>
              <a:xfrm>
                <a:off x="4036496" y="1330275"/>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01</a:t>
                </a:r>
              </a:p>
            </p:txBody>
          </p:sp>
        </p:grpSp>
        <p:grpSp>
          <p:nvGrpSpPr>
            <p:cNvPr id="91" name="Group 150"/>
            <p:cNvGrpSpPr/>
            <p:nvPr/>
          </p:nvGrpSpPr>
          <p:grpSpPr>
            <a:xfrm>
              <a:off x="6573650" y="4242007"/>
              <a:ext cx="4474317" cy="287170"/>
              <a:chOff x="4033795" y="2146022"/>
              <a:chExt cx="3355738" cy="215377"/>
            </a:xfrm>
          </p:grpSpPr>
          <p:sp>
            <p:nvSpPr>
              <p:cNvPr id="98" name="Text Placeholder 3"/>
              <p:cNvSpPr txBox="1">
                <a:spLocks/>
              </p:cNvSpPr>
              <p:nvPr/>
            </p:nvSpPr>
            <p:spPr>
              <a:xfrm>
                <a:off x="4399178" y="2238634"/>
                <a:ext cx="2990355" cy="12255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smtClean="0">
                    <a:solidFill>
                      <a:schemeClr val="bg1"/>
                    </a:solidFill>
                    <a:latin typeface="微软雅黑"/>
                    <a:ea typeface="微软雅黑"/>
                    <a:sym typeface="宋体" pitchFamily="2" charset="-122"/>
                  </a:rPr>
                  <a:t>因材施教、與時俱進</a:t>
                </a:r>
                <a:endParaRPr lang="en-US" altLang="zh-CN" sz="2000" dirty="0">
                  <a:solidFill>
                    <a:schemeClr val="bg1"/>
                  </a:solidFill>
                  <a:latin typeface="微软雅黑"/>
                  <a:ea typeface="微软雅黑"/>
                </a:endParaRPr>
              </a:p>
            </p:txBody>
          </p:sp>
          <p:sp>
            <p:nvSpPr>
              <p:cNvPr id="99" name="Rectangle 152"/>
              <p:cNvSpPr/>
              <p:nvPr/>
            </p:nvSpPr>
            <p:spPr>
              <a:xfrm>
                <a:off x="4033795" y="2146022"/>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02</a:t>
                </a:r>
              </a:p>
            </p:txBody>
          </p:sp>
        </p:grpSp>
        <p:grpSp>
          <p:nvGrpSpPr>
            <p:cNvPr id="92" name="Group 155"/>
            <p:cNvGrpSpPr/>
            <p:nvPr/>
          </p:nvGrpSpPr>
          <p:grpSpPr>
            <a:xfrm>
              <a:off x="6567091" y="4961576"/>
              <a:ext cx="4480876" cy="287170"/>
              <a:chOff x="4028876" y="2161410"/>
              <a:chExt cx="3360657" cy="215377"/>
            </a:xfrm>
          </p:grpSpPr>
          <p:sp>
            <p:nvSpPr>
              <p:cNvPr id="96" name="Text Placeholder 3"/>
              <p:cNvSpPr txBox="1">
                <a:spLocks/>
              </p:cNvSpPr>
              <p:nvPr/>
            </p:nvSpPr>
            <p:spPr>
              <a:xfrm>
                <a:off x="4399178" y="2238634"/>
                <a:ext cx="2990355" cy="12255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smtClean="0">
                    <a:solidFill>
                      <a:schemeClr val="bg1"/>
                    </a:solidFill>
                    <a:latin typeface="微软雅黑"/>
                    <a:ea typeface="微软雅黑"/>
                  </a:rPr>
                  <a:t>合作推廣、網路行銷</a:t>
                </a:r>
                <a:endParaRPr lang="en-US" altLang="zh-CN" sz="2000" dirty="0">
                  <a:solidFill>
                    <a:schemeClr val="bg1"/>
                  </a:solidFill>
                  <a:latin typeface="微软雅黑"/>
                  <a:ea typeface="微软雅黑"/>
                </a:endParaRPr>
              </a:p>
            </p:txBody>
          </p:sp>
          <p:sp>
            <p:nvSpPr>
              <p:cNvPr id="97" name="Rectangle 157"/>
              <p:cNvSpPr/>
              <p:nvPr/>
            </p:nvSpPr>
            <p:spPr>
              <a:xfrm>
                <a:off x="4028876" y="2161410"/>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03</a:t>
                </a:r>
              </a:p>
            </p:txBody>
          </p:sp>
        </p:grpSp>
      </p:grpSp>
    </p:spTree>
    <p:extLst>
      <p:ext uri="{BB962C8B-B14F-4D97-AF65-F5344CB8AC3E}">
        <p14:creationId xmlns:p14="http://schemas.microsoft.com/office/powerpoint/2010/main" val="2476081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strips(upRight)">
                                      <p:cBhvr>
                                        <p:cTn id="7" dur="500"/>
                                        <p:tgtEl>
                                          <p:spTgt spid="6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slide(fromBottom)">
                                      <p:cBhvr>
                                        <p:cTn id="11" dur="500"/>
                                        <p:tgtEl>
                                          <p:spTgt spid="85"/>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slide(fromBottom)">
                                      <p:cBhvr>
                                        <p:cTn id="15" dur="500"/>
                                        <p:tgtEl>
                                          <p:spTgt spid="82"/>
                                        </p:tgtEl>
                                      </p:cBhvr>
                                    </p:animEffect>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 calcmode="lin" valueType="num">
                                      <p:cBhvr additive="base">
                                        <p:cTn id="19" dur="500" fill="hold"/>
                                        <p:tgtEl>
                                          <p:spTgt spid="89"/>
                                        </p:tgtEl>
                                        <p:attrNameLst>
                                          <p:attrName>ppt_x</p:attrName>
                                        </p:attrNameLst>
                                      </p:cBhvr>
                                      <p:tavLst>
                                        <p:tav tm="0">
                                          <p:val>
                                            <p:strVal val="1+#ppt_w/2"/>
                                          </p:val>
                                        </p:tav>
                                        <p:tav tm="100000">
                                          <p:val>
                                            <p:strVal val="#ppt_x"/>
                                          </p:val>
                                        </p:tav>
                                      </p:tavLst>
                                    </p:anim>
                                    <p:anim calcmode="lin" valueType="num">
                                      <p:cBhvr additive="base">
                                        <p:cTn id="20"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1"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資料來源</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5" name="文字方塊 4"/>
          <p:cNvSpPr txBox="1"/>
          <p:nvPr/>
        </p:nvSpPr>
        <p:spPr>
          <a:xfrm>
            <a:off x="593558" y="970365"/>
            <a:ext cx="7956884" cy="707886"/>
          </a:xfrm>
          <a:prstGeom prst="rect">
            <a:avLst/>
          </a:prstGeom>
          <a:noFill/>
        </p:spPr>
        <p:txBody>
          <a:bodyPr wrap="square" rtlCol="0">
            <a:spAutoFit/>
          </a:bodyPr>
          <a:lstStyle/>
          <a:p>
            <a:r>
              <a:rPr lang="zh-TW" altLang="en-US" sz="2000" b="1" dirty="0" smtClean="0">
                <a:solidFill>
                  <a:srgbClr val="FFFF99"/>
                </a:solidFill>
                <a:latin typeface="微软雅黑"/>
                <a:ea typeface="微软雅黑"/>
              </a:rPr>
              <a:t>緒論</a:t>
            </a:r>
            <a:r>
              <a:rPr lang="zh-TW" altLang="en-US" sz="2000" b="1" dirty="0">
                <a:solidFill>
                  <a:srgbClr val="FFFF99"/>
                </a:solidFill>
                <a:latin typeface="微软雅黑"/>
                <a:ea typeface="微软雅黑"/>
              </a:rPr>
              <a:t>「城鄉差距」 （數據來源）</a:t>
            </a:r>
            <a:endParaRPr lang="en-US" altLang="zh-TW" sz="2000" b="1" dirty="0">
              <a:solidFill>
                <a:srgbClr val="FFFF99"/>
              </a:solidFill>
              <a:latin typeface="微软雅黑"/>
              <a:ea typeface="微软雅黑"/>
            </a:endParaRPr>
          </a:p>
          <a:p>
            <a:r>
              <a:rPr lang="zh-TW" altLang="en-US" sz="2000" dirty="0">
                <a:solidFill>
                  <a:schemeClr val="bg1"/>
                </a:solidFill>
                <a:latin typeface="微软雅黑"/>
                <a:ea typeface="微软雅黑"/>
              </a:rPr>
              <a:t>環宇國際文化教育基金會</a:t>
            </a:r>
            <a:r>
              <a:rPr lang="en-US" altLang="zh-TW" sz="2000" dirty="0">
                <a:solidFill>
                  <a:schemeClr val="bg1"/>
                </a:solidFill>
                <a:latin typeface="微软雅黑"/>
                <a:ea typeface="微软雅黑"/>
              </a:rPr>
              <a:t>— </a:t>
            </a:r>
            <a:r>
              <a:rPr lang="en-US" altLang="zh-TW" sz="2000" dirty="0" smtClean="0">
                <a:solidFill>
                  <a:schemeClr val="bg1"/>
                </a:solidFill>
                <a:latin typeface="微软雅黑"/>
                <a:ea typeface="微软雅黑"/>
              </a:rPr>
              <a:t>https</a:t>
            </a:r>
            <a:r>
              <a:rPr lang="en-US" altLang="zh-TW" sz="2000" dirty="0">
                <a:solidFill>
                  <a:schemeClr val="bg1"/>
                </a:solidFill>
                <a:latin typeface="微软雅黑"/>
                <a:ea typeface="微软雅黑"/>
              </a:rPr>
              <a:t>://reurl.cc/exZrrR</a:t>
            </a:r>
            <a:endParaRPr lang="zh-TW" altLang="en-US" sz="2000" dirty="0">
              <a:solidFill>
                <a:schemeClr val="bg1"/>
              </a:solidFill>
              <a:latin typeface="微软雅黑"/>
              <a:ea typeface="微软雅黑"/>
            </a:endParaRPr>
          </a:p>
        </p:txBody>
      </p:sp>
      <p:sp>
        <p:nvSpPr>
          <p:cNvPr id="7" name="文字方塊 6"/>
          <p:cNvSpPr txBox="1"/>
          <p:nvPr/>
        </p:nvSpPr>
        <p:spPr>
          <a:xfrm>
            <a:off x="596675" y="1840268"/>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a:t>
            </a:r>
            <a:r>
              <a:rPr lang="zh-TW" altLang="en-US" sz="2000" b="1" dirty="0" smtClean="0">
                <a:solidFill>
                  <a:srgbClr val="FFFF99"/>
                </a:solidFill>
                <a:latin typeface="微软雅黑"/>
                <a:ea typeface="微软雅黑"/>
              </a:rPr>
              <a:t>「課綱改變」 </a:t>
            </a:r>
            <a:r>
              <a:rPr lang="zh-TW" altLang="en-US" sz="2000" b="1" dirty="0">
                <a:solidFill>
                  <a:srgbClr val="FFFF99"/>
                </a:solidFill>
                <a:latin typeface="微软雅黑"/>
                <a:ea typeface="微软雅黑"/>
              </a:rPr>
              <a:t>（圖片來源）</a:t>
            </a:r>
            <a:endParaRPr lang="en-US" altLang="zh-TW" sz="2000" b="1" dirty="0">
              <a:solidFill>
                <a:srgbClr val="FFFF99"/>
              </a:solidFill>
              <a:latin typeface="微软雅黑"/>
              <a:ea typeface="微软雅黑"/>
            </a:endParaRPr>
          </a:p>
          <a:p>
            <a:r>
              <a:rPr lang="en-US" altLang="zh-TW" sz="2000" dirty="0">
                <a:solidFill>
                  <a:schemeClr val="bg1"/>
                </a:solidFill>
                <a:latin typeface="微软雅黑"/>
                <a:ea typeface="微软雅黑"/>
              </a:rPr>
              <a:t>108</a:t>
            </a:r>
            <a:r>
              <a:rPr lang="zh-TW" altLang="en-US" sz="2000" dirty="0">
                <a:solidFill>
                  <a:schemeClr val="bg1"/>
                </a:solidFill>
                <a:latin typeface="微软雅黑"/>
                <a:ea typeface="微软雅黑"/>
              </a:rPr>
              <a:t>課綱資訊網</a:t>
            </a:r>
            <a:r>
              <a:rPr lang="en-US" altLang="zh-TW" sz="2000" dirty="0">
                <a:solidFill>
                  <a:schemeClr val="bg1"/>
                </a:solidFill>
                <a:latin typeface="微软雅黑"/>
                <a:ea typeface="微软雅黑"/>
              </a:rPr>
              <a:t>—https://</a:t>
            </a:r>
            <a:r>
              <a:rPr lang="en-US" altLang="zh-TW" sz="2000" dirty="0" smtClean="0">
                <a:solidFill>
                  <a:schemeClr val="bg1"/>
                </a:solidFill>
                <a:latin typeface="微软雅黑"/>
                <a:ea typeface="微软雅黑"/>
              </a:rPr>
              <a:t>12basic.edu.tw/12about.php</a:t>
            </a:r>
          </a:p>
        </p:txBody>
      </p:sp>
      <p:sp>
        <p:nvSpPr>
          <p:cNvPr id="9" name="文字方塊 8"/>
          <p:cNvSpPr txBox="1"/>
          <p:nvPr/>
        </p:nvSpPr>
        <p:spPr>
          <a:xfrm>
            <a:off x="593558" y="2711009"/>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緒論「網路環境</a:t>
            </a:r>
            <a:r>
              <a:rPr lang="en-US" altLang="zh-TW" sz="2000" b="1" dirty="0">
                <a:solidFill>
                  <a:srgbClr val="FFFF99"/>
                </a:solidFill>
                <a:latin typeface="微软雅黑"/>
                <a:ea typeface="微软雅黑"/>
              </a:rPr>
              <a:t>1</a:t>
            </a:r>
            <a:r>
              <a:rPr lang="zh-TW" altLang="en-US" sz="2000" b="1" dirty="0">
                <a:solidFill>
                  <a:srgbClr val="FFFF99"/>
                </a:solidFill>
                <a:latin typeface="微软雅黑"/>
                <a:ea typeface="微软雅黑"/>
              </a:rPr>
              <a:t> 」 （數據來源）</a:t>
            </a:r>
            <a:endParaRPr lang="en-US" altLang="zh-TW" sz="2000" b="1" dirty="0">
              <a:solidFill>
                <a:srgbClr val="FFFF99"/>
              </a:solidFill>
              <a:latin typeface="微软雅黑"/>
              <a:ea typeface="微软雅黑"/>
            </a:endParaRPr>
          </a:p>
          <a:p>
            <a:r>
              <a:rPr lang="zh-TW" altLang="en-US" sz="2000" dirty="0" smtClean="0">
                <a:solidFill>
                  <a:schemeClr val="bg1"/>
                </a:solidFill>
                <a:latin typeface="微软雅黑"/>
                <a:ea typeface="微软雅黑"/>
              </a:rPr>
              <a:t>國家發展委員會</a:t>
            </a:r>
            <a:r>
              <a:rPr lang="en-US" altLang="zh-TW" sz="2000" dirty="0" smtClean="0">
                <a:solidFill>
                  <a:schemeClr val="bg1"/>
                </a:solidFill>
                <a:latin typeface="微软雅黑"/>
                <a:ea typeface="微软雅黑"/>
              </a:rPr>
              <a:t>— https://reurl.cc/X69zdD</a:t>
            </a:r>
            <a:endParaRPr lang="zh-TW" altLang="en-US" sz="2000" dirty="0">
              <a:solidFill>
                <a:schemeClr val="bg1"/>
              </a:solidFill>
              <a:latin typeface="微软雅黑"/>
              <a:ea typeface="微软雅黑"/>
            </a:endParaRPr>
          </a:p>
        </p:txBody>
      </p:sp>
      <p:sp>
        <p:nvSpPr>
          <p:cNvPr id="11" name="文字方塊 10"/>
          <p:cNvSpPr txBox="1"/>
          <p:nvPr/>
        </p:nvSpPr>
        <p:spPr>
          <a:xfrm>
            <a:off x="593558" y="3580912"/>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緒論「網路環境</a:t>
            </a:r>
            <a:r>
              <a:rPr lang="en-US" altLang="zh-TW" sz="2000" b="1" dirty="0">
                <a:solidFill>
                  <a:srgbClr val="FFFF99"/>
                </a:solidFill>
                <a:latin typeface="微软雅黑"/>
                <a:ea typeface="微软雅黑"/>
              </a:rPr>
              <a:t>2</a:t>
            </a:r>
            <a:r>
              <a:rPr lang="zh-TW" altLang="en-US" sz="2000" b="1" dirty="0">
                <a:solidFill>
                  <a:srgbClr val="FFFF99"/>
                </a:solidFill>
                <a:latin typeface="微软雅黑"/>
                <a:ea typeface="微软雅黑"/>
              </a:rPr>
              <a:t> 」 （圖片來源）</a:t>
            </a:r>
            <a:endParaRPr lang="en-US" altLang="zh-TW" sz="2000" b="1" dirty="0">
              <a:solidFill>
                <a:srgbClr val="FFFF99"/>
              </a:solidFill>
              <a:latin typeface="微软雅黑"/>
              <a:ea typeface="微软雅黑"/>
            </a:endParaRPr>
          </a:p>
          <a:p>
            <a:r>
              <a:rPr lang="en-US" altLang="zh-TW" sz="2000" dirty="0" smtClean="0">
                <a:solidFill>
                  <a:schemeClr val="bg1"/>
                </a:solidFill>
                <a:latin typeface="微软雅黑"/>
                <a:ea typeface="微软雅黑"/>
              </a:rPr>
              <a:t>TWNIC</a:t>
            </a:r>
            <a:r>
              <a:rPr lang="zh-TW" altLang="en-US" sz="2000" dirty="0">
                <a:solidFill>
                  <a:schemeClr val="bg1"/>
                </a:solidFill>
                <a:latin typeface="微软雅黑"/>
                <a:ea typeface="微软雅黑"/>
              </a:rPr>
              <a:t>台灣網路資訊中心</a:t>
            </a:r>
            <a:r>
              <a:rPr lang="en-US" altLang="zh-TW" sz="2000" dirty="0">
                <a:solidFill>
                  <a:schemeClr val="bg1"/>
                </a:solidFill>
                <a:latin typeface="微软雅黑"/>
                <a:ea typeface="微软雅黑"/>
              </a:rPr>
              <a:t>— https://report.twnic.tw/2019/</a:t>
            </a:r>
            <a:endParaRPr lang="zh-TW" altLang="en-US" sz="2000" dirty="0">
              <a:solidFill>
                <a:schemeClr val="bg1"/>
              </a:solidFill>
              <a:latin typeface="微软雅黑"/>
              <a:ea typeface="微软雅黑"/>
            </a:endParaRPr>
          </a:p>
        </p:txBody>
      </p:sp>
    </p:spTree>
    <p:extLst>
      <p:ext uri="{BB962C8B-B14F-4D97-AF65-F5344CB8AC3E}">
        <p14:creationId xmlns:p14="http://schemas.microsoft.com/office/powerpoint/2010/main" val="1540662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74B08A-132F-40B2-97C8-31692AD9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pic>
        <p:nvPicPr>
          <p:cNvPr id="6" name="图片 5">
            <a:extLst>
              <a:ext uri="{FF2B5EF4-FFF2-40B4-BE49-F238E27FC236}">
                <a16:creationId xmlns:a16="http://schemas.microsoft.com/office/drawing/2014/main" id="{7E8ACF3E-E9F2-4F3B-BD5C-11A14987E529}"/>
              </a:ext>
            </a:extLst>
          </p:cNvPr>
          <p:cNvPicPr>
            <a:picLocks noChangeAspect="1"/>
          </p:cNvPicPr>
          <p:nvPr/>
        </p:nvPicPr>
        <p:blipFill rotWithShape="1">
          <a:blip r:embed="rId3">
            <a:extLst>
              <a:ext uri="{28A0092B-C50C-407E-A947-70E740481C1C}">
                <a14:useLocalDpi xmlns:a14="http://schemas.microsoft.com/office/drawing/2010/main" val="0"/>
              </a:ext>
            </a:extLst>
          </a:blip>
          <a:srcRect l="68551" t="34094" b="3626"/>
          <a:stretch/>
        </p:blipFill>
        <p:spPr>
          <a:xfrm>
            <a:off x="6260307" y="1780456"/>
            <a:ext cx="2874004" cy="3204356"/>
          </a:xfrm>
          <a:prstGeom prst="rect">
            <a:avLst/>
          </a:prstGeom>
        </p:spPr>
      </p:pic>
      <p:pic>
        <p:nvPicPr>
          <p:cNvPr id="11" name="图片 10">
            <a:extLst>
              <a:ext uri="{FF2B5EF4-FFF2-40B4-BE49-F238E27FC236}">
                <a16:creationId xmlns:a16="http://schemas.microsoft.com/office/drawing/2014/main" id="{76218FCB-D6F8-47DC-BBEB-0B66B8102387}"/>
              </a:ext>
            </a:extLst>
          </p:cNvPr>
          <p:cNvPicPr>
            <a:picLocks noChangeAspect="1"/>
          </p:cNvPicPr>
          <p:nvPr/>
        </p:nvPicPr>
        <p:blipFill rotWithShape="1">
          <a:blip r:embed="rId3">
            <a:extLst>
              <a:ext uri="{28A0092B-C50C-407E-A947-70E740481C1C}">
                <a14:useLocalDpi xmlns:a14="http://schemas.microsoft.com/office/drawing/2010/main" val="0"/>
              </a:ext>
            </a:extLst>
          </a:blip>
          <a:srcRect l="9456" t="38576" r="60602" b="3342"/>
          <a:stretch/>
        </p:blipFill>
        <p:spPr>
          <a:xfrm>
            <a:off x="109083" y="1996480"/>
            <a:ext cx="2736304" cy="2988332"/>
          </a:xfrm>
          <a:prstGeom prst="rect">
            <a:avLst/>
          </a:prstGeom>
        </p:spPr>
      </p:pic>
      <p:sp>
        <p:nvSpPr>
          <p:cNvPr id="20" name="TextBox 12">
            <a:extLst>
              <a:ext uri="{FF2B5EF4-FFF2-40B4-BE49-F238E27FC236}">
                <a16:creationId xmlns:a16="http://schemas.microsoft.com/office/drawing/2014/main" id="{FA4A5168-CCA9-436C-8A43-72911DFA0933}"/>
              </a:ext>
            </a:extLst>
          </p:cNvPr>
          <p:cNvSpPr txBox="1"/>
          <p:nvPr/>
        </p:nvSpPr>
        <p:spPr>
          <a:xfrm>
            <a:off x="1456153" y="958460"/>
            <a:ext cx="6228692" cy="707886"/>
          </a:xfrm>
          <a:prstGeom prst="rect">
            <a:avLst/>
          </a:prstGeom>
          <a:noFill/>
        </p:spPr>
        <p:txBody>
          <a:bodyPr wrap="square" rtlCol="0">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感謝傾聽</a:t>
            </a:r>
          </a:p>
        </p:txBody>
      </p:sp>
    </p:spTree>
    <p:extLst>
      <p:ext uri="{BB962C8B-B14F-4D97-AF65-F5344CB8AC3E}">
        <p14:creationId xmlns:p14="http://schemas.microsoft.com/office/powerpoint/2010/main" val="10271126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6" name="矩形 5"/>
          <p:cNvSpPr/>
          <p:nvPr/>
        </p:nvSpPr>
        <p:spPr>
          <a:xfrm>
            <a:off x="141866" y="160276"/>
            <a:ext cx="1210589" cy="707886"/>
          </a:xfrm>
          <a:prstGeom prst="rect">
            <a:avLst/>
          </a:prstGeom>
        </p:spPr>
        <p:txBody>
          <a:bodyPr wrap="none">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目錄</a:t>
            </a:r>
            <a:endParaRPr lang="en-CA" altLang="zh-CN" sz="40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97" name="Rectangle 5"/>
          <p:cNvSpPr/>
          <p:nvPr/>
        </p:nvSpPr>
        <p:spPr>
          <a:xfrm>
            <a:off x="0" y="2825341"/>
            <a:ext cx="9144000" cy="1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8" name="Oval 6"/>
          <p:cNvSpPr/>
          <p:nvPr/>
        </p:nvSpPr>
        <p:spPr>
          <a:xfrm>
            <a:off x="2099235" y="2732105"/>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9" name="Oval 7"/>
          <p:cNvSpPr/>
          <p:nvPr/>
        </p:nvSpPr>
        <p:spPr>
          <a:xfrm>
            <a:off x="4319922" y="2740272"/>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0" name="Oval 8"/>
          <p:cNvSpPr/>
          <p:nvPr/>
        </p:nvSpPr>
        <p:spPr>
          <a:xfrm>
            <a:off x="6540608" y="2748439"/>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3" name="Group 56"/>
          <p:cNvGrpSpPr/>
          <p:nvPr/>
        </p:nvGrpSpPr>
        <p:grpSpPr>
          <a:xfrm>
            <a:off x="3173738" y="1940778"/>
            <a:ext cx="1908215" cy="373536"/>
            <a:chOff x="1221184" y="1784357"/>
            <a:chExt cx="3347902" cy="646716"/>
          </a:xfrm>
          <a:solidFill>
            <a:srgbClr val="7AB005"/>
          </a:solidFill>
        </p:grpSpPr>
        <p:sp>
          <p:nvSpPr>
            <p:cNvPr id="103" name="Rectangular Callout 15"/>
            <p:cNvSpPr/>
            <p:nvPr/>
          </p:nvSpPr>
          <p:spPr>
            <a:xfrm flipH="1">
              <a:off x="1221184" y="1846692"/>
              <a:ext cx="3078665" cy="584381"/>
            </a:xfrm>
            <a:prstGeom prst="wedgeRectCallou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105" name="Rectangle 44"/>
            <p:cNvSpPr/>
            <p:nvPr/>
          </p:nvSpPr>
          <p:spPr>
            <a:xfrm>
              <a:off x="1469564" y="1784357"/>
              <a:ext cx="3099522" cy="639437"/>
            </a:xfrm>
            <a:prstGeom prst="rect">
              <a:avLst/>
            </a:prstGeom>
            <a:noFill/>
            <a:ln>
              <a:noFill/>
            </a:ln>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平台規劃</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59"/>
          <p:cNvGrpSpPr/>
          <p:nvPr/>
        </p:nvGrpSpPr>
        <p:grpSpPr>
          <a:xfrm>
            <a:off x="1639299" y="3323701"/>
            <a:ext cx="1858478" cy="374259"/>
            <a:chOff x="348339" y="3398224"/>
            <a:chExt cx="3094903" cy="587572"/>
          </a:xfrm>
          <a:solidFill>
            <a:srgbClr val="7AB005"/>
          </a:solidFill>
        </p:grpSpPr>
        <p:sp>
          <p:nvSpPr>
            <p:cNvPr id="115" name="Rectangular Callout 14"/>
            <p:cNvSpPr/>
            <p:nvPr/>
          </p:nvSpPr>
          <p:spPr>
            <a:xfrm rot="10800000" flipH="1">
              <a:off x="348339" y="3398224"/>
              <a:ext cx="3094903" cy="483312"/>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75000"/>
                    <a:lumOff val="25000"/>
                  </a:schemeClr>
                </a:solidFill>
              </a:endParaRPr>
            </a:p>
          </p:txBody>
        </p:sp>
        <p:sp>
          <p:nvSpPr>
            <p:cNvPr id="117" name="Rectangle 55"/>
            <p:cNvSpPr/>
            <p:nvPr/>
          </p:nvSpPr>
          <p:spPr>
            <a:xfrm>
              <a:off x="457199" y="3405959"/>
              <a:ext cx="2806172" cy="579837"/>
            </a:xfrm>
            <a:prstGeom prst="rect">
              <a:avLst/>
            </a:prstGeom>
            <a:noFill/>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專案緒論</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TextBox 27"/>
          <p:cNvSpPr txBox="1"/>
          <p:nvPr/>
        </p:nvSpPr>
        <p:spPr>
          <a:xfrm>
            <a:off x="827584" y="2212504"/>
            <a:ext cx="739626" cy="377026"/>
          </a:xfrm>
          <a:prstGeom prst="rect">
            <a:avLst/>
          </a:prstGeom>
          <a:noFill/>
        </p:spPr>
        <p:txBody>
          <a:bodyPr wrap="none" lIns="68580" tIns="34290" rIns="68580" bIns="34290" rtlCol="0">
            <a:spAutoFit/>
          </a:bodyPr>
          <a:lstStyle/>
          <a:p>
            <a:r>
              <a:rPr lang="en-US" altLang="zh-CN" sz="2000" b="1" dirty="0">
                <a:solidFill>
                  <a:schemeClr val="tx1">
                    <a:lumMod val="75000"/>
                    <a:lumOff val="25000"/>
                  </a:schemeClr>
                </a:solidFill>
                <a:latin typeface="Bradley Hand ITC" panose="03070402050302030203" pitchFamily="66" charset="0"/>
              </a:rPr>
              <a:t>Part 1</a:t>
            </a:r>
            <a:endParaRPr lang="zh-CN" altLang="en-US" sz="2000" b="1" dirty="0">
              <a:solidFill>
                <a:schemeClr val="tx1">
                  <a:lumMod val="75000"/>
                  <a:lumOff val="25000"/>
                </a:schemeClr>
              </a:solidFill>
              <a:latin typeface="Bradley Hand ITC" panose="03070402050302030203" pitchFamily="66" charset="0"/>
            </a:endParaRPr>
          </a:p>
        </p:txBody>
      </p:sp>
      <p:sp>
        <p:nvSpPr>
          <p:cNvPr id="29" name="TextBox 28"/>
          <p:cNvSpPr txBox="1"/>
          <p:nvPr/>
        </p:nvSpPr>
        <p:spPr>
          <a:xfrm>
            <a:off x="3095836" y="3076600"/>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2</a:t>
            </a:r>
            <a:endParaRPr lang="zh-CN" altLang="en-US" b="1" dirty="0">
              <a:solidFill>
                <a:schemeClr val="tx1">
                  <a:lumMod val="75000"/>
                  <a:lumOff val="25000"/>
                </a:schemeClr>
              </a:solidFill>
              <a:latin typeface="Bradley Hand ITC" panose="03070402050302030203" pitchFamily="66" charset="0"/>
            </a:endParaRPr>
          </a:p>
        </p:txBody>
      </p:sp>
      <p:sp>
        <p:nvSpPr>
          <p:cNvPr id="30" name="TextBox 29"/>
          <p:cNvSpPr txBox="1"/>
          <p:nvPr/>
        </p:nvSpPr>
        <p:spPr>
          <a:xfrm>
            <a:off x="5292080" y="2284512"/>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3</a:t>
            </a:r>
            <a:endParaRPr lang="zh-CN" altLang="en-US" b="1" dirty="0">
              <a:solidFill>
                <a:schemeClr val="tx1">
                  <a:lumMod val="75000"/>
                  <a:lumOff val="25000"/>
                </a:schemeClr>
              </a:solidFill>
              <a:latin typeface="Bradley Hand ITC" panose="03070402050302030203" pitchFamily="66" charset="0"/>
            </a:endParaRPr>
          </a:p>
        </p:txBody>
      </p:sp>
      <p:sp>
        <p:nvSpPr>
          <p:cNvPr id="32" name="TextBox 31"/>
          <p:cNvSpPr txBox="1"/>
          <p:nvPr/>
        </p:nvSpPr>
        <p:spPr>
          <a:xfrm>
            <a:off x="7560332" y="3076600"/>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4</a:t>
            </a:r>
            <a:endParaRPr lang="zh-CN" altLang="en-US" b="1" dirty="0">
              <a:solidFill>
                <a:schemeClr val="tx1">
                  <a:lumMod val="75000"/>
                  <a:lumOff val="25000"/>
                </a:schemeClr>
              </a:solidFill>
              <a:latin typeface="Bradley Hand ITC" panose="03070402050302030203" pitchFamily="66" charset="0"/>
            </a:endParaRPr>
          </a:p>
        </p:txBody>
      </p:sp>
      <p:grpSp>
        <p:nvGrpSpPr>
          <p:cNvPr id="21" name="Group 59"/>
          <p:cNvGrpSpPr/>
          <p:nvPr/>
        </p:nvGrpSpPr>
        <p:grpSpPr>
          <a:xfrm>
            <a:off x="6120172" y="3323253"/>
            <a:ext cx="1858478" cy="374259"/>
            <a:chOff x="348339" y="3398224"/>
            <a:chExt cx="3094903" cy="587572"/>
          </a:xfrm>
          <a:solidFill>
            <a:srgbClr val="7AB005"/>
          </a:solidFill>
        </p:grpSpPr>
        <p:sp>
          <p:nvSpPr>
            <p:cNvPr id="22" name="Rectangular Callout 14"/>
            <p:cNvSpPr/>
            <p:nvPr/>
          </p:nvSpPr>
          <p:spPr>
            <a:xfrm rot="10800000" flipH="1">
              <a:off x="348339" y="3398224"/>
              <a:ext cx="3094903" cy="483312"/>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75000"/>
                    <a:lumOff val="25000"/>
                  </a:schemeClr>
                </a:solidFill>
              </a:endParaRPr>
            </a:p>
          </p:txBody>
        </p:sp>
        <p:sp>
          <p:nvSpPr>
            <p:cNvPr id="23" name="Rectangle 55"/>
            <p:cNvSpPr/>
            <p:nvPr/>
          </p:nvSpPr>
          <p:spPr>
            <a:xfrm>
              <a:off x="457199" y="3405959"/>
              <a:ext cx="2806172" cy="579837"/>
            </a:xfrm>
            <a:prstGeom prst="rect">
              <a:avLst/>
            </a:prstGeom>
            <a:noFill/>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專案計畫</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35890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2" presetClass="entr" presetSubtype="1" decel="5000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2" presetClass="entr" presetSubtype="4" decel="5000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539779" y="162017"/>
            <a:ext cx="992579" cy="646331"/>
          </a:xfrm>
          <a:prstGeom prst="rect">
            <a:avLst/>
          </a:prstGeom>
        </p:spPr>
        <p:txBody>
          <a:bodyPr wrap="none">
            <a:spAutoFit/>
          </a:bodyPr>
          <a:lstStyle/>
          <a:p>
            <a:pPr algn="ct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xxx</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2" name="群組 1"/>
          <p:cNvGrpSpPr/>
          <p:nvPr/>
        </p:nvGrpSpPr>
        <p:grpSpPr>
          <a:xfrm>
            <a:off x="0" y="2788568"/>
            <a:ext cx="9144000" cy="2845343"/>
            <a:chOff x="1" y="2299745"/>
            <a:chExt cx="9144000" cy="2845343"/>
          </a:xfrm>
        </p:grpSpPr>
        <p:grpSp>
          <p:nvGrpSpPr>
            <p:cNvPr id="8" name="Group 23"/>
            <p:cNvGrpSpPr/>
            <p:nvPr/>
          </p:nvGrpSpPr>
          <p:grpSpPr>
            <a:xfrm>
              <a:off x="5171427" y="3606814"/>
              <a:ext cx="1051014" cy="1538274"/>
              <a:chOff x="6895237" y="4807600"/>
              <a:chExt cx="1401351" cy="2050399"/>
            </a:xfrm>
          </p:grpSpPr>
          <p:sp>
            <p:nvSpPr>
              <p:cNvPr id="10" name="Freeform 8"/>
              <p:cNvSpPr>
                <a:spLocks/>
              </p:cNvSpPr>
              <p:nvPr/>
            </p:nvSpPr>
            <p:spPr bwMode="auto">
              <a:xfrm>
                <a:off x="6895237"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alpha val="7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2" name="Freeform 9"/>
              <p:cNvSpPr>
                <a:spLocks/>
              </p:cNvSpPr>
              <p:nvPr/>
            </p:nvSpPr>
            <p:spPr bwMode="auto">
              <a:xfrm>
                <a:off x="7575572"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3" name="Freeform 66"/>
              <p:cNvSpPr/>
              <p:nvPr/>
            </p:nvSpPr>
            <p:spPr>
              <a:xfrm>
                <a:off x="7279592"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14" name="Group 21"/>
            <p:cNvGrpSpPr/>
            <p:nvPr/>
          </p:nvGrpSpPr>
          <p:grpSpPr>
            <a:xfrm>
              <a:off x="3018902" y="3192172"/>
              <a:ext cx="1292988" cy="1952915"/>
              <a:chOff x="4025202" y="4254915"/>
              <a:chExt cx="1723984" cy="2603084"/>
            </a:xfrm>
          </p:grpSpPr>
          <p:sp>
            <p:nvSpPr>
              <p:cNvPr id="15" name="Freeform 5"/>
              <p:cNvSpPr>
                <a:spLocks/>
              </p:cNvSpPr>
              <p:nvPr/>
            </p:nvSpPr>
            <p:spPr bwMode="auto">
              <a:xfrm>
                <a:off x="4025202"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81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 name="Freeform 6"/>
              <p:cNvSpPr>
                <a:spLocks/>
              </p:cNvSpPr>
              <p:nvPr/>
            </p:nvSpPr>
            <p:spPr bwMode="auto">
              <a:xfrm>
                <a:off x="4932783"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 name="Freeform 63"/>
              <p:cNvSpPr/>
              <p:nvPr/>
            </p:nvSpPr>
            <p:spPr>
              <a:xfrm>
                <a:off x="4513360"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18" name="Group 20"/>
            <p:cNvGrpSpPr/>
            <p:nvPr/>
          </p:nvGrpSpPr>
          <p:grpSpPr>
            <a:xfrm>
              <a:off x="2152526" y="3606814"/>
              <a:ext cx="1051014" cy="1538274"/>
              <a:chOff x="2870034" y="4807600"/>
              <a:chExt cx="1401352" cy="2050399"/>
            </a:xfrm>
          </p:grpSpPr>
          <p:sp>
            <p:nvSpPr>
              <p:cNvPr id="19" name="Freeform 73"/>
              <p:cNvSpPr>
                <a:spLocks/>
              </p:cNvSpPr>
              <p:nvPr/>
            </p:nvSpPr>
            <p:spPr bwMode="auto">
              <a:xfrm>
                <a:off x="2870034"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0" name="Freeform 74"/>
              <p:cNvSpPr>
                <a:spLocks/>
              </p:cNvSpPr>
              <p:nvPr/>
            </p:nvSpPr>
            <p:spPr bwMode="auto">
              <a:xfrm>
                <a:off x="3550370"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alpha val="76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1" name="Freeform 79"/>
              <p:cNvSpPr/>
              <p:nvPr/>
            </p:nvSpPr>
            <p:spPr>
              <a:xfrm>
                <a:off x="3254390"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22" name="Group 19"/>
            <p:cNvGrpSpPr/>
            <p:nvPr/>
          </p:nvGrpSpPr>
          <p:grpSpPr>
            <a:xfrm>
              <a:off x="1" y="3192172"/>
              <a:ext cx="1292988" cy="1952915"/>
              <a:chOff x="0" y="4254915"/>
              <a:chExt cx="1723984" cy="2603084"/>
            </a:xfrm>
          </p:grpSpPr>
          <p:sp>
            <p:nvSpPr>
              <p:cNvPr id="23" name="Freeform 71"/>
              <p:cNvSpPr>
                <a:spLocks/>
              </p:cNvSpPr>
              <p:nvPr/>
            </p:nvSpPr>
            <p:spPr bwMode="auto">
              <a:xfrm>
                <a:off x="0"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6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4" name="Freeform 72"/>
              <p:cNvSpPr>
                <a:spLocks/>
              </p:cNvSpPr>
              <p:nvPr/>
            </p:nvSpPr>
            <p:spPr bwMode="auto">
              <a:xfrm>
                <a:off x="907581"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5" name="Freeform 80"/>
              <p:cNvSpPr/>
              <p:nvPr/>
            </p:nvSpPr>
            <p:spPr>
              <a:xfrm>
                <a:off x="488158"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27" name="Group 26"/>
            <p:cNvGrpSpPr/>
            <p:nvPr/>
          </p:nvGrpSpPr>
          <p:grpSpPr>
            <a:xfrm>
              <a:off x="8092987" y="3606814"/>
              <a:ext cx="1051014" cy="1538274"/>
              <a:chOff x="10790649" y="4807600"/>
              <a:chExt cx="1401351" cy="2050399"/>
            </a:xfrm>
          </p:grpSpPr>
          <p:sp>
            <p:nvSpPr>
              <p:cNvPr id="28" name="Freeform 83"/>
              <p:cNvSpPr>
                <a:spLocks/>
              </p:cNvSpPr>
              <p:nvPr/>
            </p:nvSpPr>
            <p:spPr bwMode="auto">
              <a:xfrm>
                <a:off x="10790649"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alpha val="71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9" name="Freeform 84"/>
              <p:cNvSpPr>
                <a:spLocks/>
              </p:cNvSpPr>
              <p:nvPr/>
            </p:nvSpPr>
            <p:spPr bwMode="auto">
              <a:xfrm>
                <a:off x="11470984"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0" name="Freeform 89"/>
              <p:cNvSpPr/>
              <p:nvPr/>
            </p:nvSpPr>
            <p:spPr>
              <a:xfrm>
                <a:off x="11175005"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1" name="Group 24"/>
            <p:cNvGrpSpPr/>
            <p:nvPr/>
          </p:nvGrpSpPr>
          <p:grpSpPr>
            <a:xfrm>
              <a:off x="5940462" y="3192172"/>
              <a:ext cx="1292988" cy="1952915"/>
              <a:chOff x="7920615" y="4254915"/>
              <a:chExt cx="1723984" cy="2603084"/>
            </a:xfrm>
          </p:grpSpPr>
          <p:sp>
            <p:nvSpPr>
              <p:cNvPr id="32" name="Freeform 81"/>
              <p:cNvSpPr>
                <a:spLocks/>
              </p:cNvSpPr>
              <p:nvPr/>
            </p:nvSpPr>
            <p:spPr bwMode="auto">
              <a:xfrm>
                <a:off x="7920615"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6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3" name="Freeform 82"/>
              <p:cNvSpPr>
                <a:spLocks/>
              </p:cNvSpPr>
              <p:nvPr/>
            </p:nvSpPr>
            <p:spPr bwMode="auto">
              <a:xfrm>
                <a:off x="8828196"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4" name="Freeform 90"/>
              <p:cNvSpPr/>
              <p:nvPr/>
            </p:nvSpPr>
            <p:spPr>
              <a:xfrm>
                <a:off x="8408773"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5" name="Group 30"/>
            <p:cNvGrpSpPr/>
            <p:nvPr/>
          </p:nvGrpSpPr>
          <p:grpSpPr>
            <a:xfrm>
              <a:off x="759591" y="2299745"/>
              <a:ext cx="1973675" cy="2845343"/>
              <a:chOff x="1012788" y="3065380"/>
              <a:chExt cx="2631566" cy="3792619"/>
            </a:xfrm>
          </p:grpSpPr>
          <p:grpSp>
            <p:nvGrpSpPr>
              <p:cNvPr id="36" name="Group 18"/>
              <p:cNvGrpSpPr/>
              <p:nvPr/>
            </p:nvGrpSpPr>
            <p:grpSpPr>
              <a:xfrm>
                <a:off x="1012788" y="3065380"/>
                <a:ext cx="2631566" cy="3792619"/>
                <a:chOff x="1012788" y="3065380"/>
                <a:chExt cx="2631566" cy="3792619"/>
              </a:xfrm>
            </p:grpSpPr>
            <p:sp>
              <p:nvSpPr>
                <p:cNvPr id="40" name="Freeform 75"/>
                <p:cNvSpPr>
                  <a:spLocks/>
                </p:cNvSpPr>
                <p:nvPr/>
              </p:nvSpPr>
              <p:spPr bwMode="auto">
                <a:xfrm>
                  <a:off x="1012788"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54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1" name="Freeform 77"/>
                <p:cNvSpPr>
                  <a:spLocks/>
                </p:cNvSpPr>
                <p:nvPr/>
              </p:nvSpPr>
              <p:spPr bwMode="auto">
                <a:xfrm>
                  <a:off x="2328571"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2" name="Freeform 78"/>
                <p:cNvSpPr/>
                <p:nvPr/>
              </p:nvSpPr>
              <p:spPr>
                <a:xfrm>
                  <a:off x="1760457"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7" name="Group 27"/>
              <p:cNvGrpSpPr/>
              <p:nvPr/>
            </p:nvGrpSpPr>
            <p:grpSpPr>
              <a:xfrm>
                <a:off x="2191826" y="6351071"/>
                <a:ext cx="400121" cy="345135"/>
                <a:chOff x="4548869" y="1944409"/>
                <a:chExt cx="460440" cy="397165"/>
              </a:xfrm>
            </p:grpSpPr>
            <p:sp>
              <p:nvSpPr>
                <p:cNvPr id="38" name="Freeform 34"/>
                <p:cNvSpPr>
                  <a:spLocks noEditPoints="1"/>
                </p:cNvSpPr>
                <p:nvPr/>
              </p:nvSpPr>
              <p:spPr bwMode="auto">
                <a:xfrm>
                  <a:off x="4548869" y="1944409"/>
                  <a:ext cx="460440" cy="397165"/>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9" name="Freeform 35"/>
                <p:cNvSpPr>
                  <a:spLocks/>
                </p:cNvSpPr>
                <p:nvPr/>
              </p:nvSpPr>
              <p:spPr bwMode="auto">
                <a:xfrm>
                  <a:off x="4629501" y="2024884"/>
                  <a:ext cx="64695" cy="64695"/>
                </a:xfrm>
                <a:custGeom>
                  <a:avLst/>
                  <a:gdLst>
                    <a:gd name="T0" fmla="*/ 154 w 173"/>
                    <a:gd name="T1" fmla="*/ 0 h 173"/>
                    <a:gd name="T2" fmla="*/ 154 w 173"/>
                    <a:gd name="T3" fmla="*/ 0 h 173"/>
                    <a:gd name="T4" fmla="*/ 0 w 173"/>
                    <a:gd name="T5" fmla="*/ 154 h 173"/>
                    <a:gd name="T6" fmla="*/ 0 w 173"/>
                    <a:gd name="T7" fmla="*/ 154 h 173"/>
                    <a:gd name="T8" fmla="*/ 18 w 173"/>
                    <a:gd name="T9" fmla="*/ 173 h 173"/>
                    <a:gd name="T10" fmla="*/ 36 w 173"/>
                    <a:gd name="T11" fmla="*/ 154 h 173"/>
                    <a:gd name="T12" fmla="*/ 36 w 173"/>
                    <a:gd name="T13" fmla="*/ 154 h 173"/>
                    <a:gd name="T14" fmla="*/ 154 w 173"/>
                    <a:gd name="T15" fmla="*/ 36 h 173"/>
                    <a:gd name="T16" fmla="*/ 154 w 173"/>
                    <a:gd name="T17" fmla="*/ 36 h 173"/>
                    <a:gd name="T18" fmla="*/ 173 w 173"/>
                    <a:gd name="T19" fmla="*/ 18 h 173"/>
                    <a:gd name="T20" fmla="*/ 154 w 173"/>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173">
                      <a:moveTo>
                        <a:pt x="154" y="0"/>
                      </a:moveTo>
                      <a:cubicBezTo>
                        <a:pt x="154" y="0"/>
                        <a:pt x="154" y="0"/>
                        <a:pt x="154" y="0"/>
                      </a:cubicBezTo>
                      <a:cubicBezTo>
                        <a:pt x="69" y="0"/>
                        <a:pt x="0" y="69"/>
                        <a:pt x="0" y="154"/>
                      </a:cubicBezTo>
                      <a:cubicBezTo>
                        <a:pt x="0" y="154"/>
                        <a:pt x="0" y="154"/>
                        <a:pt x="0" y="154"/>
                      </a:cubicBezTo>
                      <a:cubicBezTo>
                        <a:pt x="0" y="165"/>
                        <a:pt x="8" y="173"/>
                        <a:pt x="18" y="173"/>
                      </a:cubicBezTo>
                      <a:cubicBezTo>
                        <a:pt x="28" y="173"/>
                        <a:pt x="36" y="165"/>
                        <a:pt x="36" y="154"/>
                      </a:cubicBezTo>
                      <a:cubicBezTo>
                        <a:pt x="36" y="154"/>
                        <a:pt x="36" y="154"/>
                        <a:pt x="36" y="154"/>
                      </a:cubicBezTo>
                      <a:cubicBezTo>
                        <a:pt x="36" y="89"/>
                        <a:pt x="89" y="36"/>
                        <a:pt x="154" y="36"/>
                      </a:cubicBezTo>
                      <a:cubicBezTo>
                        <a:pt x="154" y="36"/>
                        <a:pt x="154" y="36"/>
                        <a:pt x="154" y="36"/>
                      </a:cubicBezTo>
                      <a:cubicBezTo>
                        <a:pt x="165" y="36"/>
                        <a:pt x="173" y="28"/>
                        <a:pt x="173" y="18"/>
                      </a:cubicBezTo>
                      <a:cubicBezTo>
                        <a:pt x="173" y="8"/>
                        <a:pt x="165" y="0"/>
                        <a:pt x="15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43" name="Group 31"/>
            <p:cNvGrpSpPr/>
            <p:nvPr/>
          </p:nvGrpSpPr>
          <p:grpSpPr>
            <a:xfrm>
              <a:off x="3778493" y="2299745"/>
              <a:ext cx="1973675" cy="2845343"/>
              <a:chOff x="5037990" y="3065380"/>
              <a:chExt cx="2631567" cy="3792619"/>
            </a:xfrm>
          </p:grpSpPr>
          <p:grpSp>
            <p:nvGrpSpPr>
              <p:cNvPr id="44" name="Group 22"/>
              <p:cNvGrpSpPr/>
              <p:nvPr/>
            </p:nvGrpSpPr>
            <p:grpSpPr>
              <a:xfrm>
                <a:off x="5037990" y="3065380"/>
                <a:ext cx="2631567" cy="3792619"/>
                <a:chOff x="5037990" y="3065380"/>
                <a:chExt cx="2631567" cy="3792619"/>
              </a:xfrm>
            </p:grpSpPr>
            <p:sp>
              <p:nvSpPr>
                <p:cNvPr id="48" name="Freeform 11"/>
                <p:cNvSpPr>
                  <a:spLocks/>
                </p:cNvSpPr>
                <p:nvPr/>
              </p:nvSpPr>
              <p:spPr bwMode="auto">
                <a:xfrm>
                  <a:off x="5037990"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75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9" name="Freeform 13"/>
                <p:cNvSpPr>
                  <a:spLocks/>
                </p:cNvSpPr>
                <p:nvPr/>
              </p:nvSpPr>
              <p:spPr bwMode="auto">
                <a:xfrm>
                  <a:off x="6353774"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0" name="Freeform 69"/>
                <p:cNvSpPr/>
                <p:nvPr/>
              </p:nvSpPr>
              <p:spPr>
                <a:xfrm>
                  <a:off x="5785659"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45" name="Group 28"/>
              <p:cNvGrpSpPr/>
              <p:nvPr/>
            </p:nvGrpSpPr>
            <p:grpSpPr>
              <a:xfrm>
                <a:off x="6261649" y="6291601"/>
                <a:ext cx="302539" cy="439611"/>
                <a:chOff x="7230387" y="1875646"/>
                <a:chExt cx="344442" cy="500499"/>
              </a:xfrm>
            </p:grpSpPr>
            <p:sp>
              <p:nvSpPr>
                <p:cNvPr id="46" name="Freeform 39"/>
                <p:cNvSpPr>
                  <a:spLocks noEditPoints="1"/>
                </p:cNvSpPr>
                <p:nvPr/>
              </p:nvSpPr>
              <p:spPr bwMode="auto">
                <a:xfrm>
                  <a:off x="7230387" y="1875646"/>
                  <a:ext cx="344442" cy="500499"/>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7" name="Freeform 40"/>
                <p:cNvSpPr>
                  <a:spLocks/>
                </p:cNvSpPr>
                <p:nvPr/>
              </p:nvSpPr>
              <p:spPr bwMode="auto">
                <a:xfrm>
                  <a:off x="7308805" y="1953934"/>
                  <a:ext cx="101398" cy="101398"/>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51" name="Group 32"/>
            <p:cNvGrpSpPr/>
            <p:nvPr/>
          </p:nvGrpSpPr>
          <p:grpSpPr>
            <a:xfrm>
              <a:off x="6700052" y="2299745"/>
              <a:ext cx="1973675" cy="2845343"/>
              <a:chOff x="8933403" y="3065380"/>
              <a:chExt cx="2631566" cy="3792619"/>
            </a:xfrm>
          </p:grpSpPr>
          <p:grpSp>
            <p:nvGrpSpPr>
              <p:cNvPr id="52" name="Group 25"/>
              <p:cNvGrpSpPr/>
              <p:nvPr/>
            </p:nvGrpSpPr>
            <p:grpSpPr>
              <a:xfrm>
                <a:off x="8933403" y="3065380"/>
                <a:ext cx="2631566" cy="3792619"/>
                <a:chOff x="8933403" y="3065380"/>
                <a:chExt cx="2631566" cy="3792619"/>
              </a:xfrm>
            </p:grpSpPr>
            <p:sp>
              <p:nvSpPr>
                <p:cNvPr id="60" name="Freeform 85"/>
                <p:cNvSpPr>
                  <a:spLocks/>
                </p:cNvSpPr>
                <p:nvPr/>
              </p:nvSpPr>
              <p:spPr bwMode="auto">
                <a:xfrm>
                  <a:off x="8933403"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60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61" name="Freeform 87"/>
                <p:cNvSpPr>
                  <a:spLocks/>
                </p:cNvSpPr>
                <p:nvPr/>
              </p:nvSpPr>
              <p:spPr bwMode="auto">
                <a:xfrm>
                  <a:off x="10249186"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62" name="Freeform 88"/>
                <p:cNvSpPr/>
                <p:nvPr/>
              </p:nvSpPr>
              <p:spPr>
                <a:xfrm>
                  <a:off x="9681071"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53" name="Group 139"/>
              <p:cNvGrpSpPr/>
              <p:nvPr/>
            </p:nvGrpSpPr>
            <p:grpSpPr>
              <a:xfrm>
                <a:off x="10085995" y="6347858"/>
                <a:ext cx="396745" cy="394996"/>
                <a:chOff x="-365126" y="-2462213"/>
                <a:chExt cx="4321176" cy="4302126"/>
              </a:xfrm>
              <a:solidFill>
                <a:schemeClr val="bg1"/>
              </a:solidFill>
            </p:grpSpPr>
            <p:sp>
              <p:nvSpPr>
                <p:cNvPr id="54" name="Freeform 5"/>
                <p:cNvSpPr>
                  <a:spLocks noEditPoints="1"/>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5" name="Freeform 6"/>
                <p:cNvSpPr>
                  <a:spLocks noEditPoints="1"/>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6" name="Freeform 7"/>
                <p:cNvSpPr>
                  <a:spLocks noEditPoints="1"/>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7" name="Freeform 8"/>
                <p:cNvSpPr>
                  <a:spLocks noEditPoints="1"/>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8" name="Oval 9"/>
                <p:cNvSpPr>
                  <a:spLocks noChangeArrowheads="1"/>
                </p:cNvSpPr>
                <p:nvPr/>
              </p:nvSpPr>
              <p:spPr bwMode="auto">
                <a:xfrm>
                  <a:off x="1266825" y="496888"/>
                  <a:ext cx="269875" cy="266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9" name="Oval 10"/>
                <p:cNvSpPr>
                  <a:spLocks noChangeArrowheads="1"/>
                </p:cNvSpPr>
                <p:nvPr/>
              </p:nvSpPr>
              <p:spPr bwMode="auto">
                <a:xfrm>
                  <a:off x="3417887" y="-1522413"/>
                  <a:ext cx="269875" cy="271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sp>
          <p:nvSpPr>
            <p:cNvPr id="63" name="Freeform 12"/>
            <p:cNvSpPr>
              <a:spLocks/>
            </p:cNvSpPr>
            <p:nvPr/>
          </p:nvSpPr>
          <p:spPr bwMode="auto">
            <a:xfrm>
              <a:off x="4765330"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sp>
          <p:nvSpPr>
            <p:cNvPr id="64" name="Freeform 76"/>
            <p:cNvSpPr>
              <a:spLocks/>
            </p:cNvSpPr>
            <p:nvPr/>
          </p:nvSpPr>
          <p:spPr bwMode="auto">
            <a:xfrm>
              <a:off x="1746428"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sp>
          <p:nvSpPr>
            <p:cNvPr id="65" name="Freeform 86"/>
            <p:cNvSpPr>
              <a:spLocks/>
            </p:cNvSpPr>
            <p:nvPr/>
          </p:nvSpPr>
          <p:spPr bwMode="auto">
            <a:xfrm>
              <a:off x="7686890"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grpSp>
    </p:spTree>
    <p:extLst>
      <p:ext uri="{BB962C8B-B14F-4D97-AF65-F5344CB8AC3E}">
        <p14:creationId xmlns:p14="http://schemas.microsoft.com/office/powerpoint/2010/main" val="3640016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 name="Freeform 19"/>
          <p:cNvSpPr>
            <a:spLocks/>
          </p:cNvSpPr>
          <p:nvPr/>
        </p:nvSpPr>
        <p:spPr bwMode="auto">
          <a:xfrm>
            <a:off x="2772074" y="3698824"/>
            <a:ext cx="1923670" cy="1457106"/>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1" name="Freeform 20"/>
          <p:cNvSpPr>
            <a:spLocks/>
          </p:cNvSpPr>
          <p:nvPr/>
        </p:nvSpPr>
        <p:spPr bwMode="auto">
          <a:xfrm>
            <a:off x="4578521" y="3745437"/>
            <a:ext cx="1399169" cy="550362"/>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2" name="Freeform 21"/>
          <p:cNvSpPr>
            <a:spLocks/>
          </p:cNvSpPr>
          <p:nvPr/>
        </p:nvSpPr>
        <p:spPr bwMode="auto">
          <a:xfrm>
            <a:off x="4760367" y="1901875"/>
            <a:ext cx="1277437" cy="521792"/>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3" name="Freeform 22"/>
          <p:cNvSpPr>
            <a:spLocks/>
          </p:cNvSpPr>
          <p:nvPr/>
        </p:nvSpPr>
        <p:spPr bwMode="auto">
          <a:xfrm>
            <a:off x="3843619" y="2540958"/>
            <a:ext cx="554559" cy="1282676"/>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4" name="Freeform 23"/>
          <p:cNvSpPr>
            <a:spLocks/>
          </p:cNvSpPr>
          <p:nvPr/>
        </p:nvSpPr>
        <p:spPr bwMode="auto">
          <a:xfrm>
            <a:off x="5012849" y="2981548"/>
            <a:ext cx="1553964" cy="1243579"/>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5" name="Freeform 24"/>
          <p:cNvSpPr>
            <a:spLocks/>
          </p:cNvSpPr>
          <p:nvPr/>
        </p:nvSpPr>
        <p:spPr bwMode="auto">
          <a:xfrm>
            <a:off x="3350679" y="1479331"/>
            <a:ext cx="1345066" cy="521792"/>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6" name="Freeform 25"/>
          <p:cNvSpPr>
            <a:spLocks/>
          </p:cNvSpPr>
          <p:nvPr/>
        </p:nvSpPr>
        <p:spPr bwMode="auto">
          <a:xfrm>
            <a:off x="3230450" y="2825162"/>
            <a:ext cx="1053510" cy="536829"/>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7" name="Freeform 26"/>
          <p:cNvSpPr>
            <a:spLocks/>
          </p:cNvSpPr>
          <p:nvPr/>
        </p:nvSpPr>
        <p:spPr bwMode="auto">
          <a:xfrm>
            <a:off x="4283959" y="2026684"/>
            <a:ext cx="536524" cy="1054110"/>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8" name="Freeform 27"/>
          <p:cNvSpPr>
            <a:spLocks/>
          </p:cNvSpPr>
          <p:nvPr/>
        </p:nvSpPr>
        <p:spPr bwMode="auto">
          <a:xfrm>
            <a:off x="4632625" y="1017687"/>
            <a:ext cx="539529" cy="1054110"/>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9" name="椭圆 78"/>
          <p:cNvSpPr/>
          <p:nvPr/>
        </p:nvSpPr>
        <p:spPr>
          <a:xfrm>
            <a:off x="2620488" y="3662735"/>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0" name="椭圆 79"/>
          <p:cNvSpPr/>
          <p:nvPr/>
        </p:nvSpPr>
        <p:spPr>
          <a:xfrm>
            <a:off x="3161815" y="2586247"/>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1" name="椭圆 80"/>
          <p:cNvSpPr/>
          <p:nvPr/>
        </p:nvSpPr>
        <p:spPr>
          <a:xfrm>
            <a:off x="6396786" y="2919897"/>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2" name="椭圆 81"/>
          <p:cNvSpPr/>
          <p:nvPr/>
        </p:nvSpPr>
        <p:spPr>
          <a:xfrm>
            <a:off x="5797842" y="1687125"/>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3" name="椭圆 82"/>
          <p:cNvSpPr/>
          <p:nvPr/>
        </p:nvSpPr>
        <p:spPr>
          <a:xfrm>
            <a:off x="3266727" y="1230040"/>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9" name="椭圆 88"/>
          <p:cNvSpPr/>
          <p:nvPr/>
        </p:nvSpPr>
        <p:spPr>
          <a:xfrm>
            <a:off x="4996539" y="931156"/>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783696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80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500"/>
                                        <p:tgtEl>
                                          <p:spTgt spid="6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71"/>
                                        </p:tgtEl>
                                        <p:attrNameLst>
                                          <p:attrName>style.visibility</p:attrName>
                                        </p:attrNameLst>
                                      </p:cBhvr>
                                      <p:to>
                                        <p:strVal val="visible"/>
                                      </p:to>
                                    </p:set>
                                    <p:animEffect transition="in" filter="wipe(left)">
                                      <p:cBhvr>
                                        <p:cTn id="10" dur="500"/>
                                        <p:tgtEl>
                                          <p:spTgt spid="71"/>
                                        </p:tgtEl>
                                      </p:cBhvr>
                                    </p:animEffect>
                                  </p:childTnLst>
                                </p:cTn>
                              </p:par>
                              <p:par>
                                <p:cTn id="11" presetID="22" presetClass="entr" presetSubtype="8" fill="hold" grpId="0" nodeType="withEffect">
                                  <p:stCondLst>
                                    <p:cond delay="130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73"/>
                                        </p:tgtEl>
                                        <p:attrNameLst>
                                          <p:attrName>style.visibility</p:attrName>
                                        </p:attrNameLst>
                                      </p:cBhvr>
                                      <p:to>
                                        <p:strVal val="visible"/>
                                      </p:to>
                                    </p:set>
                                    <p:animEffect transition="in" filter="wipe(down)">
                                      <p:cBhvr>
                                        <p:cTn id="16" dur="500"/>
                                        <p:tgtEl>
                                          <p:spTgt spid="73"/>
                                        </p:tgtEl>
                                      </p:cBhvr>
                                    </p:animEffect>
                                  </p:childTnLst>
                                </p:cTn>
                              </p:par>
                              <p:par>
                                <p:cTn id="17" presetID="22" presetClass="entr" presetSubtype="2" fill="hold" grpId="0" nodeType="withEffect">
                                  <p:stCondLst>
                                    <p:cond delay="1200"/>
                                  </p:stCondLst>
                                  <p:childTnLst>
                                    <p:set>
                                      <p:cBhvr>
                                        <p:cTn id="18" dur="1" fill="hold">
                                          <p:stCondLst>
                                            <p:cond delay="0"/>
                                          </p:stCondLst>
                                        </p:cTn>
                                        <p:tgtEl>
                                          <p:spTgt spid="76"/>
                                        </p:tgtEl>
                                        <p:attrNameLst>
                                          <p:attrName>style.visibility</p:attrName>
                                        </p:attrNameLst>
                                      </p:cBhvr>
                                      <p:to>
                                        <p:strVal val="visible"/>
                                      </p:to>
                                    </p:set>
                                    <p:animEffect transition="in" filter="wipe(right)">
                                      <p:cBhvr>
                                        <p:cTn id="19" dur="500"/>
                                        <p:tgtEl>
                                          <p:spTgt spid="76"/>
                                        </p:tgtEl>
                                      </p:cBhvr>
                                    </p:animEffect>
                                  </p:childTnLst>
                                </p:cTn>
                              </p:par>
                              <p:par>
                                <p:cTn id="20" presetID="22" presetClass="entr" presetSubtype="4" fill="hold" grpId="0" nodeType="withEffect">
                                  <p:stCondLst>
                                    <p:cond delay="1400"/>
                                  </p:stCondLst>
                                  <p:childTnLst>
                                    <p:set>
                                      <p:cBhvr>
                                        <p:cTn id="21" dur="1" fill="hold">
                                          <p:stCondLst>
                                            <p:cond delay="0"/>
                                          </p:stCondLst>
                                        </p:cTn>
                                        <p:tgtEl>
                                          <p:spTgt spid="77"/>
                                        </p:tgtEl>
                                        <p:attrNameLst>
                                          <p:attrName>style.visibility</p:attrName>
                                        </p:attrNameLst>
                                      </p:cBhvr>
                                      <p:to>
                                        <p:strVal val="visible"/>
                                      </p:to>
                                    </p:set>
                                    <p:animEffect transition="in" filter="wipe(down)">
                                      <p:cBhvr>
                                        <p:cTn id="22" dur="500"/>
                                        <p:tgtEl>
                                          <p:spTgt spid="77"/>
                                        </p:tgtEl>
                                      </p:cBhvr>
                                    </p:animEffect>
                                  </p:childTnLst>
                                </p:cTn>
                              </p:par>
                              <p:par>
                                <p:cTn id="23" presetID="22" presetClass="entr" presetSubtype="8" fill="hold" grpId="0" nodeType="withEffect">
                                  <p:stCondLst>
                                    <p:cond delay="1700"/>
                                  </p:stCondLst>
                                  <p:childTnLst>
                                    <p:set>
                                      <p:cBhvr>
                                        <p:cTn id="24" dur="1" fill="hold">
                                          <p:stCondLst>
                                            <p:cond delay="0"/>
                                          </p:stCondLst>
                                        </p:cTn>
                                        <p:tgtEl>
                                          <p:spTgt spid="72"/>
                                        </p:tgtEl>
                                        <p:attrNameLst>
                                          <p:attrName>style.visibility</p:attrName>
                                        </p:attrNameLst>
                                      </p:cBhvr>
                                      <p:to>
                                        <p:strVal val="visible"/>
                                      </p:to>
                                    </p:set>
                                    <p:animEffect transition="in" filter="wipe(left)">
                                      <p:cBhvr>
                                        <p:cTn id="25" dur="500"/>
                                        <p:tgtEl>
                                          <p:spTgt spid="72"/>
                                        </p:tgtEl>
                                      </p:cBhvr>
                                    </p:animEffect>
                                  </p:childTnLst>
                                </p:cTn>
                              </p:par>
                              <p:par>
                                <p:cTn id="26" presetID="22" presetClass="entr" presetSubtype="4" fill="hold" grpId="0" nodeType="withEffect">
                                  <p:stCondLst>
                                    <p:cond delay="1800"/>
                                  </p:stCondLst>
                                  <p:childTnLst>
                                    <p:set>
                                      <p:cBhvr>
                                        <p:cTn id="27" dur="1" fill="hold">
                                          <p:stCondLst>
                                            <p:cond delay="0"/>
                                          </p:stCondLst>
                                        </p:cTn>
                                        <p:tgtEl>
                                          <p:spTgt spid="78"/>
                                        </p:tgtEl>
                                        <p:attrNameLst>
                                          <p:attrName>style.visibility</p:attrName>
                                        </p:attrNameLst>
                                      </p:cBhvr>
                                      <p:to>
                                        <p:strVal val="visible"/>
                                      </p:to>
                                    </p:set>
                                    <p:animEffect transition="in" filter="wipe(down)">
                                      <p:cBhvr>
                                        <p:cTn id="28" dur="500"/>
                                        <p:tgtEl>
                                          <p:spTgt spid="78"/>
                                        </p:tgtEl>
                                      </p:cBhvr>
                                    </p:animEffect>
                                  </p:childTnLst>
                                </p:cTn>
                              </p:par>
                              <p:par>
                                <p:cTn id="29" presetID="22" presetClass="entr" presetSubtype="2" fill="hold" grpId="0" nodeType="withEffect">
                                  <p:stCondLst>
                                    <p:cond delay="2000"/>
                                  </p:stCondLst>
                                  <p:childTnLst>
                                    <p:set>
                                      <p:cBhvr>
                                        <p:cTn id="30" dur="1" fill="hold">
                                          <p:stCondLst>
                                            <p:cond delay="0"/>
                                          </p:stCondLst>
                                        </p:cTn>
                                        <p:tgtEl>
                                          <p:spTgt spid="75"/>
                                        </p:tgtEl>
                                        <p:attrNameLst>
                                          <p:attrName>style.visibility</p:attrName>
                                        </p:attrNameLst>
                                      </p:cBhvr>
                                      <p:to>
                                        <p:strVal val="visible"/>
                                      </p:to>
                                    </p:set>
                                    <p:animEffect transition="in" filter="wipe(right)">
                                      <p:cBhvr>
                                        <p:cTn id="31" dur="500"/>
                                        <p:tgtEl>
                                          <p:spTgt spid="75"/>
                                        </p:tgtEl>
                                      </p:cBhvr>
                                    </p:animEffect>
                                  </p:childTnLst>
                                </p:cTn>
                              </p:par>
                              <p:par>
                                <p:cTn id="32" presetID="53" presetClass="entr" presetSubtype="16" fill="hold" grpId="0" nodeType="withEffect">
                                  <p:stCondLst>
                                    <p:cond delay="1000"/>
                                  </p:stCondLst>
                                  <p:childTnLst>
                                    <p:set>
                                      <p:cBhvr>
                                        <p:cTn id="33" dur="1" fill="hold">
                                          <p:stCondLst>
                                            <p:cond delay="0"/>
                                          </p:stCondLst>
                                        </p:cTn>
                                        <p:tgtEl>
                                          <p:spTgt spid="79"/>
                                        </p:tgtEl>
                                        <p:attrNameLst>
                                          <p:attrName>style.visibility</p:attrName>
                                        </p:attrNameLst>
                                      </p:cBhvr>
                                      <p:to>
                                        <p:strVal val="visible"/>
                                      </p:to>
                                    </p:set>
                                    <p:anim calcmode="lin" valueType="num">
                                      <p:cBhvr>
                                        <p:cTn id="34" dur="500" fill="hold"/>
                                        <p:tgtEl>
                                          <p:spTgt spid="79"/>
                                        </p:tgtEl>
                                        <p:attrNameLst>
                                          <p:attrName>ppt_w</p:attrName>
                                        </p:attrNameLst>
                                      </p:cBhvr>
                                      <p:tavLst>
                                        <p:tav tm="0">
                                          <p:val>
                                            <p:fltVal val="0"/>
                                          </p:val>
                                        </p:tav>
                                        <p:tav tm="100000">
                                          <p:val>
                                            <p:strVal val="#ppt_w"/>
                                          </p:val>
                                        </p:tav>
                                      </p:tavLst>
                                    </p:anim>
                                    <p:anim calcmode="lin" valueType="num">
                                      <p:cBhvr>
                                        <p:cTn id="35" dur="500" fill="hold"/>
                                        <p:tgtEl>
                                          <p:spTgt spid="79"/>
                                        </p:tgtEl>
                                        <p:attrNameLst>
                                          <p:attrName>ppt_h</p:attrName>
                                        </p:attrNameLst>
                                      </p:cBhvr>
                                      <p:tavLst>
                                        <p:tav tm="0">
                                          <p:val>
                                            <p:fltVal val="0"/>
                                          </p:val>
                                        </p:tav>
                                        <p:tav tm="100000">
                                          <p:val>
                                            <p:strVal val="#ppt_h"/>
                                          </p:val>
                                        </p:tav>
                                      </p:tavLst>
                                    </p:anim>
                                    <p:animEffect transition="in" filter="fade">
                                      <p:cBhvr>
                                        <p:cTn id="36" dur="500"/>
                                        <p:tgtEl>
                                          <p:spTgt spid="79"/>
                                        </p:tgtEl>
                                      </p:cBhvr>
                                    </p:animEffect>
                                  </p:childTnLst>
                                </p:cTn>
                              </p:par>
                              <p:par>
                                <p:cTn id="37" presetID="53" presetClass="entr" presetSubtype="16" fill="hold" grpId="0" nodeType="withEffect">
                                  <p:stCondLst>
                                    <p:cond delay="1500"/>
                                  </p:stCondLst>
                                  <p:childTnLst>
                                    <p:set>
                                      <p:cBhvr>
                                        <p:cTn id="38" dur="1" fill="hold">
                                          <p:stCondLst>
                                            <p:cond delay="0"/>
                                          </p:stCondLst>
                                        </p:cTn>
                                        <p:tgtEl>
                                          <p:spTgt spid="81"/>
                                        </p:tgtEl>
                                        <p:attrNameLst>
                                          <p:attrName>style.visibility</p:attrName>
                                        </p:attrNameLst>
                                      </p:cBhvr>
                                      <p:to>
                                        <p:strVal val="visible"/>
                                      </p:to>
                                    </p:set>
                                    <p:anim calcmode="lin" valueType="num">
                                      <p:cBhvr>
                                        <p:cTn id="39" dur="500" fill="hold"/>
                                        <p:tgtEl>
                                          <p:spTgt spid="81"/>
                                        </p:tgtEl>
                                        <p:attrNameLst>
                                          <p:attrName>ppt_w</p:attrName>
                                        </p:attrNameLst>
                                      </p:cBhvr>
                                      <p:tavLst>
                                        <p:tav tm="0">
                                          <p:val>
                                            <p:fltVal val="0"/>
                                          </p:val>
                                        </p:tav>
                                        <p:tav tm="100000">
                                          <p:val>
                                            <p:strVal val="#ppt_w"/>
                                          </p:val>
                                        </p:tav>
                                      </p:tavLst>
                                    </p:anim>
                                    <p:anim calcmode="lin" valueType="num">
                                      <p:cBhvr>
                                        <p:cTn id="40" dur="500" fill="hold"/>
                                        <p:tgtEl>
                                          <p:spTgt spid="81"/>
                                        </p:tgtEl>
                                        <p:attrNameLst>
                                          <p:attrName>ppt_h</p:attrName>
                                        </p:attrNameLst>
                                      </p:cBhvr>
                                      <p:tavLst>
                                        <p:tav tm="0">
                                          <p:val>
                                            <p:fltVal val="0"/>
                                          </p:val>
                                        </p:tav>
                                        <p:tav tm="100000">
                                          <p:val>
                                            <p:strVal val="#ppt_h"/>
                                          </p:val>
                                        </p:tav>
                                      </p:tavLst>
                                    </p:anim>
                                    <p:animEffect transition="in" filter="fade">
                                      <p:cBhvr>
                                        <p:cTn id="41" dur="500"/>
                                        <p:tgtEl>
                                          <p:spTgt spid="81"/>
                                        </p:tgtEl>
                                      </p:cBhvr>
                                    </p:animEffect>
                                  </p:childTnLst>
                                </p:cTn>
                              </p:par>
                              <p:par>
                                <p:cTn id="42" presetID="53" presetClass="entr" presetSubtype="16" fill="hold" grpId="0" nodeType="withEffect">
                                  <p:stCondLst>
                                    <p:cond delay="1900"/>
                                  </p:stCondLst>
                                  <p:childTnLst>
                                    <p:set>
                                      <p:cBhvr>
                                        <p:cTn id="43" dur="1" fill="hold">
                                          <p:stCondLst>
                                            <p:cond delay="0"/>
                                          </p:stCondLst>
                                        </p:cTn>
                                        <p:tgtEl>
                                          <p:spTgt spid="82"/>
                                        </p:tgtEl>
                                        <p:attrNameLst>
                                          <p:attrName>style.visibility</p:attrName>
                                        </p:attrNameLst>
                                      </p:cBhvr>
                                      <p:to>
                                        <p:strVal val="visible"/>
                                      </p:to>
                                    </p:set>
                                    <p:anim calcmode="lin" valueType="num">
                                      <p:cBhvr>
                                        <p:cTn id="44" dur="500" fill="hold"/>
                                        <p:tgtEl>
                                          <p:spTgt spid="82"/>
                                        </p:tgtEl>
                                        <p:attrNameLst>
                                          <p:attrName>ppt_w</p:attrName>
                                        </p:attrNameLst>
                                      </p:cBhvr>
                                      <p:tavLst>
                                        <p:tav tm="0">
                                          <p:val>
                                            <p:fltVal val="0"/>
                                          </p:val>
                                        </p:tav>
                                        <p:tav tm="100000">
                                          <p:val>
                                            <p:strVal val="#ppt_w"/>
                                          </p:val>
                                        </p:tav>
                                      </p:tavLst>
                                    </p:anim>
                                    <p:anim calcmode="lin" valueType="num">
                                      <p:cBhvr>
                                        <p:cTn id="45" dur="500" fill="hold"/>
                                        <p:tgtEl>
                                          <p:spTgt spid="82"/>
                                        </p:tgtEl>
                                        <p:attrNameLst>
                                          <p:attrName>ppt_h</p:attrName>
                                        </p:attrNameLst>
                                      </p:cBhvr>
                                      <p:tavLst>
                                        <p:tav tm="0">
                                          <p:val>
                                            <p:fltVal val="0"/>
                                          </p:val>
                                        </p:tav>
                                        <p:tav tm="100000">
                                          <p:val>
                                            <p:strVal val="#ppt_h"/>
                                          </p:val>
                                        </p:tav>
                                      </p:tavLst>
                                    </p:anim>
                                    <p:animEffect transition="in" filter="fade">
                                      <p:cBhvr>
                                        <p:cTn id="46" dur="500"/>
                                        <p:tgtEl>
                                          <p:spTgt spid="82"/>
                                        </p:tgtEl>
                                      </p:cBhvr>
                                    </p:animEffect>
                                  </p:childTnLst>
                                </p:cTn>
                              </p:par>
                              <p:par>
                                <p:cTn id="47" presetID="53" presetClass="entr" presetSubtype="16" fill="hold" grpId="0" nodeType="withEffect">
                                  <p:stCondLst>
                                    <p:cond delay="1400"/>
                                  </p:stCondLst>
                                  <p:childTnLst>
                                    <p:set>
                                      <p:cBhvr>
                                        <p:cTn id="48" dur="1" fill="hold">
                                          <p:stCondLst>
                                            <p:cond delay="0"/>
                                          </p:stCondLst>
                                        </p:cTn>
                                        <p:tgtEl>
                                          <p:spTgt spid="80"/>
                                        </p:tgtEl>
                                        <p:attrNameLst>
                                          <p:attrName>style.visibility</p:attrName>
                                        </p:attrNameLst>
                                      </p:cBhvr>
                                      <p:to>
                                        <p:strVal val="visible"/>
                                      </p:to>
                                    </p:set>
                                    <p:anim calcmode="lin" valueType="num">
                                      <p:cBhvr>
                                        <p:cTn id="49" dur="500" fill="hold"/>
                                        <p:tgtEl>
                                          <p:spTgt spid="80"/>
                                        </p:tgtEl>
                                        <p:attrNameLst>
                                          <p:attrName>ppt_w</p:attrName>
                                        </p:attrNameLst>
                                      </p:cBhvr>
                                      <p:tavLst>
                                        <p:tav tm="0">
                                          <p:val>
                                            <p:fltVal val="0"/>
                                          </p:val>
                                        </p:tav>
                                        <p:tav tm="100000">
                                          <p:val>
                                            <p:strVal val="#ppt_w"/>
                                          </p:val>
                                        </p:tav>
                                      </p:tavLst>
                                    </p:anim>
                                    <p:anim calcmode="lin" valueType="num">
                                      <p:cBhvr>
                                        <p:cTn id="50" dur="500" fill="hold"/>
                                        <p:tgtEl>
                                          <p:spTgt spid="80"/>
                                        </p:tgtEl>
                                        <p:attrNameLst>
                                          <p:attrName>ppt_h</p:attrName>
                                        </p:attrNameLst>
                                      </p:cBhvr>
                                      <p:tavLst>
                                        <p:tav tm="0">
                                          <p:val>
                                            <p:fltVal val="0"/>
                                          </p:val>
                                        </p:tav>
                                        <p:tav tm="100000">
                                          <p:val>
                                            <p:strVal val="#ppt_h"/>
                                          </p:val>
                                        </p:tav>
                                      </p:tavLst>
                                    </p:anim>
                                    <p:animEffect transition="in" filter="fade">
                                      <p:cBhvr>
                                        <p:cTn id="51" dur="500"/>
                                        <p:tgtEl>
                                          <p:spTgt spid="80"/>
                                        </p:tgtEl>
                                      </p:cBhvr>
                                    </p:animEffect>
                                  </p:childTnLst>
                                </p:cTn>
                              </p:par>
                              <p:par>
                                <p:cTn id="52" presetID="53" presetClass="entr" presetSubtype="16" fill="hold" grpId="0" nodeType="withEffect">
                                  <p:stCondLst>
                                    <p:cond delay="2200"/>
                                  </p:stCondLst>
                                  <p:childTnLst>
                                    <p:set>
                                      <p:cBhvr>
                                        <p:cTn id="53" dur="1" fill="hold">
                                          <p:stCondLst>
                                            <p:cond delay="0"/>
                                          </p:stCondLst>
                                        </p:cTn>
                                        <p:tgtEl>
                                          <p:spTgt spid="83"/>
                                        </p:tgtEl>
                                        <p:attrNameLst>
                                          <p:attrName>style.visibility</p:attrName>
                                        </p:attrNameLst>
                                      </p:cBhvr>
                                      <p:to>
                                        <p:strVal val="visible"/>
                                      </p:to>
                                    </p:set>
                                    <p:anim calcmode="lin" valueType="num">
                                      <p:cBhvr>
                                        <p:cTn id="54" dur="500" fill="hold"/>
                                        <p:tgtEl>
                                          <p:spTgt spid="83"/>
                                        </p:tgtEl>
                                        <p:attrNameLst>
                                          <p:attrName>ppt_w</p:attrName>
                                        </p:attrNameLst>
                                      </p:cBhvr>
                                      <p:tavLst>
                                        <p:tav tm="0">
                                          <p:val>
                                            <p:fltVal val="0"/>
                                          </p:val>
                                        </p:tav>
                                        <p:tav tm="100000">
                                          <p:val>
                                            <p:strVal val="#ppt_w"/>
                                          </p:val>
                                        </p:tav>
                                      </p:tavLst>
                                    </p:anim>
                                    <p:anim calcmode="lin" valueType="num">
                                      <p:cBhvr>
                                        <p:cTn id="55" dur="500" fill="hold"/>
                                        <p:tgtEl>
                                          <p:spTgt spid="83"/>
                                        </p:tgtEl>
                                        <p:attrNameLst>
                                          <p:attrName>ppt_h</p:attrName>
                                        </p:attrNameLst>
                                      </p:cBhvr>
                                      <p:tavLst>
                                        <p:tav tm="0">
                                          <p:val>
                                            <p:fltVal val="0"/>
                                          </p:val>
                                        </p:tav>
                                        <p:tav tm="100000">
                                          <p:val>
                                            <p:strVal val="#ppt_h"/>
                                          </p:val>
                                        </p:tav>
                                      </p:tavLst>
                                    </p:anim>
                                    <p:animEffect transition="in" filter="fade">
                                      <p:cBhvr>
                                        <p:cTn id="56" dur="500"/>
                                        <p:tgtEl>
                                          <p:spTgt spid="83"/>
                                        </p:tgtEl>
                                      </p:cBhvr>
                                    </p:animEffect>
                                  </p:childTnLst>
                                </p:cTn>
                              </p:par>
                              <p:par>
                                <p:cTn id="57" presetID="53" presetClass="entr" presetSubtype="16" fill="hold" grpId="0" nodeType="withEffect">
                                  <p:stCondLst>
                                    <p:cond delay="2200"/>
                                  </p:stCondLst>
                                  <p:childTnLst>
                                    <p:set>
                                      <p:cBhvr>
                                        <p:cTn id="58" dur="1" fill="hold">
                                          <p:stCondLst>
                                            <p:cond delay="0"/>
                                          </p:stCondLst>
                                        </p:cTn>
                                        <p:tgtEl>
                                          <p:spTgt spid="89"/>
                                        </p:tgtEl>
                                        <p:attrNameLst>
                                          <p:attrName>style.visibility</p:attrName>
                                        </p:attrNameLst>
                                      </p:cBhvr>
                                      <p:to>
                                        <p:strVal val="visible"/>
                                      </p:to>
                                    </p:set>
                                    <p:anim calcmode="lin" valueType="num">
                                      <p:cBhvr>
                                        <p:cTn id="59" dur="500" fill="hold"/>
                                        <p:tgtEl>
                                          <p:spTgt spid="89"/>
                                        </p:tgtEl>
                                        <p:attrNameLst>
                                          <p:attrName>ppt_w</p:attrName>
                                        </p:attrNameLst>
                                      </p:cBhvr>
                                      <p:tavLst>
                                        <p:tav tm="0">
                                          <p:val>
                                            <p:fltVal val="0"/>
                                          </p:val>
                                        </p:tav>
                                        <p:tav tm="100000">
                                          <p:val>
                                            <p:strVal val="#ppt_w"/>
                                          </p:val>
                                        </p:tav>
                                      </p:tavLst>
                                    </p:anim>
                                    <p:anim calcmode="lin" valueType="num">
                                      <p:cBhvr>
                                        <p:cTn id="60" dur="500" fill="hold"/>
                                        <p:tgtEl>
                                          <p:spTgt spid="89"/>
                                        </p:tgtEl>
                                        <p:attrNameLst>
                                          <p:attrName>ppt_h</p:attrName>
                                        </p:attrNameLst>
                                      </p:cBhvr>
                                      <p:tavLst>
                                        <p:tav tm="0">
                                          <p:val>
                                            <p:fltVal val="0"/>
                                          </p:val>
                                        </p:tav>
                                        <p:tav tm="100000">
                                          <p:val>
                                            <p:strVal val="#ppt_h"/>
                                          </p:val>
                                        </p:tav>
                                      </p:tavLst>
                                    </p:anim>
                                    <p:animEffect transition="in" filter="fade">
                                      <p:cBhvr>
                                        <p:cTn id="6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Text Placeholder 3"/>
          <p:cNvSpPr txBox="1">
            <a:spLocks/>
          </p:cNvSpPr>
          <p:nvPr/>
        </p:nvSpPr>
        <p:spPr>
          <a:xfrm>
            <a:off x="2464652" y="4163961"/>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01</a:t>
            </a:r>
          </a:p>
        </p:txBody>
      </p:sp>
      <p:sp>
        <p:nvSpPr>
          <p:cNvPr id="57" name="Text Placeholder 3"/>
          <p:cNvSpPr txBox="1">
            <a:spLocks/>
          </p:cNvSpPr>
          <p:nvPr/>
        </p:nvSpPr>
        <p:spPr>
          <a:xfrm>
            <a:off x="1461223" y="2828479"/>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02</a:t>
            </a:r>
          </a:p>
        </p:txBody>
      </p:sp>
      <p:sp>
        <p:nvSpPr>
          <p:cNvPr id="72" name="Text Placeholder 3"/>
          <p:cNvSpPr txBox="1">
            <a:spLocks/>
          </p:cNvSpPr>
          <p:nvPr/>
        </p:nvSpPr>
        <p:spPr>
          <a:xfrm>
            <a:off x="942758" y="1843330"/>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03</a:t>
            </a:r>
          </a:p>
        </p:txBody>
      </p:sp>
      <p:sp>
        <p:nvSpPr>
          <p:cNvPr id="74" name="Freeform 83"/>
          <p:cNvSpPr/>
          <p:nvPr/>
        </p:nvSpPr>
        <p:spPr>
          <a:xfrm>
            <a:off x="1610432" y="1291194"/>
            <a:ext cx="2261706" cy="3400554"/>
          </a:xfrm>
          <a:custGeom>
            <a:avLst/>
            <a:gdLst>
              <a:gd name="connsiteX0" fmla="*/ 2006600 w 2006600"/>
              <a:gd name="connsiteY0" fmla="*/ 0 h 3289300"/>
              <a:gd name="connsiteX1" fmla="*/ 304800 w 2006600"/>
              <a:gd name="connsiteY1" fmla="*/ 812800 h 3289300"/>
              <a:gd name="connsiteX2" fmla="*/ 1473200 w 2006600"/>
              <a:gd name="connsiteY2" fmla="*/ 1485900 h 3289300"/>
              <a:gd name="connsiteX3" fmla="*/ 0 w 2006600"/>
              <a:gd name="connsiteY3" fmla="*/ 3289300 h 3289300"/>
              <a:gd name="connsiteX0" fmla="*/ 2006600 w 2006600"/>
              <a:gd name="connsiteY0" fmla="*/ 0 h 3289300"/>
              <a:gd name="connsiteX1" fmla="*/ 304800 w 2006600"/>
              <a:gd name="connsiteY1" fmla="*/ 812800 h 3289300"/>
              <a:gd name="connsiteX2" fmla="*/ 1588318 w 2006600"/>
              <a:gd name="connsiteY2" fmla="*/ 1753971 h 3289300"/>
              <a:gd name="connsiteX3" fmla="*/ 0 w 2006600"/>
              <a:gd name="connsiteY3" fmla="*/ 3289300 h 3289300"/>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Lst>
            <a:ahLst/>
            <a:cxnLst>
              <a:cxn ang="0">
                <a:pos x="connsiteX0" y="connsiteY0"/>
              </a:cxn>
              <a:cxn ang="0">
                <a:pos x="connsiteX1" y="connsiteY1"/>
              </a:cxn>
              <a:cxn ang="0">
                <a:pos x="connsiteX2" y="connsiteY2"/>
              </a:cxn>
              <a:cxn ang="0">
                <a:pos x="connsiteX3" y="connsiteY3"/>
              </a:cxn>
            </a:cxnLst>
            <a:rect l="l" t="t" r="r" b="b"/>
            <a:pathLst>
              <a:path w="2261706" h="3399504">
                <a:moveTo>
                  <a:pt x="2261706" y="0"/>
                </a:moveTo>
                <a:cubicBezTo>
                  <a:pt x="1455256" y="282575"/>
                  <a:pt x="629620" y="520472"/>
                  <a:pt x="559906" y="812800"/>
                </a:cubicBezTo>
                <a:cubicBezTo>
                  <a:pt x="490192" y="1105128"/>
                  <a:pt x="1936742" y="1322854"/>
                  <a:pt x="1843424" y="1753971"/>
                </a:cubicBezTo>
                <a:cubicBezTo>
                  <a:pt x="1750106" y="2185088"/>
                  <a:pt x="948122" y="2665373"/>
                  <a:pt x="0" y="3399504"/>
                </a:cubicBezTo>
              </a:path>
            </a:pathLst>
          </a:cu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dirty="0">
              <a:solidFill>
                <a:srgbClr val="262626"/>
              </a:solidFill>
            </a:endParaRPr>
          </a:p>
        </p:txBody>
      </p:sp>
      <p:sp>
        <p:nvSpPr>
          <p:cNvPr id="76" name="Oval 87"/>
          <p:cNvSpPr/>
          <p:nvPr/>
        </p:nvSpPr>
        <p:spPr>
          <a:xfrm>
            <a:off x="1538161" y="4647670"/>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sp>
        <p:nvSpPr>
          <p:cNvPr id="77" name="Oval 91"/>
          <p:cNvSpPr/>
          <p:nvPr/>
        </p:nvSpPr>
        <p:spPr>
          <a:xfrm>
            <a:off x="2797939" y="3668711"/>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sp>
        <p:nvSpPr>
          <p:cNvPr id="78" name="Oval 95"/>
          <p:cNvSpPr/>
          <p:nvPr/>
        </p:nvSpPr>
        <p:spPr>
          <a:xfrm>
            <a:off x="2111446" y="2058804"/>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 name="Group 279"/>
          <p:cNvGrpSpPr/>
          <p:nvPr/>
        </p:nvGrpSpPr>
        <p:grpSpPr>
          <a:xfrm>
            <a:off x="1780468" y="1104270"/>
            <a:ext cx="810746" cy="810997"/>
            <a:chOff x="846989" y="1428508"/>
            <a:chExt cx="877416" cy="877416"/>
          </a:xfrm>
        </p:grpSpPr>
        <p:sp>
          <p:nvSpPr>
            <p:cNvPr id="83" name="Teardrop 93"/>
            <p:cNvSpPr/>
            <p:nvPr/>
          </p:nvSpPr>
          <p:spPr>
            <a:xfrm rot="8100000">
              <a:off x="846989" y="1428508"/>
              <a:ext cx="877416" cy="877416"/>
            </a:xfrm>
            <a:prstGeom prst="teardrop">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4" name="Oval 94"/>
            <p:cNvSpPr/>
            <p:nvPr/>
          </p:nvSpPr>
          <p:spPr>
            <a:xfrm>
              <a:off x="981458" y="1565005"/>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00" dirty="0">
                  <a:solidFill>
                    <a:srgbClr val="262626"/>
                  </a:solidFill>
                  <a:latin typeface="Arial" panose="020B0604020202020204" pitchFamily="34" charset="0"/>
                  <a:cs typeface="Arial" panose="020B0604020202020204" pitchFamily="34" charset="0"/>
                </a:rPr>
                <a:t>03</a:t>
              </a:r>
            </a:p>
          </p:txBody>
        </p:sp>
      </p:grpSp>
      <p:grpSp>
        <p:nvGrpSpPr>
          <p:cNvPr id="8" name="Group 279"/>
          <p:cNvGrpSpPr/>
          <p:nvPr/>
        </p:nvGrpSpPr>
        <p:grpSpPr>
          <a:xfrm>
            <a:off x="2466961" y="2701473"/>
            <a:ext cx="810746" cy="810997"/>
            <a:chOff x="846989" y="1414764"/>
            <a:chExt cx="877416" cy="877416"/>
          </a:xfrm>
        </p:grpSpPr>
        <p:sp>
          <p:nvSpPr>
            <p:cNvPr id="86" name="Teardrop 89"/>
            <p:cNvSpPr/>
            <p:nvPr/>
          </p:nvSpPr>
          <p:spPr>
            <a:xfrm rot="8100000">
              <a:off x="846989" y="1414764"/>
              <a:ext cx="877416" cy="877416"/>
            </a:xfrm>
            <a:prstGeom prst="teardrop">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7" name="Oval 90"/>
            <p:cNvSpPr/>
            <p:nvPr/>
          </p:nvSpPr>
          <p:spPr>
            <a:xfrm>
              <a:off x="981458" y="1551261"/>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solidFill>
                    <a:srgbClr val="262626"/>
                  </a:solidFill>
                  <a:latin typeface="Arial" panose="020B0604020202020204" pitchFamily="34" charset="0"/>
                  <a:cs typeface="Arial" panose="020B0604020202020204" pitchFamily="34" charset="0"/>
                </a:rPr>
                <a:t>02</a:t>
              </a:r>
            </a:p>
          </p:txBody>
        </p:sp>
      </p:grpSp>
      <p:grpSp>
        <p:nvGrpSpPr>
          <p:cNvPr id="9" name="Group 279"/>
          <p:cNvGrpSpPr/>
          <p:nvPr/>
        </p:nvGrpSpPr>
        <p:grpSpPr>
          <a:xfrm>
            <a:off x="1207183" y="3667728"/>
            <a:ext cx="810746" cy="810997"/>
            <a:chOff x="846989" y="1401020"/>
            <a:chExt cx="877416" cy="877416"/>
          </a:xfrm>
        </p:grpSpPr>
        <p:sp>
          <p:nvSpPr>
            <p:cNvPr id="89" name="Teardrop 85"/>
            <p:cNvSpPr/>
            <p:nvPr/>
          </p:nvSpPr>
          <p:spPr>
            <a:xfrm rot="8100000">
              <a:off x="846989" y="1401020"/>
              <a:ext cx="877416" cy="877416"/>
            </a:xfrm>
            <a:prstGeom prst="teardrop">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90" name="Oval 86"/>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rgbClr val="262626"/>
                  </a:solidFill>
                  <a:latin typeface="Arial" panose="020B0604020202020204" pitchFamily="34" charset="0"/>
                  <a:cs typeface="Arial" panose="020B0604020202020204" pitchFamily="34" charset="0"/>
                </a:rPr>
                <a:t>01</a:t>
              </a:r>
            </a:p>
          </p:txBody>
        </p:sp>
      </p:grpSp>
      <p:grpSp>
        <p:nvGrpSpPr>
          <p:cNvPr id="11" name="Group 78"/>
          <p:cNvGrpSpPr/>
          <p:nvPr/>
        </p:nvGrpSpPr>
        <p:grpSpPr>
          <a:xfrm>
            <a:off x="3255984" y="2203391"/>
            <a:ext cx="185618" cy="602191"/>
            <a:chOff x="2122272" y="2811871"/>
            <a:chExt cx="293688" cy="952500"/>
          </a:xfrm>
          <a:solidFill>
            <a:schemeClr val="accent5"/>
          </a:solidFill>
        </p:grpSpPr>
        <p:sp>
          <p:nvSpPr>
            <p:cNvPr id="95" name="Rectangle 10"/>
            <p:cNvSpPr>
              <a:spLocks noChangeArrowheads="1"/>
            </p:cNvSpPr>
            <p:nvPr/>
          </p:nvSpPr>
          <p:spPr bwMode="auto">
            <a:xfrm>
              <a:off x="2242922" y="3610384"/>
              <a:ext cx="50800" cy="153987"/>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96" name="Oval 20"/>
            <p:cNvSpPr>
              <a:spLocks noChangeArrowheads="1"/>
            </p:cNvSpPr>
            <p:nvPr/>
          </p:nvSpPr>
          <p:spPr bwMode="auto">
            <a:xfrm>
              <a:off x="2122272" y="2811871"/>
              <a:ext cx="293688" cy="830262"/>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12" name="Group 77"/>
          <p:cNvGrpSpPr/>
          <p:nvPr/>
        </p:nvGrpSpPr>
        <p:grpSpPr>
          <a:xfrm>
            <a:off x="2273465" y="3686820"/>
            <a:ext cx="258862" cy="415512"/>
            <a:chOff x="1271372" y="3107146"/>
            <a:chExt cx="409575" cy="657225"/>
          </a:xfrm>
          <a:solidFill>
            <a:schemeClr val="accent5"/>
          </a:solidFill>
        </p:grpSpPr>
        <p:sp>
          <p:nvSpPr>
            <p:cNvPr id="98" name="Rectangle 9"/>
            <p:cNvSpPr>
              <a:spLocks noChangeArrowheads="1"/>
            </p:cNvSpPr>
            <p:nvPr/>
          </p:nvSpPr>
          <p:spPr bwMode="auto">
            <a:xfrm>
              <a:off x="1450759" y="3418296"/>
              <a:ext cx="38100" cy="346075"/>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99" name="Oval 29"/>
            <p:cNvSpPr>
              <a:spLocks noChangeArrowheads="1"/>
            </p:cNvSpPr>
            <p:nvPr/>
          </p:nvSpPr>
          <p:spPr bwMode="auto">
            <a:xfrm>
              <a:off x="1271372" y="3107146"/>
              <a:ext cx="409575" cy="409575"/>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13" name="组合 100"/>
          <p:cNvGrpSpPr/>
          <p:nvPr/>
        </p:nvGrpSpPr>
        <p:grpSpPr>
          <a:xfrm>
            <a:off x="4983653" y="2604194"/>
            <a:ext cx="3360657" cy="1915913"/>
            <a:chOff x="6567091" y="3513063"/>
            <a:chExt cx="4480876" cy="2553762"/>
          </a:xfrm>
        </p:grpSpPr>
        <p:grpSp>
          <p:nvGrpSpPr>
            <p:cNvPr id="14" name="Group 136"/>
            <p:cNvGrpSpPr/>
            <p:nvPr/>
          </p:nvGrpSpPr>
          <p:grpSpPr>
            <a:xfrm>
              <a:off x="6577251" y="3513063"/>
              <a:ext cx="4470716" cy="443062"/>
              <a:chOff x="4036496" y="1311474"/>
              <a:chExt cx="3353037" cy="332296"/>
            </a:xfrm>
          </p:grpSpPr>
          <p:sp>
            <p:nvSpPr>
              <p:cNvPr id="112" name="Text Placeholder 3"/>
              <p:cNvSpPr txBox="1">
                <a:spLocks/>
              </p:cNvSpPr>
              <p:nvPr/>
            </p:nvSpPr>
            <p:spPr>
              <a:xfrm>
                <a:off x="4399179" y="1311474"/>
                <a:ext cx="2990354"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13" name="Rectangle 138"/>
              <p:cNvSpPr/>
              <p:nvPr/>
            </p:nvSpPr>
            <p:spPr>
              <a:xfrm>
                <a:off x="4036496" y="1330275"/>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01</a:t>
                </a:r>
              </a:p>
            </p:txBody>
          </p:sp>
        </p:grpSp>
        <p:grpSp>
          <p:nvGrpSpPr>
            <p:cNvPr id="15" name="Group 150"/>
            <p:cNvGrpSpPr/>
            <p:nvPr/>
          </p:nvGrpSpPr>
          <p:grpSpPr>
            <a:xfrm>
              <a:off x="6573650" y="4225659"/>
              <a:ext cx="4474317" cy="443062"/>
              <a:chOff x="4033795" y="2133763"/>
              <a:chExt cx="3355738" cy="332296"/>
            </a:xfrm>
          </p:grpSpPr>
          <p:sp>
            <p:nvSpPr>
              <p:cNvPr id="110"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11" name="Rectangle 152"/>
              <p:cNvSpPr/>
              <p:nvPr/>
            </p:nvSpPr>
            <p:spPr>
              <a:xfrm>
                <a:off x="4033795" y="2146022"/>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02</a:t>
                </a:r>
              </a:p>
            </p:txBody>
          </p:sp>
        </p:grpSp>
        <p:grpSp>
          <p:nvGrpSpPr>
            <p:cNvPr id="16" name="Group 155"/>
            <p:cNvGrpSpPr/>
            <p:nvPr/>
          </p:nvGrpSpPr>
          <p:grpSpPr>
            <a:xfrm>
              <a:off x="6567091" y="4924711"/>
              <a:ext cx="4480876" cy="443062"/>
              <a:chOff x="4028876" y="2133763"/>
              <a:chExt cx="3360657" cy="332296"/>
            </a:xfrm>
          </p:grpSpPr>
          <p:sp>
            <p:nvSpPr>
              <p:cNvPr id="108"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09" name="Rectangle 157"/>
              <p:cNvSpPr/>
              <p:nvPr/>
            </p:nvSpPr>
            <p:spPr>
              <a:xfrm>
                <a:off x="4028876" y="2161410"/>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03</a:t>
                </a:r>
              </a:p>
            </p:txBody>
          </p:sp>
        </p:grpSp>
        <p:grpSp>
          <p:nvGrpSpPr>
            <p:cNvPr id="17" name="Group 165"/>
            <p:cNvGrpSpPr/>
            <p:nvPr/>
          </p:nvGrpSpPr>
          <p:grpSpPr>
            <a:xfrm>
              <a:off x="6577251" y="5623763"/>
              <a:ext cx="4470716" cy="443062"/>
              <a:chOff x="4036496" y="2133763"/>
              <a:chExt cx="3353037" cy="332296"/>
            </a:xfrm>
          </p:grpSpPr>
          <p:sp>
            <p:nvSpPr>
              <p:cNvPr id="106"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07" name="Rectangle 167"/>
              <p:cNvSpPr/>
              <p:nvPr/>
            </p:nvSpPr>
            <p:spPr>
              <a:xfrm>
                <a:off x="4036496" y="2147003"/>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04</a:t>
                </a:r>
              </a:p>
            </p:txBody>
          </p:sp>
        </p:grpSp>
      </p:grpSp>
    </p:spTree>
    <p:extLst>
      <p:ext uri="{BB962C8B-B14F-4D97-AF65-F5344CB8AC3E}">
        <p14:creationId xmlns:p14="http://schemas.microsoft.com/office/powerpoint/2010/main" val="3776050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strips(upRight)">
                                      <p:cBhvr>
                                        <p:cTn id="7" dur="500"/>
                                        <p:tgtEl>
                                          <p:spTgt spid="74"/>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childTnLst>
                          </p:cTn>
                        </p:par>
                        <p:par>
                          <p:cTn id="17" fill="hold">
                            <p:stCondLst>
                              <p:cond delay="1500"/>
                            </p:stCondLst>
                            <p:childTnLst>
                              <p:par>
                                <p:cTn id="18" presetID="1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Bottom)">
                                      <p:cBhvr>
                                        <p:cTn id="20" dur="500"/>
                                        <p:tgtEl>
                                          <p:spTgt spid="12"/>
                                        </p:tgtEl>
                                      </p:cBhvr>
                                    </p:animEffect>
                                  </p:childTnLst>
                                </p:cTn>
                              </p:par>
                            </p:childTnLst>
                          </p:cTn>
                        </p:par>
                        <p:par>
                          <p:cTn id="21" fill="hold">
                            <p:stCondLst>
                              <p:cond delay="2000"/>
                            </p:stCondLst>
                            <p:childTnLst>
                              <p:par>
                                <p:cTn id="22" presetID="23" presetClass="entr" presetSubtype="16" fill="hold" grpId="0" nodeType="after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childTnLst>
                                </p:cTn>
                              </p:par>
                            </p:childTnLst>
                          </p:cTn>
                        </p:par>
                        <p:par>
                          <p:cTn id="26" fill="hold">
                            <p:stCondLst>
                              <p:cond delay="2500"/>
                            </p:stCondLst>
                            <p:childTnLst>
                              <p:par>
                                <p:cTn id="27" presetID="12" presetClass="entr" presetSubtype="4"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lide(fromBottom)">
                                      <p:cBhvr>
                                        <p:cTn id="29" dur="500"/>
                                        <p:tgtEl>
                                          <p:spTgt spid="8"/>
                                        </p:tgtEl>
                                      </p:cBhvr>
                                    </p:animEffect>
                                  </p:childTnLst>
                                </p:cTn>
                              </p:par>
                            </p:childTnLst>
                          </p:cTn>
                        </p:par>
                        <p:par>
                          <p:cTn id="30" fill="hold">
                            <p:stCondLst>
                              <p:cond delay="3000"/>
                            </p:stCondLst>
                            <p:childTnLst>
                              <p:par>
                                <p:cTn id="31" presetID="12" presetClass="entr" presetSubtype="4"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lide(fromBottom)">
                                      <p:cBhvr>
                                        <p:cTn id="33" dur="500"/>
                                        <p:tgtEl>
                                          <p:spTgt spid="11"/>
                                        </p:tgtEl>
                                      </p:cBhvr>
                                    </p:animEffect>
                                  </p:childTnLst>
                                </p:cTn>
                              </p:par>
                            </p:childTnLst>
                          </p:cTn>
                        </p:par>
                        <p:par>
                          <p:cTn id="34" fill="hold">
                            <p:stCondLst>
                              <p:cond delay="3500"/>
                            </p:stCondLst>
                            <p:childTnLst>
                              <p:par>
                                <p:cTn id="35" presetID="23" presetClass="entr" presetSubtype="16"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p:cTn id="37" dur="500" fill="hold"/>
                                        <p:tgtEl>
                                          <p:spTgt spid="78"/>
                                        </p:tgtEl>
                                        <p:attrNameLst>
                                          <p:attrName>ppt_w</p:attrName>
                                        </p:attrNameLst>
                                      </p:cBhvr>
                                      <p:tavLst>
                                        <p:tav tm="0">
                                          <p:val>
                                            <p:fltVal val="0"/>
                                          </p:val>
                                        </p:tav>
                                        <p:tav tm="100000">
                                          <p:val>
                                            <p:strVal val="#ppt_w"/>
                                          </p:val>
                                        </p:tav>
                                      </p:tavLst>
                                    </p:anim>
                                    <p:anim calcmode="lin" valueType="num">
                                      <p:cBhvr>
                                        <p:cTn id="38" dur="500" fill="hold"/>
                                        <p:tgtEl>
                                          <p:spTgt spid="78"/>
                                        </p:tgtEl>
                                        <p:attrNameLst>
                                          <p:attrName>ppt_h</p:attrName>
                                        </p:attrNameLst>
                                      </p:cBhvr>
                                      <p:tavLst>
                                        <p:tav tm="0">
                                          <p:val>
                                            <p:fltVal val="0"/>
                                          </p:val>
                                        </p:tav>
                                        <p:tav tm="100000">
                                          <p:val>
                                            <p:strVal val="#ppt_h"/>
                                          </p:val>
                                        </p:tav>
                                      </p:tavLst>
                                    </p:anim>
                                  </p:childTnLst>
                                </p:cTn>
                              </p:par>
                            </p:childTnLst>
                          </p:cTn>
                        </p:par>
                        <p:par>
                          <p:cTn id="39" fill="hold">
                            <p:stCondLst>
                              <p:cond delay="4000"/>
                            </p:stCondLst>
                            <p:childTnLst>
                              <p:par>
                                <p:cTn id="40" presetID="12" presetClass="entr" presetSubtype="4"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slide(fromBottom)">
                                      <p:cBhvr>
                                        <p:cTn id="42" dur="500"/>
                                        <p:tgtEl>
                                          <p:spTgt spid="7"/>
                                        </p:tgtEl>
                                      </p:cBhvr>
                                    </p:animEffect>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6" grpId="0" animBg="1"/>
      <p:bldP spid="77" grpId="0" animBg="1"/>
      <p:bldP spid="7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椭圆​​ 13"/>
          <p:cNvSpPr>
            <a:spLocks noChangeArrowheads="1"/>
          </p:cNvSpPr>
          <p:nvPr/>
        </p:nvSpPr>
        <p:spPr bwMode="auto">
          <a:xfrm>
            <a:off x="1728788" y="2831228"/>
            <a:ext cx="5638800" cy="1097619"/>
          </a:xfrm>
          <a:prstGeom prst="ellipse">
            <a:avLst/>
          </a:prstGeom>
          <a:solidFill>
            <a:schemeClr val="accent2">
              <a:alpha val="33000"/>
            </a:schemeClr>
          </a:solidFill>
          <a:ln w="3175">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1" name="椭圆​​ 8"/>
          <p:cNvSpPr>
            <a:spLocks noChangeArrowheads="1"/>
          </p:cNvSpPr>
          <p:nvPr/>
        </p:nvSpPr>
        <p:spPr bwMode="auto">
          <a:xfrm>
            <a:off x="2120900" y="2851237"/>
            <a:ext cx="4840288" cy="933261"/>
          </a:xfrm>
          <a:prstGeom prst="ellipse">
            <a:avLst/>
          </a:prstGeom>
          <a:solidFill>
            <a:schemeClr val="accent1">
              <a:alpha val="33000"/>
            </a:schemeClr>
          </a:solidFill>
          <a:ln w="3175">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2" name="椭圆​​ 9"/>
          <p:cNvSpPr>
            <a:spLocks noChangeArrowheads="1"/>
          </p:cNvSpPr>
          <p:nvPr/>
        </p:nvSpPr>
        <p:spPr bwMode="auto">
          <a:xfrm>
            <a:off x="2597151" y="2845520"/>
            <a:ext cx="3990975" cy="768905"/>
          </a:xfrm>
          <a:prstGeom prst="ellipse">
            <a:avLst/>
          </a:prstGeom>
          <a:solidFill>
            <a:srgbClr val="FFFFFF">
              <a:alpha val="14000"/>
            </a:srgbClr>
          </a:solidFill>
          <a:ln w="25400">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3" name="TextBox 6"/>
          <p:cNvSpPr>
            <a:spLocks noChangeArrowheads="1"/>
          </p:cNvSpPr>
          <p:nvPr/>
        </p:nvSpPr>
        <p:spPr bwMode="auto">
          <a:xfrm>
            <a:off x="682625" y="1865095"/>
            <a:ext cx="2247900" cy="766046"/>
          </a:xfrm>
          <a:prstGeom prst="roundRect">
            <a:avLst>
              <a:gd name="adj" fmla="val 16667"/>
            </a:avLst>
          </a:prstGeom>
          <a:solidFill>
            <a:srgbClr val="F2F2F2">
              <a:alpha val="66000"/>
            </a:srgbClr>
          </a:solidFill>
          <a:ln w="9525">
            <a:solidFill>
              <a:srgbClr val="A5A5A5"/>
            </a:solidFill>
            <a:prstDash val="dash"/>
            <a:miter lim="800000"/>
            <a:headEnd/>
            <a:tailEnd/>
          </a:ln>
        </p:spPr>
        <p:txBody>
          <a:bodyPr tIns="144000" bIns="72000" anchor="b"/>
          <a:lstStyle/>
          <a:p>
            <a:pPr defTabSz="912613">
              <a:spcBef>
                <a:spcPct val="20000"/>
              </a:spcBef>
              <a:defRPr/>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endPar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94" name="椭圆​​ 24"/>
          <p:cNvSpPr>
            <a:spLocks noChangeArrowheads="1"/>
          </p:cNvSpPr>
          <p:nvPr/>
        </p:nvSpPr>
        <p:spPr bwMode="auto">
          <a:xfrm>
            <a:off x="896939" y="1632136"/>
            <a:ext cx="485775" cy="440191"/>
          </a:xfrm>
          <a:prstGeom prst="ellipse">
            <a:avLst/>
          </a:prstGeom>
          <a:solidFill>
            <a:schemeClr val="accent5">
              <a:lumMod val="75000"/>
            </a:schemeClr>
          </a:solidFill>
          <a:ln w="9525">
            <a:noFill/>
            <a:round/>
            <a:headEnd/>
            <a:tailEnd/>
          </a:ln>
        </p:spPr>
        <p:txBody>
          <a:bodyPr anchor="ctr"/>
          <a:lstStyle/>
          <a:p>
            <a:pPr algn="ctr" eaLnBrk="1" hangingPunct="1">
              <a:buFont typeface="Arial" charset="0"/>
              <a:buNone/>
            </a:pPr>
            <a:r>
              <a:rPr lang="en-US" altLang="zh-CN" sz="1600">
                <a:solidFill>
                  <a:srgbClr val="FFFFFF"/>
                </a:solidFill>
                <a:latin typeface="微软雅黑" pitchFamily="34" charset="-122"/>
                <a:ea typeface="微软雅黑" pitchFamily="34" charset="-122"/>
                <a:sym typeface="微软雅黑" pitchFamily="34" charset="-122"/>
              </a:rPr>
              <a:t>1</a:t>
            </a:r>
            <a:endParaRPr lang="zh-CN" altLang="en-US" sz="1600">
              <a:solidFill>
                <a:srgbClr val="FFFFFF"/>
              </a:solidFill>
              <a:latin typeface="微软雅黑" pitchFamily="34" charset="-122"/>
              <a:ea typeface="微软雅黑" pitchFamily="34" charset="-122"/>
              <a:sym typeface="微软雅黑" pitchFamily="34" charset="-122"/>
            </a:endParaRPr>
          </a:p>
        </p:txBody>
      </p:sp>
      <p:sp>
        <p:nvSpPr>
          <p:cNvPr id="12295" name="TextBox 8"/>
          <p:cNvSpPr>
            <a:spLocks noChangeArrowheads="1"/>
          </p:cNvSpPr>
          <p:nvPr/>
        </p:nvSpPr>
        <p:spPr bwMode="auto">
          <a:xfrm>
            <a:off x="6140450" y="1865095"/>
            <a:ext cx="2247900" cy="766046"/>
          </a:xfrm>
          <a:prstGeom prst="roundRect">
            <a:avLst>
              <a:gd name="adj" fmla="val 16667"/>
            </a:avLst>
          </a:prstGeom>
          <a:solidFill>
            <a:srgbClr val="F2F2F2">
              <a:alpha val="60000"/>
            </a:srgbClr>
          </a:solidFill>
          <a:ln w="9525">
            <a:solidFill>
              <a:srgbClr val="A5A5A5"/>
            </a:solidFill>
            <a:prstDash val="dash"/>
            <a:miter lim="800000"/>
            <a:headEnd/>
            <a:tailEnd/>
          </a:ln>
        </p:spPr>
        <p:txBody>
          <a:bodyPr tIns="144000" bIns="72000" anchor="b"/>
          <a:lstStyle/>
          <a:p>
            <a:pPr defTabSz="912613">
              <a:spcBef>
                <a:spcPct val="20000"/>
              </a:spcBef>
              <a:defRPr/>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endPar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96" name="椭圆​​ 26"/>
          <p:cNvSpPr>
            <a:spLocks noChangeArrowheads="1"/>
          </p:cNvSpPr>
          <p:nvPr/>
        </p:nvSpPr>
        <p:spPr bwMode="auto">
          <a:xfrm>
            <a:off x="6335714" y="1632136"/>
            <a:ext cx="485775" cy="440191"/>
          </a:xfrm>
          <a:prstGeom prst="ellipse">
            <a:avLst/>
          </a:prstGeom>
          <a:solidFill>
            <a:schemeClr val="accent2"/>
          </a:solidFill>
          <a:ln w="9525">
            <a:noFill/>
            <a:round/>
            <a:headEnd/>
            <a:tailEnd/>
          </a:ln>
        </p:spPr>
        <p:txBody>
          <a:bodyPr anchor="ctr"/>
          <a:lstStyle/>
          <a:p>
            <a:pPr algn="ctr" eaLnBrk="1" hangingPunct="1">
              <a:buFont typeface="Arial" charset="0"/>
              <a:buNone/>
            </a:pPr>
            <a:r>
              <a:rPr lang="en-US" altLang="zh-CN" sz="1600">
                <a:solidFill>
                  <a:schemeClr val="accent5"/>
                </a:solidFill>
                <a:latin typeface="微软雅黑" pitchFamily="34" charset="-122"/>
                <a:ea typeface="微软雅黑" pitchFamily="34" charset="-122"/>
                <a:sym typeface="微软雅黑" pitchFamily="34" charset="-122"/>
              </a:rPr>
              <a:t>2</a:t>
            </a:r>
            <a:endParaRPr lang="zh-CN" altLang="en-US" sz="1600">
              <a:solidFill>
                <a:schemeClr val="accent5"/>
              </a:solidFill>
              <a:latin typeface="微软雅黑" pitchFamily="34" charset="-122"/>
              <a:ea typeface="微软雅黑" pitchFamily="34" charset="-122"/>
              <a:sym typeface="微软雅黑" pitchFamily="34" charset="-122"/>
            </a:endParaRPr>
          </a:p>
        </p:txBody>
      </p:sp>
      <p:sp>
        <p:nvSpPr>
          <p:cNvPr id="12297" name="TextBox 28"/>
          <p:cNvSpPr>
            <a:spLocks noChangeArrowheads="1"/>
          </p:cNvSpPr>
          <p:nvPr/>
        </p:nvSpPr>
        <p:spPr bwMode="auto">
          <a:xfrm>
            <a:off x="3527599" y="1594890"/>
            <a:ext cx="545342" cy="830997"/>
          </a:xfrm>
          <a:prstGeom prst="rect">
            <a:avLst/>
          </a:prstGeom>
          <a:noFill/>
          <a:ln w="9525">
            <a:noFill/>
            <a:miter lim="800000"/>
            <a:headEnd/>
            <a:tailEnd/>
          </a:ln>
        </p:spPr>
        <p:txBody>
          <a:bodyPr wrap="none">
            <a:spAutoFit/>
          </a:bodyPr>
          <a:lstStyle/>
          <a:p>
            <a:pPr eaLnBrk="1" hangingPunct="1">
              <a:buFont typeface="Arial" charset="0"/>
              <a:buNone/>
            </a:pPr>
            <a:r>
              <a:rPr lang="en-US" altLang="zh-CN" sz="4800" dirty="0">
                <a:solidFill>
                  <a:schemeClr val="tx1">
                    <a:lumMod val="75000"/>
                    <a:lumOff val="25000"/>
                  </a:schemeClr>
                </a:solidFill>
                <a:latin typeface="Arial Unicode MS" pitchFamily="34" charset="-122"/>
                <a:ea typeface="Arial Unicode MS" pitchFamily="34" charset="-122"/>
                <a:sym typeface="Arial Unicode MS" pitchFamily="34" charset="-122"/>
              </a:rPr>
              <a:t>1</a:t>
            </a:r>
            <a:endParaRPr lang="zh-CN" altLang="en-US" sz="4800" dirty="0">
              <a:solidFill>
                <a:schemeClr val="tx1">
                  <a:lumMod val="75000"/>
                  <a:lumOff val="25000"/>
                </a:schemeClr>
              </a:solidFill>
              <a:latin typeface="Arial Unicode MS" pitchFamily="34" charset="-122"/>
              <a:ea typeface="Arial Unicode MS" pitchFamily="34" charset="-122"/>
              <a:sym typeface="Arial Unicode MS" pitchFamily="34" charset="-122"/>
            </a:endParaRPr>
          </a:p>
        </p:txBody>
      </p:sp>
      <p:sp>
        <p:nvSpPr>
          <p:cNvPr id="12298" name="TextBox 29"/>
          <p:cNvSpPr>
            <a:spLocks noChangeArrowheads="1"/>
          </p:cNvSpPr>
          <p:nvPr/>
        </p:nvSpPr>
        <p:spPr bwMode="auto">
          <a:xfrm>
            <a:off x="4854750" y="1813555"/>
            <a:ext cx="545342" cy="830997"/>
          </a:xfrm>
          <a:prstGeom prst="rect">
            <a:avLst/>
          </a:prstGeom>
          <a:noFill/>
          <a:ln w="9525">
            <a:noFill/>
            <a:miter lim="800000"/>
            <a:headEnd/>
            <a:tailEnd/>
          </a:ln>
        </p:spPr>
        <p:txBody>
          <a:bodyPr wrap="none">
            <a:spAutoFit/>
          </a:bodyPr>
          <a:lstStyle/>
          <a:p>
            <a:pPr eaLnBrk="1" hangingPunct="1">
              <a:buFont typeface="Arial" charset="0"/>
              <a:buNone/>
            </a:pPr>
            <a:r>
              <a:rPr lang="en-US" altLang="zh-CN" sz="4800">
                <a:solidFill>
                  <a:schemeClr val="tx1">
                    <a:lumMod val="75000"/>
                    <a:lumOff val="25000"/>
                  </a:schemeClr>
                </a:solidFill>
                <a:latin typeface="Arial Unicode MS" pitchFamily="34" charset="-122"/>
                <a:ea typeface="Arial Unicode MS" pitchFamily="34" charset="-122"/>
                <a:sym typeface="Arial Unicode MS" pitchFamily="34" charset="-122"/>
              </a:rPr>
              <a:t>2</a:t>
            </a:r>
            <a:endParaRPr lang="zh-CN" altLang="en-US" sz="4800">
              <a:solidFill>
                <a:schemeClr val="tx1">
                  <a:lumMod val="75000"/>
                  <a:lumOff val="25000"/>
                </a:schemeClr>
              </a:solidFill>
              <a:latin typeface="Arial Unicode MS" pitchFamily="34" charset="-122"/>
              <a:ea typeface="Arial Unicode MS" pitchFamily="34" charset="-122"/>
              <a:sym typeface="Arial Unicode MS" pitchFamily="34" charset="-122"/>
            </a:endParaRPr>
          </a:p>
        </p:txBody>
      </p:sp>
      <p:grpSp>
        <p:nvGrpSpPr>
          <p:cNvPr id="2" name="Group 11"/>
          <p:cNvGrpSpPr>
            <a:grpSpLocks/>
          </p:cNvGrpSpPr>
          <p:nvPr/>
        </p:nvGrpSpPr>
        <p:grpSpPr bwMode="auto">
          <a:xfrm>
            <a:off x="3108326" y="887528"/>
            <a:ext cx="1789113" cy="2638287"/>
            <a:chOff x="0" y="0"/>
            <a:chExt cx="1788844" cy="2930801"/>
          </a:xfrm>
        </p:grpSpPr>
        <p:sp>
          <p:nvSpPr>
            <p:cNvPr id="18451" name="椭圆​​ 11"/>
            <p:cNvSpPr>
              <a:spLocks noChangeArrowheads="1"/>
            </p:cNvSpPr>
            <p:nvPr/>
          </p:nvSpPr>
          <p:spPr bwMode="auto">
            <a:xfrm>
              <a:off x="567469" y="2837451"/>
              <a:ext cx="1221375" cy="93350"/>
            </a:xfrm>
            <a:prstGeom prst="ellipse">
              <a:avLst/>
            </a:prstGeom>
            <a:gradFill rotWithShape="1">
              <a:gsLst>
                <a:gs pos="0">
                  <a:srgbClr val="7F7F7F"/>
                </a:gs>
                <a:gs pos="34999">
                  <a:srgbClr val="7F7F7F"/>
                </a:gs>
                <a:gs pos="100000">
                  <a:srgbClr val="F2F2F2"/>
                </a:gs>
              </a:gsLst>
              <a:path path="shape">
                <a:fillToRect l="50000" t="50000" r="50000" b="50000"/>
              </a:path>
            </a:gradFill>
            <a:ln w="9525">
              <a:noFill/>
              <a:round/>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nvGrpSpPr>
            <p:cNvPr id="3" name="Group 13"/>
            <p:cNvGrpSpPr>
              <a:grpSpLocks/>
            </p:cNvGrpSpPr>
            <p:nvPr/>
          </p:nvGrpSpPr>
          <p:grpSpPr bwMode="auto">
            <a:xfrm>
              <a:off x="0" y="0"/>
              <a:ext cx="1761070" cy="2874428"/>
              <a:chOff x="0" y="0"/>
              <a:chExt cx="1761070" cy="2874428"/>
            </a:xfrm>
          </p:grpSpPr>
          <p:sp>
            <p:nvSpPr>
              <p:cNvPr id="18453" name="椭圆​​ 2"/>
              <p:cNvSpPr>
                <a:spLocks noChangeArrowheads="1"/>
              </p:cNvSpPr>
              <p:nvPr/>
            </p:nvSpPr>
            <p:spPr bwMode="auto">
              <a:xfrm rot="3835836">
                <a:off x="-618403" y="618403"/>
                <a:ext cx="2874428" cy="1637622"/>
              </a:xfrm>
              <a:custGeom>
                <a:avLst/>
                <a:gdLst>
                  <a:gd name="T0" fmla="*/ 29230 w 3744416"/>
                  <a:gd name="T1" fmla="*/ 221685 h 2134150"/>
                  <a:gd name="T2" fmla="*/ 247968 w 3744416"/>
                  <a:gd name="T3" fmla="*/ 27015 h 2134150"/>
                  <a:gd name="T4" fmla="*/ 114541 w 3744416"/>
                  <a:gd name="T5" fmla="*/ 244244 h 2134150"/>
                  <a:gd name="T6" fmla="*/ 640163 w 3744416"/>
                  <a:gd name="T7" fmla="*/ 571327 h 2134150"/>
                  <a:gd name="T8" fmla="*/ 1165785 w 3744416"/>
                  <a:gd name="T9" fmla="*/ 244245 h 2134150"/>
                  <a:gd name="T10" fmla="*/ 988914 w 3744416"/>
                  <a:gd name="T11" fmla="*/ 0 h 2134150"/>
                  <a:gd name="T12" fmla="*/ 1300330 w 3744416"/>
                  <a:gd name="T13" fmla="*/ 340468 h 2134150"/>
                  <a:gd name="T14" fmla="*/ 650165 w 3744416"/>
                  <a:gd name="T15" fmla="*/ 739911 h 2134150"/>
                  <a:gd name="T16" fmla="*/ 0 w 3744416"/>
                  <a:gd name="T17" fmla="*/ 340468 h 2134150"/>
                  <a:gd name="T18" fmla="*/ 29230 w 3744416"/>
                  <a:gd name="T19" fmla="*/ 221685 h 2134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44416"/>
                  <a:gd name="T31" fmla="*/ 0 h 2134150"/>
                  <a:gd name="T32" fmla="*/ 3744416 w 3744416"/>
                  <a:gd name="T33" fmla="*/ 2134150 h 21341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44416" h="2134150">
                    <a:moveTo>
                      <a:pt x="84171" y="639414"/>
                    </a:moveTo>
                    <a:cubicBezTo>
                      <a:pt x="197779" y="414638"/>
                      <a:pt x="420227" y="219371"/>
                      <a:pt x="714046" y="77920"/>
                    </a:cubicBezTo>
                    <a:cubicBezTo>
                      <a:pt x="474787" y="243624"/>
                      <a:pt x="329830" y="463502"/>
                      <a:pt x="329830" y="704482"/>
                    </a:cubicBezTo>
                    <a:cubicBezTo>
                      <a:pt x="329830" y="1225515"/>
                      <a:pt x="1007482" y="1647896"/>
                      <a:pt x="1843407" y="1647896"/>
                    </a:cubicBezTo>
                    <a:cubicBezTo>
                      <a:pt x="2679332" y="1647897"/>
                      <a:pt x="3356984" y="1225515"/>
                      <a:pt x="3356984" y="704483"/>
                    </a:cubicBezTo>
                    <a:cubicBezTo>
                      <a:pt x="3356984" y="423811"/>
                      <a:pt x="3160343" y="171766"/>
                      <a:pt x="2847667" y="0"/>
                    </a:cubicBezTo>
                    <a:cubicBezTo>
                      <a:pt x="3385726" y="201094"/>
                      <a:pt x="3744416" y="565780"/>
                      <a:pt x="3744416" y="982022"/>
                    </a:cubicBezTo>
                    <a:cubicBezTo>
                      <a:pt x="3744416" y="1618325"/>
                      <a:pt x="2906200" y="2134150"/>
                      <a:pt x="1872208" y="2134150"/>
                    </a:cubicBezTo>
                    <a:cubicBezTo>
                      <a:pt x="838216" y="2134150"/>
                      <a:pt x="0" y="1618325"/>
                      <a:pt x="0" y="982022"/>
                    </a:cubicBezTo>
                    <a:cubicBezTo>
                      <a:pt x="0" y="862715"/>
                      <a:pt x="29468" y="747644"/>
                      <a:pt x="84171" y="639414"/>
                    </a:cubicBezTo>
                    <a:close/>
                  </a:path>
                </a:pathLst>
              </a:custGeom>
              <a:solidFill>
                <a:schemeClr val="accent5">
                  <a:alpha val="49000"/>
                </a:schemeClr>
              </a:solidFill>
              <a:ln w="9525">
                <a:noFill/>
                <a:miter lim="800000"/>
                <a:headEnd/>
                <a:tailEnd/>
              </a:ln>
            </p:spPr>
            <p:txBody>
              <a:bodyPr anchor="ctr"/>
              <a:lstStyle/>
              <a:p>
                <a:endParaRPr lang="zh-CN" altLang="en-US"/>
              </a:p>
            </p:txBody>
          </p:sp>
          <p:sp>
            <p:nvSpPr>
              <p:cNvPr id="18454" name="流程图: 摘录 16"/>
              <p:cNvSpPr>
                <a:spLocks noChangeArrowheads="1"/>
              </p:cNvSpPr>
              <p:nvPr/>
            </p:nvSpPr>
            <p:spPr bwMode="auto">
              <a:xfrm rot="-2269468" flipH="1" flipV="1">
                <a:off x="861755" y="194682"/>
                <a:ext cx="327811" cy="160327"/>
              </a:xfrm>
              <a:prstGeom prst="flowChartExtract">
                <a:avLst/>
              </a:prstGeom>
              <a:solidFill>
                <a:schemeClr val="accent1"/>
              </a:solidFill>
              <a:ln w="9525">
                <a:noFill/>
                <a:miter lim="800000"/>
                <a:headEnd/>
                <a:tailEnd/>
              </a:ln>
            </p:spPr>
            <p:txBody>
              <a:bodyPr anchor="ctr"/>
              <a:lstStyle/>
              <a:p>
                <a:pPr algn="ctr" eaLnBrk="1" hangingPunct="1">
                  <a:buFont typeface="Arial" charset="0"/>
                  <a:buNone/>
                </a:pPr>
                <a:endParaRPr lang="zh-CN" altLang="en-US" sz="1600" b="1">
                  <a:solidFill>
                    <a:srgbClr val="FFFFFF"/>
                  </a:solidFill>
                  <a:latin typeface="微软雅黑" pitchFamily="34" charset="-122"/>
                  <a:ea typeface="微软雅黑" pitchFamily="34" charset="-122"/>
                  <a:sym typeface="微软雅黑" pitchFamily="34" charset="-122"/>
                </a:endParaRPr>
              </a:p>
            </p:txBody>
          </p:sp>
          <p:sp>
            <p:nvSpPr>
              <p:cNvPr id="18455" name="新月形 17"/>
              <p:cNvSpPr>
                <a:spLocks noChangeArrowheads="1"/>
              </p:cNvSpPr>
              <p:nvPr/>
            </p:nvSpPr>
            <p:spPr bwMode="auto">
              <a:xfrm rot="-4110126">
                <a:off x="671069" y="1647379"/>
                <a:ext cx="646005" cy="1533992"/>
              </a:xfrm>
              <a:prstGeom prst="moon">
                <a:avLst>
                  <a:gd name="adj" fmla="val 43278"/>
                </a:avLst>
              </a:prstGeom>
              <a:solidFill>
                <a:schemeClr val="accent5">
                  <a:lumMod val="75000"/>
                  <a:alpha val="49000"/>
                </a:schemeClr>
              </a:solidFill>
              <a:ln w="9525">
                <a:no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grpSp>
      <p:grpSp>
        <p:nvGrpSpPr>
          <p:cNvPr id="4" name="Group 17"/>
          <p:cNvGrpSpPr>
            <a:grpSpLocks/>
          </p:cNvGrpSpPr>
          <p:nvPr/>
        </p:nvGrpSpPr>
        <p:grpSpPr bwMode="auto">
          <a:xfrm>
            <a:off x="4283076" y="1151928"/>
            <a:ext cx="1814513" cy="2086619"/>
            <a:chOff x="0" y="0"/>
            <a:chExt cx="1814681" cy="2317917"/>
          </a:xfrm>
        </p:grpSpPr>
        <p:sp>
          <p:nvSpPr>
            <p:cNvPr id="18445" name="椭圆​​ 10"/>
            <p:cNvSpPr>
              <a:spLocks noChangeArrowheads="1"/>
            </p:cNvSpPr>
            <p:nvPr/>
          </p:nvSpPr>
          <p:spPr bwMode="auto">
            <a:xfrm>
              <a:off x="374988" y="2207881"/>
              <a:ext cx="1439693" cy="110036"/>
            </a:xfrm>
            <a:prstGeom prst="ellipse">
              <a:avLst/>
            </a:prstGeom>
            <a:gradFill rotWithShape="1">
              <a:gsLst>
                <a:gs pos="0">
                  <a:srgbClr val="7F7F7F"/>
                </a:gs>
                <a:gs pos="34999">
                  <a:srgbClr val="7F7F7F"/>
                </a:gs>
                <a:gs pos="100000">
                  <a:srgbClr val="F2F2F2"/>
                </a:gs>
              </a:gsLst>
              <a:path path="shape">
                <a:fillToRect l="50000" t="50000" r="50000" b="50000"/>
              </a:path>
            </a:gradFill>
            <a:ln w="9525">
              <a:noFill/>
              <a:round/>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nvGrpSpPr>
            <p:cNvPr id="5" name="Group 19"/>
            <p:cNvGrpSpPr>
              <a:grpSpLocks/>
            </p:cNvGrpSpPr>
            <p:nvPr/>
          </p:nvGrpSpPr>
          <p:grpSpPr bwMode="auto">
            <a:xfrm>
              <a:off x="0" y="0"/>
              <a:ext cx="1643348" cy="2296107"/>
              <a:chOff x="0" y="0"/>
              <a:chExt cx="1643348" cy="2296107"/>
            </a:xfrm>
          </p:grpSpPr>
          <p:sp>
            <p:nvSpPr>
              <p:cNvPr id="18447" name="流程图: 摘录 21"/>
              <p:cNvSpPr>
                <a:spLocks noChangeArrowheads="1"/>
              </p:cNvSpPr>
              <p:nvPr/>
            </p:nvSpPr>
            <p:spPr bwMode="auto">
              <a:xfrm rot="8127063" flipH="1" flipV="1">
                <a:off x="551122" y="2032713"/>
                <a:ext cx="327811" cy="160327"/>
              </a:xfrm>
              <a:prstGeom prst="flowChartExtract">
                <a:avLst/>
              </a:prstGeom>
              <a:solidFill>
                <a:schemeClr val="accent2"/>
              </a:solidFill>
              <a:ln w="9525">
                <a:noFill/>
                <a:miter lim="800000"/>
                <a:headEnd/>
                <a:tailEnd/>
              </a:ln>
            </p:spPr>
            <p:txBody>
              <a:bodyPr anchor="ctr"/>
              <a:lstStyle/>
              <a:p>
                <a:pPr algn="ctr" eaLnBrk="1" hangingPunct="1">
                  <a:buFont typeface="Arial" charset="0"/>
                  <a:buNone/>
                </a:pPr>
                <a:endParaRPr lang="zh-CN" altLang="en-US" sz="1600" b="1">
                  <a:solidFill>
                    <a:srgbClr val="FFFFFF"/>
                  </a:solidFill>
                  <a:latin typeface="微软雅黑" pitchFamily="34" charset="-122"/>
                  <a:ea typeface="微软雅黑" pitchFamily="34" charset="-122"/>
                  <a:sym typeface="微软雅黑" pitchFamily="34" charset="-122"/>
                </a:endParaRPr>
              </a:p>
            </p:txBody>
          </p:sp>
          <p:grpSp>
            <p:nvGrpSpPr>
              <p:cNvPr id="6" name="Group 21"/>
              <p:cNvGrpSpPr>
                <a:grpSpLocks/>
              </p:cNvGrpSpPr>
              <p:nvPr/>
            </p:nvGrpSpPr>
            <p:grpSpPr bwMode="auto">
              <a:xfrm>
                <a:off x="0" y="0"/>
                <a:ext cx="1643348" cy="2296107"/>
                <a:chOff x="0" y="0"/>
                <a:chExt cx="1822450" cy="2546350"/>
              </a:xfrm>
            </p:grpSpPr>
            <p:sp>
              <p:nvSpPr>
                <p:cNvPr id="18449" name="椭圆​​ 4"/>
                <p:cNvSpPr>
                  <a:spLocks noChangeArrowheads="1"/>
                </p:cNvSpPr>
                <p:nvPr/>
              </p:nvSpPr>
              <p:spPr bwMode="auto">
                <a:xfrm rot="-7146315">
                  <a:off x="-361950" y="361950"/>
                  <a:ext cx="2546350" cy="1822450"/>
                </a:xfrm>
                <a:custGeom>
                  <a:avLst/>
                  <a:gdLst>
                    <a:gd name="T0" fmla="*/ 1113443 w 3329483"/>
                    <a:gd name="T1" fmla="*/ 831930 h 2048912"/>
                    <a:gd name="T2" fmla="*/ 569524 w 3329483"/>
                    <a:gd name="T3" fmla="*/ 1282485 h 2048912"/>
                    <a:gd name="T4" fmla="*/ 0 w 3329483"/>
                    <a:gd name="T5" fmla="*/ 641243 h 2048912"/>
                    <a:gd name="T6" fmla="*/ 228975 w 3329483"/>
                    <a:gd name="T7" fmla="*/ 128142 h 2048912"/>
                    <a:gd name="T8" fmla="*/ 67826 w 3329483"/>
                    <a:gd name="T9" fmla="*/ 526679 h 2048912"/>
                    <a:gd name="T10" fmla="*/ 528255 w 3329483"/>
                    <a:gd name="T11" fmla="*/ 1051757 h 2048912"/>
                    <a:gd name="T12" fmla="*/ 988683 w 3329483"/>
                    <a:gd name="T13" fmla="*/ 526679 h 2048912"/>
                    <a:gd name="T14" fmla="*/ 534774 w 3329483"/>
                    <a:gd name="T15" fmla="*/ 1976 h 2048912"/>
                    <a:gd name="T16" fmla="*/ 569524 w 3329483"/>
                    <a:gd name="T17" fmla="*/ 0 h 2048912"/>
                    <a:gd name="T18" fmla="*/ 1139049 w 3329483"/>
                    <a:gd name="T19" fmla="*/ 641243 h 2048912"/>
                    <a:gd name="T20" fmla="*/ 1113443 w 3329483"/>
                    <a:gd name="T21" fmla="*/ 831930 h 20489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29483"/>
                    <a:gd name="T34" fmla="*/ 0 h 2048912"/>
                    <a:gd name="T35" fmla="*/ 3329483 w 3329483"/>
                    <a:gd name="T36" fmla="*/ 2048912 h 20489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29483" h="2048912">
                      <a:moveTo>
                        <a:pt x="3254639" y="1329098"/>
                      </a:moveTo>
                      <a:cubicBezTo>
                        <a:pt x="3043864" y="1746122"/>
                        <a:pt x="2411763" y="2048912"/>
                        <a:pt x="1664742" y="2048912"/>
                      </a:cubicBezTo>
                      <a:cubicBezTo>
                        <a:pt x="745331" y="2048912"/>
                        <a:pt x="0" y="1590247"/>
                        <a:pt x="0" y="1024456"/>
                      </a:cubicBezTo>
                      <a:cubicBezTo>
                        <a:pt x="0" y="688506"/>
                        <a:pt x="262776" y="390325"/>
                        <a:pt x="669301" y="204720"/>
                      </a:cubicBezTo>
                      <a:cubicBezTo>
                        <a:pt x="380839" y="357953"/>
                        <a:pt x="198258" y="586400"/>
                        <a:pt x="198259" y="841427"/>
                      </a:cubicBezTo>
                      <a:cubicBezTo>
                        <a:pt x="198258" y="1304722"/>
                        <a:pt x="800816" y="1680297"/>
                        <a:pt x="1544110" y="1680297"/>
                      </a:cubicBezTo>
                      <a:cubicBezTo>
                        <a:pt x="2287403" y="1680297"/>
                        <a:pt x="2889961" y="1304722"/>
                        <a:pt x="2889961" y="841427"/>
                      </a:cubicBezTo>
                      <a:cubicBezTo>
                        <a:pt x="2889961" y="382098"/>
                        <a:pt x="2297677" y="8995"/>
                        <a:pt x="1563167" y="3156"/>
                      </a:cubicBezTo>
                      <a:cubicBezTo>
                        <a:pt x="1596734" y="632"/>
                        <a:pt x="1630618" y="0"/>
                        <a:pt x="1664742" y="0"/>
                      </a:cubicBezTo>
                      <a:cubicBezTo>
                        <a:pt x="2584153" y="0"/>
                        <a:pt x="3329483" y="458665"/>
                        <a:pt x="3329483" y="1024456"/>
                      </a:cubicBezTo>
                      <a:cubicBezTo>
                        <a:pt x="3329483" y="1130542"/>
                        <a:pt x="3303280" y="1232862"/>
                        <a:pt x="3254639" y="1329098"/>
                      </a:cubicBezTo>
                      <a:close/>
                    </a:path>
                  </a:pathLst>
                </a:custGeom>
                <a:solidFill>
                  <a:schemeClr val="accent2">
                    <a:alpha val="81000"/>
                  </a:schemeClr>
                </a:solidFill>
                <a:ln w="9525">
                  <a:noFill/>
                  <a:miter lim="800000"/>
                  <a:headEnd/>
                  <a:tailEnd/>
                </a:ln>
              </p:spPr>
              <p:txBody>
                <a:bodyPr anchor="ctr"/>
                <a:lstStyle/>
                <a:p>
                  <a:endParaRPr lang="zh-CN" altLang="en-US"/>
                </a:p>
              </p:txBody>
            </p:sp>
            <p:sp>
              <p:nvSpPr>
                <p:cNvPr id="18450" name="新月形 24"/>
                <p:cNvSpPr>
                  <a:spLocks noChangeArrowheads="1"/>
                </p:cNvSpPr>
                <p:nvPr/>
              </p:nvSpPr>
              <p:spPr bwMode="auto">
                <a:xfrm rot="6728137">
                  <a:off x="553810" y="-421574"/>
                  <a:ext cx="716410" cy="1775797"/>
                </a:xfrm>
                <a:prstGeom prst="moon">
                  <a:avLst>
                    <a:gd name="adj" fmla="val 27472"/>
                  </a:avLst>
                </a:prstGeom>
                <a:gradFill rotWithShape="1">
                  <a:gsLst>
                    <a:gs pos="0">
                      <a:srgbClr val="FEFEFE"/>
                    </a:gs>
                    <a:gs pos="34999">
                      <a:srgbClr val="F4F4F4"/>
                    </a:gs>
                    <a:gs pos="68999">
                      <a:srgbClr val="FFFFFF"/>
                    </a:gs>
                    <a:gs pos="100000">
                      <a:srgbClr val="FFFFFF"/>
                    </a:gs>
                  </a:gsLst>
                  <a:lin ang="0" scaled="1"/>
                </a:gradFill>
                <a:ln w="9525">
                  <a:no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grpSp>
      </p:grpSp>
    </p:spTree>
    <p:extLst>
      <p:ext uri="{BB962C8B-B14F-4D97-AF65-F5344CB8AC3E}">
        <p14:creationId xmlns:p14="http://schemas.microsoft.com/office/powerpoint/2010/main" val="26365313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p:cBhvr>
                                        <p:cTn id="9" dur="500"/>
                                        <p:tgtEl>
                                          <p:spTgt spid="12290"/>
                                        </p:tgtEl>
                                      </p:cBhvr>
                                    </p:animEffect>
                                  </p:childTnLst>
                                </p:cTn>
                              </p:par>
                              <p:par>
                                <p:cTn id="10" presetID="10" presetClass="entr" presetSubtype="0" fill="hold" grpId="0" nodeType="withEffect">
                                  <p:stCondLst>
                                    <p:cond delay="250"/>
                                  </p:stCondLst>
                                  <p:childTnLst>
                                    <p:set>
                                      <p:cBhvr>
                                        <p:cTn id="11" dur="1" fill="hold">
                                          <p:stCondLst>
                                            <p:cond delay="0"/>
                                          </p:stCondLst>
                                        </p:cTn>
                                        <p:tgtEl>
                                          <p:spTgt spid="12291"/>
                                        </p:tgtEl>
                                        <p:attrNameLst>
                                          <p:attrName>style.visibility</p:attrName>
                                        </p:attrNameLst>
                                      </p:cBhvr>
                                      <p:to>
                                        <p:strVal val="visible"/>
                                      </p:to>
                                    </p:set>
                                    <p:anim calcmode="lin" valueType="num">
                                      <p:cBhvr>
                                        <p:cTn id="12" dur="500" fill="hold"/>
                                        <p:tgtEl>
                                          <p:spTgt spid="12291"/>
                                        </p:tgtEl>
                                        <p:attrNameLst>
                                          <p:attrName>ppt_w</p:attrName>
                                        </p:attrNameLst>
                                      </p:cBhvr>
                                      <p:tavLst>
                                        <p:tav tm="0">
                                          <p:val>
                                            <p:fltVal val="0"/>
                                          </p:val>
                                        </p:tav>
                                        <p:tav tm="100000">
                                          <p:val>
                                            <p:strVal val="#ppt_w"/>
                                          </p:val>
                                        </p:tav>
                                      </p:tavLst>
                                    </p:anim>
                                    <p:anim calcmode="lin" valueType="num">
                                      <p:cBhvr>
                                        <p:cTn id="13" dur="500" fill="hold"/>
                                        <p:tgtEl>
                                          <p:spTgt spid="12291"/>
                                        </p:tgtEl>
                                        <p:attrNameLst>
                                          <p:attrName>ppt_h</p:attrName>
                                        </p:attrNameLst>
                                      </p:cBhvr>
                                      <p:tavLst>
                                        <p:tav tm="0">
                                          <p:val>
                                            <p:fltVal val="0"/>
                                          </p:val>
                                        </p:tav>
                                        <p:tav tm="100000">
                                          <p:val>
                                            <p:strVal val="#ppt_h"/>
                                          </p:val>
                                        </p:tav>
                                      </p:tavLst>
                                    </p:anim>
                                    <p:animEffect>
                                      <p:cBhvr>
                                        <p:cTn id="14" dur="500"/>
                                        <p:tgtEl>
                                          <p:spTgt spid="12291"/>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2292"/>
                                        </p:tgtEl>
                                        <p:attrNameLst>
                                          <p:attrName>style.visibility</p:attrName>
                                        </p:attrNameLst>
                                      </p:cBhvr>
                                      <p:to>
                                        <p:strVal val="visible"/>
                                      </p:to>
                                    </p:set>
                                    <p:anim calcmode="lin" valueType="num">
                                      <p:cBhvr>
                                        <p:cTn id="17" dur="500" fill="hold"/>
                                        <p:tgtEl>
                                          <p:spTgt spid="12292"/>
                                        </p:tgtEl>
                                        <p:attrNameLst>
                                          <p:attrName>ppt_w</p:attrName>
                                        </p:attrNameLst>
                                      </p:cBhvr>
                                      <p:tavLst>
                                        <p:tav tm="0">
                                          <p:val>
                                            <p:fltVal val="0"/>
                                          </p:val>
                                        </p:tav>
                                        <p:tav tm="100000">
                                          <p:val>
                                            <p:strVal val="#ppt_w"/>
                                          </p:val>
                                        </p:tav>
                                      </p:tavLst>
                                    </p:anim>
                                    <p:anim calcmode="lin" valueType="num">
                                      <p:cBhvr>
                                        <p:cTn id="18" dur="500" fill="hold"/>
                                        <p:tgtEl>
                                          <p:spTgt spid="12292"/>
                                        </p:tgtEl>
                                        <p:attrNameLst>
                                          <p:attrName>ppt_h</p:attrName>
                                        </p:attrNameLst>
                                      </p:cBhvr>
                                      <p:tavLst>
                                        <p:tav tm="0">
                                          <p:val>
                                            <p:fltVal val="0"/>
                                          </p:val>
                                        </p:tav>
                                        <p:tav tm="100000">
                                          <p:val>
                                            <p:strVal val="#ppt_h"/>
                                          </p:val>
                                        </p:tav>
                                      </p:tavLst>
                                    </p:anim>
                                    <p:animEffect>
                                      <p:cBhvr>
                                        <p:cTn id="19" dur="500"/>
                                        <p:tgtEl>
                                          <p:spTgt spid="12292"/>
                                        </p:tgtEl>
                                      </p:cBhvr>
                                    </p:animEffect>
                                  </p:childTnLst>
                                </p:cTn>
                              </p:par>
                            </p:childTnLst>
                          </p:cTn>
                        </p:par>
                        <p:par>
                          <p:cTn id="20" fill="hold" nodeType="afterGroup">
                            <p:stCondLst>
                              <p:cond delay="1000"/>
                            </p:stCondLst>
                            <p:childTnLst>
                              <p:par>
                                <p:cTn id="21" presetID="42"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2297"/>
                                        </p:tgtEl>
                                        <p:attrNameLst>
                                          <p:attrName>style.visibility</p:attrName>
                                        </p:attrNameLst>
                                      </p:cBhvr>
                                      <p:to>
                                        <p:strVal val="visible"/>
                                      </p:to>
                                    </p:set>
                                    <p:animEffect>
                                      <p:cBhvr>
                                        <p:cTn id="28" dur="1000"/>
                                        <p:tgtEl>
                                          <p:spTgt spid="12297"/>
                                        </p:tgtEl>
                                      </p:cBhvr>
                                    </p:animEffect>
                                    <p:anim calcmode="lin" valueType="num">
                                      <p:cBhvr>
                                        <p:cTn id="29" dur="1000" fill="hold"/>
                                        <p:tgtEl>
                                          <p:spTgt spid="12297"/>
                                        </p:tgtEl>
                                        <p:attrNameLst>
                                          <p:attrName>ppt_x</p:attrName>
                                        </p:attrNameLst>
                                      </p:cBhvr>
                                      <p:tavLst>
                                        <p:tav tm="0">
                                          <p:val>
                                            <p:strVal val="#ppt_x"/>
                                          </p:val>
                                        </p:tav>
                                        <p:tav tm="100000">
                                          <p:val>
                                            <p:strVal val="#ppt_x"/>
                                          </p:val>
                                        </p:tav>
                                      </p:tavLst>
                                    </p:anim>
                                    <p:anim calcmode="lin" valueType="num">
                                      <p:cBhvr>
                                        <p:cTn id="30" dur="1000" fill="hold"/>
                                        <p:tgtEl>
                                          <p:spTgt spid="12297"/>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2000"/>
                            </p:stCondLst>
                            <p:childTnLst>
                              <p:par>
                                <p:cTn id="32" presetID="47" presetClass="entr" presetSubtype="0" fill="hold" grpId="0" nodeType="afterEffect">
                                  <p:stCondLst>
                                    <p:cond delay="0"/>
                                  </p:stCondLst>
                                  <p:childTnLst>
                                    <p:set>
                                      <p:cBhvr>
                                        <p:cTn id="33" dur="1" fill="hold">
                                          <p:stCondLst>
                                            <p:cond delay="0"/>
                                          </p:stCondLst>
                                        </p:cTn>
                                        <p:tgtEl>
                                          <p:spTgt spid="12298"/>
                                        </p:tgtEl>
                                        <p:attrNameLst>
                                          <p:attrName>style.visibility</p:attrName>
                                        </p:attrNameLst>
                                      </p:cBhvr>
                                      <p:to>
                                        <p:strVal val="visible"/>
                                      </p:to>
                                    </p:set>
                                    <p:animEffect>
                                      <p:cBhvr>
                                        <p:cTn id="34" dur="1000"/>
                                        <p:tgtEl>
                                          <p:spTgt spid="12298"/>
                                        </p:tgtEl>
                                      </p:cBhvr>
                                    </p:animEffect>
                                    <p:anim calcmode="lin" valueType="num">
                                      <p:cBhvr>
                                        <p:cTn id="35" dur="1000" fill="hold"/>
                                        <p:tgtEl>
                                          <p:spTgt spid="12298"/>
                                        </p:tgtEl>
                                        <p:attrNameLst>
                                          <p:attrName>ppt_x</p:attrName>
                                        </p:attrNameLst>
                                      </p:cBhvr>
                                      <p:tavLst>
                                        <p:tav tm="0">
                                          <p:val>
                                            <p:strVal val="#ppt_x"/>
                                          </p:val>
                                        </p:tav>
                                        <p:tav tm="100000">
                                          <p:val>
                                            <p:strVal val="#ppt_x"/>
                                          </p:val>
                                        </p:tav>
                                      </p:tavLst>
                                    </p:anim>
                                    <p:anim calcmode="lin" valueType="num">
                                      <p:cBhvr>
                                        <p:cTn id="36" dur="1000" fill="hold"/>
                                        <p:tgtEl>
                                          <p:spTgt spid="1229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12294"/>
                                        </p:tgtEl>
                                        <p:attrNameLst>
                                          <p:attrName>style.visibility</p:attrName>
                                        </p:attrNameLst>
                                      </p:cBhvr>
                                      <p:to>
                                        <p:strVal val="visible"/>
                                      </p:to>
                                    </p:set>
                                    <p:animEffect>
                                      <p:cBhvr>
                                        <p:cTn id="45" dur="500"/>
                                        <p:tgtEl>
                                          <p:spTgt spid="12294"/>
                                        </p:tgtEl>
                                      </p:cBhvr>
                                    </p:animEffect>
                                  </p:childTnLst>
                                </p:cTn>
                              </p:par>
                            </p:childTnLst>
                          </p:cTn>
                        </p:par>
                        <p:par>
                          <p:cTn id="46" fill="hold" nodeType="afterGroup">
                            <p:stCondLst>
                              <p:cond delay="3500"/>
                            </p:stCondLst>
                            <p:childTnLst>
                              <p:par>
                                <p:cTn id="47" presetID="26" presetClass="emph" presetSubtype="0" repeatCount="2000" fill="hold" grpId="1" nodeType="afterEffect">
                                  <p:stCondLst>
                                    <p:cond delay="0"/>
                                  </p:stCondLst>
                                  <p:childTnLst>
                                    <p:animEffect>
                                      <p:cBhvr>
                                        <p:cTn id="48" dur="250" tmFilter="0, 0; .2, .5; .8, .5; 1, 0"/>
                                        <p:tgtEl>
                                          <p:spTgt spid="12294"/>
                                        </p:tgtEl>
                                      </p:cBhvr>
                                    </p:animEffect>
                                    <p:animScale>
                                      <p:cBhvr>
                                        <p:cTn id="49" dur="125" autoRev="1" fill="hold"/>
                                        <p:tgtEl>
                                          <p:spTgt spid="12294"/>
                                        </p:tgtEl>
                                      </p:cBhvr>
                                      <p:by x="105000" y="105000"/>
                                    </p:animScale>
                                  </p:childTnLst>
                                </p:cTn>
                              </p:par>
                            </p:childTnLst>
                          </p:cTn>
                        </p:par>
                        <p:par>
                          <p:cTn id="50" fill="hold" nodeType="afterGroup">
                            <p:stCondLst>
                              <p:cond delay="4000"/>
                            </p:stCondLst>
                            <p:childTnLst>
                              <p:par>
                                <p:cTn id="51" presetID="14" presetClass="entr" presetSubtype="10" fill="hold" grpId="0" nodeType="afterEffect">
                                  <p:stCondLst>
                                    <p:cond delay="0"/>
                                  </p:stCondLst>
                                  <p:childTnLst>
                                    <p:set>
                                      <p:cBhvr>
                                        <p:cTn id="52" dur="1" fill="hold">
                                          <p:stCondLst>
                                            <p:cond delay="0"/>
                                          </p:stCondLst>
                                        </p:cTn>
                                        <p:tgtEl>
                                          <p:spTgt spid="12293"/>
                                        </p:tgtEl>
                                        <p:attrNameLst>
                                          <p:attrName>style.visibility</p:attrName>
                                        </p:attrNameLst>
                                      </p:cBhvr>
                                      <p:to>
                                        <p:strVal val="visible"/>
                                      </p:to>
                                    </p:set>
                                    <p:animEffect>
                                      <p:cBhvr>
                                        <p:cTn id="53" dur="500"/>
                                        <p:tgtEl>
                                          <p:spTgt spid="12293"/>
                                        </p:tgtEl>
                                      </p:cBhvr>
                                    </p:animEffect>
                                  </p:childTnLst>
                                </p:cTn>
                              </p:par>
                            </p:childTnLst>
                          </p:cTn>
                        </p:par>
                        <p:par>
                          <p:cTn id="54" fill="hold" nodeType="afterGroup">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12296"/>
                                        </p:tgtEl>
                                        <p:attrNameLst>
                                          <p:attrName>style.visibility</p:attrName>
                                        </p:attrNameLst>
                                      </p:cBhvr>
                                      <p:to>
                                        <p:strVal val="visible"/>
                                      </p:to>
                                    </p:set>
                                    <p:animEffect>
                                      <p:cBhvr>
                                        <p:cTn id="57" dur="500"/>
                                        <p:tgtEl>
                                          <p:spTgt spid="12296"/>
                                        </p:tgtEl>
                                      </p:cBhvr>
                                    </p:animEffect>
                                  </p:childTnLst>
                                </p:cTn>
                              </p:par>
                            </p:childTnLst>
                          </p:cTn>
                        </p:par>
                        <p:par>
                          <p:cTn id="58" fill="hold" nodeType="afterGroup">
                            <p:stCondLst>
                              <p:cond delay="5000"/>
                            </p:stCondLst>
                            <p:childTnLst>
                              <p:par>
                                <p:cTn id="59" presetID="26" presetClass="emph" presetSubtype="0" repeatCount="2000" fill="hold" grpId="1" nodeType="afterEffect">
                                  <p:stCondLst>
                                    <p:cond delay="0"/>
                                  </p:stCondLst>
                                  <p:childTnLst>
                                    <p:animEffect>
                                      <p:cBhvr>
                                        <p:cTn id="60" dur="250" tmFilter="0, 0; .2, .5; .8, .5; 1, 0"/>
                                        <p:tgtEl>
                                          <p:spTgt spid="12296"/>
                                        </p:tgtEl>
                                      </p:cBhvr>
                                    </p:animEffect>
                                    <p:animScale>
                                      <p:cBhvr>
                                        <p:cTn id="61" dur="125" autoRev="1" fill="hold"/>
                                        <p:tgtEl>
                                          <p:spTgt spid="12296"/>
                                        </p:tgtEl>
                                      </p:cBhvr>
                                      <p:by x="105000" y="105000"/>
                                    </p:animScale>
                                  </p:childTnLst>
                                </p:cTn>
                              </p:par>
                            </p:childTnLst>
                          </p:cTn>
                        </p:par>
                        <p:par>
                          <p:cTn id="62" fill="hold" nodeType="afterGroup">
                            <p:stCondLst>
                              <p:cond delay="5500"/>
                            </p:stCondLst>
                            <p:childTnLst>
                              <p:par>
                                <p:cTn id="63" presetID="14" presetClass="entr" presetSubtype="10" fill="hold" grpId="0" nodeType="afterEffect">
                                  <p:stCondLst>
                                    <p:cond delay="0"/>
                                  </p:stCondLst>
                                  <p:childTnLst>
                                    <p:set>
                                      <p:cBhvr>
                                        <p:cTn id="64" dur="1" fill="hold">
                                          <p:stCondLst>
                                            <p:cond delay="0"/>
                                          </p:stCondLst>
                                        </p:cTn>
                                        <p:tgtEl>
                                          <p:spTgt spid="12295"/>
                                        </p:tgtEl>
                                        <p:attrNameLst>
                                          <p:attrName>style.visibility</p:attrName>
                                        </p:attrNameLst>
                                      </p:cBhvr>
                                      <p:to>
                                        <p:strVal val="visible"/>
                                      </p:to>
                                    </p:set>
                                    <p:animEffect>
                                      <p:cBhvr>
                                        <p:cTn id="65"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ldLvl="0" animBg="1" autoUpdateAnimBg="0"/>
      <p:bldP spid="12291" grpId="0" bldLvl="0" animBg="1" autoUpdateAnimBg="0"/>
      <p:bldP spid="12292" grpId="0" bldLvl="0" animBg="1" autoUpdateAnimBg="0"/>
      <p:bldP spid="12293" grpId="0" bldLvl="0" animBg="1" autoUpdateAnimBg="0"/>
      <p:bldP spid="12294" grpId="0" bldLvl="0" animBg="1" autoUpdateAnimBg="0"/>
      <p:bldP spid="12294" grpId="1" bldLvl="0" animBg="1" autoUpdateAnimBg="0"/>
      <p:bldP spid="12295" grpId="0" bldLvl="0" animBg="1" autoUpdateAnimBg="0"/>
      <p:bldP spid="12296" grpId="0" bldLvl="0" animBg="1" autoUpdateAnimBg="0"/>
      <p:bldP spid="12296" grpId="1" bldLvl="0" animBg="1" autoUpdateAnimBg="0"/>
      <p:bldP spid="12297" grpId="0" bldLvl="0" autoUpdateAnimBg="0"/>
      <p:bldP spid="12298"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组合 12"/>
          <p:cNvGrpSpPr>
            <a:grpSpLocks/>
          </p:cNvGrpSpPr>
          <p:nvPr/>
        </p:nvGrpSpPr>
        <p:grpSpPr bwMode="auto">
          <a:xfrm>
            <a:off x="4478339" y="2739284"/>
            <a:ext cx="1258887" cy="244550"/>
            <a:chOff x="0" y="0"/>
            <a:chExt cx="1259586" cy="245167"/>
          </a:xfrm>
          <a:solidFill>
            <a:schemeClr val="accent2"/>
          </a:solidFill>
        </p:grpSpPr>
        <p:sp>
          <p:nvSpPr>
            <p:cNvPr id="27679" name="Rectangle 26"/>
            <p:cNvSpPr>
              <a:spLocks noChangeArrowheads="1"/>
            </p:cNvSpPr>
            <p:nvPr/>
          </p:nvSpPr>
          <p:spPr bwMode="auto">
            <a:xfrm>
              <a:off x="0" y="81196"/>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80" name="Oval 10"/>
            <p:cNvSpPr>
              <a:spLocks noChangeArrowheads="1"/>
            </p:cNvSpPr>
            <p:nvPr/>
          </p:nvSpPr>
          <p:spPr bwMode="auto">
            <a:xfrm>
              <a:off x="540354"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7" name="组合 15"/>
          <p:cNvGrpSpPr>
            <a:grpSpLocks/>
          </p:cNvGrpSpPr>
          <p:nvPr/>
        </p:nvGrpSpPr>
        <p:grpSpPr bwMode="auto">
          <a:xfrm>
            <a:off x="1914525" y="2747223"/>
            <a:ext cx="1258888" cy="236611"/>
            <a:chOff x="0" y="0"/>
            <a:chExt cx="1259586" cy="237722"/>
          </a:xfrm>
          <a:solidFill>
            <a:schemeClr val="accent2"/>
          </a:solidFill>
        </p:grpSpPr>
        <p:sp>
          <p:nvSpPr>
            <p:cNvPr id="27677" name="Rectangle 8"/>
            <p:cNvSpPr>
              <a:spLocks noChangeArrowheads="1"/>
            </p:cNvSpPr>
            <p:nvPr/>
          </p:nvSpPr>
          <p:spPr bwMode="auto">
            <a:xfrm>
              <a:off x="0" y="73751"/>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8" name="Oval 30"/>
            <p:cNvSpPr>
              <a:spLocks noChangeArrowheads="1"/>
            </p:cNvSpPr>
            <p:nvPr/>
          </p:nvSpPr>
          <p:spPr bwMode="auto">
            <a:xfrm>
              <a:off x="517995"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8" name="组合 18"/>
          <p:cNvGrpSpPr>
            <a:grpSpLocks/>
          </p:cNvGrpSpPr>
          <p:nvPr/>
        </p:nvGrpSpPr>
        <p:grpSpPr bwMode="auto">
          <a:xfrm>
            <a:off x="7042150" y="2750399"/>
            <a:ext cx="1258888" cy="233435"/>
            <a:chOff x="0" y="0"/>
            <a:chExt cx="1259586" cy="233418"/>
          </a:xfrm>
          <a:solidFill>
            <a:schemeClr val="accent2"/>
          </a:solidFill>
        </p:grpSpPr>
        <p:sp>
          <p:nvSpPr>
            <p:cNvPr id="27675" name="Round Same Side Corner Rectangle 6"/>
            <p:cNvSpPr>
              <a:spLocks/>
            </p:cNvSpPr>
            <p:nvPr/>
          </p:nvSpPr>
          <p:spPr bwMode="auto">
            <a:xfrm rot="5400000">
              <a:off x="547808" y="-478360"/>
              <a:ext cx="163970" cy="1259586"/>
            </a:xfrm>
            <a:custGeom>
              <a:avLst/>
              <a:gdLst>
                <a:gd name="T0" fmla="*/ 81985 w 163970"/>
                <a:gd name="T1" fmla="*/ 0 h 1259586"/>
                <a:gd name="T2" fmla="*/ 81985 w 163970"/>
                <a:gd name="T3" fmla="*/ 0 h 1259586"/>
                <a:gd name="T4" fmla="*/ 163970 w 163970"/>
                <a:gd name="T5" fmla="*/ 81985 h 1259586"/>
                <a:gd name="T6" fmla="*/ 163970 w 163970"/>
                <a:gd name="T7" fmla="*/ 1259586 h 1259586"/>
                <a:gd name="T8" fmla="*/ 163970 w 163970"/>
                <a:gd name="T9" fmla="*/ 1259586 h 1259586"/>
                <a:gd name="T10" fmla="*/ 0 w 163970"/>
                <a:gd name="T11" fmla="*/ 1259586 h 1259586"/>
                <a:gd name="T12" fmla="*/ 0 w 163970"/>
                <a:gd name="T13" fmla="*/ 1259586 h 1259586"/>
                <a:gd name="T14" fmla="*/ 0 w 163970"/>
                <a:gd name="T15" fmla="*/ 81985 h 1259586"/>
                <a:gd name="T16" fmla="*/ 81985 w 163970"/>
                <a:gd name="T17" fmla="*/ 0 h 12595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970" h="1259586">
                  <a:moveTo>
                    <a:pt x="81985" y="0"/>
                  </a:moveTo>
                  <a:lnTo>
                    <a:pt x="81985" y="0"/>
                  </a:lnTo>
                  <a:cubicBezTo>
                    <a:pt x="127264" y="0"/>
                    <a:pt x="163970" y="36706"/>
                    <a:pt x="163970" y="81985"/>
                  </a:cubicBezTo>
                  <a:lnTo>
                    <a:pt x="163970" y="1259586"/>
                  </a:lnTo>
                  <a:lnTo>
                    <a:pt x="0" y="1259586"/>
                  </a:lnTo>
                  <a:lnTo>
                    <a:pt x="0" y="81985"/>
                  </a:lnTo>
                  <a:cubicBezTo>
                    <a:pt x="0" y="36706"/>
                    <a:pt x="36706" y="0"/>
                    <a:pt x="81985" y="0"/>
                  </a:cubicBezTo>
                  <a:close/>
                </a:path>
              </a:pathLst>
            </a:custGeom>
            <a:grpFill/>
            <a:ln w="9525">
              <a:noFill/>
              <a:round/>
              <a:headEnd/>
              <a:tailEnd/>
            </a:ln>
          </p:spPr>
          <p:txBody>
            <a:bodyPr anchor="ctr"/>
            <a:lstStyle/>
            <a:p>
              <a:endParaRPr lang="zh-CN" altLang="en-US"/>
            </a:p>
          </p:txBody>
        </p:sp>
        <p:sp>
          <p:nvSpPr>
            <p:cNvPr id="27676" name="Oval 39"/>
            <p:cNvSpPr>
              <a:spLocks noChangeArrowheads="1"/>
            </p:cNvSpPr>
            <p:nvPr/>
          </p:nvSpPr>
          <p:spPr bwMode="auto">
            <a:xfrm>
              <a:off x="568304"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9" name="组合 21"/>
          <p:cNvGrpSpPr>
            <a:grpSpLocks/>
          </p:cNvGrpSpPr>
          <p:nvPr/>
        </p:nvGrpSpPr>
        <p:grpSpPr bwMode="auto">
          <a:xfrm>
            <a:off x="3195639" y="2820271"/>
            <a:ext cx="1260475" cy="241374"/>
            <a:chOff x="0" y="0"/>
            <a:chExt cx="1259586" cy="240868"/>
          </a:xfrm>
          <a:solidFill>
            <a:schemeClr val="accent1">
              <a:alpha val="51000"/>
            </a:schemeClr>
          </a:solidFill>
        </p:grpSpPr>
        <p:sp>
          <p:nvSpPr>
            <p:cNvPr id="27673" name="Rectangle 25"/>
            <p:cNvSpPr>
              <a:spLocks noChangeArrowheads="1"/>
            </p:cNvSpPr>
            <p:nvPr/>
          </p:nvSpPr>
          <p:spPr bwMode="auto">
            <a:xfrm>
              <a:off x="0" y="0"/>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4" name="Oval 44"/>
            <p:cNvSpPr>
              <a:spLocks noChangeArrowheads="1"/>
            </p:cNvSpPr>
            <p:nvPr/>
          </p:nvSpPr>
          <p:spPr bwMode="auto">
            <a:xfrm>
              <a:off x="562714" y="61991"/>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10" name="组合 24"/>
          <p:cNvGrpSpPr>
            <a:grpSpLocks/>
          </p:cNvGrpSpPr>
          <p:nvPr/>
        </p:nvGrpSpPr>
        <p:grpSpPr bwMode="auto">
          <a:xfrm>
            <a:off x="631826" y="2820271"/>
            <a:ext cx="1260475" cy="241374"/>
            <a:chOff x="0" y="0"/>
            <a:chExt cx="1259586" cy="240866"/>
          </a:xfrm>
          <a:solidFill>
            <a:schemeClr val="accent1">
              <a:alpha val="45000"/>
            </a:schemeClr>
          </a:solidFill>
        </p:grpSpPr>
        <p:sp>
          <p:nvSpPr>
            <p:cNvPr id="27671" name="Round Same Side Corner Rectangle 23"/>
            <p:cNvSpPr>
              <a:spLocks/>
            </p:cNvSpPr>
            <p:nvPr/>
          </p:nvSpPr>
          <p:spPr bwMode="auto">
            <a:xfrm rot="16200000" flipH="1">
              <a:off x="547808" y="-547808"/>
              <a:ext cx="163970" cy="1259586"/>
            </a:xfrm>
            <a:custGeom>
              <a:avLst/>
              <a:gdLst>
                <a:gd name="T0" fmla="*/ 81985 w 163970"/>
                <a:gd name="T1" fmla="*/ 0 h 1259586"/>
                <a:gd name="T2" fmla="*/ 81985 w 163970"/>
                <a:gd name="T3" fmla="*/ 0 h 1259586"/>
                <a:gd name="T4" fmla="*/ 163970 w 163970"/>
                <a:gd name="T5" fmla="*/ 81985 h 1259586"/>
                <a:gd name="T6" fmla="*/ 163970 w 163970"/>
                <a:gd name="T7" fmla="*/ 1259586 h 1259586"/>
                <a:gd name="T8" fmla="*/ 163970 w 163970"/>
                <a:gd name="T9" fmla="*/ 1259586 h 1259586"/>
                <a:gd name="T10" fmla="*/ 0 w 163970"/>
                <a:gd name="T11" fmla="*/ 1259586 h 1259586"/>
                <a:gd name="T12" fmla="*/ 0 w 163970"/>
                <a:gd name="T13" fmla="*/ 1259586 h 1259586"/>
                <a:gd name="T14" fmla="*/ 0 w 163970"/>
                <a:gd name="T15" fmla="*/ 81985 h 1259586"/>
                <a:gd name="T16" fmla="*/ 81985 w 163970"/>
                <a:gd name="T17" fmla="*/ 0 h 12595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970" h="1259586">
                  <a:moveTo>
                    <a:pt x="81985" y="0"/>
                  </a:moveTo>
                  <a:lnTo>
                    <a:pt x="81985" y="0"/>
                  </a:lnTo>
                  <a:cubicBezTo>
                    <a:pt x="127264" y="0"/>
                    <a:pt x="163970" y="36706"/>
                    <a:pt x="163970" y="81985"/>
                  </a:cubicBezTo>
                  <a:lnTo>
                    <a:pt x="163970" y="1259586"/>
                  </a:lnTo>
                  <a:lnTo>
                    <a:pt x="0" y="1259586"/>
                  </a:lnTo>
                  <a:lnTo>
                    <a:pt x="0" y="81985"/>
                  </a:lnTo>
                  <a:cubicBezTo>
                    <a:pt x="0" y="36706"/>
                    <a:pt x="36706" y="0"/>
                    <a:pt x="81985" y="0"/>
                  </a:cubicBezTo>
                  <a:close/>
                </a:path>
              </a:pathLst>
            </a:custGeom>
            <a:grpFill/>
            <a:ln w="9525">
              <a:noFill/>
              <a:round/>
              <a:headEnd/>
              <a:tailEnd/>
            </a:ln>
          </p:spPr>
          <p:txBody>
            <a:bodyPr anchor="ctr"/>
            <a:lstStyle/>
            <a:p>
              <a:endParaRPr lang="zh-CN" altLang="en-US"/>
            </a:p>
          </p:txBody>
        </p:sp>
        <p:sp>
          <p:nvSpPr>
            <p:cNvPr id="27672" name="Oval 46"/>
            <p:cNvSpPr>
              <a:spLocks noChangeArrowheads="1"/>
            </p:cNvSpPr>
            <p:nvPr/>
          </p:nvSpPr>
          <p:spPr bwMode="auto">
            <a:xfrm>
              <a:off x="570168" y="61989"/>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11" name="组合 27"/>
          <p:cNvGrpSpPr>
            <a:grpSpLocks/>
          </p:cNvGrpSpPr>
          <p:nvPr/>
        </p:nvGrpSpPr>
        <p:grpSpPr bwMode="auto">
          <a:xfrm>
            <a:off x="5759451" y="2820271"/>
            <a:ext cx="1260475" cy="241374"/>
            <a:chOff x="0" y="0"/>
            <a:chExt cx="1259586" cy="240869"/>
          </a:xfrm>
          <a:solidFill>
            <a:schemeClr val="accent1">
              <a:alpha val="64000"/>
            </a:schemeClr>
          </a:solidFill>
        </p:grpSpPr>
        <p:sp>
          <p:nvSpPr>
            <p:cNvPr id="27669" name="Rectangle 27"/>
            <p:cNvSpPr>
              <a:spLocks noChangeArrowheads="1"/>
            </p:cNvSpPr>
            <p:nvPr/>
          </p:nvSpPr>
          <p:spPr bwMode="auto">
            <a:xfrm>
              <a:off x="0" y="0"/>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0" name="Oval 47"/>
            <p:cNvSpPr>
              <a:spLocks noChangeArrowheads="1"/>
            </p:cNvSpPr>
            <p:nvPr/>
          </p:nvSpPr>
          <p:spPr bwMode="auto">
            <a:xfrm>
              <a:off x="590663" y="61992"/>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sp>
        <p:nvSpPr>
          <p:cNvPr id="33823" name="Freeform 5"/>
          <p:cNvSpPr>
            <a:spLocks noEditPoints="1"/>
          </p:cNvSpPr>
          <p:nvPr/>
        </p:nvSpPr>
        <p:spPr bwMode="auto">
          <a:xfrm>
            <a:off x="1057275" y="3207740"/>
            <a:ext cx="477838" cy="522449"/>
          </a:xfrm>
          <a:custGeom>
            <a:avLst/>
            <a:gdLst>
              <a:gd name="T0" fmla="*/ 2147483646 w 1516"/>
              <a:gd name="T1" fmla="*/ 2147483646 h 1648"/>
              <a:gd name="T2" fmla="*/ 2147483646 w 1516"/>
              <a:gd name="T3" fmla="*/ 2147483646 h 1648"/>
              <a:gd name="T4" fmla="*/ 2147483646 w 1516"/>
              <a:gd name="T5" fmla="*/ 2147483646 h 1648"/>
              <a:gd name="T6" fmla="*/ 2147483646 w 1516"/>
              <a:gd name="T7" fmla="*/ 2147483646 h 1648"/>
              <a:gd name="T8" fmla="*/ 2147483646 w 1516"/>
              <a:gd name="T9" fmla="*/ 2147483646 h 1648"/>
              <a:gd name="T10" fmla="*/ 2147483646 w 1516"/>
              <a:gd name="T11" fmla="*/ 2147483646 h 1648"/>
              <a:gd name="T12" fmla="*/ 2147483646 w 1516"/>
              <a:gd name="T13" fmla="*/ 2147483646 h 1648"/>
              <a:gd name="T14" fmla="*/ 2147483646 w 1516"/>
              <a:gd name="T15" fmla="*/ 2147483646 h 1648"/>
              <a:gd name="T16" fmla="*/ 2147483646 w 1516"/>
              <a:gd name="T17" fmla="*/ 2147483646 h 1648"/>
              <a:gd name="T18" fmla="*/ 2147483646 w 1516"/>
              <a:gd name="T19" fmla="*/ 2147483646 h 1648"/>
              <a:gd name="T20" fmla="*/ 2147483646 w 1516"/>
              <a:gd name="T21" fmla="*/ 2147483646 h 1648"/>
              <a:gd name="T22" fmla="*/ 2147483646 w 1516"/>
              <a:gd name="T23" fmla="*/ 2147483646 h 1648"/>
              <a:gd name="T24" fmla="*/ 2147483646 w 1516"/>
              <a:gd name="T25" fmla="*/ 2147483646 h 1648"/>
              <a:gd name="T26" fmla="*/ 2147483646 w 1516"/>
              <a:gd name="T27" fmla="*/ 2147483646 h 1648"/>
              <a:gd name="T28" fmla="*/ 2147483646 w 1516"/>
              <a:gd name="T29" fmla="*/ 0 h 1648"/>
              <a:gd name="T30" fmla="*/ 2147483646 w 1516"/>
              <a:gd name="T31" fmla="*/ 2147483646 h 1648"/>
              <a:gd name="T32" fmla="*/ 2147483646 w 1516"/>
              <a:gd name="T33" fmla="*/ 2147483646 h 1648"/>
              <a:gd name="T34" fmla="*/ 2147483646 w 1516"/>
              <a:gd name="T35" fmla="*/ 2147483646 h 1648"/>
              <a:gd name="T36" fmla="*/ 0 w 1516"/>
              <a:gd name="T37" fmla="*/ 2147483646 h 1648"/>
              <a:gd name="T38" fmla="*/ 0 w 1516"/>
              <a:gd name="T39" fmla="*/ 2147483646 h 1648"/>
              <a:gd name="T40" fmla="*/ 2147483646 w 1516"/>
              <a:gd name="T41" fmla="*/ 2147483646 h 1648"/>
              <a:gd name="T42" fmla="*/ 2147483646 w 1516"/>
              <a:gd name="T43" fmla="*/ 2147483646 h 1648"/>
              <a:gd name="T44" fmla="*/ 2147483646 w 1516"/>
              <a:gd name="T45" fmla="*/ 2147483646 h 1648"/>
              <a:gd name="T46" fmla="*/ 2147483646 w 1516"/>
              <a:gd name="T47" fmla="*/ 2147483646 h 1648"/>
              <a:gd name="T48" fmla="*/ 2147483646 w 1516"/>
              <a:gd name="T49" fmla="*/ 2147483646 h 1648"/>
              <a:gd name="T50" fmla="*/ 2147483646 w 1516"/>
              <a:gd name="T51" fmla="*/ 2147483646 h 1648"/>
              <a:gd name="T52" fmla="*/ 2147483646 w 1516"/>
              <a:gd name="T53" fmla="*/ 2147483646 h 1648"/>
              <a:gd name="T54" fmla="*/ 2147483646 w 1516"/>
              <a:gd name="T55" fmla="*/ 2147483646 h 1648"/>
              <a:gd name="T56" fmla="*/ 2147483646 w 1516"/>
              <a:gd name="T57" fmla="*/ 2147483646 h 1648"/>
              <a:gd name="T58" fmla="*/ 2147483646 w 1516"/>
              <a:gd name="T59" fmla="*/ 2147483646 h 1648"/>
              <a:gd name="T60" fmla="*/ 2147483646 w 1516"/>
              <a:gd name="T61" fmla="*/ 2147483646 h 1648"/>
              <a:gd name="T62" fmla="*/ 2147483646 w 1516"/>
              <a:gd name="T63" fmla="*/ 2147483646 h 1648"/>
              <a:gd name="T64" fmla="*/ 2147483646 w 1516"/>
              <a:gd name="T65" fmla="*/ 2147483646 h 1648"/>
              <a:gd name="T66" fmla="*/ 2147483646 w 1516"/>
              <a:gd name="T67" fmla="*/ 2147483646 h 1648"/>
              <a:gd name="T68" fmla="*/ 2147483646 w 1516"/>
              <a:gd name="T69" fmla="*/ 2147483646 h 1648"/>
              <a:gd name="T70" fmla="*/ 2147483646 w 1516"/>
              <a:gd name="T71" fmla="*/ 2147483646 h 1648"/>
              <a:gd name="T72" fmla="*/ 2147483646 w 1516"/>
              <a:gd name="T73" fmla="*/ 2147483646 h 1648"/>
              <a:gd name="T74" fmla="*/ 2147483646 w 1516"/>
              <a:gd name="T75" fmla="*/ 2147483646 h 1648"/>
              <a:gd name="T76" fmla="*/ 2147483646 w 1516"/>
              <a:gd name="T77" fmla="*/ 2147483646 h 16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16" h="1648">
                <a:moveTo>
                  <a:pt x="499" y="1449"/>
                </a:moveTo>
                <a:cubicBezTo>
                  <a:pt x="896" y="1449"/>
                  <a:pt x="896" y="1449"/>
                  <a:pt x="896" y="1449"/>
                </a:cubicBezTo>
                <a:cubicBezTo>
                  <a:pt x="896" y="1559"/>
                  <a:pt x="807" y="1648"/>
                  <a:pt x="697" y="1648"/>
                </a:cubicBezTo>
                <a:cubicBezTo>
                  <a:pt x="588" y="1648"/>
                  <a:pt x="499" y="1559"/>
                  <a:pt x="499" y="1449"/>
                </a:cubicBezTo>
                <a:close/>
                <a:moveTo>
                  <a:pt x="779" y="1189"/>
                </a:moveTo>
                <a:cubicBezTo>
                  <a:pt x="233" y="1189"/>
                  <a:pt x="233" y="1189"/>
                  <a:pt x="233" y="1189"/>
                </a:cubicBezTo>
                <a:cubicBezTo>
                  <a:pt x="382" y="1004"/>
                  <a:pt x="370" y="712"/>
                  <a:pt x="446" y="523"/>
                </a:cubicBezTo>
                <a:cubicBezTo>
                  <a:pt x="487" y="420"/>
                  <a:pt x="561" y="346"/>
                  <a:pt x="695" y="346"/>
                </a:cubicBezTo>
                <a:cubicBezTo>
                  <a:pt x="829" y="346"/>
                  <a:pt x="903" y="419"/>
                  <a:pt x="945" y="523"/>
                </a:cubicBezTo>
                <a:cubicBezTo>
                  <a:pt x="970" y="586"/>
                  <a:pt x="985" y="661"/>
                  <a:pt x="1000" y="739"/>
                </a:cubicBezTo>
                <a:cubicBezTo>
                  <a:pt x="1042" y="717"/>
                  <a:pt x="1087" y="701"/>
                  <a:pt x="1134" y="694"/>
                </a:cubicBezTo>
                <a:cubicBezTo>
                  <a:pt x="1101" y="522"/>
                  <a:pt x="1058" y="354"/>
                  <a:pt x="913" y="271"/>
                </a:cubicBezTo>
                <a:cubicBezTo>
                  <a:pt x="869" y="245"/>
                  <a:pt x="841" y="197"/>
                  <a:pt x="841" y="146"/>
                </a:cubicBezTo>
                <a:cubicBezTo>
                  <a:pt x="841" y="146"/>
                  <a:pt x="841" y="146"/>
                  <a:pt x="841" y="146"/>
                </a:cubicBezTo>
                <a:cubicBezTo>
                  <a:pt x="841" y="65"/>
                  <a:pt x="776" y="0"/>
                  <a:pt x="695" y="0"/>
                </a:cubicBezTo>
                <a:cubicBezTo>
                  <a:pt x="615" y="0"/>
                  <a:pt x="550" y="65"/>
                  <a:pt x="550" y="146"/>
                </a:cubicBezTo>
                <a:cubicBezTo>
                  <a:pt x="550" y="146"/>
                  <a:pt x="550" y="146"/>
                  <a:pt x="550" y="146"/>
                </a:cubicBezTo>
                <a:cubicBezTo>
                  <a:pt x="550" y="198"/>
                  <a:pt x="522" y="245"/>
                  <a:pt x="477" y="271"/>
                </a:cubicBezTo>
                <a:cubicBezTo>
                  <a:pt x="153" y="457"/>
                  <a:pt x="339" y="1075"/>
                  <a:pt x="0" y="1185"/>
                </a:cubicBezTo>
                <a:cubicBezTo>
                  <a:pt x="0" y="1329"/>
                  <a:pt x="0" y="1329"/>
                  <a:pt x="0" y="1329"/>
                </a:cubicBezTo>
                <a:cubicBezTo>
                  <a:pt x="827" y="1329"/>
                  <a:pt x="827" y="1329"/>
                  <a:pt x="827" y="1329"/>
                </a:cubicBezTo>
                <a:cubicBezTo>
                  <a:pt x="803" y="1286"/>
                  <a:pt x="787" y="1238"/>
                  <a:pt x="779" y="1189"/>
                </a:cubicBezTo>
                <a:close/>
                <a:moveTo>
                  <a:pt x="695" y="87"/>
                </a:moveTo>
                <a:cubicBezTo>
                  <a:pt x="728" y="87"/>
                  <a:pt x="754" y="113"/>
                  <a:pt x="754" y="146"/>
                </a:cubicBezTo>
                <a:cubicBezTo>
                  <a:pt x="754" y="178"/>
                  <a:pt x="728" y="205"/>
                  <a:pt x="695" y="205"/>
                </a:cubicBezTo>
                <a:cubicBezTo>
                  <a:pt x="663" y="205"/>
                  <a:pt x="636" y="178"/>
                  <a:pt x="636" y="146"/>
                </a:cubicBezTo>
                <a:cubicBezTo>
                  <a:pt x="636" y="113"/>
                  <a:pt x="663" y="87"/>
                  <a:pt x="695" y="87"/>
                </a:cubicBezTo>
                <a:close/>
                <a:moveTo>
                  <a:pt x="1204" y="808"/>
                </a:moveTo>
                <a:cubicBezTo>
                  <a:pt x="1032" y="808"/>
                  <a:pt x="893" y="947"/>
                  <a:pt x="893" y="1119"/>
                </a:cubicBezTo>
                <a:cubicBezTo>
                  <a:pt x="893" y="1291"/>
                  <a:pt x="1032" y="1430"/>
                  <a:pt x="1204" y="1430"/>
                </a:cubicBezTo>
                <a:cubicBezTo>
                  <a:pt x="1376" y="1430"/>
                  <a:pt x="1516" y="1291"/>
                  <a:pt x="1516" y="1119"/>
                </a:cubicBezTo>
                <a:cubicBezTo>
                  <a:pt x="1516" y="947"/>
                  <a:pt x="1376" y="808"/>
                  <a:pt x="1204" y="808"/>
                </a:cubicBezTo>
                <a:close/>
                <a:moveTo>
                  <a:pt x="1151" y="1287"/>
                </a:moveTo>
                <a:cubicBezTo>
                  <a:pt x="1004" y="1140"/>
                  <a:pt x="1004" y="1140"/>
                  <a:pt x="1004" y="1140"/>
                </a:cubicBezTo>
                <a:cubicBezTo>
                  <a:pt x="1067" y="1077"/>
                  <a:pt x="1067" y="1077"/>
                  <a:pt x="1067" y="1077"/>
                </a:cubicBezTo>
                <a:cubicBezTo>
                  <a:pt x="1151" y="1162"/>
                  <a:pt x="1151" y="1162"/>
                  <a:pt x="1151" y="1162"/>
                </a:cubicBezTo>
                <a:cubicBezTo>
                  <a:pt x="1346" y="967"/>
                  <a:pt x="1346" y="967"/>
                  <a:pt x="1346" y="967"/>
                </a:cubicBezTo>
                <a:cubicBezTo>
                  <a:pt x="1409" y="1029"/>
                  <a:pt x="1409" y="1029"/>
                  <a:pt x="1409" y="1029"/>
                </a:cubicBezTo>
                <a:lnTo>
                  <a:pt x="1151" y="1287"/>
                </a:lnTo>
                <a:close/>
              </a:path>
            </a:pathLst>
          </a:custGeom>
          <a:solidFill>
            <a:schemeClr val="accent1"/>
          </a:solidFill>
          <a:ln w="9525">
            <a:noFill/>
            <a:round/>
            <a:headEnd/>
            <a:tailEnd/>
          </a:ln>
        </p:spPr>
        <p:txBody>
          <a:bodyPr/>
          <a:lstStyle/>
          <a:p>
            <a:endParaRPr lang="zh-CN" altLang="en-US"/>
          </a:p>
        </p:txBody>
      </p:sp>
      <p:sp>
        <p:nvSpPr>
          <p:cNvPr id="33824" name="Freeform 9"/>
          <p:cNvSpPr>
            <a:spLocks noEditPoints="1"/>
          </p:cNvSpPr>
          <p:nvPr/>
        </p:nvSpPr>
        <p:spPr bwMode="auto">
          <a:xfrm>
            <a:off x="3594100" y="3239500"/>
            <a:ext cx="527050" cy="476397"/>
          </a:xfrm>
          <a:custGeom>
            <a:avLst/>
            <a:gdLst>
              <a:gd name="T0" fmla="*/ 2147483646 w 1648"/>
              <a:gd name="T1" fmla="*/ 2147483646 h 1492"/>
              <a:gd name="T2" fmla="*/ 2147483646 w 1648"/>
              <a:gd name="T3" fmla="*/ 0 h 1492"/>
              <a:gd name="T4" fmla="*/ 0 w 1648"/>
              <a:gd name="T5" fmla="*/ 2147483646 h 1492"/>
              <a:gd name="T6" fmla="*/ 2147483646 w 1648"/>
              <a:gd name="T7" fmla="*/ 2147483646 h 1492"/>
              <a:gd name="T8" fmla="*/ 2147483646 w 1648"/>
              <a:gd name="T9" fmla="*/ 2147483646 h 1492"/>
              <a:gd name="T10" fmla="*/ 2147483646 w 1648"/>
              <a:gd name="T11" fmla="*/ 2147483646 h 1492"/>
              <a:gd name="T12" fmla="*/ 2147483646 w 1648"/>
              <a:gd name="T13" fmla="*/ 2147483646 h 1492"/>
              <a:gd name="T14" fmla="*/ 2147483646 w 1648"/>
              <a:gd name="T15" fmla="*/ 2147483646 h 1492"/>
              <a:gd name="T16" fmla="*/ 2147483646 w 1648"/>
              <a:gd name="T17" fmla="*/ 2147483646 h 1492"/>
              <a:gd name="T18" fmla="*/ 2147483646 w 1648"/>
              <a:gd name="T19" fmla="*/ 2147483646 h 1492"/>
              <a:gd name="T20" fmla="*/ 2147483646 w 1648"/>
              <a:gd name="T21" fmla="*/ 2147483646 h 1492"/>
              <a:gd name="T22" fmla="*/ 2147483646 w 1648"/>
              <a:gd name="T23" fmla="*/ 2147483646 h 1492"/>
              <a:gd name="T24" fmla="*/ 2147483646 w 1648"/>
              <a:gd name="T25" fmla="*/ 2147483646 h 1492"/>
              <a:gd name="T26" fmla="*/ 2147483646 w 1648"/>
              <a:gd name="T27" fmla="*/ 2147483646 h 1492"/>
              <a:gd name="T28" fmla="*/ 2147483646 w 1648"/>
              <a:gd name="T29" fmla="*/ 2147483646 h 1492"/>
              <a:gd name="T30" fmla="*/ 2147483646 w 1648"/>
              <a:gd name="T31" fmla="*/ 2147483646 h 1492"/>
              <a:gd name="T32" fmla="*/ 2147483646 w 1648"/>
              <a:gd name="T33" fmla="*/ 2147483646 h 1492"/>
              <a:gd name="T34" fmla="*/ 2147483646 w 1648"/>
              <a:gd name="T35" fmla="*/ 2147483646 h 1492"/>
              <a:gd name="T36" fmla="*/ 2147483646 w 1648"/>
              <a:gd name="T37" fmla="*/ 2147483646 h 1492"/>
              <a:gd name="T38" fmla="*/ 2147483646 w 1648"/>
              <a:gd name="T39" fmla="*/ 2147483646 h 1492"/>
              <a:gd name="T40" fmla="*/ 2147483646 w 1648"/>
              <a:gd name="T41" fmla="*/ 2147483646 h 1492"/>
              <a:gd name="T42" fmla="*/ 2147483646 w 1648"/>
              <a:gd name="T43" fmla="*/ 2147483646 h 1492"/>
              <a:gd name="T44" fmla="*/ 2147483646 w 1648"/>
              <a:gd name="T45" fmla="*/ 2147483646 h 1492"/>
              <a:gd name="T46" fmla="*/ 2147483646 w 1648"/>
              <a:gd name="T47" fmla="*/ 2147483646 h 1492"/>
              <a:gd name="T48" fmla="*/ 2147483646 w 1648"/>
              <a:gd name="T49" fmla="*/ 2147483646 h 1492"/>
              <a:gd name="T50" fmla="*/ 2147483646 w 1648"/>
              <a:gd name="T51" fmla="*/ 2147483646 h 1492"/>
              <a:gd name="T52" fmla="*/ 2147483646 w 1648"/>
              <a:gd name="T53" fmla="*/ 2147483646 h 1492"/>
              <a:gd name="T54" fmla="*/ 2147483646 w 1648"/>
              <a:gd name="T55" fmla="*/ 2147483646 h 1492"/>
              <a:gd name="T56" fmla="*/ 2147483646 w 1648"/>
              <a:gd name="T57" fmla="*/ 2147483646 h 1492"/>
              <a:gd name="T58" fmla="*/ 2147483646 w 1648"/>
              <a:gd name="T59" fmla="*/ 2147483646 h 1492"/>
              <a:gd name="T60" fmla="*/ 2147483646 w 1648"/>
              <a:gd name="T61" fmla="*/ 2147483646 h 1492"/>
              <a:gd name="T62" fmla="*/ 2147483646 w 1648"/>
              <a:gd name="T63" fmla="*/ 2147483646 h 1492"/>
              <a:gd name="T64" fmla="*/ 2147483646 w 1648"/>
              <a:gd name="T65" fmla="*/ 2147483646 h 1492"/>
              <a:gd name="T66" fmla="*/ 2147483646 w 1648"/>
              <a:gd name="T67" fmla="*/ 2147483646 h 1492"/>
              <a:gd name="T68" fmla="*/ 2147483646 w 1648"/>
              <a:gd name="T69" fmla="*/ 2147483646 h 1492"/>
              <a:gd name="T70" fmla="*/ 2147483646 w 1648"/>
              <a:gd name="T71" fmla="*/ 2147483646 h 1492"/>
              <a:gd name="T72" fmla="*/ 2147483646 w 1648"/>
              <a:gd name="T73" fmla="*/ 2147483646 h 1492"/>
              <a:gd name="T74" fmla="*/ 2147483646 w 1648"/>
              <a:gd name="T75" fmla="*/ 2147483646 h 1492"/>
              <a:gd name="T76" fmla="*/ 2147483646 w 1648"/>
              <a:gd name="T77" fmla="*/ 2147483646 h 1492"/>
              <a:gd name="T78" fmla="*/ 2147483646 w 1648"/>
              <a:gd name="T79" fmla="*/ 2147483646 h 1492"/>
              <a:gd name="T80" fmla="*/ 2147483646 w 1648"/>
              <a:gd name="T81" fmla="*/ 2147483646 h 1492"/>
              <a:gd name="T82" fmla="*/ 2147483646 w 1648"/>
              <a:gd name="T83" fmla="*/ 2147483646 h 1492"/>
              <a:gd name="T84" fmla="*/ 2147483646 w 1648"/>
              <a:gd name="T85" fmla="*/ 2147483646 h 1492"/>
              <a:gd name="T86" fmla="*/ 2147483646 w 1648"/>
              <a:gd name="T87" fmla="*/ 2147483646 h 1492"/>
              <a:gd name="T88" fmla="*/ 2147483646 w 1648"/>
              <a:gd name="T89" fmla="*/ 2147483646 h 1492"/>
              <a:gd name="T90" fmla="*/ 2147483646 w 1648"/>
              <a:gd name="T91" fmla="*/ 2147483646 h 1492"/>
              <a:gd name="T92" fmla="*/ 2147483646 w 1648"/>
              <a:gd name="T93" fmla="*/ 2147483646 h 1492"/>
              <a:gd name="T94" fmla="*/ 2147483646 w 1648"/>
              <a:gd name="T95" fmla="*/ 2147483646 h 1492"/>
              <a:gd name="T96" fmla="*/ 2147483646 w 1648"/>
              <a:gd name="T97" fmla="*/ 2147483646 h 1492"/>
              <a:gd name="T98" fmla="*/ 2147483646 w 1648"/>
              <a:gd name="T99" fmla="*/ 2147483646 h 1492"/>
              <a:gd name="T100" fmla="*/ 2147483646 w 1648"/>
              <a:gd name="T101" fmla="*/ 2147483646 h 1492"/>
              <a:gd name="T102" fmla="*/ 2147483646 w 1648"/>
              <a:gd name="T103" fmla="*/ 2147483646 h 1492"/>
              <a:gd name="T104" fmla="*/ 2147483646 w 1648"/>
              <a:gd name="T105" fmla="*/ 2147483646 h 149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48" h="1492">
                <a:moveTo>
                  <a:pt x="1648" y="824"/>
                </a:moveTo>
                <a:cubicBezTo>
                  <a:pt x="1648" y="369"/>
                  <a:pt x="1279" y="0"/>
                  <a:pt x="824" y="0"/>
                </a:cubicBezTo>
                <a:cubicBezTo>
                  <a:pt x="369" y="0"/>
                  <a:pt x="0" y="369"/>
                  <a:pt x="0" y="824"/>
                </a:cubicBezTo>
                <a:cubicBezTo>
                  <a:pt x="0" y="1001"/>
                  <a:pt x="56" y="1166"/>
                  <a:pt x="151" y="1300"/>
                </a:cubicBezTo>
                <a:cubicBezTo>
                  <a:pt x="451" y="1300"/>
                  <a:pt x="451" y="1300"/>
                  <a:pt x="451" y="1300"/>
                </a:cubicBezTo>
                <a:cubicBezTo>
                  <a:pt x="514" y="1413"/>
                  <a:pt x="658" y="1492"/>
                  <a:pt x="824" y="1492"/>
                </a:cubicBezTo>
                <a:cubicBezTo>
                  <a:pt x="990" y="1492"/>
                  <a:pt x="1134" y="1413"/>
                  <a:pt x="1197" y="1300"/>
                </a:cubicBezTo>
                <a:cubicBezTo>
                  <a:pt x="1497" y="1300"/>
                  <a:pt x="1497" y="1300"/>
                  <a:pt x="1497" y="1300"/>
                </a:cubicBezTo>
                <a:cubicBezTo>
                  <a:pt x="1592" y="1166"/>
                  <a:pt x="1648" y="1001"/>
                  <a:pt x="1648" y="824"/>
                </a:cubicBezTo>
                <a:close/>
                <a:moveTo>
                  <a:pt x="1340" y="382"/>
                </a:moveTo>
                <a:cubicBezTo>
                  <a:pt x="1188" y="533"/>
                  <a:pt x="1188" y="533"/>
                  <a:pt x="1188" y="533"/>
                </a:cubicBezTo>
                <a:cubicBezTo>
                  <a:pt x="1167" y="506"/>
                  <a:pt x="1142" y="481"/>
                  <a:pt x="1115" y="460"/>
                </a:cubicBezTo>
                <a:cubicBezTo>
                  <a:pt x="1266" y="308"/>
                  <a:pt x="1266" y="308"/>
                  <a:pt x="1266" y="308"/>
                </a:cubicBezTo>
                <a:cubicBezTo>
                  <a:pt x="1292" y="331"/>
                  <a:pt x="1317" y="356"/>
                  <a:pt x="1340" y="382"/>
                </a:cubicBezTo>
                <a:close/>
                <a:moveTo>
                  <a:pt x="1035" y="178"/>
                </a:moveTo>
                <a:cubicBezTo>
                  <a:pt x="1068" y="189"/>
                  <a:pt x="1100" y="203"/>
                  <a:pt x="1131" y="218"/>
                </a:cubicBezTo>
                <a:cubicBezTo>
                  <a:pt x="1049" y="416"/>
                  <a:pt x="1049" y="416"/>
                  <a:pt x="1049" y="416"/>
                </a:cubicBezTo>
                <a:cubicBezTo>
                  <a:pt x="1019" y="399"/>
                  <a:pt x="987" y="386"/>
                  <a:pt x="953" y="376"/>
                </a:cubicBezTo>
                <a:lnTo>
                  <a:pt x="1035" y="178"/>
                </a:lnTo>
                <a:close/>
                <a:moveTo>
                  <a:pt x="772" y="147"/>
                </a:moveTo>
                <a:cubicBezTo>
                  <a:pt x="790" y="146"/>
                  <a:pt x="807" y="145"/>
                  <a:pt x="824" y="145"/>
                </a:cubicBezTo>
                <a:cubicBezTo>
                  <a:pt x="841" y="145"/>
                  <a:pt x="858" y="146"/>
                  <a:pt x="876" y="147"/>
                </a:cubicBezTo>
                <a:cubicBezTo>
                  <a:pt x="876" y="361"/>
                  <a:pt x="876" y="361"/>
                  <a:pt x="876" y="361"/>
                </a:cubicBezTo>
                <a:cubicBezTo>
                  <a:pt x="859" y="359"/>
                  <a:pt x="841" y="358"/>
                  <a:pt x="824" y="358"/>
                </a:cubicBezTo>
                <a:cubicBezTo>
                  <a:pt x="807" y="358"/>
                  <a:pt x="789" y="359"/>
                  <a:pt x="772" y="361"/>
                </a:cubicBezTo>
                <a:lnTo>
                  <a:pt x="772" y="147"/>
                </a:lnTo>
                <a:close/>
                <a:moveTo>
                  <a:pt x="746" y="864"/>
                </a:moveTo>
                <a:cubicBezTo>
                  <a:pt x="824" y="500"/>
                  <a:pt x="824" y="500"/>
                  <a:pt x="824" y="500"/>
                </a:cubicBezTo>
                <a:cubicBezTo>
                  <a:pt x="902" y="864"/>
                  <a:pt x="902" y="864"/>
                  <a:pt x="902" y="864"/>
                </a:cubicBezTo>
                <a:cubicBezTo>
                  <a:pt x="951" y="891"/>
                  <a:pt x="984" y="944"/>
                  <a:pt x="984" y="1004"/>
                </a:cubicBezTo>
                <a:cubicBezTo>
                  <a:pt x="984" y="1093"/>
                  <a:pt x="913" y="1165"/>
                  <a:pt x="824" y="1165"/>
                </a:cubicBezTo>
                <a:cubicBezTo>
                  <a:pt x="735" y="1165"/>
                  <a:pt x="664" y="1093"/>
                  <a:pt x="664" y="1004"/>
                </a:cubicBezTo>
                <a:cubicBezTo>
                  <a:pt x="664" y="944"/>
                  <a:pt x="697" y="891"/>
                  <a:pt x="746" y="864"/>
                </a:cubicBezTo>
                <a:close/>
                <a:moveTo>
                  <a:pt x="610" y="179"/>
                </a:moveTo>
                <a:cubicBezTo>
                  <a:pt x="693" y="377"/>
                  <a:pt x="693" y="377"/>
                  <a:pt x="693" y="377"/>
                </a:cubicBezTo>
                <a:cubicBezTo>
                  <a:pt x="660" y="386"/>
                  <a:pt x="627" y="400"/>
                  <a:pt x="597" y="417"/>
                </a:cubicBezTo>
                <a:cubicBezTo>
                  <a:pt x="514" y="220"/>
                  <a:pt x="514" y="220"/>
                  <a:pt x="514" y="220"/>
                </a:cubicBezTo>
                <a:cubicBezTo>
                  <a:pt x="545" y="204"/>
                  <a:pt x="577" y="190"/>
                  <a:pt x="610" y="179"/>
                </a:cubicBezTo>
                <a:close/>
                <a:moveTo>
                  <a:pt x="382" y="308"/>
                </a:moveTo>
                <a:cubicBezTo>
                  <a:pt x="533" y="460"/>
                  <a:pt x="533" y="460"/>
                  <a:pt x="533" y="460"/>
                </a:cubicBezTo>
                <a:cubicBezTo>
                  <a:pt x="506" y="481"/>
                  <a:pt x="481" y="506"/>
                  <a:pt x="460" y="533"/>
                </a:cubicBezTo>
                <a:cubicBezTo>
                  <a:pt x="308" y="382"/>
                  <a:pt x="308" y="382"/>
                  <a:pt x="308" y="382"/>
                </a:cubicBezTo>
                <a:cubicBezTo>
                  <a:pt x="331" y="356"/>
                  <a:pt x="356" y="331"/>
                  <a:pt x="382" y="308"/>
                </a:cubicBezTo>
                <a:close/>
                <a:moveTo>
                  <a:pt x="178" y="613"/>
                </a:moveTo>
                <a:cubicBezTo>
                  <a:pt x="189" y="580"/>
                  <a:pt x="203" y="548"/>
                  <a:pt x="218" y="517"/>
                </a:cubicBezTo>
                <a:cubicBezTo>
                  <a:pt x="416" y="599"/>
                  <a:pt x="416" y="599"/>
                  <a:pt x="416" y="599"/>
                </a:cubicBezTo>
                <a:cubicBezTo>
                  <a:pt x="399" y="629"/>
                  <a:pt x="386" y="661"/>
                  <a:pt x="376" y="695"/>
                </a:cubicBezTo>
                <a:lnTo>
                  <a:pt x="178" y="613"/>
                </a:lnTo>
                <a:close/>
                <a:moveTo>
                  <a:pt x="1270" y="688"/>
                </a:moveTo>
                <a:cubicBezTo>
                  <a:pt x="1260" y="655"/>
                  <a:pt x="1246" y="623"/>
                  <a:pt x="1228" y="592"/>
                </a:cubicBezTo>
                <a:cubicBezTo>
                  <a:pt x="1425" y="507"/>
                  <a:pt x="1425" y="507"/>
                  <a:pt x="1425" y="507"/>
                </a:cubicBezTo>
                <a:cubicBezTo>
                  <a:pt x="1441" y="538"/>
                  <a:pt x="1455" y="570"/>
                  <a:pt x="1466" y="603"/>
                </a:cubicBezTo>
                <a:lnTo>
                  <a:pt x="1270" y="688"/>
                </a:lnTo>
                <a:close/>
              </a:path>
            </a:pathLst>
          </a:custGeom>
          <a:solidFill>
            <a:schemeClr val="accent1">
              <a:alpha val="65000"/>
            </a:schemeClr>
          </a:solidFill>
          <a:ln w="9525">
            <a:noFill/>
            <a:round/>
            <a:headEnd/>
            <a:tailEnd/>
          </a:ln>
        </p:spPr>
        <p:txBody>
          <a:bodyPr/>
          <a:lstStyle/>
          <a:p>
            <a:endParaRPr lang="zh-CN" altLang="en-US"/>
          </a:p>
        </p:txBody>
      </p:sp>
      <p:sp>
        <p:nvSpPr>
          <p:cNvPr id="33825" name="Freeform 13"/>
          <p:cNvSpPr>
            <a:spLocks noEditPoints="1"/>
          </p:cNvSpPr>
          <p:nvPr/>
        </p:nvSpPr>
        <p:spPr bwMode="auto">
          <a:xfrm>
            <a:off x="7461250" y="2153314"/>
            <a:ext cx="496888" cy="446226"/>
          </a:xfrm>
          <a:custGeom>
            <a:avLst/>
            <a:gdLst>
              <a:gd name="T0" fmla="*/ 2147483646 w 1648"/>
              <a:gd name="T1" fmla="*/ 2147483646 h 1488"/>
              <a:gd name="T2" fmla="*/ 2147483646 w 1648"/>
              <a:gd name="T3" fmla="*/ 2147483646 h 1488"/>
              <a:gd name="T4" fmla="*/ 0 w 1648"/>
              <a:gd name="T5" fmla="*/ 2147483646 h 1488"/>
              <a:gd name="T6" fmla="*/ 2147483646 w 1648"/>
              <a:gd name="T7" fmla="*/ 2147483646 h 1488"/>
              <a:gd name="T8" fmla="*/ 2147483646 w 1648"/>
              <a:gd name="T9" fmla="*/ 2147483646 h 1488"/>
              <a:gd name="T10" fmla="*/ 2147483646 w 1648"/>
              <a:gd name="T11" fmla="*/ 2147483646 h 1488"/>
              <a:gd name="T12" fmla="*/ 2147483646 w 1648"/>
              <a:gd name="T13" fmla="*/ 2147483646 h 1488"/>
              <a:gd name="T14" fmla="*/ 2147483646 w 1648"/>
              <a:gd name="T15" fmla="*/ 2147483646 h 1488"/>
              <a:gd name="T16" fmla="*/ 2147483646 w 1648"/>
              <a:gd name="T17" fmla="*/ 2147483646 h 1488"/>
              <a:gd name="T18" fmla="*/ 2147483646 w 1648"/>
              <a:gd name="T19" fmla="*/ 2147483646 h 1488"/>
              <a:gd name="T20" fmla="*/ 2147483646 w 1648"/>
              <a:gd name="T21" fmla="*/ 2147483646 h 1488"/>
              <a:gd name="T22" fmla="*/ 2147483646 w 1648"/>
              <a:gd name="T23" fmla="*/ 2147483646 h 1488"/>
              <a:gd name="T24" fmla="*/ 2147483646 w 1648"/>
              <a:gd name="T25" fmla="*/ 2147483646 h 1488"/>
              <a:gd name="T26" fmla="*/ 2147483646 w 1648"/>
              <a:gd name="T27" fmla="*/ 2147483646 h 1488"/>
              <a:gd name="T28" fmla="*/ 2147483646 w 1648"/>
              <a:gd name="T29" fmla="*/ 2147483646 h 1488"/>
              <a:gd name="T30" fmla="*/ 2147483646 w 1648"/>
              <a:gd name="T31" fmla="*/ 0 h 1488"/>
              <a:gd name="T32" fmla="*/ 2147483646 w 1648"/>
              <a:gd name="T33" fmla="*/ 2147483646 h 1488"/>
              <a:gd name="T34" fmla="*/ 2147483646 w 1648"/>
              <a:gd name="T35" fmla="*/ 2147483646 h 1488"/>
              <a:gd name="T36" fmla="*/ 2147483646 w 1648"/>
              <a:gd name="T37" fmla="*/ 2147483646 h 1488"/>
              <a:gd name="T38" fmla="*/ 2147483646 w 1648"/>
              <a:gd name="T39" fmla="*/ 2147483646 h 1488"/>
              <a:gd name="T40" fmla="*/ 2147483646 w 1648"/>
              <a:gd name="T41" fmla="*/ 2147483646 h 1488"/>
              <a:gd name="T42" fmla="*/ 2147483646 w 1648"/>
              <a:gd name="T43" fmla="*/ 2147483646 h 1488"/>
              <a:gd name="T44" fmla="*/ 2147483646 w 1648"/>
              <a:gd name="T45" fmla="*/ 2147483646 h 1488"/>
              <a:gd name="T46" fmla="*/ 2147483646 w 1648"/>
              <a:gd name="T47" fmla="*/ 2147483646 h 1488"/>
              <a:gd name="T48" fmla="*/ 2147483646 w 1648"/>
              <a:gd name="T49" fmla="*/ 2147483646 h 1488"/>
              <a:gd name="T50" fmla="*/ 2147483646 w 1648"/>
              <a:gd name="T51" fmla="*/ 2147483646 h 1488"/>
              <a:gd name="T52" fmla="*/ 2147483646 w 1648"/>
              <a:gd name="T53" fmla="*/ 2147483646 h 1488"/>
              <a:gd name="T54" fmla="*/ 2147483646 w 1648"/>
              <a:gd name="T55" fmla="*/ 2147483646 h 1488"/>
              <a:gd name="T56" fmla="*/ 2147483646 w 1648"/>
              <a:gd name="T57" fmla="*/ 2147483646 h 1488"/>
              <a:gd name="T58" fmla="*/ 2147483646 w 1648"/>
              <a:gd name="T59" fmla="*/ 2147483646 h 1488"/>
              <a:gd name="T60" fmla="*/ 2147483646 w 1648"/>
              <a:gd name="T61" fmla="*/ 2147483646 h 1488"/>
              <a:gd name="T62" fmla="*/ 2147483646 w 1648"/>
              <a:gd name="T63" fmla="*/ 2147483646 h 1488"/>
              <a:gd name="T64" fmla="*/ 2147483646 w 1648"/>
              <a:gd name="T65" fmla="*/ 0 h 1488"/>
              <a:gd name="T66" fmla="*/ 2147483646 w 1648"/>
              <a:gd name="T67" fmla="*/ 2147483646 h 1488"/>
              <a:gd name="T68" fmla="*/ 2147483646 w 1648"/>
              <a:gd name="T69" fmla="*/ 2147483646 h 1488"/>
              <a:gd name="T70" fmla="*/ 2147483646 w 1648"/>
              <a:gd name="T71" fmla="*/ 2147483646 h 1488"/>
              <a:gd name="T72" fmla="*/ 2147483646 w 1648"/>
              <a:gd name="T73" fmla="*/ 2147483646 h 1488"/>
              <a:gd name="T74" fmla="*/ 2147483646 w 1648"/>
              <a:gd name="T75" fmla="*/ 2147483646 h 1488"/>
              <a:gd name="T76" fmla="*/ 2147483646 w 1648"/>
              <a:gd name="T77" fmla="*/ 2147483646 h 1488"/>
              <a:gd name="T78" fmla="*/ 2147483646 w 1648"/>
              <a:gd name="T79" fmla="*/ 2147483646 h 1488"/>
              <a:gd name="T80" fmla="*/ 2147483646 w 1648"/>
              <a:gd name="T81" fmla="*/ 2147483646 h 1488"/>
              <a:gd name="T82" fmla="*/ 2147483646 w 1648"/>
              <a:gd name="T83" fmla="*/ 2147483646 h 1488"/>
              <a:gd name="T84" fmla="*/ 2147483646 w 1648"/>
              <a:gd name="T85" fmla="*/ 2147483646 h 1488"/>
              <a:gd name="T86" fmla="*/ 2147483646 w 1648"/>
              <a:gd name="T87" fmla="*/ 2147483646 h 1488"/>
              <a:gd name="T88" fmla="*/ 2147483646 w 1648"/>
              <a:gd name="T89" fmla="*/ 2147483646 h 1488"/>
              <a:gd name="T90" fmla="*/ 2147483646 w 1648"/>
              <a:gd name="T91" fmla="*/ 2147483646 h 1488"/>
              <a:gd name="T92" fmla="*/ 2147483646 w 1648"/>
              <a:gd name="T93" fmla="*/ 2147483646 h 1488"/>
              <a:gd name="T94" fmla="*/ 2147483646 w 1648"/>
              <a:gd name="T95" fmla="*/ 2147483646 h 1488"/>
              <a:gd name="T96" fmla="*/ 2147483646 w 1648"/>
              <a:gd name="T97" fmla="*/ 2147483646 h 1488"/>
              <a:gd name="T98" fmla="*/ 2147483646 w 1648"/>
              <a:gd name="T99" fmla="*/ 2147483646 h 1488"/>
              <a:gd name="T100" fmla="*/ 2147483646 w 1648"/>
              <a:gd name="T101" fmla="*/ 2147483646 h 1488"/>
              <a:gd name="T102" fmla="*/ 2147483646 w 1648"/>
              <a:gd name="T103" fmla="*/ 0 h 1488"/>
              <a:gd name="T104" fmla="*/ 2147483646 w 1648"/>
              <a:gd name="T105" fmla="*/ 2147483646 h 1488"/>
              <a:gd name="T106" fmla="*/ 2147483646 w 1648"/>
              <a:gd name="T107" fmla="*/ 2147483646 h 1488"/>
              <a:gd name="T108" fmla="*/ 2147483646 w 1648"/>
              <a:gd name="T109" fmla="*/ 2147483646 h 1488"/>
              <a:gd name="T110" fmla="*/ 2147483646 w 1648"/>
              <a:gd name="T111" fmla="*/ 2147483646 h 1488"/>
              <a:gd name="T112" fmla="*/ 2147483646 w 1648"/>
              <a:gd name="T113" fmla="*/ 2147483646 h 1488"/>
              <a:gd name="T114" fmla="*/ 2147483646 w 1648"/>
              <a:gd name="T115" fmla="*/ 2147483646 h 1488"/>
              <a:gd name="T116" fmla="*/ 2147483646 w 1648"/>
              <a:gd name="T117" fmla="*/ 2147483646 h 1488"/>
              <a:gd name="T118" fmla="*/ 2147483646 w 1648"/>
              <a:gd name="T119" fmla="*/ 2147483646 h 1488"/>
              <a:gd name="T120" fmla="*/ 2147483646 w 1648"/>
              <a:gd name="T121" fmla="*/ 2147483646 h 1488"/>
              <a:gd name="T122" fmla="*/ 2147483646 w 1648"/>
              <a:gd name="T123" fmla="*/ 2147483646 h 14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48" h="1488">
                <a:moveTo>
                  <a:pt x="480" y="896"/>
                </a:moveTo>
                <a:cubicBezTo>
                  <a:pt x="480" y="1029"/>
                  <a:pt x="373" y="1136"/>
                  <a:pt x="240" y="1136"/>
                </a:cubicBezTo>
                <a:cubicBezTo>
                  <a:pt x="107" y="1136"/>
                  <a:pt x="0" y="1029"/>
                  <a:pt x="0" y="896"/>
                </a:cubicBezTo>
                <a:cubicBezTo>
                  <a:pt x="0" y="763"/>
                  <a:pt x="107" y="656"/>
                  <a:pt x="240" y="656"/>
                </a:cubicBezTo>
                <a:cubicBezTo>
                  <a:pt x="373" y="656"/>
                  <a:pt x="480" y="763"/>
                  <a:pt x="480" y="896"/>
                </a:cubicBezTo>
                <a:close/>
                <a:moveTo>
                  <a:pt x="240" y="1256"/>
                </a:moveTo>
                <a:cubicBezTo>
                  <a:pt x="213" y="1256"/>
                  <a:pt x="186" y="1253"/>
                  <a:pt x="160" y="1247"/>
                </a:cubicBezTo>
                <a:cubicBezTo>
                  <a:pt x="160" y="1408"/>
                  <a:pt x="160" y="1408"/>
                  <a:pt x="160" y="1408"/>
                </a:cubicBezTo>
                <a:cubicBezTo>
                  <a:pt x="160" y="1452"/>
                  <a:pt x="196" y="1488"/>
                  <a:pt x="240" y="1488"/>
                </a:cubicBezTo>
                <a:cubicBezTo>
                  <a:pt x="284" y="1488"/>
                  <a:pt x="320" y="1452"/>
                  <a:pt x="320" y="1408"/>
                </a:cubicBezTo>
                <a:cubicBezTo>
                  <a:pt x="320" y="1247"/>
                  <a:pt x="320" y="1247"/>
                  <a:pt x="320" y="1247"/>
                </a:cubicBezTo>
                <a:cubicBezTo>
                  <a:pt x="294" y="1253"/>
                  <a:pt x="267" y="1256"/>
                  <a:pt x="240" y="1256"/>
                </a:cubicBezTo>
                <a:close/>
                <a:moveTo>
                  <a:pt x="240" y="536"/>
                </a:moveTo>
                <a:cubicBezTo>
                  <a:pt x="267" y="536"/>
                  <a:pt x="294" y="539"/>
                  <a:pt x="320" y="545"/>
                </a:cubicBezTo>
                <a:cubicBezTo>
                  <a:pt x="320" y="80"/>
                  <a:pt x="320" y="80"/>
                  <a:pt x="320" y="80"/>
                </a:cubicBezTo>
                <a:cubicBezTo>
                  <a:pt x="320" y="36"/>
                  <a:pt x="284" y="0"/>
                  <a:pt x="240" y="0"/>
                </a:cubicBezTo>
                <a:cubicBezTo>
                  <a:pt x="196" y="0"/>
                  <a:pt x="160" y="36"/>
                  <a:pt x="160" y="80"/>
                </a:cubicBezTo>
                <a:cubicBezTo>
                  <a:pt x="160" y="545"/>
                  <a:pt x="160" y="545"/>
                  <a:pt x="160" y="545"/>
                </a:cubicBezTo>
                <a:cubicBezTo>
                  <a:pt x="186" y="539"/>
                  <a:pt x="213" y="536"/>
                  <a:pt x="240" y="536"/>
                </a:cubicBezTo>
                <a:close/>
                <a:moveTo>
                  <a:pt x="824" y="508"/>
                </a:moveTo>
                <a:cubicBezTo>
                  <a:pt x="873" y="508"/>
                  <a:pt x="912" y="547"/>
                  <a:pt x="912" y="596"/>
                </a:cubicBezTo>
                <a:cubicBezTo>
                  <a:pt x="912" y="645"/>
                  <a:pt x="873" y="684"/>
                  <a:pt x="824" y="684"/>
                </a:cubicBezTo>
                <a:cubicBezTo>
                  <a:pt x="775" y="684"/>
                  <a:pt x="736" y="645"/>
                  <a:pt x="736" y="596"/>
                </a:cubicBezTo>
                <a:cubicBezTo>
                  <a:pt x="736" y="547"/>
                  <a:pt x="775" y="508"/>
                  <a:pt x="824" y="508"/>
                </a:cubicBezTo>
                <a:close/>
                <a:moveTo>
                  <a:pt x="824" y="356"/>
                </a:moveTo>
                <a:cubicBezTo>
                  <a:pt x="691" y="356"/>
                  <a:pt x="584" y="463"/>
                  <a:pt x="584" y="596"/>
                </a:cubicBezTo>
                <a:cubicBezTo>
                  <a:pt x="584" y="729"/>
                  <a:pt x="691" y="836"/>
                  <a:pt x="824" y="836"/>
                </a:cubicBezTo>
                <a:cubicBezTo>
                  <a:pt x="957" y="836"/>
                  <a:pt x="1064" y="729"/>
                  <a:pt x="1064" y="596"/>
                </a:cubicBezTo>
                <a:cubicBezTo>
                  <a:pt x="1064" y="463"/>
                  <a:pt x="957" y="356"/>
                  <a:pt x="824" y="356"/>
                </a:cubicBezTo>
                <a:close/>
                <a:moveTo>
                  <a:pt x="824" y="236"/>
                </a:moveTo>
                <a:cubicBezTo>
                  <a:pt x="851" y="236"/>
                  <a:pt x="878" y="239"/>
                  <a:pt x="904" y="245"/>
                </a:cubicBezTo>
                <a:cubicBezTo>
                  <a:pt x="904" y="80"/>
                  <a:pt x="904" y="80"/>
                  <a:pt x="904" y="80"/>
                </a:cubicBezTo>
                <a:cubicBezTo>
                  <a:pt x="904" y="36"/>
                  <a:pt x="868" y="0"/>
                  <a:pt x="824" y="0"/>
                </a:cubicBezTo>
                <a:cubicBezTo>
                  <a:pt x="780" y="0"/>
                  <a:pt x="744" y="36"/>
                  <a:pt x="744" y="80"/>
                </a:cubicBezTo>
                <a:cubicBezTo>
                  <a:pt x="744" y="245"/>
                  <a:pt x="744" y="245"/>
                  <a:pt x="744" y="245"/>
                </a:cubicBezTo>
                <a:cubicBezTo>
                  <a:pt x="770" y="239"/>
                  <a:pt x="797" y="236"/>
                  <a:pt x="824" y="236"/>
                </a:cubicBezTo>
                <a:close/>
                <a:moveTo>
                  <a:pt x="824" y="956"/>
                </a:moveTo>
                <a:cubicBezTo>
                  <a:pt x="797" y="956"/>
                  <a:pt x="770" y="953"/>
                  <a:pt x="744" y="947"/>
                </a:cubicBezTo>
                <a:cubicBezTo>
                  <a:pt x="744" y="1408"/>
                  <a:pt x="744" y="1408"/>
                  <a:pt x="744" y="1408"/>
                </a:cubicBezTo>
                <a:cubicBezTo>
                  <a:pt x="744" y="1452"/>
                  <a:pt x="780" y="1488"/>
                  <a:pt x="824" y="1488"/>
                </a:cubicBezTo>
                <a:cubicBezTo>
                  <a:pt x="868" y="1488"/>
                  <a:pt x="904" y="1452"/>
                  <a:pt x="904" y="1408"/>
                </a:cubicBezTo>
                <a:cubicBezTo>
                  <a:pt x="904" y="947"/>
                  <a:pt x="904" y="947"/>
                  <a:pt x="904" y="947"/>
                </a:cubicBezTo>
                <a:cubicBezTo>
                  <a:pt x="878" y="953"/>
                  <a:pt x="851" y="956"/>
                  <a:pt x="824" y="956"/>
                </a:cubicBezTo>
                <a:close/>
                <a:moveTo>
                  <a:pt x="1408" y="656"/>
                </a:moveTo>
                <a:cubicBezTo>
                  <a:pt x="1275" y="656"/>
                  <a:pt x="1168" y="763"/>
                  <a:pt x="1168" y="896"/>
                </a:cubicBezTo>
                <a:cubicBezTo>
                  <a:pt x="1168" y="1029"/>
                  <a:pt x="1275" y="1136"/>
                  <a:pt x="1408" y="1136"/>
                </a:cubicBezTo>
                <a:cubicBezTo>
                  <a:pt x="1541" y="1136"/>
                  <a:pt x="1648" y="1029"/>
                  <a:pt x="1648" y="896"/>
                </a:cubicBezTo>
                <a:cubicBezTo>
                  <a:pt x="1648" y="763"/>
                  <a:pt x="1541" y="656"/>
                  <a:pt x="1408" y="656"/>
                </a:cubicBezTo>
                <a:close/>
                <a:moveTo>
                  <a:pt x="1408" y="536"/>
                </a:moveTo>
                <a:cubicBezTo>
                  <a:pt x="1435" y="536"/>
                  <a:pt x="1462" y="539"/>
                  <a:pt x="1488" y="545"/>
                </a:cubicBezTo>
                <a:cubicBezTo>
                  <a:pt x="1488" y="80"/>
                  <a:pt x="1488" y="80"/>
                  <a:pt x="1488" y="80"/>
                </a:cubicBezTo>
                <a:cubicBezTo>
                  <a:pt x="1488" y="36"/>
                  <a:pt x="1452" y="0"/>
                  <a:pt x="1408" y="0"/>
                </a:cubicBezTo>
                <a:cubicBezTo>
                  <a:pt x="1364" y="0"/>
                  <a:pt x="1328" y="36"/>
                  <a:pt x="1328" y="80"/>
                </a:cubicBezTo>
                <a:cubicBezTo>
                  <a:pt x="1328" y="545"/>
                  <a:pt x="1328" y="545"/>
                  <a:pt x="1328" y="545"/>
                </a:cubicBezTo>
                <a:cubicBezTo>
                  <a:pt x="1354" y="539"/>
                  <a:pt x="1381" y="536"/>
                  <a:pt x="1408" y="536"/>
                </a:cubicBezTo>
                <a:close/>
                <a:moveTo>
                  <a:pt x="1408" y="1256"/>
                </a:moveTo>
                <a:cubicBezTo>
                  <a:pt x="1381" y="1256"/>
                  <a:pt x="1354" y="1253"/>
                  <a:pt x="1328" y="1247"/>
                </a:cubicBezTo>
                <a:cubicBezTo>
                  <a:pt x="1328" y="1408"/>
                  <a:pt x="1328" y="1408"/>
                  <a:pt x="1328" y="1408"/>
                </a:cubicBezTo>
                <a:cubicBezTo>
                  <a:pt x="1328" y="1452"/>
                  <a:pt x="1364" y="1488"/>
                  <a:pt x="1408" y="1488"/>
                </a:cubicBezTo>
                <a:cubicBezTo>
                  <a:pt x="1452" y="1488"/>
                  <a:pt x="1488" y="1452"/>
                  <a:pt x="1488" y="1408"/>
                </a:cubicBezTo>
                <a:cubicBezTo>
                  <a:pt x="1488" y="1247"/>
                  <a:pt x="1488" y="1247"/>
                  <a:pt x="1488" y="1247"/>
                </a:cubicBezTo>
                <a:cubicBezTo>
                  <a:pt x="1462" y="1253"/>
                  <a:pt x="1435" y="1256"/>
                  <a:pt x="1408" y="1256"/>
                </a:cubicBezTo>
                <a:close/>
              </a:path>
            </a:pathLst>
          </a:custGeom>
          <a:solidFill>
            <a:schemeClr val="accent2"/>
          </a:solidFill>
          <a:ln w="9525">
            <a:noFill/>
            <a:round/>
            <a:headEnd/>
            <a:tailEnd/>
          </a:ln>
        </p:spPr>
        <p:txBody>
          <a:bodyPr/>
          <a:lstStyle/>
          <a:p>
            <a:endParaRPr lang="zh-CN" altLang="en-US"/>
          </a:p>
        </p:txBody>
      </p:sp>
      <p:sp>
        <p:nvSpPr>
          <p:cNvPr id="33826" name="Freeform 17"/>
          <p:cNvSpPr>
            <a:spLocks noEditPoints="1"/>
          </p:cNvSpPr>
          <p:nvPr/>
        </p:nvSpPr>
        <p:spPr bwMode="auto">
          <a:xfrm>
            <a:off x="6181725" y="3269673"/>
            <a:ext cx="515938" cy="428757"/>
          </a:xfrm>
          <a:custGeom>
            <a:avLst/>
            <a:gdLst>
              <a:gd name="T0" fmla="*/ 2147483646 w 1644"/>
              <a:gd name="T1" fmla="*/ 2147483646 h 1368"/>
              <a:gd name="T2" fmla="*/ 2147483646 w 1644"/>
              <a:gd name="T3" fmla="*/ 2147483646 h 1368"/>
              <a:gd name="T4" fmla="*/ 2147483646 w 1644"/>
              <a:gd name="T5" fmla="*/ 2147483646 h 1368"/>
              <a:gd name="T6" fmla="*/ 2147483646 w 1644"/>
              <a:gd name="T7" fmla="*/ 2147483646 h 1368"/>
              <a:gd name="T8" fmla="*/ 2147483646 w 1644"/>
              <a:gd name="T9" fmla="*/ 2147483646 h 1368"/>
              <a:gd name="T10" fmla="*/ 2147483646 w 1644"/>
              <a:gd name="T11" fmla="*/ 2147483646 h 1368"/>
              <a:gd name="T12" fmla="*/ 2147483646 w 1644"/>
              <a:gd name="T13" fmla="*/ 2147483646 h 1368"/>
              <a:gd name="T14" fmla="*/ 2147483646 w 1644"/>
              <a:gd name="T15" fmla="*/ 2147483646 h 1368"/>
              <a:gd name="T16" fmla="*/ 2147483646 w 1644"/>
              <a:gd name="T17" fmla="*/ 2147483646 h 1368"/>
              <a:gd name="T18" fmla="*/ 2147483646 w 1644"/>
              <a:gd name="T19" fmla="*/ 2147483646 h 1368"/>
              <a:gd name="T20" fmla="*/ 2147483646 w 1644"/>
              <a:gd name="T21" fmla="*/ 2147483646 h 1368"/>
              <a:gd name="T22" fmla="*/ 2147483646 w 1644"/>
              <a:gd name="T23" fmla="*/ 2147483646 h 1368"/>
              <a:gd name="T24" fmla="*/ 2147483646 w 1644"/>
              <a:gd name="T25" fmla="*/ 2147483646 h 1368"/>
              <a:gd name="T26" fmla="*/ 2147483646 w 1644"/>
              <a:gd name="T27" fmla="*/ 2147483646 h 1368"/>
              <a:gd name="T28" fmla="*/ 2147483646 w 1644"/>
              <a:gd name="T29" fmla="*/ 2147483646 h 1368"/>
              <a:gd name="T30" fmla="*/ 2147483646 w 1644"/>
              <a:gd name="T31" fmla="*/ 2147483646 h 1368"/>
              <a:gd name="T32" fmla="*/ 2147483646 w 1644"/>
              <a:gd name="T33" fmla="*/ 2147483646 h 1368"/>
              <a:gd name="T34" fmla="*/ 2147483646 w 1644"/>
              <a:gd name="T35" fmla="*/ 2147483646 h 1368"/>
              <a:gd name="T36" fmla="*/ 2147483646 w 1644"/>
              <a:gd name="T37" fmla="*/ 2147483646 h 1368"/>
              <a:gd name="T38" fmla="*/ 2147483646 w 1644"/>
              <a:gd name="T39" fmla="*/ 2147483646 h 1368"/>
              <a:gd name="T40" fmla="*/ 2147483646 w 1644"/>
              <a:gd name="T41" fmla="*/ 2147483646 h 1368"/>
              <a:gd name="T42" fmla="*/ 2147483646 w 1644"/>
              <a:gd name="T43" fmla="*/ 2147483646 h 1368"/>
              <a:gd name="T44" fmla="*/ 2147483646 w 1644"/>
              <a:gd name="T45" fmla="*/ 2147483646 h 1368"/>
              <a:gd name="T46" fmla="*/ 2147483646 w 1644"/>
              <a:gd name="T47" fmla="*/ 2147483646 h 1368"/>
              <a:gd name="T48" fmla="*/ 2147483646 w 1644"/>
              <a:gd name="T49" fmla="*/ 2147483646 h 1368"/>
              <a:gd name="T50" fmla="*/ 2147483646 w 1644"/>
              <a:gd name="T51" fmla="*/ 2147483646 h 1368"/>
              <a:gd name="T52" fmla="*/ 2147483646 w 1644"/>
              <a:gd name="T53" fmla="*/ 2147483646 h 1368"/>
              <a:gd name="T54" fmla="*/ 2147483646 w 1644"/>
              <a:gd name="T55" fmla="*/ 2147483646 h 1368"/>
              <a:gd name="T56" fmla="*/ 2147483646 w 1644"/>
              <a:gd name="T57" fmla="*/ 2147483646 h 1368"/>
              <a:gd name="T58" fmla="*/ 2147483646 w 1644"/>
              <a:gd name="T59" fmla="*/ 2147483646 h 1368"/>
              <a:gd name="T60" fmla="*/ 2147483646 w 1644"/>
              <a:gd name="T61" fmla="*/ 2147483646 h 1368"/>
              <a:gd name="T62" fmla="*/ 2147483646 w 1644"/>
              <a:gd name="T63" fmla="*/ 2147483646 h 1368"/>
              <a:gd name="T64" fmla="*/ 2147483646 w 1644"/>
              <a:gd name="T65" fmla="*/ 2147483646 h 1368"/>
              <a:gd name="T66" fmla="*/ 2147483646 w 1644"/>
              <a:gd name="T67" fmla="*/ 2147483646 h 1368"/>
              <a:gd name="T68" fmla="*/ 2147483646 w 1644"/>
              <a:gd name="T69" fmla="*/ 2147483646 h 1368"/>
              <a:gd name="T70" fmla="*/ 2147483646 w 1644"/>
              <a:gd name="T71" fmla="*/ 2147483646 h 1368"/>
              <a:gd name="T72" fmla="*/ 2147483646 w 1644"/>
              <a:gd name="T73" fmla="*/ 2147483646 h 1368"/>
              <a:gd name="T74" fmla="*/ 2147483646 w 1644"/>
              <a:gd name="T75" fmla="*/ 2147483646 h 1368"/>
              <a:gd name="T76" fmla="*/ 2147483646 w 1644"/>
              <a:gd name="T77" fmla="*/ 2147483646 h 1368"/>
              <a:gd name="T78" fmla="*/ 2147483646 w 1644"/>
              <a:gd name="T79" fmla="*/ 2147483646 h 1368"/>
              <a:gd name="T80" fmla="*/ 2147483646 w 1644"/>
              <a:gd name="T81" fmla="*/ 2147483646 h 1368"/>
              <a:gd name="T82" fmla="*/ 2147483646 w 1644"/>
              <a:gd name="T83" fmla="*/ 2147483646 h 1368"/>
              <a:gd name="T84" fmla="*/ 2147483646 w 1644"/>
              <a:gd name="T85" fmla="*/ 2147483646 h 1368"/>
              <a:gd name="T86" fmla="*/ 2147483646 w 1644"/>
              <a:gd name="T87" fmla="*/ 2147483646 h 1368"/>
              <a:gd name="T88" fmla="*/ 2147483646 w 1644"/>
              <a:gd name="T89" fmla="*/ 2147483646 h 1368"/>
              <a:gd name="T90" fmla="*/ 2147483646 w 1644"/>
              <a:gd name="T91" fmla="*/ 2147483646 h 1368"/>
              <a:gd name="T92" fmla="*/ 2147483646 w 1644"/>
              <a:gd name="T93" fmla="*/ 2147483646 h 1368"/>
              <a:gd name="T94" fmla="*/ 2147483646 w 1644"/>
              <a:gd name="T95" fmla="*/ 2147483646 h 1368"/>
              <a:gd name="T96" fmla="*/ 2147483646 w 1644"/>
              <a:gd name="T97" fmla="*/ 2147483646 h 1368"/>
              <a:gd name="T98" fmla="*/ 2147483646 w 1644"/>
              <a:gd name="T99" fmla="*/ 2147483646 h 1368"/>
              <a:gd name="T100" fmla="*/ 0 w 1644"/>
              <a:gd name="T101" fmla="*/ 0 h 1368"/>
              <a:gd name="T102" fmla="*/ 2147483646 w 1644"/>
              <a:gd name="T103" fmla="*/ 2147483646 h 13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644" h="1368">
                <a:moveTo>
                  <a:pt x="1413" y="688"/>
                </a:moveTo>
                <a:cubicBezTo>
                  <a:pt x="459" y="688"/>
                  <a:pt x="459" y="688"/>
                  <a:pt x="459" y="688"/>
                </a:cubicBezTo>
                <a:cubicBezTo>
                  <a:pt x="459" y="768"/>
                  <a:pt x="459" y="768"/>
                  <a:pt x="459" y="768"/>
                </a:cubicBezTo>
                <a:cubicBezTo>
                  <a:pt x="1413" y="768"/>
                  <a:pt x="1413" y="768"/>
                  <a:pt x="1413" y="768"/>
                </a:cubicBezTo>
                <a:lnTo>
                  <a:pt x="1413" y="688"/>
                </a:lnTo>
                <a:close/>
                <a:moveTo>
                  <a:pt x="702" y="838"/>
                </a:moveTo>
                <a:cubicBezTo>
                  <a:pt x="459" y="838"/>
                  <a:pt x="459" y="838"/>
                  <a:pt x="459" y="838"/>
                </a:cubicBezTo>
                <a:cubicBezTo>
                  <a:pt x="459" y="918"/>
                  <a:pt x="459" y="918"/>
                  <a:pt x="459" y="918"/>
                </a:cubicBezTo>
                <a:cubicBezTo>
                  <a:pt x="702" y="918"/>
                  <a:pt x="702" y="918"/>
                  <a:pt x="702" y="918"/>
                </a:cubicBezTo>
                <a:lnTo>
                  <a:pt x="702" y="838"/>
                </a:lnTo>
                <a:close/>
                <a:moveTo>
                  <a:pt x="702" y="990"/>
                </a:moveTo>
                <a:cubicBezTo>
                  <a:pt x="459" y="990"/>
                  <a:pt x="459" y="990"/>
                  <a:pt x="459" y="990"/>
                </a:cubicBezTo>
                <a:cubicBezTo>
                  <a:pt x="459" y="1070"/>
                  <a:pt x="459" y="1070"/>
                  <a:pt x="459" y="1070"/>
                </a:cubicBezTo>
                <a:cubicBezTo>
                  <a:pt x="702" y="1070"/>
                  <a:pt x="702" y="1070"/>
                  <a:pt x="702" y="1070"/>
                </a:cubicBezTo>
                <a:lnTo>
                  <a:pt x="702" y="990"/>
                </a:lnTo>
                <a:close/>
                <a:moveTo>
                  <a:pt x="1413" y="838"/>
                </a:moveTo>
                <a:cubicBezTo>
                  <a:pt x="1170" y="838"/>
                  <a:pt x="1170" y="838"/>
                  <a:pt x="1170" y="838"/>
                </a:cubicBezTo>
                <a:cubicBezTo>
                  <a:pt x="1170" y="918"/>
                  <a:pt x="1170" y="918"/>
                  <a:pt x="1170" y="918"/>
                </a:cubicBezTo>
                <a:cubicBezTo>
                  <a:pt x="1413" y="918"/>
                  <a:pt x="1413" y="918"/>
                  <a:pt x="1413" y="918"/>
                </a:cubicBezTo>
                <a:lnTo>
                  <a:pt x="1413" y="838"/>
                </a:lnTo>
                <a:close/>
                <a:moveTo>
                  <a:pt x="1413" y="990"/>
                </a:moveTo>
                <a:cubicBezTo>
                  <a:pt x="1170" y="990"/>
                  <a:pt x="1170" y="990"/>
                  <a:pt x="1170" y="990"/>
                </a:cubicBezTo>
                <a:cubicBezTo>
                  <a:pt x="1170" y="1070"/>
                  <a:pt x="1170" y="1070"/>
                  <a:pt x="1170" y="1070"/>
                </a:cubicBezTo>
                <a:cubicBezTo>
                  <a:pt x="1413" y="1070"/>
                  <a:pt x="1413" y="1070"/>
                  <a:pt x="1413" y="1070"/>
                </a:cubicBezTo>
                <a:lnTo>
                  <a:pt x="1413" y="990"/>
                </a:lnTo>
                <a:close/>
                <a:moveTo>
                  <a:pt x="1091" y="838"/>
                </a:moveTo>
                <a:cubicBezTo>
                  <a:pt x="777" y="838"/>
                  <a:pt x="777" y="838"/>
                  <a:pt x="777" y="838"/>
                </a:cubicBezTo>
                <a:cubicBezTo>
                  <a:pt x="777" y="1070"/>
                  <a:pt x="777" y="1070"/>
                  <a:pt x="777" y="1070"/>
                </a:cubicBezTo>
                <a:cubicBezTo>
                  <a:pt x="1091" y="1070"/>
                  <a:pt x="1091" y="1070"/>
                  <a:pt x="1091" y="1070"/>
                </a:cubicBezTo>
                <a:lnTo>
                  <a:pt x="1091" y="838"/>
                </a:lnTo>
                <a:close/>
                <a:moveTo>
                  <a:pt x="1524" y="338"/>
                </a:moveTo>
                <a:cubicBezTo>
                  <a:pt x="1524" y="1180"/>
                  <a:pt x="1524" y="1180"/>
                  <a:pt x="1524" y="1180"/>
                </a:cubicBezTo>
                <a:cubicBezTo>
                  <a:pt x="340" y="1180"/>
                  <a:pt x="340" y="1180"/>
                  <a:pt x="340" y="1180"/>
                </a:cubicBezTo>
                <a:cubicBezTo>
                  <a:pt x="340" y="338"/>
                  <a:pt x="340" y="338"/>
                  <a:pt x="340" y="338"/>
                </a:cubicBezTo>
                <a:cubicBezTo>
                  <a:pt x="1524" y="338"/>
                  <a:pt x="1524" y="338"/>
                  <a:pt x="1524" y="338"/>
                </a:cubicBezTo>
                <a:moveTo>
                  <a:pt x="1644" y="218"/>
                </a:moveTo>
                <a:cubicBezTo>
                  <a:pt x="220" y="218"/>
                  <a:pt x="220" y="218"/>
                  <a:pt x="220" y="218"/>
                </a:cubicBezTo>
                <a:cubicBezTo>
                  <a:pt x="220" y="1368"/>
                  <a:pt x="220" y="1368"/>
                  <a:pt x="220" y="1368"/>
                </a:cubicBezTo>
                <a:cubicBezTo>
                  <a:pt x="1644" y="1368"/>
                  <a:pt x="1644" y="1368"/>
                  <a:pt x="1644" y="1368"/>
                </a:cubicBezTo>
                <a:lnTo>
                  <a:pt x="1644" y="218"/>
                </a:lnTo>
                <a:close/>
                <a:moveTo>
                  <a:pt x="952" y="608"/>
                </a:moveTo>
                <a:cubicBezTo>
                  <a:pt x="910" y="431"/>
                  <a:pt x="910" y="431"/>
                  <a:pt x="910" y="431"/>
                </a:cubicBezTo>
                <a:cubicBezTo>
                  <a:pt x="956" y="431"/>
                  <a:pt x="956" y="431"/>
                  <a:pt x="956" y="431"/>
                </a:cubicBezTo>
                <a:cubicBezTo>
                  <a:pt x="978" y="553"/>
                  <a:pt x="978" y="553"/>
                  <a:pt x="978" y="553"/>
                </a:cubicBezTo>
                <a:cubicBezTo>
                  <a:pt x="1002" y="431"/>
                  <a:pt x="1002" y="431"/>
                  <a:pt x="1002" y="431"/>
                </a:cubicBezTo>
                <a:cubicBezTo>
                  <a:pt x="1047" y="431"/>
                  <a:pt x="1047" y="431"/>
                  <a:pt x="1047" y="431"/>
                </a:cubicBezTo>
                <a:cubicBezTo>
                  <a:pt x="1069" y="551"/>
                  <a:pt x="1069" y="551"/>
                  <a:pt x="1069" y="551"/>
                </a:cubicBezTo>
                <a:cubicBezTo>
                  <a:pt x="1091" y="431"/>
                  <a:pt x="1091" y="431"/>
                  <a:pt x="1091" y="431"/>
                </a:cubicBezTo>
                <a:cubicBezTo>
                  <a:pt x="1135" y="431"/>
                  <a:pt x="1135" y="431"/>
                  <a:pt x="1135" y="431"/>
                </a:cubicBezTo>
                <a:cubicBezTo>
                  <a:pt x="1090" y="608"/>
                  <a:pt x="1090" y="608"/>
                  <a:pt x="1090" y="608"/>
                </a:cubicBezTo>
                <a:cubicBezTo>
                  <a:pt x="1044" y="608"/>
                  <a:pt x="1044" y="608"/>
                  <a:pt x="1044" y="608"/>
                </a:cubicBezTo>
                <a:cubicBezTo>
                  <a:pt x="1022" y="491"/>
                  <a:pt x="1022" y="491"/>
                  <a:pt x="1022" y="491"/>
                </a:cubicBezTo>
                <a:cubicBezTo>
                  <a:pt x="998" y="608"/>
                  <a:pt x="998" y="608"/>
                  <a:pt x="998" y="608"/>
                </a:cubicBezTo>
                <a:lnTo>
                  <a:pt x="952" y="608"/>
                </a:lnTo>
                <a:close/>
                <a:moveTo>
                  <a:pt x="899" y="572"/>
                </a:moveTo>
                <a:cubicBezTo>
                  <a:pt x="828" y="572"/>
                  <a:pt x="828" y="572"/>
                  <a:pt x="828" y="572"/>
                </a:cubicBezTo>
                <a:cubicBezTo>
                  <a:pt x="828" y="535"/>
                  <a:pt x="828" y="535"/>
                  <a:pt x="828" y="535"/>
                </a:cubicBezTo>
                <a:cubicBezTo>
                  <a:pt x="892" y="535"/>
                  <a:pt x="892" y="535"/>
                  <a:pt x="892" y="535"/>
                </a:cubicBezTo>
                <a:cubicBezTo>
                  <a:pt x="892" y="499"/>
                  <a:pt x="892" y="499"/>
                  <a:pt x="892" y="499"/>
                </a:cubicBezTo>
                <a:cubicBezTo>
                  <a:pt x="828" y="499"/>
                  <a:pt x="828" y="499"/>
                  <a:pt x="828" y="499"/>
                </a:cubicBezTo>
                <a:cubicBezTo>
                  <a:pt x="828" y="467"/>
                  <a:pt x="828" y="467"/>
                  <a:pt x="828" y="467"/>
                </a:cubicBezTo>
                <a:cubicBezTo>
                  <a:pt x="895" y="467"/>
                  <a:pt x="895" y="467"/>
                  <a:pt x="895" y="467"/>
                </a:cubicBezTo>
                <a:cubicBezTo>
                  <a:pt x="895" y="431"/>
                  <a:pt x="895" y="431"/>
                  <a:pt x="895" y="431"/>
                </a:cubicBezTo>
                <a:cubicBezTo>
                  <a:pt x="785" y="431"/>
                  <a:pt x="785" y="431"/>
                  <a:pt x="785" y="431"/>
                </a:cubicBezTo>
                <a:cubicBezTo>
                  <a:pt x="785" y="608"/>
                  <a:pt x="785" y="608"/>
                  <a:pt x="785" y="608"/>
                </a:cubicBezTo>
                <a:cubicBezTo>
                  <a:pt x="899" y="608"/>
                  <a:pt x="899" y="608"/>
                  <a:pt x="899" y="608"/>
                </a:cubicBezTo>
                <a:lnTo>
                  <a:pt x="899" y="572"/>
                </a:lnTo>
                <a:close/>
                <a:moveTo>
                  <a:pt x="1195" y="574"/>
                </a:moveTo>
                <a:cubicBezTo>
                  <a:pt x="1182" y="574"/>
                  <a:pt x="1166" y="570"/>
                  <a:pt x="1153" y="564"/>
                </a:cubicBezTo>
                <a:cubicBezTo>
                  <a:pt x="1151" y="562"/>
                  <a:pt x="1151" y="562"/>
                  <a:pt x="1151" y="562"/>
                </a:cubicBezTo>
                <a:cubicBezTo>
                  <a:pt x="1142" y="599"/>
                  <a:pt x="1142" y="599"/>
                  <a:pt x="1142" y="599"/>
                </a:cubicBezTo>
                <a:cubicBezTo>
                  <a:pt x="1143" y="599"/>
                  <a:pt x="1143" y="599"/>
                  <a:pt x="1143" y="599"/>
                </a:cubicBezTo>
                <a:cubicBezTo>
                  <a:pt x="1152" y="605"/>
                  <a:pt x="1172" y="610"/>
                  <a:pt x="1193" y="610"/>
                </a:cubicBezTo>
                <a:cubicBezTo>
                  <a:pt x="1246" y="610"/>
                  <a:pt x="1265" y="580"/>
                  <a:pt x="1265" y="555"/>
                </a:cubicBezTo>
                <a:cubicBezTo>
                  <a:pt x="1265" y="530"/>
                  <a:pt x="1250" y="513"/>
                  <a:pt x="1218" y="501"/>
                </a:cubicBezTo>
                <a:cubicBezTo>
                  <a:pt x="1195" y="493"/>
                  <a:pt x="1188" y="488"/>
                  <a:pt x="1188" y="479"/>
                </a:cubicBezTo>
                <a:cubicBezTo>
                  <a:pt x="1188" y="470"/>
                  <a:pt x="1197" y="464"/>
                  <a:pt x="1211" y="464"/>
                </a:cubicBezTo>
                <a:cubicBezTo>
                  <a:pt x="1223" y="464"/>
                  <a:pt x="1235" y="467"/>
                  <a:pt x="1246" y="472"/>
                </a:cubicBezTo>
                <a:cubicBezTo>
                  <a:pt x="1248" y="473"/>
                  <a:pt x="1248" y="473"/>
                  <a:pt x="1248" y="473"/>
                </a:cubicBezTo>
                <a:cubicBezTo>
                  <a:pt x="1258" y="438"/>
                  <a:pt x="1258" y="438"/>
                  <a:pt x="1258" y="438"/>
                </a:cubicBezTo>
                <a:cubicBezTo>
                  <a:pt x="1256" y="437"/>
                  <a:pt x="1256" y="437"/>
                  <a:pt x="1256" y="437"/>
                </a:cubicBezTo>
                <a:cubicBezTo>
                  <a:pt x="1243" y="431"/>
                  <a:pt x="1228" y="428"/>
                  <a:pt x="1212" y="428"/>
                </a:cubicBezTo>
                <a:cubicBezTo>
                  <a:pt x="1171" y="428"/>
                  <a:pt x="1144" y="450"/>
                  <a:pt x="1144" y="482"/>
                </a:cubicBezTo>
                <a:cubicBezTo>
                  <a:pt x="1144" y="506"/>
                  <a:pt x="1161" y="524"/>
                  <a:pt x="1193" y="535"/>
                </a:cubicBezTo>
                <a:cubicBezTo>
                  <a:pt x="1214" y="542"/>
                  <a:pt x="1221" y="548"/>
                  <a:pt x="1221" y="557"/>
                </a:cubicBezTo>
                <a:cubicBezTo>
                  <a:pt x="1221" y="568"/>
                  <a:pt x="1211" y="574"/>
                  <a:pt x="1195" y="574"/>
                </a:cubicBezTo>
                <a:close/>
                <a:moveTo>
                  <a:pt x="648" y="487"/>
                </a:moveTo>
                <a:cubicBezTo>
                  <a:pt x="711" y="608"/>
                  <a:pt x="711" y="608"/>
                  <a:pt x="711" y="608"/>
                </a:cubicBezTo>
                <a:cubicBezTo>
                  <a:pt x="755" y="608"/>
                  <a:pt x="755" y="608"/>
                  <a:pt x="755" y="608"/>
                </a:cubicBezTo>
                <a:cubicBezTo>
                  <a:pt x="755" y="431"/>
                  <a:pt x="755" y="431"/>
                  <a:pt x="755" y="431"/>
                </a:cubicBezTo>
                <a:cubicBezTo>
                  <a:pt x="715" y="431"/>
                  <a:pt x="715" y="431"/>
                  <a:pt x="715" y="431"/>
                </a:cubicBezTo>
                <a:cubicBezTo>
                  <a:pt x="715" y="539"/>
                  <a:pt x="715" y="539"/>
                  <a:pt x="715" y="539"/>
                </a:cubicBezTo>
                <a:cubicBezTo>
                  <a:pt x="657" y="431"/>
                  <a:pt x="657" y="431"/>
                  <a:pt x="657" y="431"/>
                </a:cubicBezTo>
                <a:cubicBezTo>
                  <a:pt x="608" y="431"/>
                  <a:pt x="608" y="431"/>
                  <a:pt x="608" y="431"/>
                </a:cubicBezTo>
                <a:cubicBezTo>
                  <a:pt x="608" y="608"/>
                  <a:pt x="608" y="608"/>
                  <a:pt x="608" y="608"/>
                </a:cubicBezTo>
                <a:cubicBezTo>
                  <a:pt x="648" y="608"/>
                  <a:pt x="648" y="608"/>
                  <a:pt x="648" y="608"/>
                </a:cubicBezTo>
                <a:lnTo>
                  <a:pt x="648" y="487"/>
                </a:lnTo>
                <a:close/>
                <a:moveTo>
                  <a:pt x="1524" y="120"/>
                </a:moveTo>
                <a:cubicBezTo>
                  <a:pt x="120" y="120"/>
                  <a:pt x="120" y="120"/>
                  <a:pt x="120" y="120"/>
                </a:cubicBezTo>
                <a:cubicBezTo>
                  <a:pt x="120" y="1236"/>
                  <a:pt x="120" y="1236"/>
                  <a:pt x="120" y="1236"/>
                </a:cubicBezTo>
                <a:cubicBezTo>
                  <a:pt x="0" y="1236"/>
                  <a:pt x="0" y="1236"/>
                  <a:pt x="0" y="1236"/>
                </a:cubicBezTo>
                <a:cubicBezTo>
                  <a:pt x="0" y="0"/>
                  <a:pt x="0" y="0"/>
                  <a:pt x="0" y="0"/>
                </a:cubicBezTo>
                <a:cubicBezTo>
                  <a:pt x="1524" y="0"/>
                  <a:pt x="1524" y="0"/>
                  <a:pt x="1524" y="0"/>
                </a:cubicBezTo>
                <a:lnTo>
                  <a:pt x="1524" y="120"/>
                </a:lnTo>
                <a:close/>
              </a:path>
            </a:pathLst>
          </a:custGeom>
          <a:solidFill>
            <a:schemeClr val="accent1"/>
          </a:solidFill>
          <a:ln w="9525">
            <a:noFill/>
            <a:round/>
            <a:headEnd/>
            <a:tailEnd/>
          </a:ln>
        </p:spPr>
        <p:txBody>
          <a:bodyPr/>
          <a:lstStyle/>
          <a:p>
            <a:endParaRPr lang="zh-CN" altLang="en-US"/>
          </a:p>
        </p:txBody>
      </p:sp>
      <p:sp>
        <p:nvSpPr>
          <p:cNvPr id="33827" name="Freeform 21"/>
          <p:cNvSpPr>
            <a:spLocks noEditPoints="1"/>
          </p:cNvSpPr>
          <p:nvPr/>
        </p:nvSpPr>
        <p:spPr bwMode="auto">
          <a:xfrm>
            <a:off x="4883151" y="2153315"/>
            <a:ext cx="449263" cy="449402"/>
          </a:xfrm>
          <a:custGeom>
            <a:avLst/>
            <a:gdLst>
              <a:gd name="T0" fmla="*/ 2147483646 w 1648"/>
              <a:gd name="T1" fmla="*/ 0 h 1648"/>
              <a:gd name="T2" fmla="*/ 2147483646 w 1648"/>
              <a:gd name="T3" fmla="*/ 0 h 1648"/>
              <a:gd name="T4" fmla="*/ 0 w 1648"/>
              <a:gd name="T5" fmla="*/ 2147483646 h 1648"/>
              <a:gd name="T6" fmla="*/ 0 w 1648"/>
              <a:gd name="T7" fmla="*/ 2147483646 h 1648"/>
              <a:gd name="T8" fmla="*/ 2147483646 w 1648"/>
              <a:gd name="T9" fmla="*/ 2147483646 h 1648"/>
              <a:gd name="T10" fmla="*/ 2147483646 w 1648"/>
              <a:gd name="T11" fmla="*/ 2147483646 h 1648"/>
              <a:gd name="T12" fmla="*/ 2147483646 w 1648"/>
              <a:gd name="T13" fmla="*/ 2147483646 h 1648"/>
              <a:gd name="T14" fmla="*/ 2147483646 w 1648"/>
              <a:gd name="T15" fmla="*/ 2147483646 h 1648"/>
              <a:gd name="T16" fmla="*/ 2147483646 w 1648"/>
              <a:gd name="T17" fmla="*/ 0 h 1648"/>
              <a:gd name="T18" fmla="*/ 2147483646 w 1648"/>
              <a:gd name="T19" fmla="*/ 2147483646 h 1648"/>
              <a:gd name="T20" fmla="*/ 2147483646 w 1648"/>
              <a:gd name="T21" fmla="*/ 2147483646 h 1648"/>
              <a:gd name="T22" fmla="*/ 2147483646 w 1648"/>
              <a:gd name="T23" fmla="*/ 2147483646 h 1648"/>
              <a:gd name="T24" fmla="*/ 2147483646 w 1648"/>
              <a:gd name="T25" fmla="*/ 2147483646 h 1648"/>
              <a:gd name="T26" fmla="*/ 2147483646 w 1648"/>
              <a:gd name="T27" fmla="*/ 2147483646 h 1648"/>
              <a:gd name="T28" fmla="*/ 2147483646 w 1648"/>
              <a:gd name="T29" fmla="*/ 2147483646 h 1648"/>
              <a:gd name="T30" fmla="*/ 2147483646 w 1648"/>
              <a:gd name="T31" fmla="*/ 2147483646 h 1648"/>
              <a:gd name="T32" fmla="*/ 2147483646 w 1648"/>
              <a:gd name="T33" fmla="*/ 2147483646 h 1648"/>
              <a:gd name="T34" fmla="*/ 2147483646 w 1648"/>
              <a:gd name="T35" fmla="*/ 2147483646 h 1648"/>
              <a:gd name="T36" fmla="*/ 2147483646 w 1648"/>
              <a:gd name="T37" fmla="*/ 2147483646 h 1648"/>
              <a:gd name="T38" fmla="*/ 2147483646 w 1648"/>
              <a:gd name="T39" fmla="*/ 2147483646 h 1648"/>
              <a:gd name="T40" fmla="*/ 2147483646 w 1648"/>
              <a:gd name="T41" fmla="*/ 2147483646 h 1648"/>
              <a:gd name="T42" fmla="*/ 2147483646 w 1648"/>
              <a:gd name="T43" fmla="*/ 2147483646 h 1648"/>
              <a:gd name="T44" fmla="*/ 2147483646 w 1648"/>
              <a:gd name="T45" fmla="*/ 2147483646 h 1648"/>
              <a:gd name="T46" fmla="*/ 2147483646 w 1648"/>
              <a:gd name="T47" fmla="*/ 2147483646 h 1648"/>
              <a:gd name="T48" fmla="*/ 2147483646 w 1648"/>
              <a:gd name="T49" fmla="*/ 2147483646 h 1648"/>
              <a:gd name="T50" fmla="*/ 2147483646 w 1648"/>
              <a:gd name="T51" fmla="*/ 2147483646 h 1648"/>
              <a:gd name="T52" fmla="*/ 2147483646 w 1648"/>
              <a:gd name="T53" fmla="*/ 2147483646 h 1648"/>
              <a:gd name="T54" fmla="*/ 2147483646 w 1648"/>
              <a:gd name="T55" fmla="*/ 2147483646 h 1648"/>
              <a:gd name="T56" fmla="*/ 2147483646 w 1648"/>
              <a:gd name="T57" fmla="*/ 2147483646 h 1648"/>
              <a:gd name="T58" fmla="*/ 2147483646 w 1648"/>
              <a:gd name="T59" fmla="*/ 2147483646 h 1648"/>
              <a:gd name="T60" fmla="*/ 2147483646 w 1648"/>
              <a:gd name="T61" fmla="*/ 2147483646 h 1648"/>
              <a:gd name="T62" fmla="*/ 2147483646 w 1648"/>
              <a:gd name="T63" fmla="*/ 2147483646 h 1648"/>
              <a:gd name="T64" fmla="*/ 2147483646 w 1648"/>
              <a:gd name="T65" fmla="*/ 2147483646 h 1648"/>
              <a:gd name="T66" fmla="*/ 2147483646 w 1648"/>
              <a:gd name="T67" fmla="*/ 2147483646 h 1648"/>
              <a:gd name="T68" fmla="*/ 2147483646 w 1648"/>
              <a:gd name="T69" fmla="*/ 2147483646 h 1648"/>
              <a:gd name="T70" fmla="*/ 2147483646 w 1648"/>
              <a:gd name="T71" fmla="*/ 2147483646 h 1648"/>
              <a:gd name="T72" fmla="*/ 2147483646 w 1648"/>
              <a:gd name="T73" fmla="*/ 2147483646 h 1648"/>
              <a:gd name="T74" fmla="*/ 2147483646 w 1648"/>
              <a:gd name="T75" fmla="*/ 2147483646 h 1648"/>
              <a:gd name="T76" fmla="*/ 2147483646 w 1648"/>
              <a:gd name="T77" fmla="*/ 2147483646 h 1648"/>
              <a:gd name="T78" fmla="*/ 2147483646 w 1648"/>
              <a:gd name="T79" fmla="*/ 2147483646 h 1648"/>
              <a:gd name="T80" fmla="*/ 2147483646 w 1648"/>
              <a:gd name="T81" fmla="*/ 2147483646 h 1648"/>
              <a:gd name="T82" fmla="*/ 2147483646 w 1648"/>
              <a:gd name="T83" fmla="*/ 2147483646 h 16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48" h="1648">
                <a:moveTo>
                  <a:pt x="1348" y="0"/>
                </a:moveTo>
                <a:cubicBezTo>
                  <a:pt x="300" y="0"/>
                  <a:pt x="300" y="0"/>
                  <a:pt x="300" y="0"/>
                </a:cubicBezTo>
                <a:cubicBezTo>
                  <a:pt x="134" y="0"/>
                  <a:pt x="0" y="134"/>
                  <a:pt x="0" y="300"/>
                </a:cubicBezTo>
                <a:cubicBezTo>
                  <a:pt x="0" y="1348"/>
                  <a:pt x="0" y="1348"/>
                  <a:pt x="0" y="1348"/>
                </a:cubicBezTo>
                <a:cubicBezTo>
                  <a:pt x="0" y="1514"/>
                  <a:pt x="134" y="1648"/>
                  <a:pt x="300" y="1648"/>
                </a:cubicBezTo>
                <a:cubicBezTo>
                  <a:pt x="1348" y="1648"/>
                  <a:pt x="1348" y="1648"/>
                  <a:pt x="1348" y="1648"/>
                </a:cubicBezTo>
                <a:cubicBezTo>
                  <a:pt x="1514" y="1648"/>
                  <a:pt x="1648" y="1514"/>
                  <a:pt x="1648" y="1348"/>
                </a:cubicBezTo>
                <a:cubicBezTo>
                  <a:pt x="1648" y="300"/>
                  <a:pt x="1648" y="300"/>
                  <a:pt x="1648" y="300"/>
                </a:cubicBezTo>
                <a:cubicBezTo>
                  <a:pt x="1648" y="134"/>
                  <a:pt x="1514" y="0"/>
                  <a:pt x="1348" y="0"/>
                </a:cubicBezTo>
                <a:close/>
                <a:moveTo>
                  <a:pt x="889" y="1283"/>
                </a:moveTo>
                <a:cubicBezTo>
                  <a:pt x="331" y="1283"/>
                  <a:pt x="331" y="1283"/>
                  <a:pt x="331" y="1283"/>
                </a:cubicBezTo>
                <a:cubicBezTo>
                  <a:pt x="294" y="1283"/>
                  <a:pt x="264" y="1253"/>
                  <a:pt x="264" y="1216"/>
                </a:cubicBezTo>
                <a:cubicBezTo>
                  <a:pt x="264" y="1179"/>
                  <a:pt x="294" y="1149"/>
                  <a:pt x="331" y="1149"/>
                </a:cubicBezTo>
                <a:cubicBezTo>
                  <a:pt x="889" y="1149"/>
                  <a:pt x="889" y="1149"/>
                  <a:pt x="889" y="1149"/>
                </a:cubicBezTo>
                <a:cubicBezTo>
                  <a:pt x="884" y="1171"/>
                  <a:pt x="882" y="1193"/>
                  <a:pt x="882" y="1216"/>
                </a:cubicBezTo>
                <a:cubicBezTo>
                  <a:pt x="882" y="1239"/>
                  <a:pt x="884" y="1261"/>
                  <a:pt x="889" y="1283"/>
                </a:cubicBezTo>
                <a:close/>
                <a:moveTo>
                  <a:pt x="1183" y="1417"/>
                </a:moveTo>
                <a:cubicBezTo>
                  <a:pt x="1072" y="1417"/>
                  <a:pt x="982" y="1327"/>
                  <a:pt x="982" y="1216"/>
                </a:cubicBezTo>
                <a:cubicBezTo>
                  <a:pt x="982" y="1105"/>
                  <a:pt x="1072" y="1015"/>
                  <a:pt x="1183" y="1015"/>
                </a:cubicBezTo>
                <a:cubicBezTo>
                  <a:pt x="1294" y="1015"/>
                  <a:pt x="1384" y="1105"/>
                  <a:pt x="1384" y="1216"/>
                </a:cubicBezTo>
                <a:cubicBezTo>
                  <a:pt x="1384" y="1327"/>
                  <a:pt x="1294" y="1417"/>
                  <a:pt x="1183" y="1417"/>
                </a:cubicBezTo>
                <a:close/>
                <a:moveTo>
                  <a:pt x="1488" y="824"/>
                </a:moveTo>
                <a:cubicBezTo>
                  <a:pt x="160" y="824"/>
                  <a:pt x="160" y="824"/>
                  <a:pt x="160" y="824"/>
                </a:cubicBezTo>
                <a:cubicBezTo>
                  <a:pt x="160" y="320"/>
                  <a:pt x="160" y="320"/>
                  <a:pt x="160" y="320"/>
                </a:cubicBezTo>
                <a:cubicBezTo>
                  <a:pt x="160" y="232"/>
                  <a:pt x="232" y="160"/>
                  <a:pt x="320" y="160"/>
                </a:cubicBezTo>
                <a:cubicBezTo>
                  <a:pt x="1328" y="160"/>
                  <a:pt x="1328" y="160"/>
                  <a:pt x="1328" y="160"/>
                </a:cubicBezTo>
                <a:cubicBezTo>
                  <a:pt x="1416" y="160"/>
                  <a:pt x="1488" y="232"/>
                  <a:pt x="1488" y="320"/>
                </a:cubicBezTo>
                <a:lnTo>
                  <a:pt x="1488" y="824"/>
                </a:lnTo>
                <a:close/>
                <a:moveTo>
                  <a:pt x="706" y="712"/>
                </a:moveTo>
                <a:cubicBezTo>
                  <a:pt x="260" y="712"/>
                  <a:pt x="260" y="712"/>
                  <a:pt x="260" y="712"/>
                </a:cubicBezTo>
                <a:cubicBezTo>
                  <a:pt x="706" y="544"/>
                  <a:pt x="706" y="544"/>
                  <a:pt x="706" y="544"/>
                </a:cubicBezTo>
                <a:lnTo>
                  <a:pt x="706" y="712"/>
                </a:lnTo>
                <a:close/>
                <a:moveTo>
                  <a:pt x="786" y="514"/>
                </a:moveTo>
                <a:cubicBezTo>
                  <a:pt x="1034" y="420"/>
                  <a:pt x="1034" y="420"/>
                  <a:pt x="1034" y="420"/>
                </a:cubicBezTo>
                <a:cubicBezTo>
                  <a:pt x="1034" y="712"/>
                  <a:pt x="1034" y="712"/>
                  <a:pt x="1034" y="712"/>
                </a:cubicBezTo>
                <a:cubicBezTo>
                  <a:pt x="786" y="712"/>
                  <a:pt x="786" y="712"/>
                  <a:pt x="786" y="712"/>
                </a:cubicBezTo>
                <a:lnTo>
                  <a:pt x="786" y="514"/>
                </a:lnTo>
                <a:close/>
                <a:moveTo>
                  <a:pt x="1368" y="294"/>
                </a:moveTo>
                <a:cubicBezTo>
                  <a:pt x="1368" y="712"/>
                  <a:pt x="1368" y="712"/>
                  <a:pt x="1368" y="712"/>
                </a:cubicBezTo>
                <a:cubicBezTo>
                  <a:pt x="1114" y="712"/>
                  <a:pt x="1114" y="712"/>
                  <a:pt x="1114" y="712"/>
                </a:cubicBezTo>
                <a:cubicBezTo>
                  <a:pt x="1114" y="390"/>
                  <a:pt x="1114" y="390"/>
                  <a:pt x="1114" y="390"/>
                </a:cubicBezTo>
                <a:lnTo>
                  <a:pt x="1368" y="294"/>
                </a:lnTo>
                <a:close/>
              </a:path>
            </a:pathLst>
          </a:custGeom>
          <a:solidFill>
            <a:schemeClr val="accent2"/>
          </a:solidFill>
          <a:ln w="9525">
            <a:noFill/>
            <a:round/>
            <a:headEnd/>
            <a:tailEnd/>
          </a:ln>
        </p:spPr>
        <p:txBody>
          <a:bodyPr/>
          <a:lstStyle/>
          <a:p>
            <a:endParaRPr lang="zh-CN" altLang="en-US"/>
          </a:p>
        </p:txBody>
      </p:sp>
      <p:sp>
        <p:nvSpPr>
          <p:cNvPr id="33828" name="Freeform 596"/>
          <p:cNvSpPr>
            <a:spLocks noEditPoints="1"/>
          </p:cNvSpPr>
          <p:nvPr/>
        </p:nvSpPr>
        <p:spPr bwMode="auto">
          <a:xfrm>
            <a:off x="2328863" y="2194603"/>
            <a:ext cx="406400" cy="412877"/>
          </a:xfrm>
          <a:custGeom>
            <a:avLst/>
            <a:gdLst>
              <a:gd name="T0" fmla="*/ 2147483646 w 472"/>
              <a:gd name="T1" fmla="*/ 2147483646 h 480"/>
              <a:gd name="T2" fmla="*/ 2147483646 w 472"/>
              <a:gd name="T3" fmla="*/ 2147483646 h 480"/>
              <a:gd name="T4" fmla="*/ 2147483646 w 472"/>
              <a:gd name="T5" fmla="*/ 2147483646 h 480"/>
              <a:gd name="T6" fmla="*/ 2147483646 w 472"/>
              <a:gd name="T7" fmla="*/ 2147483646 h 480"/>
              <a:gd name="T8" fmla="*/ 2147483646 w 472"/>
              <a:gd name="T9" fmla="*/ 2147483646 h 480"/>
              <a:gd name="T10" fmla="*/ 2147483646 w 472"/>
              <a:gd name="T11" fmla="*/ 0 h 480"/>
              <a:gd name="T12" fmla="*/ 2147483646 w 472"/>
              <a:gd name="T13" fmla="*/ 2147483646 h 480"/>
              <a:gd name="T14" fmla="*/ 2147483646 w 472"/>
              <a:gd name="T15" fmla="*/ 0 h 480"/>
              <a:gd name="T16" fmla="*/ 2147483646 w 472"/>
              <a:gd name="T17" fmla="*/ 2147483646 h 480"/>
              <a:gd name="T18" fmla="*/ 2147483646 w 472"/>
              <a:gd name="T19" fmla="*/ 2147483646 h 480"/>
              <a:gd name="T20" fmla="*/ 2147483646 w 472"/>
              <a:gd name="T21" fmla="*/ 2147483646 h 480"/>
              <a:gd name="T22" fmla="*/ 2147483646 w 472"/>
              <a:gd name="T23" fmla="*/ 2147483646 h 480"/>
              <a:gd name="T24" fmla="*/ 2147483646 w 472"/>
              <a:gd name="T25" fmla="*/ 2147483646 h 480"/>
              <a:gd name="T26" fmla="*/ 2147483646 w 472"/>
              <a:gd name="T27" fmla="*/ 2147483646 h 480"/>
              <a:gd name="T28" fmla="*/ 2147483646 w 472"/>
              <a:gd name="T29" fmla="*/ 2147483646 h 480"/>
              <a:gd name="T30" fmla="*/ 2147483646 w 472"/>
              <a:gd name="T31" fmla="*/ 2147483646 h 480"/>
              <a:gd name="T32" fmla="*/ 2147483646 w 472"/>
              <a:gd name="T33" fmla="*/ 2147483646 h 480"/>
              <a:gd name="T34" fmla="*/ 2147483646 w 472"/>
              <a:gd name="T35" fmla="*/ 2147483646 h 480"/>
              <a:gd name="T36" fmla="*/ 2147483646 w 472"/>
              <a:gd name="T37" fmla="*/ 2147483646 h 480"/>
              <a:gd name="T38" fmla="*/ 2147483646 w 472"/>
              <a:gd name="T39" fmla="*/ 2147483646 h 480"/>
              <a:gd name="T40" fmla="*/ 2147483646 w 472"/>
              <a:gd name="T41" fmla="*/ 2147483646 h 480"/>
              <a:gd name="T42" fmla="*/ 2147483646 w 472"/>
              <a:gd name="T43" fmla="*/ 2147483646 h 480"/>
              <a:gd name="T44" fmla="*/ 2147483646 w 472"/>
              <a:gd name="T45" fmla="*/ 2147483646 h 480"/>
              <a:gd name="T46" fmla="*/ 2147483646 w 472"/>
              <a:gd name="T47" fmla="*/ 2147483646 h 480"/>
              <a:gd name="T48" fmla="*/ 2147483646 w 472"/>
              <a:gd name="T49" fmla="*/ 2147483646 h 480"/>
              <a:gd name="T50" fmla="*/ 2147483646 w 472"/>
              <a:gd name="T51" fmla="*/ 2147483646 h 480"/>
              <a:gd name="T52" fmla="*/ 2147483646 w 472"/>
              <a:gd name="T53" fmla="*/ 2147483646 h 480"/>
              <a:gd name="T54" fmla="*/ 2147483646 w 472"/>
              <a:gd name="T55" fmla="*/ 2147483646 h 480"/>
              <a:gd name="T56" fmla="*/ 2147483646 w 472"/>
              <a:gd name="T57" fmla="*/ 2147483646 h 480"/>
              <a:gd name="T58" fmla="*/ 2147483646 w 472"/>
              <a:gd name="T59" fmla="*/ 2147483646 h 480"/>
              <a:gd name="T60" fmla="*/ 2147483646 w 472"/>
              <a:gd name="T61" fmla="*/ 2147483646 h 480"/>
              <a:gd name="T62" fmla="*/ 2147483646 w 472"/>
              <a:gd name="T63" fmla="*/ 2147483646 h 480"/>
              <a:gd name="T64" fmla="*/ 2147483646 w 472"/>
              <a:gd name="T65" fmla="*/ 2147483646 h 480"/>
              <a:gd name="T66" fmla="*/ 2147483646 w 472"/>
              <a:gd name="T67" fmla="*/ 2147483646 h 480"/>
              <a:gd name="T68" fmla="*/ 2147483646 w 472"/>
              <a:gd name="T69" fmla="*/ 2147483646 h 480"/>
              <a:gd name="T70" fmla="*/ 2147483646 w 472"/>
              <a:gd name="T71" fmla="*/ 2147483646 h 480"/>
              <a:gd name="T72" fmla="*/ 2147483646 w 472"/>
              <a:gd name="T73" fmla="*/ 2147483646 h 480"/>
              <a:gd name="T74" fmla="*/ 2147483646 w 472"/>
              <a:gd name="T75" fmla="*/ 2147483646 h 480"/>
              <a:gd name="T76" fmla="*/ 2147483646 w 472"/>
              <a:gd name="T77" fmla="*/ 2147483646 h 480"/>
              <a:gd name="T78" fmla="*/ 2147483646 w 472"/>
              <a:gd name="T79" fmla="*/ 2147483646 h 480"/>
              <a:gd name="T80" fmla="*/ 2147483646 w 472"/>
              <a:gd name="T81" fmla="*/ 2147483646 h 480"/>
              <a:gd name="T82" fmla="*/ 2147483646 w 472"/>
              <a:gd name="T83" fmla="*/ 2147483646 h 480"/>
              <a:gd name="T84" fmla="*/ 2147483646 w 472"/>
              <a:gd name="T85" fmla="*/ 2147483646 h 480"/>
              <a:gd name="T86" fmla="*/ 2147483646 w 472"/>
              <a:gd name="T87" fmla="*/ 2147483646 h 480"/>
              <a:gd name="T88" fmla="*/ 2147483646 w 472"/>
              <a:gd name="T89" fmla="*/ 2147483646 h 480"/>
              <a:gd name="T90" fmla="*/ 2147483646 w 472"/>
              <a:gd name="T91" fmla="*/ 2147483646 h 480"/>
              <a:gd name="T92" fmla="*/ 2147483646 w 472"/>
              <a:gd name="T93" fmla="*/ 2147483646 h 480"/>
              <a:gd name="T94" fmla="*/ 2147483646 w 472"/>
              <a:gd name="T95" fmla="*/ 2147483646 h 480"/>
              <a:gd name="T96" fmla="*/ 2147483646 w 472"/>
              <a:gd name="T97" fmla="*/ 2147483646 h 480"/>
              <a:gd name="T98" fmla="*/ 2147483646 w 472"/>
              <a:gd name="T99" fmla="*/ 2147483646 h 480"/>
              <a:gd name="T100" fmla="*/ 2147483646 w 472"/>
              <a:gd name="T101" fmla="*/ 2147483646 h 480"/>
              <a:gd name="T102" fmla="*/ 2147483646 w 472"/>
              <a:gd name="T103" fmla="*/ 2147483646 h 480"/>
              <a:gd name="T104" fmla="*/ 2147483646 w 472"/>
              <a:gd name="T105" fmla="*/ 2147483646 h 480"/>
              <a:gd name="T106" fmla="*/ 2147483646 w 472"/>
              <a:gd name="T107" fmla="*/ 2147483646 h 4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2" h="480">
                <a:moveTo>
                  <a:pt x="425" y="323"/>
                </a:moveTo>
                <a:cubicBezTo>
                  <a:pt x="403" y="300"/>
                  <a:pt x="374" y="288"/>
                  <a:pt x="346" y="288"/>
                </a:cubicBezTo>
                <a:cubicBezTo>
                  <a:pt x="332" y="288"/>
                  <a:pt x="332" y="288"/>
                  <a:pt x="332" y="288"/>
                </a:cubicBezTo>
                <a:cubicBezTo>
                  <a:pt x="300" y="256"/>
                  <a:pt x="300" y="256"/>
                  <a:pt x="300" y="256"/>
                </a:cubicBezTo>
                <a:cubicBezTo>
                  <a:pt x="428" y="128"/>
                  <a:pt x="428" y="128"/>
                  <a:pt x="428" y="128"/>
                </a:cubicBezTo>
                <a:cubicBezTo>
                  <a:pt x="460" y="96"/>
                  <a:pt x="460" y="32"/>
                  <a:pt x="428" y="0"/>
                </a:cubicBezTo>
                <a:cubicBezTo>
                  <a:pt x="236" y="192"/>
                  <a:pt x="236" y="192"/>
                  <a:pt x="236" y="192"/>
                </a:cubicBezTo>
                <a:cubicBezTo>
                  <a:pt x="44" y="0"/>
                  <a:pt x="44" y="0"/>
                  <a:pt x="44" y="0"/>
                </a:cubicBezTo>
                <a:cubicBezTo>
                  <a:pt x="12" y="32"/>
                  <a:pt x="12" y="96"/>
                  <a:pt x="44" y="128"/>
                </a:cubicBezTo>
                <a:cubicBezTo>
                  <a:pt x="172" y="256"/>
                  <a:pt x="172" y="256"/>
                  <a:pt x="172" y="256"/>
                </a:cubicBezTo>
                <a:cubicBezTo>
                  <a:pt x="140" y="288"/>
                  <a:pt x="140" y="288"/>
                  <a:pt x="140" y="288"/>
                </a:cubicBezTo>
                <a:cubicBezTo>
                  <a:pt x="126" y="288"/>
                  <a:pt x="126" y="288"/>
                  <a:pt x="126" y="288"/>
                </a:cubicBezTo>
                <a:cubicBezTo>
                  <a:pt x="98" y="288"/>
                  <a:pt x="69" y="300"/>
                  <a:pt x="47" y="323"/>
                </a:cubicBezTo>
                <a:cubicBezTo>
                  <a:pt x="6" y="363"/>
                  <a:pt x="0" y="424"/>
                  <a:pt x="34" y="458"/>
                </a:cubicBezTo>
                <a:cubicBezTo>
                  <a:pt x="49" y="473"/>
                  <a:pt x="69" y="480"/>
                  <a:pt x="91" y="480"/>
                </a:cubicBezTo>
                <a:cubicBezTo>
                  <a:pt x="118" y="480"/>
                  <a:pt x="147" y="468"/>
                  <a:pt x="170" y="445"/>
                </a:cubicBezTo>
                <a:cubicBezTo>
                  <a:pt x="197" y="419"/>
                  <a:pt x="208" y="383"/>
                  <a:pt x="203" y="353"/>
                </a:cubicBezTo>
                <a:cubicBezTo>
                  <a:pt x="236" y="320"/>
                  <a:pt x="236" y="320"/>
                  <a:pt x="236" y="320"/>
                </a:cubicBezTo>
                <a:cubicBezTo>
                  <a:pt x="269" y="353"/>
                  <a:pt x="269" y="353"/>
                  <a:pt x="269" y="353"/>
                </a:cubicBezTo>
                <a:cubicBezTo>
                  <a:pt x="264" y="383"/>
                  <a:pt x="275" y="419"/>
                  <a:pt x="302" y="445"/>
                </a:cubicBezTo>
                <a:cubicBezTo>
                  <a:pt x="325" y="468"/>
                  <a:pt x="354" y="480"/>
                  <a:pt x="381" y="480"/>
                </a:cubicBezTo>
                <a:cubicBezTo>
                  <a:pt x="403" y="480"/>
                  <a:pt x="423" y="473"/>
                  <a:pt x="438" y="458"/>
                </a:cubicBezTo>
                <a:cubicBezTo>
                  <a:pt x="472" y="424"/>
                  <a:pt x="466" y="363"/>
                  <a:pt x="425" y="323"/>
                </a:cubicBezTo>
                <a:close/>
                <a:moveTo>
                  <a:pt x="157" y="391"/>
                </a:moveTo>
                <a:cubicBezTo>
                  <a:pt x="153" y="400"/>
                  <a:pt x="147" y="408"/>
                  <a:pt x="140" y="415"/>
                </a:cubicBezTo>
                <a:cubicBezTo>
                  <a:pt x="132" y="423"/>
                  <a:pt x="124" y="428"/>
                  <a:pt x="115" y="432"/>
                </a:cubicBezTo>
                <a:cubicBezTo>
                  <a:pt x="107" y="436"/>
                  <a:pt x="99" y="437"/>
                  <a:pt x="91" y="437"/>
                </a:cubicBezTo>
                <a:cubicBezTo>
                  <a:pt x="83" y="437"/>
                  <a:pt x="72" y="436"/>
                  <a:pt x="64" y="428"/>
                </a:cubicBezTo>
                <a:cubicBezTo>
                  <a:pt x="56" y="419"/>
                  <a:pt x="55" y="409"/>
                  <a:pt x="55" y="401"/>
                </a:cubicBezTo>
                <a:cubicBezTo>
                  <a:pt x="55" y="394"/>
                  <a:pt x="56" y="385"/>
                  <a:pt x="60" y="377"/>
                </a:cubicBezTo>
                <a:cubicBezTo>
                  <a:pt x="64" y="368"/>
                  <a:pt x="69" y="360"/>
                  <a:pt x="77" y="353"/>
                </a:cubicBezTo>
                <a:cubicBezTo>
                  <a:pt x="84" y="346"/>
                  <a:pt x="92" y="340"/>
                  <a:pt x="101" y="336"/>
                </a:cubicBezTo>
                <a:cubicBezTo>
                  <a:pt x="109" y="333"/>
                  <a:pt x="118" y="331"/>
                  <a:pt x="126" y="331"/>
                </a:cubicBezTo>
                <a:cubicBezTo>
                  <a:pt x="133" y="331"/>
                  <a:pt x="144" y="332"/>
                  <a:pt x="152" y="341"/>
                </a:cubicBezTo>
                <a:cubicBezTo>
                  <a:pt x="160" y="349"/>
                  <a:pt x="162" y="359"/>
                  <a:pt x="162" y="367"/>
                </a:cubicBezTo>
                <a:cubicBezTo>
                  <a:pt x="162" y="374"/>
                  <a:pt x="160" y="383"/>
                  <a:pt x="157" y="391"/>
                </a:cubicBezTo>
                <a:close/>
                <a:moveTo>
                  <a:pt x="236" y="301"/>
                </a:moveTo>
                <a:cubicBezTo>
                  <a:pt x="211" y="301"/>
                  <a:pt x="191" y="281"/>
                  <a:pt x="191" y="256"/>
                </a:cubicBezTo>
                <a:cubicBezTo>
                  <a:pt x="191" y="231"/>
                  <a:pt x="211" y="211"/>
                  <a:pt x="236" y="211"/>
                </a:cubicBezTo>
                <a:cubicBezTo>
                  <a:pt x="261" y="211"/>
                  <a:pt x="281" y="231"/>
                  <a:pt x="281" y="256"/>
                </a:cubicBezTo>
                <a:cubicBezTo>
                  <a:pt x="281" y="281"/>
                  <a:pt x="261" y="301"/>
                  <a:pt x="236" y="301"/>
                </a:cubicBezTo>
                <a:close/>
                <a:moveTo>
                  <a:pt x="408" y="428"/>
                </a:moveTo>
                <a:cubicBezTo>
                  <a:pt x="400" y="436"/>
                  <a:pt x="389" y="437"/>
                  <a:pt x="381" y="437"/>
                </a:cubicBezTo>
                <a:cubicBezTo>
                  <a:pt x="373" y="437"/>
                  <a:pt x="365" y="436"/>
                  <a:pt x="357" y="432"/>
                </a:cubicBezTo>
                <a:cubicBezTo>
                  <a:pt x="348" y="428"/>
                  <a:pt x="340" y="423"/>
                  <a:pt x="332" y="415"/>
                </a:cubicBezTo>
                <a:cubicBezTo>
                  <a:pt x="325" y="408"/>
                  <a:pt x="319" y="400"/>
                  <a:pt x="315" y="391"/>
                </a:cubicBezTo>
                <a:cubicBezTo>
                  <a:pt x="312" y="383"/>
                  <a:pt x="310" y="374"/>
                  <a:pt x="310" y="367"/>
                </a:cubicBezTo>
                <a:cubicBezTo>
                  <a:pt x="310" y="359"/>
                  <a:pt x="312" y="349"/>
                  <a:pt x="320" y="341"/>
                </a:cubicBezTo>
                <a:cubicBezTo>
                  <a:pt x="328" y="332"/>
                  <a:pt x="339" y="331"/>
                  <a:pt x="346" y="331"/>
                </a:cubicBezTo>
                <a:cubicBezTo>
                  <a:pt x="354" y="331"/>
                  <a:pt x="363" y="333"/>
                  <a:pt x="371" y="336"/>
                </a:cubicBezTo>
                <a:cubicBezTo>
                  <a:pt x="380" y="340"/>
                  <a:pt x="388" y="346"/>
                  <a:pt x="395" y="353"/>
                </a:cubicBezTo>
                <a:cubicBezTo>
                  <a:pt x="403" y="360"/>
                  <a:pt x="408" y="368"/>
                  <a:pt x="412" y="377"/>
                </a:cubicBezTo>
                <a:cubicBezTo>
                  <a:pt x="416" y="385"/>
                  <a:pt x="417" y="394"/>
                  <a:pt x="417" y="401"/>
                </a:cubicBezTo>
                <a:cubicBezTo>
                  <a:pt x="417" y="409"/>
                  <a:pt x="416" y="419"/>
                  <a:pt x="408" y="428"/>
                </a:cubicBezTo>
                <a:close/>
              </a:path>
            </a:pathLst>
          </a:custGeom>
          <a:solidFill>
            <a:schemeClr val="accent2"/>
          </a:solidFill>
          <a:ln w="9525">
            <a:noFill/>
            <a:round/>
            <a:headEnd/>
            <a:tailEnd/>
          </a:ln>
        </p:spPr>
        <p:txBody>
          <a:bodyPr/>
          <a:lstStyle/>
          <a:p>
            <a:endParaRPr lang="zh-CN" altLang="en-US"/>
          </a:p>
        </p:txBody>
      </p:sp>
      <p:sp>
        <p:nvSpPr>
          <p:cNvPr id="33829" name="矩形 1"/>
          <p:cNvSpPr>
            <a:spLocks noChangeArrowheads="1"/>
          </p:cNvSpPr>
          <p:nvPr/>
        </p:nvSpPr>
        <p:spPr bwMode="auto">
          <a:xfrm>
            <a:off x="320365" y="3809589"/>
            <a:ext cx="1943100"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0" name="矩形 1"/>
          <p:cNvSpPr>
            <a:spLocks noChangeArrowheads="1"/>
          </p:cNvSpPr>
          <p:nvPr/>
        </p:nvSpPr>
        <p:spPr bwMode="auto">
          <a:xfrm>
            <a:off x="1634815" y="1360909"/>
            <a:ext cx="1878012"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dirty="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1" name="矩形 1"/>
          <p:cNvSpPr>
            <a:spLocks noChangeArrowheads="1"/>
          </p:cNvSpPr>
          <p:nvPr/>
        </p:nvSpPr>
        <p:spPr bwMode="auto">
          <a:xfrm>
            <a:off x="2915927" y="3809589"/>
            <a:ext cx="1943100"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2" name="矩形 1"/>
          <p:cNvSpPr>
            <a:spLocks noChangeArrowheads="1"/>
          </p:cNvSpPr>
          <p:nvPr/>
        </p:nvSpPr>
        <p:spPr bwMode="auto">
          <a:xfrm>
            <a:off x="4198628" y="1360909"/>
            <a:ext cx="1878013"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3" name="矩形 1"/>
          <p:cNvSpPr>
            <a:spLocks noChangeArrowheads="1"/>
          </p:cNvSpPr>
          <p:nvPr/>
        </p:nvSpPr>
        <p:spPr bwMode="auto">
          <a:xfrm>
            <a:off x="5497202" y="3809589"/>
            <a:ext cx="1944688"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4" name="矩形 1"/>
          <p:cNvSpPr>
            <a:spLocks noChangeArrowheads="1"/>
          </p:cNvSpPr>
          <p:nvPr/>
        </p:nvSpPr>
        <p:spPr bwMode="auto">
          <a:xfrm>
            <a:off x="6762440" y="1360909"/>
            <a:ext cx="1878012"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Tree>
    <p:extLst>
      <p:ext uri="{BB962C8B-B14F-4D97-AF65-F5344CB8AC3E}">
        <p14:creationId xmlns:p14="http://schemas.microsoft.com/office/powerpoint/2010/main" val="3886002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decel="62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62000" fill="hold"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62000" fill="hold"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decel="62000" fill="hold" nodeType="withEffect">
                                  <p:stCondLst>
                                    <p:cond delay="6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decel="62000" fill="hold" nodeType="withEffect">
                                  <p:stCondLst>
                                    <p:cond delay="8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decel="62000" fill="hold" nodeType="withEffect">
                                  <p:stCondLst>
                                    <p:cond delay="10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500"/>
                            </p:stCondLst>
                            <p:childTnLst>
                              <p:par>
                                <p:cTn id="30" presetID="47" presetClass="entr" presetSubtype="0" fill="hold" grpId="0" nodeType="afterEffect">
                                  <p:stCondLst>
                                    <p:cond delay="0"/>
                                  </p:stCondLst>
                                  <p:childTnLst>
                                    <p:set>
                                      <p:cBhvr>
                                        <p:cTn id="31" dur="1" fill="hold">
                                          <p:stCondLst>
                                            <p:cond delay="0"/>
                                          </p:stCondLst>
                                        </p:cTn>
                                        <p:tgtEl>
                                          <p:spTgt spid="33823"/>
                                        </p:tgtEl>
                                        <p:attrNameLst>
                                          <p:attrName>style.visibility</p:attrName>
                                        </p:attrNameLst>
                                      </p:cBhvr>
                                      <p:to>
                                        <p:strVal val="visible"/>
                                      </p:to>
                                    </p:set>
                                    <p:animEffect transition="in" filter="fade">
                                      <p:cBhvr>
                                        <p:cTn id="32" dur="400"/>
                                        <p:tgtEl>
                                          <p:spTgt spid="33823"/>
                                        </p:tgtEl>
                                      </p:cBhvr>
                                    </p:animEffect>
                                    <p:anim calcmode="lin" valueType="num">
                                      <p:cBhvr>
                                        <p:cTn id="33" dur="400" fill="hold"/>
                                        <p:tgtEl>
                                          <p:spTgt spid="33823"/>
                                        </p:tgtEl>
                                        <p:attrNameLst>
                                          <p:attrName>ppt_x</p:attrName>
                                        </p:attrNameLst>
                                      </p:cBhvr>
                                      <p:tavLst>
                                        <p:tav tm="0">
                                          <p:val>
                                            <p:strVal val="#ppt_x"/>
                                          </p:val>
                                        </p:tav>
                                        <p:tav tm="100000">
                                          <p:val>
                                            <p:strVal val="#ppt_x"/>
                                          </p:val>
                                        </p:tav>
                                      </p:tavLst>
                                    </p:anim>
                                    <p:anim calcmode="lin" valueType="num">
                                      <p:cBhvr>
                                        <p:cTn id="34" dur="400" fill="hold"/>
                                        <p:tgtEl>
                                          <p:spTgt spid="338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
                                  </p:stCondLst>
                                  <p:childTnLst>
                                    <p:set>
                                      <p:cBhvr>
                                        <p:cTn id="36" dur="1" fill="hold">
                                          <p:stCondLst>
                                            <p:cond delay="0"/>
                                          </p:stCondLst>
                                        </p:cTn>
                                        <p:tgtEl>
                                          <p:spTgt spid="33828"/>
                                        </p:tgtEl>
                                        <p:attrNameLst>
                                          <p:attrName>style.visibility</p:attrName>
                                        </p:attrNameLst>
                                      </p:cBhvr>
                                      <p:to>
                                        <p:strVal val="visible"/>
                                      </p:to>
                                    </p:set>
                                    <p:animEffect transition="in" filter="fade">
                                      <p:cBhvr>
                                        <p:cTn id="37" dur="400"/>
                                        <p:tgtEl>
                                          <p:spTgt spid="33828"/>
                                        </p:tgtEl>
                                      </p:cBhvr>
                                    </p:animEffect>
                                    <p:anim calcmode="lin" valueType="num">
                                      <p:cBhvr>
                                        <p:cTn id="38" dur="400" fill="hold"/>
                                        <p:tgtEl>
                                          <p:spTgt spid="33828"/>
                                        </p:tgtEl>
                                        <p:attrNameLst>
                                          <p:attrName>ppt_x</p:attrName>
                                        </p:attrNameLst>
                                      </p:cBhvr>
                                      <p:tavLst>
                                        <p:tav tm="0">
                                          <p:val>
                                            <p:strVal val="#ppt_x"/>
                                          </p:val>
                                        </p:tav>
                                        <p:tav tm="100000">
                                          <p:val>
                                            <p:strVal val="#ppt_x"/>
                                          </p:val>
                                        </p:tav>
                                      </p:tavLst>
                                    </p:anim>
                                    <p:anim calcmode="lin" valueType="num">
                                      <p:cBhvr>
                                        <p:cTn id="39" dur="400" fill="hold"/>
                                        <p:tgtEl>
                                          <p:spTgt spid="3382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200"/>
                                  </p:stCondLst>
                                  <p:childTnLst>
                                    <p:set>
                                      <p:cBhvr>
                                        <p:cTn id="41" dur="1" fill="hold">
                                          <p:stCondLst>
                                            <p:cond delay="0"/>
                                          </p:stCondLst>
                                        </p:cTn>
                                        <p:tgtEl>
                                          <p:spTgt spid="33824"/>
                                        </p:tgtEl>
                                        <p:attrNameLst>
                                          <p:attrName>style.visibility</p:attrName>
                                        </p:attrNameLst>
                                      </p:cBhvr>
                                      <p:to>
                                        <p:strVal val="visible"/>
                                      </p:to>
                                    </p:set>
                                    <p:animEffect transition="in" filter="fade">
                                      <p:cBhvr>
                                        <p:cTn id="42" dur="400"/>
                                        <p:tgtEl>
                                          <p:spTgt spid="33824"/>
                                        </p:tgtEl>
                                      </p:cBhvr>
                                    </p:animEffect>
                                    <p:anim calcmode="lin" valueType="num">
                                      <p:cBhvr>
                                        <p:cTn id="43" dur="400" fill="hold"/>
                                        <p:tgtEl>
                                          <p:spTgt spid="33824"/>
                                        </p:tgtEl>
                                        <p:attrNameLst>
                                          <p:attrName>ppt_x</p:attrName>
                                        </p:attrNameLst>
                                      </p:cBhvr>
                                      <p:tavLst>
                                        <p:tav tm="0">
                                          <p:val>
                                            <p:strVal val="#ppt_x"/>
                                          </p:val>
                                        </p:tav>
                                        <p:tav tm="100000">
                                          <p:val>
                                            <p:strVal val="#ppt_x"/>
                                          </p:val>
                                        </p:tav>
                                      </p:tavLst>
                                    </p:anim>
                                    <p:anim calcmode="lin" valueType="num">
                                      <p:cBhvr>
                                        <p:cTn id="44" dur="400" fill="hold"/>
                                        <p:tgtEl>
                                          <p:spTgt spid="338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300"/>
                                  </p:stCondLst>
                                  <p:childTnLst>
                                    <p:set>
                                      <p:cBhvr>
                                        <p:cTn id="46" dur="1" fill="hold">
                                          <p:stCondLst>
                                            <p:cond delay="0"/>
                                          </p:stCondLst>
                                        </p:cTn>
                                        <p:tgtEl>
                                          <p:spTgt spid="33827"/>
                                        </p:tgtEl>
                                        <p:attrNameLst>
                                          <p:attrName>style.visibility</p:attrName>
                                        </p:attrNameLst>
                                      </p:cBhvr>
                                      <p:to>
                                        <p:strVal val="visible"/>
                                      </p:to>
                                    </p:set>
                                    <p:animEffect transition="in" filter="fade">
                                      <p:cBhvr>
                                        <p:cTn id="47" dur="400"/>
                                        <p:tgtEl>
                                          <p:spTgt spid="33827"/>
                                        </p:tgtEl>
                                      </p:cBhvr>
                                    </p:animEffect>
                                    <p:anim calcmode="lin" valueType="num">
                                      <p:cBhvr>
                                        <p:cTn id="48" dur="400" fill="hold"/>
                                        <p:tgtEl>
                                          <p:spTgt spid="33827"/>
                                        </p:tgtEl>
                                        <p:attrNameLst>
                                          <p:attrName>ppt_x</p:attrName>
                                        </p:attrNameLst>
                                      </p:cBhvr>
                                      <p:tavLst>
                                        <p:tav tm="0">
                                          <p:val>
                                            <p:strVal val="#ppt_x"/>
                                          </p:val>
                                        </p:tav>
                                        <p:tav tm="100000">
                                          <p:val>
                                            <p:strVal val="#ppt_x"/>
                                          </p:val>
                                        </p:tav>
                                      </p:tavLst>
                                    </p:anim>
                                    <p:anim calcmode="lin" valueType="num">
                                      <p:cBhvr>
                                        <p:cTn id="49" dur="400" fill="hold"/>
                                        <p:tgtEl>
                                          <p:spTgt spid="3382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33826"/>
                                        </p:tgtEl>
                                        <p:attrNameLst>
                                          <p:attrName>style.visibility</p:attrName>
                                        </p:attrNameLst>
                                      </p:cBhvr>
                                      <p:to>
                                        <p:strVal val="visible"/>
                                      </p:to>
                                    </p:set>
                                    <p:animEffect transition="in" filter="fade">
                                      <p:cBhvr>
                                        <p:cTn id="52" dur="400"/>
                                        <p:tgtEl>
                                          <p:spTgt spid="33826"/>
                                        </p:tgtEl>
                                      </p:cBhvr>
                                    </p:animEffect>
                                    <p:anim calcmode="lin" valueType="num">
                                      <p:cBhvr>
                                        <p:cTn id="53" dur="400" fill="hold"/>
                                        <p:tgtEl>
                                          <p:spTgt spid="33826"/>
                                        </p:tgtEl>
                                        <p:attrNameLst>
                                          <p:attrName>ppt_x</p:attrName>
                                        </p:attrNameLst>
                                      </p:cBhvr>
                                      <p:tavLst>
                                        <p:tav tm="0">
                                          <p:val>
                                            <p:strVal val="#ppt_x"/>
                                          </p:val>
                                        </p:tav>
                                        <p:tav tm="100000">
                                          <p:val>
                                            <p:strVal val="#ppt_x"/>
                                          </p:val>
                                        </p:tav>
                                      </p:tavLst>
                                    </p:anim>
                                    <p:anim calcmode="lin" valueType="num">
                                      <p:cBhvr>
                                        <p:cTn id="54" dur="400" fill="hold"/>
                                        <p:tgtEl>
                                          <p:spTgt spid="338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33825"/>
                                        </p:tgtEl>
                                        <p:attrNameLst>
                                          <p:attrName>style.visibility</p:attrName>
                                        </p:attrNameLst>
                                      </p:cBhvr>
                                      <p:to>
                                        <p:strVal val="visible"/>
                                      </p:to>
                                    </p:set>
                                    <p:animEffect transition="in" filter="fade">
                                      <p:cBhvr>
                                        <p:cTn id="57" dur="400"/>
                                        <p:tgtEl>
                                          <p:spTgt spid="33825"/>
                                        </p:tgtEl>
                                      </p:cBhvr>
                                    </p:animEffect>
                                    <p:anim calcmode="lin" valueType="num">
                                      <p:cBhvr>
                                        <p:cTn id="58" dur="400" fill="hold"/>
                                        <p:tgtEl>
                                          <p:spTgt spid="33825"/>
                                        </p:tgtEl>
                                        <p:attrNameLst>
                                          <p:attrName>ppt_x</p:attrName>
                                        </p:attrNameLst>
                                      </p:cBhvr>
                                      <p:tavLst>
                                        <p:tav tm="0">
                                          <p:val>
                                            <p:strVal val="#ppt_x"/>
                                          </p:val>
                                        </p:tav>
                                        <p:tav tm="100000">
                                          <p:val>
                                            <p:strVal val="#ppt_x"/>
                                          </p:val>
                                        </p:tav>
                                      </p:tavLst>
                                    </p:anim>
                                    <p:anim calcmode="lin" valueType="num">
                                      <p:cBhvr>
                                        <p:cTn id="59" dur="400" fill="hold"/>
                                        <p:tgtEl>
                                          <p:spTgt spid="33825"/>
                                        </p:tgtEl>
                                        <p:attrNameLst>
                                          <p:attrName>ppt_y</p:attrName>
                                        </p:attrNameLst>
                                      </p:cBhvr>
                                      <p:tavLst>
                                        <p:tav tm="0">
                                          <p:val>
                                            <p:strVal val="#ppt_y+.1"/>
                                          </p:val>
                                        </p:tav>
                                        <p:tav tm="100000">
                                          <p:val>
                                            <p:strVal val="#ppt_y"/>
                                          </p:val>
                                        </p:tav>
                                      </p:tavLst>
                                    </p:anim>
                                  </p:childTnLst>
                                </p:cTn>
                              </p:par>
                            </p:childTnLst>
                          </p:cTn>
                        </p:par>
                        <p:par>
                          <p:cTn id="60" fill="hold" nodeType="afterGroup">
                            <p:stCondLst>
                              <p:cond delay="2400"/>
                            </p:stCondLst>
                            <p:childTnLst>
                              <p:par>
                                <p:cTn id="61" presetID="2" presetClass="entr" presetSubtype="4" fill="hold" grpId="0" nodeType="afterEffect">
                                  <p:stCondLst>
                                    <p:cond delay="0"/>
                                  </p:stCondLst>
                                  <p:childTnLst>
                                    <p:set>
                                      <p:cBhvr>
                                        <p:cTn id="62" dur="1" fill="hold">
                                          <p:stCondLst>
                                            <p:cond delay="0"/>
                                          </p:stCondLst>
                                        </p:cTn>
                                        <p:tgtEl>
                                          <p:spTgt spid="33829"/>
                                        </p:tgtEl>
                                        <p:attrNameLst>
                                          <p:attrName>style.visibility</p:attrName>
                                        </p:attrNameLst>
                                      </p:cBhvr>
                                      <p:to>
                                        <p:strVal val="visible"/>
                                      </p:to>
                                    </p:set>
                                    <p:anim calcmode="lin" valueType="num">
                                      <p:cBhvr additive="base">
                                        <p:cTn id="63" dur="300" fill="hold"/>
                                        <p:tgtEl>
                                          <p:spTgt spid="33829"/>
                                        </p:tgtEl>
                                        <p:attrNameLst>
                                          <p:attrName>ppt_x</p:attrName>
                                        </p:attrNameLst>
                                      </p:cBhvr>
                                      <p:tavLst>
                                        <p:tav tm="0">
                                          <p:val>
                                            <p:strVal val="#ppt_x"/>
                                          </p:val>
                                        </p:tav>
                                        <p:tav tm="100000">
                                          <p:val>
                                            <p:strVal val="#ppt_x"/>
                                          </p:val>
                                        </p:tav>
                                      </p:tavLst>
                                    </p:anim>
                                    <p:anim calcmode="lin" valueType="num">
                                      <p:cBhvr additive="base">
                                        <p:cTn id="64" dur="300" fill="hold"/>
                                        <p:tgtEl>
                                          <p:spTgt spid="33829"/>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200"/>
                                  </p:stCondLst>
                                  <p:childTnLst>
                                    <p:set>
                                      <p:cBhvr>
                                        <p:cTn id="66" dur="1" fill="hold">
                                          <p:stCondLst>
                                            <p:cond delay="0"/>
                                          </p:stCondLst>
                                        </p:cTn>
                                        <p:tgtEl>
                                          <p:spTgt spid="33830"/>
                                        </p:tgtEl>
                                        <p:attrNameLst>
                                          <p:attrName>style.visibility</p:attrName>
                                        </p:attrNameLst>
                                      </p:cBhvr>
                                      <p:to>
                                        <p:strVal val="visible"/>
                                      </p:to>
                                    </p:set>
                                    <p:anim calcmode="lin" valueType="num">
                                      <p:cBhvr additive="base">
                                        <p:cTn id="67" dur="300" fill="hold"/>
                                        <p:tgtEl>
                                          <p:spTgt spid="33830"/>
                                        </p:tgtEl>
                                        <p:attrNameLst>
                                          <p:attrName>ppt_x</p:attrName>
                                        </p:attrNameLst>
                                      </p:cBhvr>
                                      <p:tavLst>
                                        <p:tav tm="0">
                                          <p:val>
                                            <p:strVal val="#ppt_x"/>
                                          </p:val>
                                        </p:tav>
                                        <p:tav tm="100000">
                                          <p:val>
                                            <p:strVal val="#ppt_x"/>
                                          </p:val>
                                        </p:tav>
                                      </p:tavLst>
                                    </p:anim>
                                    <p:anim calcmode="lin" valueType="num">
                                      <p:cBhvr additive="base">
                                        <p:cTn id="68" dur="300" fill="hold"/>
                                        <p:tgtEl>
                                          <p:spTgt spid="33830"/>
                                        </p:tgtEl>
                                        <p:attrNameLst>
                                          <p:attrName>ppt_y</p:attrName>
                                        </p:attrNameLst>
                                      </p:cBhvr>
                                      <p:tavLst>
                                        <p:tav tm="0">
                                          <p:val>
                                            <p:strVal val="0-#ppt_h/2"/>
                                          </p:val>
                                        </p:tav>
                                        <p:tav tm="100000">
                                          <p:val>
                                            <p:strVal val="#ppt_y"/>
                                          </p:val>
                                        </p:tav>
                                      </p:tavLst>
                                    </p:anim>
                                  </p:childTnLst>
                                </p:cTn>
                              </p:par>
                              <p:par>
                                <p:cTn id="69" presetID="2" presetClass="entr" presetSubtype="4" fill="hold" grpId="0" nodeType="withEffect">
                                  <p:stCondLst>
                                    <p:cond delay="400"/>
                                  </p:stCondLst>
                                  <p:childTnLst>
                                    <p:set>
                                      <p:cBhvr>
                                        <p:cTn id="70" dur="1" fill="hold">
                                          <p:stCondLst>
                                            <p:cond delay="0"/>
                                          </p:stCondLst>
                                        </p:cTn>
                                        <p:tgtEl>
                                          <p:spTgt spid="33831"/>
                                        </p:tgtEl>
                                        <p:attrNameLst>
                                          <p:attrName>style.visibility</p:attrName>
                                        </p:attrNameLst>
                                      </p:cBhvr>
                                      <p:to>
                                        <p:strVal val="visible"/>
                                      </p:to>
                                    </p:set>
                                    <p:anim calcmode="lin" valueType="num">
                                      <p:cBhvr additive="base">
                                        <p:cTn id="71" dur="300" fill="hold"/>
                                        <p:tgtEl>
                                          <p:spTgt spid="33831"/>
                                        </p:tgtEl>
                                        <p:attrNameLst>
                                          <p:attrName>ppt_x</p:attrName>
                                        </p:attrNameLst>
                                      </p:cBhvr>
                                      <p:tavLst>
                                        <p:tav tm="0">
                                          <p:val>
                                            <p:strVal val="#ppt_x"/>
                                          </p:val>
                                        </p:tav>
                                        <p:tav tm="100000">
                                          <p:val>
                                            <p:strVal val="#ppt_x"/>
                                          </p:val>
                                        </p:tav>
                                      </p:tavLst>
                                    </p:anim>
                                    <p:anim calcmode="lin" valueType="num">
                                      <p:cBhvr additive="base">
                                        <p:cTn id="72" dur="300" fill="hold"/>
                                        <p:tgtEl>
                                          <p:spTgt spid="33831"/>
                                        </p:tgtEl>
                                        <p:attrNameLst>
                                          <p:attrName>ppt_y</p:attrName>
                                        </p:attrNameLst>
                                      </p:cBhvr>
                                      <p:tavLst>
                                        <p:tav tm="0">
                                          <p:val>
                                            <p:strVal val="1+#ppt_h/2"/>
                                          </p:val>
                                        </p:tav>
                                        <p:tav tm="100000">
                                          <p:val>
                                            <p:strVal val="#ppt_y"/>
                                          </p:val>
                                        </p:tav>
                                      </p:tavLst>
                                    </p:anim>
                                  </p:childTnLst>
                                </p:cTn>
                              </p:par>
                              <p:par>
                                <p:cTn id="73" presetID="2" presetClass="entr" presetSubtype="1" fill="hold" grpId="0" nodeType="withEffect">
                                  <p:stCondLst>
                                    <p:cond delay="600"/>
                                  </p:stCondLst>
                                  <p:childTnLst>
                                    <p:set>
                                      <p:cBhvr>
                                        <p:cTn id="74" dur="1" fill="hold">
                                          <p:stCondLst>
                                            <p:cond delay="0"/>
                                          </p:stCondLst>
                                        </p:cTn>
                                        <p:tgtEl>
                                          <p:spTgt spid="33832"/>
                                        </p:tgtEl>
                                        <p:attrNameLst>
                                          <p:attrName>style.visibility</p:attrName>
                                        </p:attrNameLst>
                                      </p:cBhvr>
                                      <p:to>
                                        <p:strVal val="visible"/>
                                      </p:to>
                                    </p:set>
                                    <p:anim calcmode="lin" valueType="num">
                                      <p:cBhvr additive="base">
                                        <p:cTn id="75" dur="300" fill="hold"/>
                                        <p:tgtEl>
                                          <p:spTgt spid="33832"/>
                                        </p:tgtEl>
                                        <p:attrNameLst>
                                          <p:attrName>ppt_x</p:attrName>
                                        </p:attrNameLst>
                                      </p:cBhvr>
                                      <p:tavLst>
                                        <p:tav tm="0">
                                          <p:val>
                                            <p:strVal val="#ppt_x"/>
                                          </p:val>
                                        </p:tav>
                                        <p:tav tm="100000">
                                          <p:val>
                                            <p:strVal val="#ppt_x"/>
                                          </p:val>
                                        </p:tav>
                                      </p:tavLst>
                                    </p:anim>
                                    <p:anim calcmode="lin" valueType="num">
                                      <p:cBhvr additive="base">
                                        <p:cTn id="76" dur="300" fill="hold"/>
                                        <p:tgtEl>
                                          <p:spTgt spid="33832"/>
                                        </p:tgtEl>
                                        <p:attrNameLst>
                                          <p:attrName>ppt_y</p:attrName>
                                        </p:attrNameLst>
                                      </p:cBhvr>
                                      <p:tavLst>
                                        <p:tav tm="0">
                                          <p:val>
                                            <p:strVal val="0-#ppt_h/2"/>
                                          </p:val>
                                        </p:tav>
                                        <p:tav tm="100000">
                                          <p:val>
                                            <p:strVal val="#ppt_y"/>
                                          </p:val>
                                        </p:tav>
                                      </p:tavLst>
                                    </p:anim>
                                  </p:childTnLst>
                                </p:cTn>
                              </p:par>
                              <p:par>
                                <p:cTn id="77" presetID="2" presetClass="entr" presetSubtype="4" fill="hold" grpId="0" nodeType="withEffect">
                                  <p:stCondLst>
                                    <p:cond delay="800"/>
                                  </p:stCondLst>
                                  <p:childTnLst>
                                    <p:set>
                                      <p:cBhvr>
                                        <p:cTn id="78" dur="1" fill="hold">
                                          <p:stCondLst>
                                            <p:cond delay="0"/>
                                          </p:stCondLst>
                                        </p:cTn>
                                        <p:tgtEl>
                                          <p:spTgt spid="33833"/>
                                        </p:tgtEl>
                                        <p:attrNameLst>
                                          <p:attrName>style.visibility</p:attrName>
                                        </p:attrNameLst>
                                      </p:cBhvr>
                                      <p:to>
                                        <p:strVal val="visible"/>
                                      </p:to>
                                    </p:set>
                                    <p:anim calcmode="lin" valueType="num">
                                      <p:cBhvr additive="base">
                                        <p:cTn id="79" dur="300" fill="hold"/>
                                        <p:tgtEl>
                                          <p:spTgt spid="33833"/>
                                        </p:tgtEl>
                                        <p:attrNameLst>
                                          <p:attrName>ppt_x</p:attrName>
                                        </p:attrNameLst>
                                      </p:cBhvr>
                                      <p:tavLst>
                                        <p:tav tm="0">
                                          <p:val>
                                            <p:strVal val="#ppt_x"/>
                                          </p:val>
                                        </p:tav>
                                        <p:tav tm="100000">
                                          <p:val>
                                            <p:strVal val="#ppt_x"/>
                                          </p:val>
                                        </p:tav>
                                      </p:tavLst>
                                    </p:anim>
                                    <p:anim calcmode="lin" valueType="num">
                                      <p:cBhvr additive="base">
                                        <p:cTn id="80" dur="300" fill="hold"/>
                                        <p:tgtEl>
                                          <p:spTgt spid="33833"/>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stCondLst>
                                    <p:cond delay="1000"/>
                                  </p:stCondLst>
                                  <p:childTnLst>
                                    <p:set>
                                      <p:cBhvr>
                                        <p:cTn id="82" dur="1" fill="hold">
                                          <p:stCondLst>
                                            <p:cond delay="0"/>
                                          </p:stCondLst>
                                        </p:cTn>
                                        <p:tgtEl>
                                          <p:spTgt spid="33834"/>
                                        </p:tgtEl>
                                        <p:attrNameLst>
                                          <p:attrName>style.visibility</p:attrName>
                                        </p:attrNameLst>
                                      </p:cBhvr>
                                      <p:to>
                                        <p:strVal val="visible"/>
                                      </p:to>
                                    </p:set>
                                    <p:anim calcmode="lin" valueType="num">
                                      <p:cBhvr additive="base">
                                        <p:cTn id="83" dur="300" fill="hold"/>
                                        <p:tgtEl>
                                          <p:spTgt spid="33834"/>
                                        </p:tgtEl>
                                        <p:attrNameLst>
                                          <p:attrName>ppt_x</p:attrName>
                                        </p:attrNameLst>
                                      </p:cBhvr>
                                      <p:tavLst>
                                        <p:tav tm="0">
                                          <p:val>
                                            <p:strVal val="#ppt_x"/>
                                          </p:val>
                                        </p:tav>
                                        <p:tav tm="100000">
                                          <p:val>
                                            <p:strVal val="#ppt_x"/>
                                          </p:val>
                                        </p:tav>
                                      </p:tavLst>
                                    </p:anim>
                                    <p:anim calcmode="lin" valueType="num">
                                      <p:cBhvr additive="base">
                                        <p:cTn id="84" dur="300" fill="hold"/>
                                        <p:tgtEl>
                                          <p:spTgt spid="338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3" grpId="0" animBg="1"/>
      <p:bldP spid="33824" grpId="0" animBg="1"/>
      <p:bldP spid="33825" grpId="0" animBg="1"/>
      <p:bldP spid="33826" grpId="0" animBg="1"/>
      <p:bldP spid="33827" grpId="0" animBg="1"/>
      <p:bldP spid="33828" grpId="0" animBg="1"/>
      <p:bldP spid="33829" grpId="0" autoUpdateAnimBg="0"/>
      <p:bldP spid="33830" grpId="0" autoUpdateAnimBg="0"/>
      <p:bldP spid="33831" grpId="0" autoUpdateAnimBg="0"/>
      <p:bldP spid="33832" grpId="0" autoUpdateAnimBg="0"/>
      <p:bldP spid="33833" grpId="0" autoUpdateAnimBg="0"/>
      <p:bldP spid="3383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7"/>
          <p:cNvGrpSpPr/>
          <p:nvPr/>
        </p:nvGrpSpPr>
        <p:grpSpPr>
          <a:xfrm>
            <a:off x="679212" y="1848195"/>
            <a:ext cx="3008076" cy="2608489"/>
            <a:chOff x="2055193" y="2370800"/>
            <a:chExt cx="3590935" cy="3112961"/>
          </a:xfrm>
          <a:solidFill>
            <a:schemeClr val="accent3"/>
          </a:solidFill>
        </p:grpSpPr>
        <p:sp>
          <p:nvSpPr>
            <p:cNvPr id="22" name="Freeform 5"/>
            <p:cNvSpPr>
              <a:spLocks noEditPoints="1"/>
            </p:cNvSpPr>
            <p:nvPr/>
          </p:nvSpPr>
          <p:spPr bwMode="auto">
            <a:xfrm flipH="1">
              <a:off x="4579874" y="4834206"/>
              <a:ext cx="643429"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3" name="Freeform 6"/>
            <p:cNvSpPr>
              <a:spLocks noEditPoints="1"/>
            </p:cNvSpPr>
            <p:nvPr/>
          </p:nvSpPr>
          <p:spPr bwMode="auto">
            <a:xfrm flipH="1">
              <a:off x="2992756" y="4834206"/>
              <a:ext cx="649555"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4" name="Freeform 7"/>
            <p:cNvSpPr>
              <a:spLocks/>
            </p:cNvSpPr>
            <p:nvPr/>
          </p:nvSpPr>
          <p:spPr bwMode="auto">
            <a:xfrm flipH="1">
              <a:off x="2055193" y="2370800"/>
              <a:ext cx="2929124" cy="2641116"/>
            </a:xfrm>
            <a:custGeom>
              <a:avLst/>
              <a:gdLst>
                <a:gd name="T0" fmla="*/ 118 w 200"/>
                <a:gd name="T1" fmla="*/ 180 h 180"/>
                <a:gd name="T2" fmla="*/ 6 w 200"/>
                <a:gd name="T3" fmla="*/ 180 h 180"/>
                <a:gd name="T4" fmla="*/ 0 w 200"/>
                <a:gd name="T5" fmla="*/ 174 h 180"/>
                <a:gd name="T6" fmla="*/ 6 w 200"/>
                <a:gd name="T7" fmla="*/ 168 h 180"/>
                <a:gd name="T8" fmla="*/ 113 w 200"/>
                <a:gd name="T9" fmla="*/ 168 h 180"/>
                <a:gd name="T10" fmla="*/ 153 w 200"/>
                <a:gd name="T11" fmla="*/ 5 h 180"/>
                <a:gd name="T12" fmla="*/ 159 w 200"/>
                <a:gd name="T13" fmla="*/ 0 h 180"/>
                <a:gd name="T14" fmla="*/ 194 w 200"/>
                <a:gd name="T15" fmla="*/ 0 h 180"/>
                <a:gd name="T16" fmla="*/ 200 w 200"/>
                <a:gd name="T17" fmla="*/ 6 h 180"/>
                <a:gd name="T18" fmla="*/ 194 w 200"/>
                <a:gd name="T19" fmla="*/ 12 h 180"/>
                <a:gd name="T20" fmla="*/ 163 w 200"/>
                <a:gd name="T21" fmla="*/ 12 h 180"/>
                <a:gd name="T22" fmla="*/ 124 w 200"/>
                <a:gd name="T23" fmla="*/ 175 h 180"/>
                <a:gd name="T24" fmla="*/ 118 w 200"/>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80">
                  <a:moveTo>
                    <a:pt x="118" y="180"/>
                  </a:moveTo>
                  <a:cubicBezTo>
                    <a:pt x="6" y="180"/>
                    <a:pt x="6" y="180"/>
                    <a:pt x="6" y="180"/>
                  </a:cubicBezTo>
                  <a:cubicBezTo>
                    <a:pt x="3" y="180"/>
                    <a:pt x="0" y="177"/>
                    <a:pt x="0" y="174"/>
                  </a:cubicBezTo>
                  <a:cubicBezTo>
                    <a:pt x="0" y="171"/>
                    <a:pt x="3" y="168"/>
                    <a:pt x="6" y="168"/>
                  </a:cubicBezTo>
                  <a:cubicBezTo>
                    <a:pt x="113" y="168"/>
                    <a:pt x="113" y="168"/>
                    <a:pt x="113" y="168"/>
                  </a:cubicBezTo>
                  <a:cubicBezTo>
                    <a:pt x="153" y="5"/>
                    <a:pt x="153" y="5"/>
                    <a:pt x="153" y="5"/>
                  </a:cubicBezTo>
                  <a:cubicBezTo>
                    <a:pt x="154" y="2"/>
                    <a:pt x="156" y="0"/>
                    <a:pt x="159" y="0"/>
                  </a:cubicBezTo>
                  <a:cubicBezTo>
                    <a:pt x="194" y="0"/>
                    <a:pt x="194" y="0"/>
                    <a:pt x="194" y="0"/>
                  </a:cubicBezTo>
                  <a:cubicBezTo>
                    <a:pt x="197" y="0"/>
                    <a:pt x="200" y="3"/>
                    <a:pt x="200" y="6"/>
                  </a:cubicBezTo>
                  <a:cubicBezTo>
                    <a:pt x="200" y="9"/>
                    <a:pt x="197" y="12"/>
                    <a:pt x="194" y="12"/>
                  </a:cubicBezTo>
                  <a:cubicBezTo>
                    <a:pt x="163" y="12"/>
                    <a:pt x="163" y="12"/>
                    <a:pt x="163" y="12"/>
                  </a:cubicBezTo>
                  <a:cubicBezTo>
                    <a:pt x="124" y="175"/>
                    <a:pt x="124" y="175"/>
                    <a:pt x="124" y="175"/>
                  </a:cubicBezTo>
                  <a:cubicBezTo>
                    <a:pt x="123" y="178"/>
                    <a:pt x="121" y="180"/>
                    <a:pt x="11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6" name="Freeform 9"/>
            <p:cNvSpPr>
              <a:spLocks/>
            </p:cNvSpPr>
            <p:nvPr/>
          </p:nvSpPr>
          <p:spPr bwMode="auto">
            <a:xfrm flipH="1">
              <a:off x="3109188" y="3179680"/>
              <a:ext cx="2536940" cy="1599378"/>
            </a:xfrm>
            <a:custGeom>
              <a:avLst/>
              <a:gdLst>
                <a:gd name="T0" fmla="*/ 167 w 173"/>
                <a:gd name="T1" fmla="*/ 109 h 109"/>
                <a:gd name="T2" fmla="*/ 37 w 173"/>
                <a:gd name="T3" fmla="*/ 109 h 109"/>
                <a:gd name="T4" fmla="*/ 32 w 173"/>
                <a:gd name="T5" fmla="*/ 105 h 109"/>
                <a:gd name="T6" fmla="*/ 1 w 173"/>
                <a:gd name="T7" fmla="*/ 9 h 109"/>
                <a:gd name="T8" fmla="*/ 5 w 173"/>
                <a:gd name="T9" fmla="*/ 1 h 109"/>
                <a:gd name="T10" fmla="*/ 13 w 173"/>
                <a:gd name="T11" fmla="*/ 5 h 109"/>
                <a:gd name="T12" fmla="*/ 42 w 173"/>
                <a:gd name="T13" fmla="*/ 97 h 109"/>
                <a:gd name="T14" fmla="*/ 167 w 173"/>
                <a:gd name="T15" fmla="*/ 97 h 109"/>
                <a:gd name="T16" fmla="*/ 173 w 173"/>
                <a:gd name="T17" fmla="*/ 103 h 109"/>
                <a:gd name="T18" fmla="*/ 167 w 173"/>
                <a:gd name="T1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09">
                  <a:moveTo>
                    <a:pt x="167" y="109"/>
                  </a:moveTo>
                  <a:cubicBezTo>
                    <a:pt x="37" y="109"/>
                    <a:pt x="37" y="109"/>
                    <a:pt x="37" y="109"/>
                  </a:cubicBezTo>
                  <a:cubicBezTo>
                    <a:pt x="35" y="109"/>
                    <a:pt x="32" y="107"/>
                    <a:pt x="32" y="105"/>
                  </a:cubicBezTo>
                  <a:cubicBezTo>
                    <a:pt x="1" y="9"/>
                    <a:pt x="1" y="9"/>
                    <a:pt x="1" y="9"/>
                  </a:cubicBezTo>
                  <a:cubicBezTo>
                    <a:pt x="0" y="6"/>
                    <a:pt x="2" y="2"/>
                    <a:pt x="5" y="1"/>
                  </a:cubicBezTo>
                  <a:cubicBezTo>
                    <a:pt x="8" y="0"/>
                    <a:pt x="12" y="2"/>
                    <a:pt x="13" y="5"/>
                  </a:cubicBezTo>
                  <a:cubicBezTo>
                    <a:pt x="42" y="97"/>
                    <a:pt x="42" y="97"/>
                    <a:pt x="42" y="97"/>
                  </a:cubicBezTo>
                  <a:cubicBezTo>
                    <a:pt x="167" y="97"/>
                    <a:pt x="167" y="97"/>
                    <a:pt x="167" y="97"/>
                  </a:cubicBezTo>
                  <a:cubicBezTo>
                    <a:pt x="170" y="97"/>
                    <a:pt x="173" y="100"/>
                    <a:pt x="173" y="103"/>
                  </a:cubicBezTo>
                  <a:cubicBezTo>
                    <a:pt x="173" y="106"/>
                    <a:pt x="170" y="109"/>
                    <a:pt x="167"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sp>
        <p:nvSpPr>
          <p:cNvPr id="29" name="Oval 28"/>
          <p:cNvSpPr/>
          <p:nvPr/>
        </p:nvSpPr>
        <p:spPr>
          <a:xfrm>
            <a:off x="2371292" y="2797502"/>
            <a:ext cx="861703" cy="861970"/>
          </a:xfrm>
          <a:prstGeom prst="ellipse">
            <a:avLst/>
          </a:prstGeom>
          <a:solidFill>
            <a:schemeClr val="accent5">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0" name="Oval 29"/>
          <p:cNvSpPr/>
          <p:nvPr/>
        </p:nvSpPr>
        <p:spPr>
          <a:xfrm>
            <a:off x="1520150" y="1932881"/>
            <a:ext cx="861703" cy="8619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1" name="Oval 30"/>
          <p:cNvSpPr/>
          <p:nvPr/>
        </p:nvSpPr>
        <p:spPr>
          <a:xfrm>
            <a:off x="1699927" y="2878754"/>
            <a:ext cx="608163" cy="608350"/>
          </a:xfrm>
          <a:prstGeom prst="ellipse">
            <a:avLst/>
          </a:prstGeom>
          <a:solidFill>
            <a:schemeClr val="accent3">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2" name="Oval 31"/>
          <p:cNvSpPr/>
          <p:nvPr/>
        </p:nvSpPr>
        <p:spPr>
          <a:xfrm>
            <a:off x="2471389" y="2173445"/>
            <a:ext cx="536940" cy="537106"/>
          </a:xfrm>
          <a:prstGeom prst="ellipse">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chemeClr val="accent5"/>
              </a:solidFill>
            </a:endParaRPr>
          </a:p>
        </p:txBody>
      </p:sp>
      <p:sp>
        <p:nvSpPr>
          <p:cNvPr id="34" name="TextBox 33"/>
          <p:cNvSpPr txBox="1"/>
          <p:nvPr/>
        </p:nvSpPr>
        <p:spPr>
          <a:xfrm>
            <a:off x="2527947" y="2992207"/>
            <a:ext cx="585745" cy="377030"/>
          </a:xfrm>
          <a:prstGeom prst="rect">
            <a:avLst/>
          </a:prstGeom>
          <a:noFill/>
        </p:spPr>
        <p:txBody>
          <a:bodyPr wrap="none" lIns="68584" tIns="34292" rIns="68584" bIns="34292" rtlCol="0">
            <a:spAutoFit/>
          </a:bodyPr>
          <a:lstStyle/>
          <a:p>
            <a:pPr algn="ctr" defTabSz="685843"/>
            <a:r>
              <a:rPr lang="id-ID" sz="2000" b="1" dirty="0">
                <a:solidFill>
                  <a:schemeClr val="bg1"/>
                </a:solidFill>
              </a:rPr>
              <a:t>37%</a:t>
            </a:r>
          </a:p>
        </p:txBody>
      </p:sp>
      <p:sp>
        <p:nvSpPr>
          <p:cNvPr id="35" name="TextBox 34"/>
          <p:cNvSpPr txBox="1"/>
          <p:nvPr/>
        </p:nvSpPr>
        <p:spPr>
          <a:xfrm>
            <a:off x="1666603" y="2116323"/>
            <a:ext cx="585745" cy="377030"/>
          </a:xfrm>
          <a:prstGeom prst="rect">
            <a:avLst/>
          </a:prstGeom>
          <a:noFill/>
        </p:spPr>
        <p:txBody>
          <a:bodyPr wrap="none" lIns="68584" tIns="34292" rIns="68584" bIns="34292" rtlCol="0">
            <a:spAutoFit/>
          </a:bodyPr>
          <a:lstStyle/>
          <a:p>
            <a:pPr algn="ctr" defTabSz="685843"/>
            <a:r>
              <a:rPr lang="id-ID" sz="2000" b="1" dirty="0">
                <a:solidFill>
                  <a:schemeClr val="bg1"/>
                </a:solidFill>
              </a:rPr>
              <a:t>33%</a:t>
            </a:r>
          </a:p>
        </p:txBody>
      </p:sp>
      <p:sp>
        <p:nvSpPr>
          <p:cNvPr id="36" name="TextBox 35"/>
          <p:cNvSpPr txBox="1"/>
          <p:nvPr/>
        </p:nvSpPr>
        <p:spPr>
          <a:xfrm>
            <a:off x="1780015" y="3002311"/>
            <a:ext cx="495977" cy="315475"/>
          </a:xfrm>
          <a:prstGeom prst="rect">
            <a:avLst/>
          </a:prstGeom>
          <a:noFill/>
        </p:spPr>
        <p:txBody>
          <a:bodyPr wrap="none" lIns="68584" tIns="34292" rIns="68584" bIns="34292" rtlCol="0">
            <a:spAutoFit/>
          </a:bodyPr>
          <a:lstStyle/>
          <a:p>
            <a:pPr algn="ctr" defTabSz="685843"/>
            <a:r>
              <a:rPr lang="id-ID" sz="1600" b="1" dirty="0">
                <a:solidFill>
                  <a:schemeClr val="accent5"/>
                </a:solidFill>
              </a:rPr>
              <a:t>20%</a:t>
            </a:r>
          </a:p>
        </p:txBody>
      </p:sp>
      <p:sp>
        <p:nvSpPr>
          <p:cNvPr id="37" name="TextBox 36"/>
          <p:cNvSpPr txBox="1"/>
          <p:nvPr/>
        </p:nvSpPr>
        <p:spPr>
          <a:xfrm>
            <a:off x="2527485" y="2268820"/>
            <a:ext cx="452696" cy="284697"/>
          </a:xfrm>
          <a:prstGeom prst="rect">
            <a:avLst/>
          </a:prstGeom>
          <a:noFill/>
        </p:spPr>
        <p:txBody>
          <a:bodyPr wrap="none" lIns="68584" tIns="34292" rIns="68584" bIns="34292" rtlCol="0">
            <a:spAutoFit/>
          </a:bodyPr>
          <a:lstStyle/>
          <a:p>
            <a:pPr algn="ctr" defTabSz="685843"/>
            <a:r>
              <a:rPr lang="id-ID" sz="1400" b="1" dirty="0">
                <a:solidFill>
                  <a:schemeClr val="bg1"/>
                </a:solidFill>
              </a:rPr>
              <a:t>10%</a:t>
            </a:r>
          </a:p>
        </p:txBody>
      </p:sp>
      <p:grpSp>
        <p:nvGrpSpPr>
          <p:cNvPr id="4" name="Group 40"/>
          <p:cNvGrpSpPr/>
          <p:nvPr/>
        </p:nvGrpSpPr>
        <p:grpSpPr>
          <a:xfrm>
            <a:off x="5867907" y="2059102"/>
            <a:ext cx="1688728" cy="668937"/>
            <a:chOff x="7382467" y="2983912"/>
            <a:chExt cx="2251637" cy="891641"/>
          </a:xfrm>
        </p:grpSpPr>
        <p:sp>
          <p:nvSpPr>
            <p:cNvPr id="42" name="TextBox 41"/>
            <p:cNvSpPr txBox="1"/>
            <p:nvPr/>
          </p:nvSpPr>
          <p:spPr>
            <a:xfrm>
              <a:off x="7382467" y="2983912"/>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02</a:t>
              </a:r>
            </a:p>
          </p:txBody>
        </p:sp>
        <p:sp>
          <p:nvSpPr>
            <p:cNvPr id="43" name="TextBox 42"/>
            <p:cNvSpPr txBox="1"/>
            <p:nvPr/>
          </p:nvSpPr>
          <p:spPr>
            <a:xfrm>
              <a:off x="7382467" y="3198654"/>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grpSp>
        <p:nvGrpSpPr>
          <p:cNvPr id="5" name="Group 43"/>
          <p:cNvGrpSpPr/>
          <p:nvPr/>
        </p:nvGrpSpPr>
        <p:grpSpPr>
          <a:xfrm>
            <a:off x="5867907" y="2728197"/>
            <a:ext cx="1688728" cy="668937"/>
            <a:chOff x="7382467" y="3918662"/>
            <a:chExt cx="2251637" cy="891641"/>
          </a:xfrm>
        </p:grpSpPr>
        <p:sp>
          <p:nvSpPr>
            <p:cNvPr id="45" name="TextBox 44"/>
            <p:cNvSpPr txBox="1"/>
            <p:nvPr/>
          </p:nvSpPr>
          <p:spPr>
            <a:xfrm>
              <a:off x="7382467" y="3918662"/>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03</a:t>
              </a:r>
            </a:p>
          </p:txBody>
        </p:sp>
        <p:sp>
          <p:nvSpPr>
            <p:cNvPr id="46" name="TextBox 45"/>
            <p:cNvSpPr txBox="1"/>
            <p:nvPr/>
          </p:nvSpPr>
          <p:spPr>
            <a:xfrm>
              <a:off x="7382467" y="4133404"/>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grpSp>
        <p:nvGrpSpPr>
          <p:cNvPr id="6" name="Group 46"/>
          <p:cNvGrpSpPr/>
          <p:nvPr/>
        </p:nvGrpSpPr>
        <p:grpSpPr>
          <a:xfrm>
            <a:off x="5867907" y="3415871"/>
            <a:ext cx="1688728" cy="668937"/>
            <a:chOff x="7382467" y="4811811"/>
            <a:chExt cx="2251637" cy="891641"/>
          </a:xfrm>
        </p:grpSpPr>
        <p:sp>
          <p:nvSpPr>
            <p:cNvPr id="48" name="TextBox 47"/>
            <p:cNvSpPr txBox="1"/>
            <p:nvPr/>
          </p:nvSpPr>
          <p:spPr>
            <a:xfrm>
              <a:off x="7382467" y="4811811"/>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04</a:t>
              </a:r>
            </a:p>
          </p:txBody>
        </p:sp>
        <p:sp>
          <p:nvSpPr>
            <p:cNvPr id="49" name="TextBox 48"/>
            <p:cNvSpPr txBox="1"/>
            <p:nvPr/>
          </p:nvSpPr>
          <p:spPr>
            <a:xfrm>
              <a:off x="7382467" y="5026553"/>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cxnSp>
        <p:nvCxnSpPr>
          <p:cNvPr id="72" name="Elbow Connector 71"/>
          <p:cNvCxnSpPr>
            <a:stCxn id="30" idx="0"/>
          </p:cNvCxnSpPr>
          <p:nvPr/>
        </p:nvCxnSpPr>
        <p:spPr>
          <a:xfrm rot="5400000" flipH="1" flipV="1">
            <a:off x="3519462" y="99539"/>
            <a:ext cx="264882" cy="3401803"/>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32" idx="6"/>
          </p:cNvCxnSpPr>
          <p:nvPr/>
        </p:nvCxnSpPr>
        <p:spPr>
          <a:xfrm flipV="1">
            <a:off x="3008329" y="2274863"/>
            <a:ext cx="2339733" cy="167135"/>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31" idx="4"/>
          </p:cNvCxnSpPr>
          <p:nvPr/>
        </p:nvCxnSpPr>
        <p:spPr>
          <a:xfrm rot="16200000" flipH="1">
            <a:off x="3558268" y="1932844"/>
            <a:ext cx="200991" cy="3309510"/>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3232996" y="2977987"/>
            <a:ext cx="2080522" cy="298524"/>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91" name="Freeform 13"/>
          <p:cNvSpPr>
            <a:spLocks/>
          </p:cNvSpPr>
          <p:nvPr/>
        </p:nvSpPr>
        <p:spPr bwMode="auto">
          <a:xfrm>
            <a:off x="5508503" y="1518964"/>
            <a:ext cx="320694" cy="223772"/>
          </a:xfrm>
          <a:custGeom>
            <a:avLst/>
            <a:gdLst>
              <a:gd name="T0" fmla="*/ 1054 w 1075"/>
              <a:gd name="T1" fmla="*/ 292 h 750"/>
              <a:gd name="T2" fmla="*/ 786 w 1075"/>
              <a:gd name="T3" fmla="*/ 12 h 750"/>
              <a:gd name="T4" fmla="*/ 705 w 1075"/>
              <a:gd name="T5" fmla="*/ 0 h 750"/>
              <a:gd name="T6" fmla="*/ 538 w 1075"/>
              <a:gd name="T7" fmla="*/ 179 h 750"/>
              <a:gd name="T8" fmla="*/ 371 w 1075"/>
              <a:gd name="T9" fmla="*/ 3 h 750"/>
              <a:gd name="T10" fmla="*/ 303 w 1075"/>
              <a:gd name="T11" fmla="*/ 14 h 750"/>
              <a:gd name="T12" fmla="*/ 23 w 1075"/>
              <a:gd name="T13" fmla="*/ 282 h 750"/>
              <a:gd name="T14" fmla="*/ 22 w 1075"/>
              <a:gd name="T15" fmla="*/ 360 h 750"/>
              <a:gd name="T16" fmla="*/ 109 w 1075"/>
              <a:gd name="T17" fmla="*/ 451 h 750"/>
              <a:gd name="T18" fmla="*/ 186 w 1075"/>
              <a:gd name="T19" fmla="*/ 453 h 750"/>
              <a:gd name="T20" fmla="*/ 282 w 1075"/>
              <a:gd name="T21" fmla="*/ 360 h 750"/>
              <a:gd name="T22" fmla="*/ 282 w 1075"/>
              <a:gd name="T23" fmla="*/ 695 h 750"/>
              <a:gd name="T24" fmla="*/ 340 w 1075"/>
              <a:gd name="T25" fmla="*/ 750 h 750"/>
              <a:gd name="T26" fmla="*/ 740 w 1075"/>
              <a:gd name="T27" fmla="*/ 750 h 750"/>
              <a:gd name="T28" fmla="*/ 798 w 1075"/>
              <a:gd name="T29" fmla="*/ 695 h 750"/>
              <a:gd name="T30" fmla="*/ 798 w 1075"/>
              <a:gd name="T31" fmla="*/ 364 h 750"/>
              <a:gd name="T32" fmla="*/ 884 w 1075"/>
              <a:gd name="T33" fmla="*/ 455 h 750"/>
              <a:gd name="T34" fmla="*/ 962 w 1075"/>
              <a:gd name="T35" fmla="*/ 457 h 750"/>
              <a:gd name="T36" fmla="*/ 1053 w 1075"/>
              <a:gd name="T37" fmla="*/ 370 h 750"/>
              <a:gd name="T38" fmla="*/ 1054 w 1075"/>
              <a:gd name="T39" fmla="*/ 292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5" h="750">
                <a:moveTo>
                  <a:pt x="1054" y="292"/>
                </a:moveTo>
                <a:cubicBezTo>
                  <a:pt x="786" y="12"/>
                  <a:pt x="786" y="12"/>
                  <a:pt x="786" y="12"/>
                </a:cubicBezTo>
                <a:cubicBezTo>
                  <a:pt x="781" y="6"/>
                  <a:pt x="750" y="2"/>
                  <a:pt x="705" y="0"/>
                </a:cubicBezTo>
                <a:cubicBezTo>
                  <a:pt x="696" y="101"/>
                  <a:pt x="624" y="179"/>
                  <a:pt x="538" y="179"/>
                </a:cubicBezTo>
                <a:cubicBezTo>
                  <a:pt x="452" y="179"/>
                  <a:pt x="382" y="102"/>
                  <a:pt x="371" y="3"/>
                </a:cubicBezTo>
                <a:cubicBezTo>
                  <a:pt x="334" y="5"/>
                  <a:pt x="308" y="9"/>
                  <a:pt x="303" y="14"/>
                </a:cubicBezTo>
                <a:cubicBezTo>
                  <a:pt x="23" y="282"/>
                  <a:pt x="23" y="282"/>
                  <a:pt x="23" y="282"/>
                </a:cubicBezTo>
                <a:cubicBezTo>
                  <a:pt x="1" y="303"/>
                  <a:pt x="0" y="338"/>
                  <a:pt x="22" y="360"/>
                </a:cubicBezTo>
                <a:cubicBezTo>
                  <a:pt x="109" y="451"/>
                  <a:pt x="109" y="451"/>
                  <a:pt x="109" y="451"/>
                </a:cubicBezTo>
                <a:cubicBezTo>
                  <a:pt x="130" y="474"/>
                  <a:pt x="164" y="474"/>
                  <a:pt x="186" y="453"/>
                </a:cubicBezTo>
                <a:cubicBezTo>
                  <a:pt x="282" y="360"/>
                  <a:pt x="282" y="360"/>
                  <a:pt x="282" y="360"/>
                </a:cubicBezTo>
                <a:cubicBezTo>
                  <a:pt x="282" y="695"/>
                  <a:pt x="282" y="695"/>
                  <a:pt x="282" y="695"/>
                </a:cubicBezTo>
                <a:cubicBezTo>
                  <a:pt x="282" y="725"/>
                  <a:pt x="310" y="750"/>
                  <a:pt x="340" y="750"/>
                </a:cubicBezTo>
                <a:cubicBezTo>
                  <a:pt x="740" y="750"/>
                  <a:pt x="740" y="750"/>
                  <a:pt x="740" y="750"/>
                </a:cubicBezTo>
                <a:cubicBezTo>
                  <a:pt x="770" y="750"/>
                  <a:pt x="798" y="725"/>
                  <a:pt x="798" y="695"/>
                </a:cubicBezTo>
                <a:cubicBezTo>
                  <a:pt x="798" y="364"/>
                  <a:pt x="798" y="364"/>
                  <a:pt x="798" y="364"/>
                </a:cubicBezTo>
                <a:cubicBezTo>
                  <a:pt x="884" y="455"/>
                  <a:pt x="884" y="455"/>
                  <a:pt x="884" y="455"/>
                </a:cubicBezTo>
                <a:cubicBezTo>
                  <a:pt x="906" y="478"/>
                  <a:pt x="940" y="478"/>
                  <a:pt x="962" y="457"/>
                </a:cubicBezTo>
                <a:cubicBezTo>
                  <a:pt x="1053" y="370"/>
                  <a:pt x="1053" y="370"/>
                  <a:pt x="1053" y="370"/>
                </a:cubicBezTo>
                <a:cubicBezTo>
                  <a:pt x="1075" y="349"/>
                  <a:pt x="1075" y="314"/>
                  <a:pt x="1054" y="292"/>
                </a:cubicBezTo>
                <a:close/>
              </a:path>
            </a:pathLst>
          </a:custGeom>
          <a:solidFill>
            <a:schemeClr val="accent5"/>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sp>
        <p:nvSpPr>
          <p:cNvPr id="95" name="Freeform 17"/>
          <p:cNvSpPr>
            <a:spLocks noEditPoints="1"/>
          </p:cNvSpPr>
          <p:nvPr/>
        </p:nvSpPr>
        <p:spPr bwMode="auto">
          <a:xfrm>
            <a:off x="5500377" y="2156528"/>
            <a:ext cx="336947" cy="234626"/>
          </a:xfrm>
          <a:custGeom>
            <a:avLst/>
            <a:gdLst>
              <a:gd name="T0" fmla="*/ 835 w 896"/>
              <a:gd name="T1" fmla="*/ 273 h 620"/>
              <a:gd name="T2" fmla="*/ 833 w 896"/>
              <a:gd name="T3" fmla="*/ 273 h 620"/>
              <a:gd name="T4" fmla="*/ 706 w 896"/>
              <a:gd name="T5" fmla="*/ 51 h 620"/>
              <a:gd name="T6" fmla="*/ 606 w 896"/>
              <a:gd name="T7" fmla="*/ 0 h 620"/>
              <a:gd name="T8" fmla="*/ 595 w 896"/>
              <a:gd name="T9" fmla="*/ 0 h 620"/>
              <a:gd name="T10" fmla="*/ 505 w 896"/>
              <a:gd name="T11" fmla="*/ 0 h 620"/>
              <a:gd name="T12" fmla="*/ 385 w 896"/>
              <a:gd name="T13" fmla="*/ 0 h 620"/>
              <a:gd name="T14" fmla="*/ 296 w 896"/>
              <a:gd name="T15" fmla="*/ 0 h 620"/>
              <a:gd name="T16" fmla="*/ 284 w 896"/>
              <a:gd name="T17" fmla="*/ 0 h 620"/>
              <a:gd name="T18" fmla="*/ 185 w 896"/>
              <a:gd name="T19" fmla="*/ 51 h 620"/>
              <a:gd name="T20" fmla="*/ 58 w 896"/>
              <a:gd name="T21" fmla="*/ 273 h 620"/>
              <a:gd name="T22" fmla="*/ 59 w 896"/>
              <a:gd name="T23" fmla="*/ 274 h 620"/>
              <a:gd name="T24" fmla="*/ 0 w 896"/>
              <a:gd name="T25" fmla="*/ 382 h 620"/>
              <a:gd name="T26" fmla="*/ 0 w 896"/>
              <a:gd name="T27" fmla="*/ 492 h 620"/>
              <a:gd name="T28" fmla="*/ 68 w 896"/>
              <a:gd name="T29" fmla="*/ 492 h 620"/>
              <a:gd name="T30" fmla="*/ 68 w 896"/>
              <a:gd name="T31" fmla="*/ 556 h 620"/>
              <a:gd name="T32" fmla="*/ 134 w 896"/>
              <a:gd name="T33" fmla="*/ 620 h 620"/>
              <a:gd name="T34" fmla="*/ 200 w 896"/>
              <a:gd name="T35" fmla="*/ 556 h 620"/>
              <a:gd name="T36" fmla="*/ 200 w 896"/>
              <a:gd name="T37" fmla="*/ 492 h 620"/>
              <a:gd name="T38" fmla="*/ 385 w 896"/>
              <a:gd name="T39" fmla="*/ 492 h 620"/>
              <a:gd name="T40" fmla="*/ 505 w 896"/>
              <a:gd name="T41" fmla="*/ 492 h 620"/>
              <a:gd name="T42" fmla="*/ 696 w 896"/>
              <a:gd name="T43" fmla="*/ 492 h 620"/>
              <a:gd name="T44" fmla="*/ 696 w 896"/>
              <a:gd name="T45" fmla="*/ 556 h 620"/>
              <a:gd name="T46" fmla="*/ 762 w 896"/>
              <a:gd name="T47" fmla="*/ 620 h 620"/>
              <a:gd name="T48" fmla="*/ 828 w 896"/>
              <a:gd name="T49" fmla="*/ 556 h 620"/>
              <a:gd name="T50" fmla="*/ 828 w 896"/>
              <a:gd name="T51" fmla="*/ 492 h 620"/>
              <a:gd name="T52" fmla="*/ 896 w 896"/>
              <a:gd name="T53" fmla="*/ 492 h 620"/>
              <a:gd name="T54" fmla="*/ 896 w 896"/>
              <a:gd name="T55" fmla="*/ 382 h 620"/>
              <a:gd name="T56" fmla="*/ 835 w 896"/>
              <a:gd name="T57" fmla="*/ 273 h 620"/>
              <a:gd name="T58" fmla="*/ 196 w 896"/>
              <a:gd name="T59" fmla="*/ 399 h 620"/>
              <a:gd name="T60" fmla="*/ 132 w 896"/>
              <a:gd name="T61" fmla="*/ 449 h 620"/>
              <a:gd name="T62" fmla="*/ 68 w 896"/>
              <a:gd name="T63" fmla="*/ 385 h 620"/>
              <a:gd name="T64" fmla="*/ 132 w 896"/>
              <a:gd name="T65" fmla="*/ 320 h 620"/>
              <a:gd name="T66" fmla="*/ 160 w 896"/>
              <a:gd name="T67" fmla="*/ 326 h 620"/>
              <a:gd name="T68" fmla="*/ 197 w 896"/>
              <a:gd name="T69" fmla="*/ 385 h 620"/>
              <a:gd name="T70" fmla="*/ 196 w 896"/>
              <a:gd name="T71" fmla="*/ 399 h 620"/>
              <a:gd name="T72" fmla="*/ 165 w 896"/>
              <a:gd name="T73" fmla="*/ 256 h 620"/>
              <a:gd name="T74" fmla="*/ 246 w 896"/>
              <a:gd name="T75" fmla="*/ 113 h 620"/>
              <a:gd name="T76" fmla="*/ 325 w 896"/>
              <a:gd name="T77" fmla="*/ 72 h 620"/>
              <a:gd name="T78" fmla="*/ 334 w 896"/>
              <a:gd name="T79" fmla="*/ 72 h 620"/>
              <a:gd name="T80" fmla="*/ 556 w 896"/>
              <a:gd name="T81" fmla="*/ 72 h 620"/>
              <a:gd name="T82" fmla="*/ 565 w 896"/>
              <a:gd name="T83" fmla="*/ 72 h 620"/>
              <a:gd name="T84" fmla="*/ 644 w 896"/>
              <a:gd name="T85" fmla="*/ 113 h 620"/>
              <a:gd name="T86" fmla="*/ 725 w 896"/>
              <a:gd name="T87" fmla="*/ 256 h 620"/>
              <a:gd name="T88" fmla="*/ 165 w 896"/>
              <a:gd name="T89" fmla="*/ 256 h 620"/>
              <a:gd name="T90" fmla="*/ 758 w 896"/>
              <a:gd name="T91" fmla="*/ 449 h 620"/>
              <a:gd name="T92" fmla="*/ 695 w 896"/>
              <a:gd name="T93" fmla="*/ 399 h 620"/>
              <a:gd name="T94" fmla="*/ 693 w 896"/>
              <a:gd name="T95" fmla="*/ 385 h 620"/>
              <a:gd name="T96" fmla="*/ 730 w 896"/>
              <a:gd name="T97" fmla="*/ 326 h 620"/>
              <a:gd name="T98" fmla="*/ 758 w 896"/>
              <a:gd name="T99" fmla="*/ 320 h 620"/>
              <a:gd name="T100" fmla="*/ 823 w 896"/>
              <a:gd name="T101" fmla="*/ 385 h 620"/>
              <a:gd name="T102" fmla="*/ 758 w 896"/>
              <a:gd name="T103" fmla="*/ 44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6" h="620">
                <a:moveTo>
                  <a:pt x="835" y="273"/>
                </a:moveTo>
                <a:cubicBezTo>
                  <a:pt x="834" y="273"/>
                  <a:pt x="834" y="273"/>
                  <a:pt x="833" y="273"/>
                </a:cubicBezTo>
                <a:cubicBezTo>
                  <a:pt x="706" y="51"/>
                  <a:pt x="706" y="51"/>
                  <a:pt x="706" y="51"/>
                </a:cubicBezTo>
                <a:cubicBezTo>
                  <a:pt x="689" y="21"/>
                  <a:pt x="644" y="0"/>
                  <a:pt x="606" y="0"/>
                </a:cubicBezTo>
                <a:cubicBezTo>
                  <a:pt x="595" y="0"/>
                  <a:pt x="595" y="0"/>
                  <a:pt x="595" y="0"/>
                </a:cubicBezTo>
                <a:cubicBezTo>
                  <a:pt x="505" y="0"/>
                  <a:pt x="505" y="0"/>
                  <a:pt x="505" y="0"/>
                </a:cubicBezTo>
                <a:cubicBezTo>
                  <a:pt x="385" y="0"/>
                  <a:pt x="385" y="0"/>
                  <a:pt x="385" y="0"/>
                </a:cubicBezTo>
                <a:cubicBezTo>
                  <a:pt x="296" y="0"/>
                  <a:pt x="296" y="0"/>
                  <a:pt x="296" y="0"/>
                </a:cubicBezTo>
                <a:cubicBezTo>
                  <a:pt x="284" y="0"/>
                  <a:pt x="284" y="0"/>
                  <a:pt x="284" y="0"/>
                </a:cubicBezTo>
                <a:cubicBezTo>
                  <a:pt x="246" y="0"/>
                  <a:pt x="202" y="21"/>
                  <a:pt x="185" y="51"/>
                </a:cubicBezTo>
                <a:cubicBezTo>
                  <a:pt x="58" y="273"/>
                  <a:pt x="58" y="273"/>
                  <a:pt x="58" y="273"/>
                </a:cubicBezTo>
                <a:cubicBezTo>
                  <a:pt x="58" y="274"/>
                  <a:pt x="59" y="274"/>
                  <a:pt x="59" y="274"/>
                </a:cubicBezTo>
                <a:cubicBezTo>
                  <a:pt x="23" y="296"/>
                  <a:pt x="0" y="336"/>
                  <a:pt x="0" y="382"/>
                </a:cubicBezTo>
                <a:cubicBezTo>
                  <a:pt x="0" y="492"/>
                  <a:pt x="0" y="492"/>
                  <a:pt x="0" y="492"/>
                </a:cubicBezTo>
                <a:cubicBezTo>
                  <a:pt x="68" y="492"/>
                  <a:pt x="68" y="492"/>
                  <a:pt x="68" y="492"/>
                </a:cubicBezTo>
                <a:cubicBezTo>
                  <a:pt x="68" y="556"/>
                  <a:pt x="68" y="556"/>
                  <a:pt x="68" y="556"/>
                </a:cubicBezTo>
                <a:cubicBezTo>
                  <a:pt x="68" y="591"/>
                  <a:pt x="98" y="620"/>
                  <a:pt x="134" y="620"/>
                </a:cubicBezTo>
                <a:cubicBezTo>
                  <a:pt x="170" y="620"/>
                  <a:pt x="200" y="591"/>
                  <a:pt x="200" y="556"/>
                </a:cubicBezTo>
                <a:cubicBezTo>
                  <a:pt x="200" y="492"/>
                  <a:pt x="200" y="492"/>
                  <a:pt x="200" y="492"/>
                </a:cubicBezTo>
                <a:cubicBezTo>
                  <a:pt x="385" y="492"/>
                  <a:pt x="385" y="492"/>
                  <a:pt x="385" y="492"/>
                </a:cubicBezTo>
                <a:cubicBezTo>
                  <a:pt x="505" y="492"/>
                  <a:pt x="505" y="492"/>
                  <a:pt x="505" y="492"/>
                </a:cubicBezTo>
                <a:cubicBezTo>
                  <a:pt x="696" y="492"/>
                  <a:pt x="696" y="492"/>
                  <a:pt x="696" y="492"/>
                </a:cubicBezTo>
                <a:cubicBezTo>
                  <a:pt x="696" y="556"/>
                  <a:pt x="696" y="556"/>
                  <a:pt x="696" y="556"/>
                </a:cubicBezTo>
                <a:cubicBezTo>
                  <a:pt x="696" y="591"/>
                  <a:pt x="726" y="620"/>
                  <a:pt x="762" y="620"/>
                </a:cubicBezTo>
                <a:cubicBezTo>
                  <a:pt x="798" y="620"/>
                  <a:pt x="828" y="591"/>
                  <a:pt x="828" y="556"/>
                </a:cubicBezTo>
                <a:cubicBezTo>
                  <a:pt x="828" y="492"/>
                  <a:pt x="828" y="492"/>
                  <a:pt x="828" y="492"/>
                </a:cubicBezTo>
                <a:cubicBezTo>
                  <a:pt x="896" y="492"/>
                  <a:pt x="896" y="492"/>
                  <a:pt x="896" y="492"/>
                </a:cubicBezTo>
                <a:cubicBezTo>
                  <a:pt x="896" y="382"/>
                  <a:pt x="896" y="382"/>
                  <a:pt x="896" y="382"/>
                </a:cubicBezTo>
                <a:cubicBezTo>
                  <a:pt x="896" y="336"/>
                  <a:pt x="870" y="296"/>
                  <a:pt x="835" y="273"/>
                </a:cubicBezTo>
                <a:close/>
                <a:moveTo>
                  <a:pt x="196" y="399"/>
                </a:moveTo>
                <a:cubicBezTo>
                  <a:pt x="189" y="428"/>
                  <a:pt x="163" y="449"/>
                  <a:pt x="132" y="449"/>
                </a:cubicBezTo>
                <a:cubicBezTo>
                  <a:pt x="97" y="449"/>
                  <a:pt x="68" y="420"/>
                  <a:pt x="68" y="385"/>
                </a:cubicBezTo>
                <a:cubicBezTo>
                  <a:pt x="68" y="349"/>
                  <a:pt x="97" y="320"/>
                  <a:pt x="132" y="320"/>
                </a:cubicBezTo>
                <a:cubicBezTo>
                  <a:pt x="142" y="320"/>
                  <a:pt x="152" y="322"/>
                  <a:pt x="160" y="326"/>
                </a:cubicBezTo>
                <a:cubicBezTo>
                  <a:pt x="182" y="337"/>
                  <a:pt x="197" y="359"/>
                  <a:pt x="197" y="385"/>
                </a:cubicBezTo>
                <a:cubicBezTo>
                  <a:pt x="197" y="389"/>
                  <a:pt x="197" y="394"/>
                  <a:pt x="196" y="399"/>
                </a:cubicBezTo>
                <a:close/>
                <a:moveTo>
                  <a:pt x="165" y="256"/>
                </a:moveTo>
                <a:cubicBezTo>
                  <a:pt x="246" y="113"/>
                  <a:pt x="246" y="113"/>
                  <a:pt x="246" y="113"/>
                </a:cubicBezTo>
                <a:cubicBezTo>
                  <a:pt x="260" y="90"/>
                  <a:pt x="295" y="72"/>
                  <a:pt x="325" y="72"/>
                </a:cubicBezTo>
                <a:cubicBezTo>
                  <a:pt x="334" y="72"/>
                  <a:pt x="334" y="72"/>
                  <a:pt x="334" y="72"/>
                </a:cubicBezTo>
                <a:cubicBezTo>
                  <a:pt x="556" y="72"/>
                  <a:pt x="556" y="72"/>
                  <a:pt x="556" y="72"/>
                </a:cubicBezTo>
                <a:cubicBezTo>
                  <a:pt x="565" y="72"/>
                  <a:pt x="565" y="72"/>
                  <a:pt x="565" y="72"/>
                </a:cubicBezTo>
                <a:cubicBezTo>
                  <a:pt x="595" y="72"/>
                  <a:pt x="630" y="90"/>
                  <a:pt x="644" y="113"/>
                </a:cubicBezTo>
                <a:cubicBezTo>
                  <a:pt x="725" y="256"/>
                  <a:pt x="725" y="256"/>
                  <a:pt x="725" y="256"/>
                </a:cubicBezTo>
                <a:lnTo>
                  <a:pt x="165" y="256"/>
                </a:lnTo>
                <a:close/>
                <a:moveTo>
                  <a:pt x="758" y="449"/>
                </a:moveTo>
                <a:cubicBezTo>
                  <a:pt x="727" y="449"/>
                  <a:pt x="701" y="428"/>
                  <a:pt x="695" y="399"/>
                </a:cubicBezTo>
                <a:cubicBezTo>
                  <a:pt x="694" y="394"/>
                  <a:pt x="693" y="389"/>
                  <a:pt x="693" y="385"/>
                </a:cubicBezTo>
                <a:cubicBezTo>
                  <a:pt x="693" y="359"/>
                  <a:pt x="708" y="337"/>
                  <a:pt x="730" y="326"/>
                </a:cubicBezTo>
                <a:cubicBezTo>
                  <a:pt x="739" y="322"/>
                  <a:pt x="748" y="320"/>
                  <a:pt x="758" y="320"/>
                </a:cubicBezTo>
                <a:cubicBezTo>
                  <a:pt x="794" y="320"/>
                  <a:pt x="823" y="349"/>
                  <a:pt x="823" y="385"/>
                </a:cubicBezTo>
                <a:cubicBezTo>
                  <a:pt x="823" y="420"/>
                  <a:pt x="794" y="449"/>
                  <a:pt x="758" y="449"/>
                </a:cubicBezTo>
                <a:close/>
              </a:path>
            </a:pathLst>
          </a:custGeom>
          <a:solidFill>
            <a:schemeClr val="accent1"/>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grpSp>
        <p:nvGrpSpPr>
          <p:cNvPr id="7" name="Group 100"/>
          <p:cNvGrpSpPr/>
          <p:nvPr/>
        </p:nvGrpSpPr>
        <p:grpSpPr>
          <a:xfrm>
            <a:off x="5509042" y="2801859"/>
            <a:ext cx="319618" cy="264593"/>
            <a:chOff x="10293350" y="1050925"/>
            <a:chExt cx="460375" cy="381000"/>
          </a:xfrm>
          <a:solidFill>
            <a:schemeClr val="accent5"/>
          </a:solidFill>
        </p:grpSpPr>
        <p:sp>
          <p:nvSpPr>
            <p:cNvPr id="99" name="Freeform 21"/>
            <p:cNvSpPr>
              <a:spLocks noEditPoints="1"/>
            </p:cNvSpPr>
            <p:nvPr/>
          </p:nvSpPr>
          <p:spPr bwMode="auto">
            <a:xfrm>
              <a:off x="10293350" y="1050925"/>
              <a:ext cx="460375" cy="381000"/>
            </a:xfrm>
            <a:custGeom>
              <a:avLst/>
              <a:gdLst>
                <a:gd name="T0" fmla="*/ 779 w 844"/>
                <a:gd name="T1" fmla="*/ 152 h 696"/>
                <a:gd name="T2" fmla="*/ 593 w 844"/>
                <a:gd name="T3" fmla="*/ 152 h 696"/>
                <a:gd name="T4" fmla="*/ 564 w 844"/>
                <a:gd name="T5" fmla="*/ 21 h 696"/>
                <a:gd name="T6" fmla="*/ 542 w 844"/>
                <a:gd name="T7" fmla="*/ 0 h 696"/>
                <a:gd name="T8" fmla="*/ 311 w 844"/>
                <a:gd name="T9" fmla="*/ 0 h 696"/>
                <a:gd name="T10" fmla="*/ 288 w 844"/>
                <a:gd name="T11" fmla="*/ 21 h 696"/>
                <a:gd name="T12" fmla="*/ 259 w 844"/>
                <a:gd name="T13" fmla="*/ 152 h 696"/>
                <a:gd name="T14" fmla="*/ 65 w 844"/>
                <a:gd name="T15" fmla="*/ 152 h 696"/>
                <a:gd name="T16" fmla="*/ 0 w 844"/>
                <a:gd name="T17" fmla="*/ 212 h 696"/>
                <a:gd name="T18" fmla="*/ 0 w 844"/>
                <a:gd name="T19" fmla="*/ 627 h 696"/>
                <a:gd name="T20" fmla="*/ 65 w 844"/>
                <a:gd name="T21" fmla="*/ 696 h 696"/>
                <a:gd name="T22" fmla="*/ 779 w 844"/>
                <a:gd name="T23" fmla="*/ 696 h 696"/>
                <a:gd name="T24" fmla="*/ 844 w 844"/>
                <a:gd name="T25" fmla="*/ 627 h 696"/>
                <a:gd name="T26" fmla="*/ 844 w 844"/>
                <a:gd name="T27" fmla="*/ 212 h 696"/>
                <a:gd name="T28" fmla="*/ 779 w 844"/>
                <a:gd name="T29" fmla="*/ 152 h 696"/>
                <a:gd name="T30" fmla="*/ 426 w 844"/>
                <a:gd name="T31" fmla="*/ 627 h 696"/>
                <a:gd name="T32" fmla="*/ 211 w 844"/>
                <a:gd name="T33" fmla="*/ 412 h 696"/>
                <a:gd name="T34" fmla="*/ 426 w 844"/>
                <a:gd name="T35" fmla="*/ 197 h 696"/>
                <a:gd name="T36" fmla="*/ 641 w 844"/>
                <a:gd name="T37" fmla="*/ 412 h 696"/>
                <a:gd name="T38" fmla="*/ 426 w 844"/>
                <a:gd name="T39" fmla="*/ 627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4" h="696">
                  <a:moveTo>
                    <a:pt x="779" y="152"/>
                  </a:moveTo>
                  <a:cubicBezTo>
                    <a:pt x="593" y="152"/>
                    <a:pt x="593" y="152"/>
                    <a:pt x="593" y="152"/>
                  </a:cubicBezTo>
                  <a:cubicBezTo>
                    <a:pt x="564" y="21"/>
                    <a:pt x="564" y="21"/>
                    <a:pt x="564" y="21"/>
                  </a:cubicBezTo>
                  <a:cubicBezTo>
                    <a:pt x="562" y="11"/>
                    <a:pt x="552" y="0"/>
                    <a:pt x="542" y="0"/>
                  </a:cubicBezTo>
                  <a:cubicBezTo>
                    <a:pt x="311" y="0"/>
                    <a:pt x="311" y="0"/>
                    <a:pt x="311" y="0"/>
                  </a:cubicBezTo>
                  <a:cubicBezTo>
                    <a:pt x="300" y="0"/>
                    <a:pt x="290" y="10"/>
                    <a:pt x="288" y="21"/>
                  </a:cubicBezTo>
                  <a:cubicBezTo>
                    <a:pt x="259" y="152"/>
                    <a:pt x="259" y="152"/>
                    <a:pt x="259" y="152"/>
                  </a:cubicBezTo>
                  <a:cubicBezTo>
                    <a:pt x="65" y="152"/>
                    <a:pt x="65" y="152"/>
                    <a:pt x="65" y="152"/>
                  </a:cubicBezTo>
                  <a:cubicBezTo>
                    <a:pt x="29" y="152"/>
                    <a:pt x="0" y="176"/>
                    <a:pt x="0" y="212"/>
                  </a:cubicBezTo>
                  <a:cubicBezTo>
                    <a:pt x="0" y="627"/>
                    <a:pt x="0" y="627"/>
                    <a:pt x="0" y="627"/>
                  </a:cubicBezTo>
                  <a:cubicBezTo>
                    <a:pt x="0" y="663"/>
                    <a:pt x="29" y="696"/>
                    <a:pt x="65" y="696"/>
                  </a:cubicBezTo>
                  <a:cubicBezTo>
                    <a:pt x="779" y="696"/>
                    <a:pt x="779" y="696"/>
                    <a:pt x="779" y="696"/>
                  </a:cubicBezTo>
                  <a:cubicBezTo>
                    <a:pt x="815" y="696"/>
                    <a:pt x="844" y="663"/>
                    <a:pt x="844" y="627"/>
                  </a:cubicBezTo>
                  <a:cubicBezTo>
                    <a:pt x="844" y="212"/>
                    <a:pt x="844" y="212"/>
                    <a:pt x="844" y="212"/>
                  </a:cubicBezTo>
                  <a:cubicBezTo>
                    <a:pt x="844" y="176"/>
                    <a:pt x="815" y="152"/>
                    <a:pt x="779" y="152"/>
                  </a:cubicBezTo>
                  <a:close/>
                  <a:moveTo>
                    <a:pt x="426" y="627"/>
                  </a:moveTo>
                  <a:cubicBezTo>
                    <a:pt x="307" y="627"/>
                    <a:pt x="211" y="530"/>
                    <a:pt x="211" y="412"/>
                  </a:cubicBezTo>
                  <a:cubicBezTo>
                    <a:pt x="211" y="293"/>
                    <a:pt x="307" y="197"/>
                    <a:pt x="426" y="197"/>
                  </a:cubicBezTo>
                  <a:cubicBezTo>
                    <a:pt x="545" y="197"/>
                    <a:pt x="641" y="293"/>
                    <a:pt x="641" y="412"/>
                  </a:cubicBezTo>
                  <a:cubicBezTo>
                    <a:pt x="641" y="530"/>
                    <a:pt x="545" y="627"/>
                    <a:pt x="426" y="6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0" name="Oval 22"/>
            <p:cNvSpPr>
              <a:spLocks noChangeArrowheads="1"/>
            </p:cNvSpPr>
            <p:nvPr/>
          </p:nvSpPr>
          <p:spPr bwMode="auto">
            <a:xfrm>
              <a:off x="10445750" y="1193800"/>
              <a:ext cx="160338" cy="1635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grpSp>
        <p:nvGrpSpPr>
          <p:cNvPr id="8" name="Group 108"/>
          <p:cNvGrpSpPr/>
          <p:nvPr/>
        </p:nvGrpSpPr>
        <p:grpSpPr>
          <a:xfrm>
            <a:off x="5497400" y="3472853"/>
            <a:ext cx="342900" cy="290602"/>
            <a:chOff x="9653588" y="979488"/>
            <a:chExt cx="457200" cy="387350"/>
          </a:xfrm>
          <a:solidFill>
            <a:schemeClr val="accent1"/>
          </a:solidFill>
        </p:grpSpPr>
        <p:sp>
          <p:nvSpPr>
            <p:cNvPr id="106" name="Freeform 26"/>
            <p:cNvSpPr>
              <a:spLocks/>
            </p:cNvSpPr>
            <p:nvPr/>
          </p:nvSpPr>
          <p:spPr bwMode="auto">
            <a:xfrm>
              <a:off x="9653588" y="1187450"/>
              <a:ext cx="457200" cy="179388"/>
            </a:xfrm>
            <a:custGeom>
              <a:avLst/>
              <a:gdLst>
                <a:gd name="T0" fmla="*/ 256 w 288"/>
                <a:gd name="T1" fmla="*/ 33 h 113"/>
                <a:gd name="T2" fmla="*/ 240 w 288"/>
                <a:gd name="T3" fmla="*/ 45 h 113"/>
                <a:gd name="T4" fmla="*/ 240 w 288"/>
                <a:gd name="T5" fmla="*/ 0 h 113"/>
                <a:gd name="T6" fmla="*/ 0 w 288"/>
                <a:gd name="T7" fmla="*/ 0 h 113"/>
                <a:gd name="T8" fmla="*/ 0 w 288"/>
                <a:gd name="T9" fmla="*/ 113 h 113"/>
                <a:gd name="T10" fmla="*/ 240 w 288"/>
                <a:gd name="T11" fmla="*/ 113 h 113"/>
                <a:gd name="T12" fmla="*/ 240 w 288"/>
                <a:gd name="T13" fmla="*/ 69 h 113"/>
                <a:gd name="T14" fmla="*/ 256 w 288"/>
                <a:gd name="T15" fmla="*/ 81 h 113"/>
                <a:gd name="T16" fmla="*/ 288 w 288"/>
                <a:gd name="T17" fmla="*/ 106 h 113"/>
                <a:gd name="T18" fmla="*/ 288 w 288"/>
                <a:gd name="T19" fmla="*/ 57 h 113"/>
                <a:gd name="T20" fmla="*/ 288 w 288"/>
                <a:gd name="T21" fmla="*/ 9 h 113"/>
                <a:gd name="T22" fmla="*/ 256 w 288"/>
                <a:gd name="T23" fmla="*/ 3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13">
                  <a:moveTo>
                    <a:pt x="256" y="33"/>
                  </a:moveTo>
                  <a:lnTo>
                    <a:pt x="240" y="45"/>
                  </a:lnTo>
                  <a:lnTo>
                    <a:pt x="240" y="0"/>
                  </a:lnTo>
                  <a:lnTo>
                    <a:pt x="0" y="0"/>
                  </a:lnTo>
                  <a:lnTo>
                    <a:pt x="0" y="113"/>
                  </a:lnTo>
                  <a:lnTo>
                    <a:pt x="240" y="113"/>
                  </a:lnTo>
                  <a:lnTo>
                    <a:pt x="240" y="69"/>
                  </a:lnTo>
                  <a:lnTo>
                    <a:pt x="256" y="81"/>
                  </a:lnTo>
                  <a:lnTo>
                    <a:pt x="288" y="106"/>
                  </a:lnTo>
                  <a:lnTo>
                    <a:pt x="288" y="57"/>
                  </a:lnTo>
                  <a:lnTo>
                    <a:pt x="288" y="9"/>
                  </a:lnTo>
                  <a:lnTo>
                    <a:pt x="25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7" name="Oval 27"/>
            <p:cNvSpPr>
              <a:spLocks noChangeArrowheads="1"/>
            </p:cNvSpPr>
            <p:nvPr/>
          </p:nvSpPr>
          <p:spPr bwMode="auto">
            <a:xfrm>
              <a:off x="9655176"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8" name="Oval 28"/>
            <p:cNvSpPr>
              <a:spLocks noChangeArrowheads="1"/>
            </p:cNvSpPr>
            <p:nvPr/>
          </p:nvSpPr>
          <p:spPr bwMode="auto">
            <a:xfrm>
              <a:off x="9855201"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spTree>
    <p:extLst>
      <p:ext uri="{BB962C8B-B14F-4D97-AF65-F5344CB8AC3E}">
        <p14:creationId xmlns:p14="http://schemas.microsoft.com/office/powerpoint/2010/main" val="28219033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childTnLst>
                          </p:cTn>
                        </p:par>
                        <p:par>
                          <p:cTn id="8" fill="hold">
                            <p:stCondLst>
                              <p:cond delay="200"/>
                            </p:stCondLst>
                            <p:childTnLst>
                              <p:par>
                                <p:cTn id="9" presetID="47"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200"/>
                                        <p:tgtEl>
                                          <p:spTgt spid="36"/>
                                        </p:tgtEl>
                                      </p:cBhvr>
                                    </p:animEffect>
                                    <p:anim calcmode="lin" valueType="num">
                                      <p:cBhvr>
                                        <p:cTn id="12" dur="200" fill="hold"/>
                                        <p:tgtEl>
                                          <p:spTgt spid="36"/>
                                        </p:tgtEl>
                                        <p:attrNameLst>
                                          <p:attrName>ppt_x</p:attrName>
                                        </p:attrNameLst>
                                      </p:cBhvr>
                                      <p:tavLst>
                                        <p:tav tm="0">
                                          <p:val>
                                            <p:strVal val="#ppt_x"/>
                                          </p:val>
                                        </p:tav>
                                        <p:tav tm="100000">
                                          <p:val>
                                            <p:strVal val="#ppt_x"/>
                                          </p:val>
                                        </p:tav>
                                      </p:tavLst>
                                    </p:anim>
                                    <p:anim calcmode="lin" valueType="num">
                                      <p:cBhvr>
                                        <p:cTn id="13" dur="200" fill="hold"/>
                                        <p:tgtEl>
                                          <p:spTgt spid="36"/>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200"/>
                                        <p:tgtEl>
                                          <p:spTgt spid="31"/>
                                        </p:tgtEl>
                                      </p:cBhvr>
                                    </p:animEffect>
                                    <p:anim calcmode="lin" valueType="num">
                                      <p:cBhvr>
                                        <p:cTn id="17" dur="200" fill="hold"/>
                                        <p:tgtEl>
                                          <p:spTgt spid="31"/>
                                        </p:tgtEl>
                                        <p:attrNameLst>
                                          <p:attrName>ppt_x</p:attrName>
                                        </p:attrNameLst>
                                      </p:cBhvr>
                                      <p:tavLst>
                                        <p:tav tm="0">
                                          <p:val>
                                            <p:strVal val="#ppt_x"/>
                                          </p:val>
                                        </p:tav>
                                        <p:tav tm="100000">
                                          <p:val>
                                            <p:strVal val="#ppt_x"/>
                                          </p:val>
                                        </p:tav>
                                      </p:tavLst>
                                    </p:anim>
                                    <p:anim calcmode="lin" valueType="num">
                                      <p:cBhvr>
                                        <p:cTn id="18" dur="200" fill="hold"/>
                                        <p:tgtEl>
                                          <p:spTgt spid="31"/>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200"/>
                                        <p:tgtEl>
                                          <p:spTgt spid="29"/>
                                        </p:tgtEl>
                                      </p:cBhvr>
                                    </p:animEffect>
                                    <p:anim calcmode="lin" valueType="num">
                                      <p:cBhvr>
                                        <p:cTn id="22" dur="200" fill="hold"/>
                                        <p:tgtEl>
                                          <p:spTgt spid="29"/>
                                        </p:tgtEl>
                                        <p:attrNameLst>
                                          <p:attrName>ppt_x</p:attrName>
                                        </p:attrNameLst>
                                      </p:cBhvr>
                                      <p:tavLst>
                                        <p:tav tm="0">
                                          <p:val>
                                            <p:strVal val="#ppt_x"/>
                                          </p:val>
                                        </p:tav>
                                        <p:tav tm="100000">
                                          <p:val>
                                            <p:strVal val="#ppt_x"/>
                                          </p:val>
                                        </p:tav>
                                      </p:tavLst>
                                    </p:anim>
                                    <p:anim calcmode="lin" valueType="num">
                                      <p:cBhvr>
                                        <p:cTn id="23" dur="200" fill="hold"/>
                                        <p:tgtEl>
                                          <p:spTgt spid="2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200"/>
                                        <p:tgtEl>
                                          <p:spTgt spid="34"/>
                                        </p:tgtEl>
                                      </p:cBhvr>
                                    </p:animEffect>
                                    <p:anim calcmode="lin" valueType="num">
                                      <p:cBhvr>
                                        <p:cTn id="27" dur="200" fill="hold"/>
                                        <p:tgtEl>
                                          <p:spTgt spid="34"/>
                                        </p:tgtEl>
                                        <p:attrNameLst>
                                          <p:attrName>ppt_x</p:attrName>
                                        </p:attrNameLst>
                                      </p:cBhvr>
                                      <p:tavLst>
                                        <p:tav tm="0">
                                          <p:val>
                                            <p:strVal val="#ppt_x"/>
                                          </p:val>
                                        </p:tav>
                                        <p:tav tm="100000">
                                          <p:val>
                                            <p:strVal val="#ppt_x"/>
                                          </p:val>
                                        </p:tav>
                                      </p:tavLst>
                                    </p:anim>
                                    <p:anim calcmode="lin" valueType="num">
                                      <p:cBhvr>
                                        <p:cTn id="28" dur="200" fill="hold"/>
                                        <p:tgtEl>
                                          <p:spTgt spid="34"/>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
                                        <p:tgtEl>
                                          <p:spTgt spid="30"/>
                                        </p:tgtEl>
                                      </p:cBhvr>
                                    </p:animEffect>
                                    <p:anim calcmode="lin" valueType="num">
                                      <p:cBhvr>
                                        <p:cTn id="32" dur="200" fill="hold"/>
                                        <p:tgtEl>
                                          <p:spTgt spid="30"/>
                                        </p:tgtEl>
                                        <p:attrNameLst>
                                          <p:attrName>ppt_x</p:attrName>
                                        </p:attrNameLst>
                                      </p:cBhvr>
                                      <p:tavLst>
                                        <p:tav tm="0">
                                          <p:val>
                                            <p:strVal val="#ppt_x"/>
                                          </p:val>
                                        </p:tav>
                                        <p:tav tm="100000">
                                          <p:val>
                                            <p:strVal val="#ppt_x"/>
                                          </p:val>
                                        </p:tav>
                                      </p:tavLst>
                                    </p:anim>
                                    <p:anim calcmode="lin" valueType="num">
                                      <p:cBhvr>
                                        <p:cTn id="33" dur="200" fill="hold"/>
                                        <p:tgtEl>
                                          <p:spTgt spid="3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200"/>
                                        <p:tgtEl>
                                          <p:spTgt spid="35"/>
                                        </p:tgtEl>
                                      </p:cBhvr>
                                    </p:animEffect>
                                    <p:anim calcmode="lin" valueType="num">
                                      <p:cBhvr>
                                        <p:cTn id="37" dur="200" fill="hold"/>
                                        <p:tgtEl>
                                          <p:spTgt spid="35"/>
                                        </p:tgtEl>
                                        <p:attrNameLst>
                                          <p:attrName>ppt_x</p:attrName>
                                        </p:attrNameLst>
                                      </p:cBhvr>
                                      <p:tavLst>
                                        <p:tav tm="0">
                                          <p:val>
                                            <p:strVal val="#ppt_x"/>
                                          </p:val>
                                        </p:tav>
                                        <p:tav tm="100000">
                                          <p:val>
                                            <p:strVal val="#ppt_x"/>
                                          </p:val>
                                        </p:tav>
                                      </p:tavLst>
                                    </p:anim>
                                    <p:anim calcmode="lin" valueType="num">
                                      <p:cBhvr>
                                        <p:cTn id="38" dur="200" fill="hold"/>
                                        <p:tgtEl>
                                          <p:spTgt spid="35"/>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200"/>
                                        <p:tgtEl>
                                          <p:spTgt spid="32"/>
                                        </p:tgtEl>
                                      </p:cBhvr>
                                    </p:animEffect>
                                    <p:anim calcmode="lin" valueType="num">
                                      <p:cBhvr>
                                        <p:cTn id="42" dur="200" fill="hold"/>
                                        <p:tgtEl>
                                          <p:spTgt spid="32"/>
                                        </p:tgtEl>
                                        <p:attrNameLst>
                                          <p:attrName>ppt_x</p:attrName>
                                        </p:attrNameLst>
                                      </p:cBhvr>
                                      <p:tavLst>
                                        <p:tav tm="0">
                                          <p:val>
                                            <p:strVal val="#ppt_x"/>
                                          </p:val>
                                        </p:tav>
                                        <p:tav tm="100000">
                                          <p:val>
                                            <p:strVal val="#ppt_x"/>
                                          </p:val>
                                        </p:tav>
                                      </p:tavLst>
                                    </p:anim>
                                    <p:anim calcmode="lin" valueType="num">
                                      <p:cBhvr>
                                        <p:cTn id="43" dur="200" fill="hold"/>
                                        <p:tgtEl>
                                          <p:spTgt spid="32"/>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200"/>
                                        <p:tgtEl>
                                          <p:spTgt spid="37"/>
                                        </p:tgtEl>
                                      </p:cBhvr>
                                    </p:animEffect>
                                    <p:anim calcmode="lin" valueType="num">
                                      <p:cBhvr>
                                        <p:cTn id="47" dur="200" fill="hold"/>
                                        <p:tgtEl>
                                          <p:spTgt spid="37"/>
                                        </p:tgtEl>
                                        <p:attrNameLst>
                                          <p:attrName>ppt_x</p:attrName>
                                        </p:attrNameLst>
                                      </p:cBhvr>
                                      <p:tavLst>
                                        <p:tav tm="0">
                                          <p:val>
                                            <p:strVal val="#ppt_x"/>
                                          </p:val>
                                        </p:tav>
                                        <p:tav tm="100000">
                                          <p:val>
                                            <p:strVal val="#ppt_x"/>
                                          </p:val>
                                        </p:tav>
                                      </p:tavLst>
                                    </p:anim>
                                    <p:anim calcmode="lin" valueType="num">
                                      <p:cBhvr>
                                        <p:cTn id="48" dur="200" fill="hold"/>
                                        <p:tgtEl>
                                          <p:spTgt spid="37"/>
                                        </p:tgtEl>
                                        <p:attrNameLst>
                                          <p:attrName>ppt_y</p:attrName>
                                        </p:attrNameLst>
                                      </p:cBhvr>
                                      <p:tavLst>
                                        <p:tav tm="0">
                                          <p:val>
                                            <p:strVal val="#ppt_y-.1"/>
                                          </p:val>
                                        </p:tav>
                                        <p:tav tm="100000">
                                          <p:val>
                                            <p:strVal val="#ppt_y"/>
                                          </p:val>
                                        </p:tav>
                                      </p:tavLst>
                                    </p:anim>
                                  </p:childTnLst>
                                </p:cTn>
                              </p:par>
                            </p:childTnLst>
                          </p:cTn>
                        </p:par>
                        <p:par>
                          <p:cTn id="49" fill="hold">
                            <p:stCondLst>
                              <p:cond delay="400"/>
                            </p:stCondLst>
                            <p:childTnLst>
                              <p:par>
                                <p:cTn id="50" presetID="22" presetClass="entr" presetSubtype="8" fill="hold"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left)">
                                      <p:cBhvr>
                                        <p:cTn id="52" dur="200"/>
                                        <p:tgtEl>
                                          <p:spTgt spid="72"/>
                                        </p:tgtEl>
                                      </p:cBhvr>
                                    </p:animEffect>
                                  </p:childTnLst>
                                </p:cTn>
                              </p:par>
                              <p:par>
                                <p:cTn id="53" presetID="22" presetClass="entr" presetSubtype="8"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wipe(left)">
                                      <p:cBhvr>
                                        <p:cTn id="55" dur="200"/>
                                        <p:tgtEl>
                                          <p:spTgt spid="75"/>
                                        </p:tgtEl>
                                      </p:cBhvr>
                                    </p:animEffect>
                                  </p:childTnLst>
                                </p:cTn>
                              </p:par>
                              <p:par>
                                <p:cTn id="56" presetID="22" presetClass="entr" presetSubtype="8"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ipe(left)">
                                      <p:cBhvr>
                                        <p:cTn id="58" dur="200"/>
                                        <p:tgtEl>
                                          <p:spTgt spid="81"/>
                                        </p:tgtEl>
                                      </p:cBhvr>
                                    </p:animEffect>
                                  </p:childTnLst>
                                </p:cTn>
                              </p:par>
                              <p:par>
                                <p:cTn id="59" presetID="22" presetClass="entr" presetSubtype="8"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wipe(left)">
                                      <p:cBhvr>
                                        <p:cTn id="61" dur="200"/>
                                        <p:tgtEl>
                                          <p:spTgt spid="80"/>
                                        </p:tgtEl>
                                      </p:cBhvr>
                                    </p:animEffect>
                                  </p:childTnLst>
                                </p:cTn>
                              </p:par>
                              <p:par>
                                <p:cTn id="62" presetID="10" presetClass="entr" presetSubtype="0"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200"/>
                                        <p:tgtEl>
                                          <p:spTgt spid="4"/>
                                        </p:tgtEl>
                                      </p:cBhvr>
                                    </p:animEffect>
                                  </p:childTnLst>
                                </p:cTn>
                              </p:par>
                              <p:par>
                                <p:cTn id="65" presetID="10"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200"/>
                                        <p:tgtEl>
                                          <p:spTgt spid="5"/>
                                        </p:tgtEl>
                                      </p:cBhvr>
                                    </p:animEffect>
                                  </p:childTnLst>
                                </p:cTn>
                              </p:par>
                              <p:par>
                                <p:cTn id="68" presetID="10" presetClass="entr" presetSubtype="0" fill="hold"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200"/>
                                        <p:tgtEl>
                                          <p:spTgt spid="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200"/>
                                        <p:tgtEl>
                                          <p:spTgt spid="9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200"/>
                                        <p:tgtEl>
                                          <p:spTgt spid="95"/>
                                        </p:tgtEl>
                                      </p:cBhvr>
                                    </p:animEffect>
                                  </p:childTnLst>
                                </p:cTn>
                              </p:par>
                              <p:par>
                                <p:cTn id="77" presetID="10" presetClass="entr" presetSubtype="0" fill="hold"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200"/>
                                        <p:tgtEl>
                                          <p:spTgt spid="7"/>
                                        </p:tgtEl>
                                      </p:cBhvr>
                                    </p:animEffect>
                                  </p:childTnLst>
                                </p:cTn>
                              </p:par>
                              <p:par>
                                <p:cTn id="80" presetID="10" presetClass="entr" presetSubtype="0" fill="hold"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p:bldP spid="35" grpId="0"/>
      <p:bldP spid="36" grpId="0"/>
      <p:bldP spid="37" grpId="0"/>
      <p:bldP spid="91" grpId="0" animBg="1"/>
      <p:bldP spid="95"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空心弧 2"/>
          <p:cNvSpPr/>
          <p:nvPr/>
        </p:nvSpPr>
        <p:spPr>
          <a:xfrm rot="483470">
            <a:off x="1370073" y="1228511"/>
            <a:ext cx="2793647" cy="2794874"/>
          </a:xfrm>
          <a:prstGeom prst="blockArc">
            <a:avLst>
              <a:gd name="adj1" fmla="val 5692214"/>
              <a:gd name="adj2" fmla="val 42522"/>
              <a:gd name="adj3" fmla="val 1111"/>
            </a:avLst>
          </a:prstGeom>
          <a:solidFill>
            <a:srgbClr val="1888B0"/>
          </a:solidFill>
          <a:ln w="25400" cap="flat" cmpd="sng" algn="ctr">
            <a:solidFill>
              <a:schemeClr val="accent3"/>
            </a:solidFill>
            <a:prstDash val="solid"/>
          </a:ln>
          <a:effectLst/>
        </p:spPr>
        <p:txBody>
          <a:bodyPr lIns="91431" tIns="45716" rIns="91431" bIns="45716"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2" name="组合 3"/>
          <p:cNvGrpSpPr/>
          <p:nvPr/>
        </p:nvGrpSpPr>
        <p:grpSpPr>
          <a:xfrm>
            <a:off x="3724953" y="906878"/>
            <a:ext cx="3132854" cy="806463"/>
            <a:chOff x="4148176" y="1697000"/>
            <a:chExt cx="3133261" cy="806214"/>
          </a:xfrm>
        </p:grpSpPr>
        <p:cxnSp>
          <p:nvCxnSpPr>
            <p:cNvPr id="5" name="直接连接符 4"/>
            <p:cNvCxnSpPr/>
            <p:nvPr/>
          </p:nvCxnSpPr>
          <p:spPr>
            <a:xfrm>
              <a:off x="4959524" y="2089717"/>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4" name="组合 5"/>
            <p:cNvGrpSpPr/>
            <p:nvPr/>
          </p:nvGrpSpPr>
          <p:grpSpPr>
            <a:xfrm>
              <a:off x="4148176" y="1697000"/>
              <a:ext cx="904292" cy="806214"/>
              <a:chOff x="3835847" y="1395243"/>
              <a:chExt cx="1462116" cy="1303538"/>
            </a:xfrm>
          </p:grpSpPr>
          <p:sp>
            <p:nvSpPr>
              <p:cNvPr id="8" name="同心圆 7"/>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6" name="组合 8"/>
              <p:cNvGrpSpPr/>
              <p:nvPr/>
            </p:nvGrpSpPr>
            <p:grpSpPr>
              <a:xfrm>
                <a:off x="4939609" y="1857832"/>
                <a:ext cx="358354" cy="358354"/>
                <a:chOff x="5917211" y="1835961"/>
                <a:chExt cx="504056" cy="504056"/>
              </a:xfrm>
            </p:grpSpPr>
            <p:sp>
              <p:nvSpPr>
                <p:cNvPr id="11" name="同心圆 10"/>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12" name="椭圆 11"/>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10" name="椭圆 9"/>
              <p:cNvSpPr/>
              <p:nvPr/>
            </p:nvSpPr>
            <p:spPr>
              <a:xfrm>
                <a:off x="4151028" y="1732853"/>
                <a:ext cx="676101" cy="676101"/>
              </a:xfrm>
              <a:prstGeom prst="ellipse">
                <a:avLst/>
              </a:prstGeom>
              <a:solidFill>
                <a:schemeClr val="accent3">
                  <a:alpha val="75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1</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7" name="TextBox 6"/>
            <p:cNvSpPr txBox="1"/>
            <p:nvPr/>
          </p:nvSpPr>
          <p:spPr>
            <a:xfrm>
              <a:off x="5040782" y="1768669"/>
              <a:ext cx="2180550" cy="307682"/>
            </a:xfrm>
            <a:prstGeom prst="rect">
              <a:avLst/>
            </a:prstGeom>
            <a:noFill/>
          </p:spPr>
          <p:txBody>
            <a:bodyPr wrap="square" rtlCol="0">
              <a:spAutoFit/>
            </a:bodyPr>
            <a:lstStyle/>
            <a:p>
              <a:pPr lvl="0">
                <a:defRPr/>
              </a:pPr>
              <a:r>
                <a:rPr lang="zh-CN" altLang="en-US" sz="1400" b="1" kern="0" dirty="0">
                  <a:solidFill>
                    <a:schemeClr val="accent3"/>
                  </a:solidFill>
                  <a:latin typeface="Arial" panose="020B0604020202020204" pitchFamily="34" charset="0"/>
                  <a:ea typeface="微软雅黑" panose="020B0503020204020204" pitchFamily="34" charset="-122"/>
                  <a:cs typeface="Arial" panose="020B0604020202020204" pitchFamily="34" charset="0"/>
                </a:rPr>
                <a:t>失误一</a:t>
              </a:r>
            </a:p>
          </p:txBody>
        </p:sp>
      </p:grpSp>
      <p:grpSp>
        <p:nvGrpSpPr>
          <p:cNvPr id="9" name="组合 12"/>
          <p:cNvGrpSpPr/>
          <p:nvPr/>
        </p:nvGrpSpPr>
        <p:grpSpPr>
          <a:xfrm>
            <a:off x="4255808" y="1985905"/>
            <a:ext cx="3132854" cy="806463"/>
            <a:chOff x="4679100" y="2775693"/>
            <a:chExt cx="3133261" cy="806214"/>
          </a:xfrm>
        </p:grpSpPr>
        <p:cxnSp>
          <p:nvCxnSpPr>
            <p:cNvPr id="14" name="直接连接符 13"/>
            <p:cNvCxnSpPr/>
            <p:nvPr/>
          </p:nvCxnSpPr>
          <p:spPr>
            <a:xfrm>
              <a:off x="5490448" y="3168410"/>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13" name="组合 14"/>
            <p:cNvGrpSpPr/>
            <p:nvPr/>
          </p:nvGrpSpPr>
          <p:grpSpPr>
            <a:xfrm>
              <a:off x="4679100" y="2775693"/>
              <a:ext cx="904292" cy="806214"/>
              <a:chOff x="3835847" y="1395243"/>
              <a:chExt cx="1462116" cy="1303538"/>
            </a:xfrm>
          </p:grpSpPr>
          <p:sp>
            <p:nvSpPr>
              <p:cNvPr id="17" name="同心圆 16"/>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15" name="组合 17"/>
              <p:cNvGrpSpPr/>
              <p:nvPr/>
            </p:nvGrpSpPr>
            <p:grpSpPr>
              <a:xfrm>
                <a:off x="4939609" y="1857832"/>
                <a:ext cx="358354" cy="358354"/>
                <a:chOff x="5917211" y="1835961"/>
                <a:chExt cx="504056" cy="504056"/>
              </a:xfrm>
            </p:grpSpPr>
            <p:sp>
              <p:nvSpPr>
                <p:cNvPr id="20" name="同心圆 19"/>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21" name="椭圆 20"/>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19" name="椭圆 18"/>
              <p:cNvSpPr/>
              <p:nvPr/>
            </p:nvSpPr>
            <p:spPr>
              <a:xfrm>
                <a:off x="4151028" y="1732853"/>
                <a:ext cx="676101" cy="676101"/>
              </a:xfrm>
              <a:prstGeom prst="ellipse">
                <a:avLst/>
              </a:prstGeom>
              <a:solidFill>
                <a:schemeClr val="accent2">
                  <a:alpha val="46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2</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16" name="TextBox 15"/>
            <p:cNvSpPr txBox="1"/>
            <p:nvPr/>
          </p:nvSpPr>
          <p:spPr>
            <a:xfrm>
              <a:off x="5596536" y="2830672"/>
              <a:ext cx="2180550" cy="307682"/>
            </a:xfrm>
            <a:prstGeom prst="rect">
              <a:avLst/>
            </a:prstGeom>
            <a:noFill/>
          </p:spPr>
          <p:txBody>
            <a:bodyPr wrap="square" rtlCol="0">
              <a:spAutoFit/>
            </a:bodyPr>
            <a:lstStyle/>
            <a:p>
              <a:pPr lvl="0">
                <a:defRPr/>
              </a:pPr>
              <a:r>
                <a:rPr lang="zh-CN" altLang="en-US" sz="1400" b="1" kern="0" dirty="0">
                  <a:solidFill>
                    <a:schemeClr val="accent2"/>
                  </a:solidFill>
                  <a:latin typeface="Arial" panose="020B0604020202020204" pitchFamily="34" charset="0"/>
                  <a:ea typeface="微软雅黑" panose="020B0503020204020204" pitchFamily="34" charset="-122"/>
                  <a:cs typeface="Arial" panose="020B0604020202020204" pitchFamily="34" charset="0"/>
                </a:rPr>
                <a:t>失误二</a:t>
              </a:r>
            </a:p>
          </p:txBody>
        </p:sp>
      </p:grpSp>
      <p:grpSp>
        <p:nvGrpSpPr>
          <p:cNvPr id="18" name="组合 21"/>
          <p:cNvGrpSpPr/>
          <p:nvPr/>
        </p:nvGrpSpPr>
        <p:grpSpPr>
          <a:xfrm>
            <a:off x="3997141" y="3206241"/>
            <a:ext cx="3132852" cy="806463"/>
            <a:chOff x="4420400" y="3995652"/>
            <a:chExt cx="3133260" cy="806214"/>
          </a:xfrm>
        </p:grpSpPr>
        <p:cxnSp>
          <p:nvCxnSpPr>
            <p:cNvPr id="23" name="直接连接符 22"/>
            <p:cNvCxnSpPr/>
            <p:nvPr/>
          </p:nvCxnSpPr>
          <p:spPr>
            <a:xfrm>
              <a:off x="5231747" y="4388370"/>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22" name="组合 23"/>
            <p:cNvGrpSpPr/>
            <p:nvPr/>
          </p:nvGrpSpPr>
          <p:grpSpPr>
            <a:xfrm>
              <a:off x="4420400" y="3995652"/>
              <a:ext cx="904292" cy="806214"/>
              <a:chOff x="3835847" y="1395243"/>
              <a:chExt cx="1462116" cy="1303538"/>
            </a:xfrm>
          </p:grpSpPr>
          <p:sp>
            <p:nvSpPr>
              <p:cNvPr id="26" name="同心圆 25"/>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24" name="组合 26"/>
              <p:cNvGrpSpPr/>
              <p:nvPr/>
            </p:nvGrpSpPr>
            <p:grpSpPr>
              <a:xfrm>
                <a:off x="4939609" y="1857832"/>
                <a:ext cx="358354" cy="358354"/>
                <a:chOff x="5917211" y="1835961"/>
                <a:chExt cx="504056" cy="504056"/>
              </a:xfrm>
            </p:grpSpPr>
            <p:sp>
              <p:nvSpPr>
                <p:cNvPr id="29" name="同心圆 28"/>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30" name="椭圆 29"/>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28" name="椭圆 27"/>
              <p:cNvSpPr/>
              <p:nvPr/>
            </p:nvSpPr>
            <p:spPr>
              <a:xfrm>
                <a:off x="4151028" y="1732853"/>
                <a:ext cx="676101" cy="676101"/>
              </a:xfrm>
              <a:prstGeom prst="ellipse">
                <a:avLst/>
              </a:prstGeom>
              <a:solidFill>
                <a:schemeClr val="accent4">
                  <a:alpha val="70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3</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25" name="TextBox 24"/>
            <p:cNvSpPr txBox="1"/>
            <p:nvPr/>
          </p:nvSpPr>
          <p:spPr>
            <a:xfrm>
              <a:off x="5303854" y="3999924"/>
              <a:ext cx="2180550" cy="415370"/>
            </a:xfrm>
            <a:prstGeom prst="rect">
              <a:avLst/>
            </a:prstGeom>
            <a:noFill/>
          </p:spPr>
          <p:txBody>
            <a:bodyPr wrap="square" rtlCol="0">
              <a:spAutoFit/>
            </a:bodyPr>
            <a:lstStyle/>
            <a:p>
              <a:pPr>
                <a:lnSpc>
                  <a:spcPct val="150000"/>
                </a:lnSpc>
                <a:defRPr/>
              </a:pPr>
              <a:r>
                <a:rPr lang="zh-CN" altLang="en-US" sz="1400" b="1" dirty="0">
                  <a:solidFill>
                    <a:schemeClr val="accent1"/>
                  </a:solidFill>
                  <a:latin typeface="微软雅黑" panose="020B0503020204020204" pitchFamily="34" charset="-122"/>
                  <a:ea typeface="微软雅黑" panose="020B0503020204020204" pitchFamily="34" charset="-122"/>
                </a:rPr>
                <a:t>失误三</a:t>
              </a:r>
            </a:p>
          </p:txBody>
        </p:sp>
      </p:grpSp>
      <p:sp>
        <p:nvSpPr>
          <p:cNvPr id="44" name="TextBox 43"/>
          <p:cNvSpPr txBox="1"/>
          <p:nvPr/>
        </p:nvSpPr>
        <p:spPr>
          <a:xfrm>
            <a:off x="1886173" y="2320516"/>
            <a:ext cx="1677715" cy="769441"/>
          </a:xfrm>
          <a:prstGeom prst="rect">
            <a:avLst/>
          </a:prstGeom>
          <a:noFill/>
        </p:spPr>
        <p:txBody>
          <a:bodyPr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单击添加标题</a:t>
            </a:r>
            <a:endParaRPr lang="en-US" altLang="zh-CN" sz="1400" dirty="0">
              <a:solidFill>
                <a:schemeClr val="accent1"/>
              </a:solidFill>
              <a:latin typeface="微软雅黑" panose="020B0503020204020204" pitchFamily="34" charset="-122"/>
              <a:ea typeface="微软雅黑" panose="020B0503020204020204" pitchFamily="34" charset="-122"/>
            </a:endParaRPr>
          </a:p>
          <a:p>
            <a:pPr algn="ctr"/>
            <a:endParaRPr lang="en-US" altLang="zh-CN" sz="1000" dirty="0">
              <a:solidFill>
                <a:schemeClr val="accent1"/>
              </a:solidFill>
              <a:latin typeface="微软雅黑" panose="020B0503020204020204" pitchFamily="34" charset="-122"/>
              <a:ea typeface="微软雅黑" panose="020B0503020204020204" pitchFamily="34" charset="-122"/>
            </a:endParaRPr>
          </a:p>
          <a:p>
            <a:pPr algn="ctr"/>
            <a:r>
              <a:rPr lang="zh-CN" altLang="en-US" sz="1000" dirty="0">
                <a:solidFill>
                  <a:schemeClr val="accent1"/>
                </a:solidFill>
                <a:latin typeface="微软雅黑" panose="020B0503020204020204" pitchFamily="34" charset="-122"/>
                <a:ea typeface="微软雅黑" panose="020B0503020204020204" pitchFamily="34" charset="-122"/>
              </a:rPr>
              <a:t>竞争对手主要犯了四个错误，给我们留下了机会</a:t>
            </a:r>
          </a:p>
        </p:txBody>
      </p:sp>
      <p:sp>
        <p:nvSpPr>
          <p:cNvPr id="45" name="矩形 44"/>
          <p:cNvSpPr/>
          <p:nvPr/>
        </p:nvSpPr>
        <p:spPr>
          <a:xfrm>
            <a:off x="4642038" y="1324892"/>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
        <p:nvSpPr>
          <p:cNvPr id="46" name="矩形 45"/>
          <p:cNvSpPr/>
          <p:nvPr/>
        </p:nvSpPr>
        <p:spPr>
          <a:xfrm>
            <a:off x="5173126" y="2403918"/>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
        <p:nvSpPr>
          <p:cNvPr id="47" name="矩形 46"/>
          <p:cNvSpPr/>
          <p:nvPr/>
        </p:nvSpPr>
        <p:spPr>
          <a:xfrm>
            <a:off x="4945835" y="3625512"/>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Tree>
    <p:extLst>
      <p:ext uri="{BB962C8B-B14F-4D97-AF65-F5344CB8AC3E}">
        <p14:creationId xmlns:p14="http://schemas.microsoft.com/office/powerpoint/2010/main" val="31687526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grpId="0" nodeType="withEffect">
                                  <p:stCondLst>
                                    <p:cond delay="40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22" presetClass="entr" presetSubtype="8" fill="hold" nodeType="withEffect">
                                  <p:stCondLst>
                                    <p:cond delay="3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80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par>
                                <p:cTn id="22" presetID="22" presetClass="entr" presetSubtype="8" fill="hold"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5" grpId="0"/>
      <p:bldP spid="46" grpId="0"/>
      <p:bldP spid="47"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p:cNvGrpSpPr/>
          <p:nvPr/>
        </p:nvGrpSpPr>
        <p:grpSpPr>
          <a:xfrm>
            <a:off x="850711" y="1447525"/>
            <a:ext cx="3721289" cy="3697563"/>
            <a:chOff x="1134282" y="1929437"/>
            <a:chExt cx="4961718" cy="4928563"/>
          </a:xfrm>
        </p:grpSpPr>
        <p:sp>
          <p:nvSpPr>
            <p:cNvPr id="6" name="Freeform 5"/>
            <p:cNvSpPr/>
            <p:nvPr/>
          </p:nvSpPr>
          <p:spPr bwMode="auto">
            <a:xfrm>
              <a:off x="1912099" y="4596238"/>
              <a:ext cx="936427" cy="960622"/>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 name="Freeform 6"/>
            <p:cNvSpPr/>
            <p:nvPr/>
          </p:nvSpPr>
          <p:spPr bwMode="auto">
            <a:xfrm>
              <a:off x="4101276" y="3967173"/>
              <a:ext cx="848609" cy="905064"/>
            </a:xfrm>
            <a:custGeom>
              <a:avLst/>
              <a:gdLst>
                <a:gd name="T0" fmla="*/ 327 w 400"/>
                <a:gd name="T1" fmla="*/ 333 h 427"/>
                <a:gd name="T2" fmla="*/ 330 w 400"/>
                <a:gd name="T3" fmla="*/ 76 h 427"/>
                <a:gd name="T4" fmla="*/ 74 w 400"/>
                <a:gd name="T5" fmla="*/ 70 h 427"/>
                <a:gd name="T6" fmla="*/ 70 w 400"/>
                <a:gd name="T7" fmla="*/ 326 h 427"/>
                <a:gd name="T8" fmla="*/ 79 w 400"/>
                <a:gd name="T9" fmla="*/ 335 h 427"/>
                <a:gd name="T10" fmla="*/ 81 w 400"/>
                <a:gd name="T11" fmla="*/ 427 h 427"/>
                <a:gd name="T12" fmla="*/ 149 w 400"/>
                <a:gd name="T13" fmla="*/ 375 h 427"/>
                <a:gd name="T14" fmla="*/ 327 w 400"/>
                <a:gd name="T15" fmla="*/ 333 h 4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 h="427">
                  <a:moveTo>
                    <a:pt x="327" y="333"/>
                  </a:moveTo>
                  <a:cubicBezTo>
                    <a:pt x="399" y="263"/>
                    <a:pt x="400" y="149"/>
                    <a:pt x="330" y="76"/>
                  </a:cubicBezTo>
                  <a:cubicBezTo>
                    <a:pt x="260" y="3"/>
                    <a:pt x="145" y="0"/>
                    <a:pt x="74" y="70"/>
                  </a:cubicBezTo>
                  <a:cubicBezTo>
                    <a:pt x="2" y="139"/>
                    <a:pt x="0" y="254"/>
                    <a:pt x="70" y="326"/>
                  </a:cubicBezTo>
                  <a:cubicBezTo>
                    <a:pt x="73" y="329"/>
                    <a:pt x="76" y="332"/>
                    <a:pt x="79" y="335"/>
                  </a:cubicBezTo>
                  <a:cubicBezTo>
                    <a:pt x="81" y="427"/>
                    <a:pt x="81" y="427"/>
                    <a:pt x="81" y="427"/>
                  </a:cubicBezTo>
                  <a:cubicBezTo>
                    <a:pt x="149" y="375"/>
                    <a:pt x="149" y="375"/>
                    <a:pt x="149" y="375"/>
                  </a:cubicBezTo>
                  <a:cubicBezTo>
                    <a:pt x="210" y="393"/>
                    <a:pt x="278" y="380"/>
                    <a:pt x="327" y="333"/>
                  </a:cubicBezTo>
                  <a:close/>
                </a:path>
              </a:pathLst>
            </a:custGeom>
            <a:solidFill>
              <a:schemeClr val="accent4">
                <a:alpha val="58000"/>
              </a:schemeClr>
            </a:solidFill>
            <a:ln>
              <a:noFill/>
            </a:ln>
          </p:spPr>
          <p:txBody>
            <a:bodyPr vert="horz" wrap="square" lIns="91440" tIns="45720" rIns="91440" bIns="45720" numCol="1" anchor="t" anchorCtr="0" compatLnSpc="1"/>
            <a:lstStyle/>
            <a:p>
              <a:endParaRPr lang="en-GB"/>
            </a:p>
          </p:txBody>
        </p:sp>
        <p:sp>
          <p:nvSpPr>
            <p:cNvPr id="8" name="Freeform 7"/>
            <p:cNvSpPr/>
            <p:nvPr/>
          </p:nvSpPr>
          <p:spPr bwMode="auto">
            <a:xfrm>
              <a:off x="1180879" y="4537095"/>
              <a:ext cx="714193" cy="733012"/>
            </a:xfrm>
            <a:custGeom>
              <a:avLst/>
              <a:gdLst>
                <a:gd name="T0" fmla="*/ 305 w 337"/>
                <a:gd name="T1" fmla="*/ 93 h 346"/>
                <a:gd name="T2" fmla="*/ 96 w 337"/>
                <a:gd name="T3" fmla="*/ 43 h 346"/>
                <a:gd name="T4" fmla="*/ 44 w 337"/>
                <a:gd name="T5" fmla="*/ 252 h 346"/>
                <a:gd name="T6" fmla="*/ 253 w 337"/>
                <a:gd name="T7" fmla="*/ 302 h 346"/>
                <a:gd name="T8" fmla="*/ 261 w 337"/>
                <a:gd name="T9" fmla="*/ 296 h 346"/>
                <a:gd name="T10" fmla="*/ 337 w 337"/>
                <a:gd name="T11" fmla="*/ 311 h 346"/>
                <a:gd name="T12" fmla="*/ 307 w 337"/>
                <a:gd name="T13" fmla="*/ 246 h 346"/>
                <a:gd name="T14" fmla="*/ 305 w 337"/>
                <a:gd name="T15" fmla="*/ 9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7" h="346">
                  <a:moveTo>
                    <a:pt x="305" y="93"/>
                  </a:moveTo>
                  <a:cubicBezTo>
                    <a:pt x="262" y="22"/>
                    <a:pt x="168" y="0"/>
                    <a:pt x="96" y="43"/>
                  </a:cubicBezTo>
                  <a:cubicBezTo>
                    <a:pt x="24" y="87"/>
                    <a:pt x="0" y="181"/>
                    <a:pt x="44" y="252"/>
                  </a:cubicBezTo>
                  <a:cubicBezTo>
                    <a:pt x="87" y="323"/>
                    <a:pt x="181" y="346"/>
                    <a:pt x="253" y="302"/>
                  </a:cubicBezTo>
                  <a:cubicBezTo>
                    <a:pt x="256" y="300"/>
                    <a:pt x="259" y="298"/>
                    <a:pt x="261" y="296"/>
                  </a:cubicBezTo>
                  <a:cubicBezTo>
                    <a:pt x="337" y="311"/>
                    <a:pt x="337" y="311"/>
                    <a:pt x="337" y="311"/>
                  </a:cubicBezTo>
                  <a:cubicBezTo>
                    <a:pt x="307" y="246"/>
                    <a:pt x="307" y="246"/>
                    <a:pt x="307" y="246"/>
                  </a:cubicBezTo>
                  <a:cubicBezTo>
                    <a:pt x="333" y="200"/>
                    <a:pt x="334" y="142"/>
                    <a:pt x="305" y="93"/>
                  </a:cubicBezTo>
                  <a:close/>
                </a:path>
              </a:pathLst>
            </a:custGeom>
            <a:solidFill>
              <a:schemeClr val="accent1">
                <a:alpha val="58000"/>
              </a:schemeClr>
            </a:solidFill>
            <a:ln>
              <a:noFill/>
            </a:ln>
          </p:spPr>
          <p:txBody>
            <a:bodyPr vert="horz" wrap="square" lIns="91440" tIns="45720" rIns="91440" bIns="45720" numCol="1" anchor="t" anchorCtr="0" compatLnSpc="1"/>
            <a:lstStyle/>
            <a:p>
              <a:endParaRPr lang="en-GB"/>
            </a:p>
          </p:txBody>
        </p:sp>
        <p:sp>
          <p:nvSpPr>
            <p:cNvPr id="9" name="Freeform 8"/>
            <p:cNvSpPr/>
            <p:nvPr/>
          </p:nvSpPr>
          <p:spPr bwMode="auto">
            <a:xfrm>
              <a:off x="2827915" y="2781630"/>
              <a:ext cx="807388" cy="896998"/>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10" name="Freeform 9"/>
            <p:cNvSpPr/>
            <p:nvPr/>
          </p:nvSpPr>
          <p:spPr bwMode="auto">
            <a:xfrm>
              <a:off x="2266059" y="3674148"/>
              <a:ext cx="964206" cy="1078907"/>
            </a:xfrm>
            <a:custGeom>
              <a:avLst/>
              <a:gdLst>
                <a:gd name="T0" fmla="*/ 449 w 455"/>
                <a:gd name="T1" fmla="*/ 209 h 509"/>
                <a:gd name="T2" fmla="*/ 212 w 455"/>
                <a:gd name="T3" fmla="*/ 10 h 509"/>
                <a:gd name="T4" fmla="*/ 10 w 455"/>
                <a:gd name="T5" fmla="*/ 244 h 509"/>
                <a:gd name="T6" fmla="*/ 247 w 455"/>
                <a:gd name="T7" fmla="*/ 443 h 509"/>
                <a:gd name="T8" fmla="*/ 261 w 455"/>
                <a:gd name="T9" fmla="*/ 441 h 509"/>
                <a:gd name="T10" fmla="*/ 349 w 455"/>
                <a:gd name="T11" fmla="*/ 509 h 509"/>
                <a:gd name="T12" fmla="*/ 352 w 455"/>
                <a:gd name="T13" fmla="*/ 407 h 509"/>
                <a:gd name="T14" fmla="*/ 449 w 455"/>
                <a:gd name="T15" fmla="*/ 209 h 5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5" h="509">
                  <a:moveTo>
                    <a:pt x="449" y="209"/>
                  </a:moveTo>
                  <a:cubicBezTo>
                    <a:pt x="439" y="89"/>
                    <a:pt x="333" y="0"/>
                    <a:pt x="212" y="10"/>
                  </a:cubicBezTo>
                  <a:cubicBezTo>
                    <a:pt x="91" y="19"/>
                    <a:pt x="0" y="124"/>
                    <a:pt x="10" y="244"/>
                  </a:cubicBezTo>
                  <a:cubicBezTo>
                    <a:pt x="20" y="364"/>
                    <a:pt x="126" y="453"/>
                    <a:pt x="247" y="443"/>
                  </a:cubicBezTo>
                  <a:cubicBezTo>
                    <a:pt x="252" y="443"/>
                    <a:pt x="257" y="442"/>
                    <a:pt x="261" y="441"/>
                  </a:cubicBezTo>
                  <a:cubicBezTo>
                    <a:pt x="349" y="509"/>
                    <a:pt x="349" y="509"/>
                    <a:pt x="349" y="509"/>
                  </a:cubicBezTo>
                  <a:cubicBezTo>
                    <a:pt x="352" y="407"/>
                    <a:pt x="352" y="407"/>
                    <a:pt x="352" y="407"/>
                  </a:cubicBezTo>
                  <a:cubicBezTo>
                    <a:pt x="416" y="364"/>
                    <a:pt x="455" y="290"/>
                    <a:pt x="449" y="209"/>
                  </a:cubicBezTo>
                  <a:close/>
                </a:path>
              </a:pathLst>
            </a:custGeom>
            <a:solidFill>
              <a:schemeClr val="accent3">
                <a:alpha val="66000"/>
              </a:schemeClr>
            </a:solidFill>
            <a:ln>
              <a:noFill/>
            </a:ln>
          </p:spPr>
          <p:txBody>
            <a:bodyPr vert="horz" wrap="square" lIns="91440" tIns="45720" rIns="91440" bIns="45720" numCol="1" anchor="t" anchorCtr="0" compatLnSpc="1"/>
            <a:lstStyle/>
            <a:p>
              <a:endParaRPr lang="en-GB"/>
            </a:p>
          </p:txBody>
        </p:sp>
        <p:sp>
          <p:nvSpPr>
            <p:cNvPr id="11" name="Freeform 10"/>
            <p:cNvSpPr/>
            <p:nvPr/>
          </p:nvSpPr>
          <p:spPr bwMode="auto">
            <a:xfrm>
              <a:off x="4743782" y="2536098"/>
              <a:ext cx="1049335" cy="1133569"/>
            </a:xfrm>
            <a:custGeom>
              <a:avLst/>
              <a:gdLst>
                <a:gd name="T0" fmla="*/ 421 w 495"/>
                <a:gd name="T1" fmla="*/ 382 h 535"/>
                <a:gd name="T2" fmla="*/ 382 w 495"/>
                <a:gd name="T3" fmla="*/ 75 h 535"/>
                <a:gd name="T4" fmla="*/ 74 w 495"/>
                <a:gd name="T5" fmla="*/ 111 h 535"/>
                <a:gd name="T6" fmla="*/ 114 w 495"/>
                <a:gd name="T7" fmla="*/ 418 h 535"/>
                <a:gd name="T8" fmla="*/ 126 w 495"/>
                <a:gd name="T9" fmla="*/ 426 h 535"/>
                <a:gd name="T10" fmla="*/ 144 w 495"/>
                <a:gd name="T11" fmla="*/ 535 h 535"/>
                <a:gd name="T12" fmla="*/ 216 w 495"/>
                <a:gd name="T13" fmla="*/ 462 h 535"/>
                <a:gd name="T14" fmla="*/ 421 w 495"/>
                <a:gd name="T15" fmla="*/ 382 h 5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5" h="535">
                  <a:moveTo>
                    <a:pt x="421" y="382"/>
                  </a:moveTo>
                  <a:cubicBezTo>
                    <a:pt x="495" y="287"/>
                    <a:pt x="478" y="150"/>
                    <a:pt x="382" y="75"/>
                  </a:cubicBezTo>
                  <a:cubicBezTo>
                    <a:pt x="286" y="0"/>
                    <a:pt x="148" y="16"/>
                    <a:pt x="74" y="111"/>
                  </a:cubicBezTo>
                  <a:cubicBezTo>
                    <a:pt x="0" y="205"/>
                    <a:pt x="18" y="343"/>
                    <a:pt x="114" y="418"/>
                  </a:cubicBezTo>
                  <a:cubicBezTo>
                    <a:pt x="118" y="421"/>
                    <a:pt x="122" y="424"/>
                    <a:pt x="126" y="426"/>
                  </a:cubicBezTo>
                  <a:cubicBezTo>
                    <a:pt x="144" y="535"/>
                    <a:pt x="144" y="535"/>
                    <a:pt x="144" y="535"/>
                  </a:cubicBezTo>
                  <a:cubicBezTo>
                    <a:pt x="216" y="462"/>
                    <a:pt x="216" y="462"/>
                    <a:pt x="216" y="462"/>
                  </a:cubicBezTo>
                  <a:cubicBezTo>
                    <a:pt x="291" y="474"/>
                    <a:pt x="371" y="446"/>
                    <a:pt x="421" y="382"/>
                  </a:cubicBezTo>
                  <a:close/>
                </a:path>
              </a:pathLst>
            </a:custGeom>
            <a:solidFill>
              <a:schemeClr val="accent5">
                <a:lumMod val="75000"/>
              </a:schemeClr>
            </a:solidFill>
            <a:ln>
              <a:noFill/>
            </a:ln>
          </p:spPr>
          <p:txBody>
            <a:bodyPr vert="horz" wrap="square" lIns="91440" tIns="45720" rIns="91440" bIns="45720" numCol="1" anchor="t" anchorCtr="0" compatLnSpc="1"/>
            <a:lstStyle/>
            <a:p>
              <a:endParaRPr lang="en-GB"/>
            </a:p>
          </p:txBody>
        </p:sp>
        <p:sp>
          <p:nvSpPr>
            <p:cNvPr id="12" name="Freeform 11"/>
            <p:cNvSpPr/>
            <p:nvPr/>
          </p:nvSpPr>
          <p:spPr bwMode="auto">
            <a:xfrm>
              <a:off x="5040392" y="3557655"/>
              <a:ext cx="1055608" cy="1013492"/>
            </a:xfrm>
            <a:custGeom>
              <a:avLst/>
              <a:gdLst>
                <a:gd name="T0" fmla="*/ 314 w 498"/>
                <a:gd name="T1" fmla="*/ 456 h 478"/>
                <a:gd name="T2" fmla="*/ 465 w 498"/>
                <a:gd name="T3" fmla="*/ 186 h 478"/>
                <a:gd name="T4" fmla="*/ 197 w 498"/>
                <a:gd name="T5" fmla="*/ 32 h 478"/>
                <a:gd name="T6" fmla="*/ 46 w 498"/>
                <a:gd name="T7" fmla="*/ 302 h 478"/>
                <a:gd name="T8" fmla="*/ 50 w 498"/>
                <a:gd name="T9" fmla="*/ 316 h 478"/>
                <a:gd name="T10" fmla="*/ 0 w 498"/>
                <a:gd name="T11" fmla="*/ 415 h 478"/>
                <a:gd name="T12" fmla="*/ 101 w 498"/>
                <a:gd name="T13" fmla="*/ 398 h 478"/>
                <a:gd name="T14" fmla="*/ 314 w 498"/>
                <a:gd name="T15" fmla="*/ 456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478">
                  <a:moveTo>
                    <a:pt x="314" y="456"/>
                  </a:moveTo>
                  <a:cubicBezTo>
                    <a:pt x="430" y="424"/>
                    <a:pt x="498" y="304"/>
                    <a:pt x="465" y="186"/>
                  </a:cubicBezTo>
                  <a:cubicBezTo>
                    <a:pt x="433" y="69"/>
                    <a:pt x="313" y="0"/>
                    <a:pt x="197" y="32"/>
                  </a:cubicBezTo>
                  <a:cubicBezTo>
                    <a:pt x="81" y="64"/>
                    <a:pt x="14" y="185"/>
                    <a:pt x="46" y="302"/>
                  </a:cubicBezTo>
                  <a:cubicBezTo>
                    <a:pt x="47" y="307"/>
                    <a:pt x="49" y="312"/>
                    <a:pt x="50" y="316"/>
                  </a:cubicBezTo>
                  <a:cubicBezTo>
                    <a:pt x="0" y="415"/>
                    <a:pt x="0" y="415"/>
                    <a:pt x="0" y="415"/>
                  </a:cubicBezTo>
                  <a:cubicBezTo>
                    <a:pt x="101" y="398"/>
                    <a:pt x="101" y="398"/>
                    <a:pt x="101" y="398"/>
                  </a:cubicBezTo>
                  <a:cubicBezTo>
                    <a:pt x="155" y="453"/>
                    <a:pt x="235" y="478"/>
                    <a:pt x="314" y="456"/>
                  </a:cubicBezTo>
                  <a:close/>
                </a:path>
              </a:pathLst>
            </a:custGeom>
            <a:solidFill>
              <a:schemeClr val="accent3">
                <a:alpha val="67000"/>
              </a:schemeClr>
            </a:solidFill>
            <a:ln>
              <a:noFill/>
            </a:ln>
          </p:spPr>
          <p:txBody>
            <a:bodyPr vert="horz" wrap="square" lIns="91440" tIns="45720" rIns="91440" bIns="45720" numCol="1" anchor="t" anchorCtr="0" compatLnSpc="1"/>
            <a:lstStyle/>
            <a:p>
              <a:endParaRPr lang="en-GB"/>
            </a:p>
          </p:txBody>
        </p:sp>
        <p:sp>
          <p:nvSpPr>
            <p:cNvPr id="13" name="Freeform 12"/>
            <p:cNvSpPr/>
            <p:nvPr/>
          </p:nvSpPr>
          <p:spPr bwMode="auto">
            <a:xfrm>
              <a:off x="1757073" y="2694708"/>
              <a:ext cx="1091453" cy="1019765"/>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14" name="Freeform 13"/>
            <p:cNvSpPr/>
            <p:nvPr/>
          </p:nvSpPr>
          <p:spPr bwMode="auto">
            <a:xfrm>
              <a:off x="4619224" y="4537095"/>
              <a:ext cx="1051128" cy="1015284"/>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15" name="Freeform 14"/>
            <p:cNvSpPr/>
            <p:nvPr/>
          </p:nvSpPr>
          <p:spPr bwMode="auto">
            <a:xfrm>
              <a:off x="3232953" y="3644577"/>
              <a:ext cx="734804" cy="833375"/>
            </a:xfrm>
            <a:custGeom>
              <a:avLst/>
              <a:gdLst>
                <a:gd name="T0" fmla="*/ 329 w 347"/>
                <a:gd name="T1" fmla="*/ 206 h 393"/>
                <a:gd name="T2" fmla="*/ 207 w 347"/>
                <a:gd name="T3" fmla="*/ 19 h 393"/>
                <a:gd name="T4" fmla="*/ 19 w 347"/>
                <a:gd name="T5" fmla="*/ 139 h 393"/>
                <a:gd name="T6" fmla="*/ 141 w 347"/>
                <a:gd name="T7" fmla="*/ 326 h 393"/>
                <a:gd name="T8" fmla="*/ 151 w 347"/>
                <a:gd name="T9" fmla="*/ 328 h 393"/>
                <a:gd name="T10" fmla="*/ 198 w 347"/>
                <a:gd name="T11" fmla="*/ 393 h 393"/>
                <a:gd name="T12" fmla="*/ 221 w 347"/>
                <a:gd name="T13" fmla="*/ 323 h 393"/>
                <a:gd name="T14" fmla="*/ 329 w 347"/>
                <a:gd name="T15" fmla="*/ 206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393">
                  <a:moveTo>
                    <a:pt x="329" y="206"/>
                  </a:moveTo>
                  <a:cubicBezTo>
                    <a:pt x="347" y="121"/>
                    <a:pt x="293" y="37"/>
                    <a:pt x="207" y="19"/>
                  </a:cubicBezTo>
                  <a:cubicBezTo>
                    <a:pt x="121" y="0"/>
                    <a:pt x="37" y="54"/>
                    <a:pt x="19" y="139"/>
                  </a:cubicBezTo>
                  <a:cubicBezTo>
                    <a:pt x="0" y="224"/>
                    <a:pt x="55" y="307"/>
                    <a:pt x="141" y="326"/>
                  </a:cubicBezTo>
                  <a:cubicBezTo>
                    <a:pt x="144" y="327"/>
                    <a:pt x="148" y="327"/>
                    <a:pt x="151" y="328"/>
                  </a:cubicBezTo>
                  <a:cubicBezTo>
                    <a:pt x="198" y="393"/>
                    <a:pt x="198" y="393"/>
                    <a:pt x="198" y="393"/>
                  </a:cubicBezTo>
                  <a:cubicBezTo>
                    <a:pt x="221" y="323"/>
                    <a:pt x="221" y="323"/>
                    <a:pt x="221" y="323"/>
                  </a:cubicBezTo>
                  <a:cubicBezTo>
                    <a:pt x="274" y="307"/>
                    <a:pt x="317" y="263"/>
                    <a:pt x="329" y="206"/>
                  </a:cubicBezTo>
                  <a:close/>
                </a:path>
              </a:pathLst>
            </a:custGeom>
            <a:solidFill>
              <a:schemeClr val="accent2">
                <a:alpha val="60000"/>
              </a:schemeClr>
            </a:solidFill>
            <a:ln>
              <a:noFill/>
            </a:ln>
          </p:spPr>
          <p:txBody>
            <a:bodyPr vert="horz" wrap="square" lIns="91440" tIns="45720" rIns="91440" bIns="45720" numCol="1" anchor="t" anchorCtr="0" compatLnSpc="1"/>
            <a:lstStyle/>
            <a:p>
              <a:endParaRPr lang="en-GB"/>
            </a:p>
          </p:txBody>
        </p:sp>
        <p:sp>
          <p:nvSpPr>
            <p:cNvPr id="16" name="Freeform 15"/>
            <p:cNvSpPr/>
            <p:nvPr/>
          </p:nvSpPr>
          <p:spPr bwMode="auto">
            <a:xfrm>
              <a:off x="1134282" y="3061214"/>
              <a:ext cx="602181" cy="608454"/>
            </a:xfrm>
            <a:custGeom>
              <a:avLst/>
              <a:gdLst>
                <a:gd name="T0" fmla="*/ 249 w 284"/>
                <a:gd name="T1" fmla="*/ 73 h 287"/>
                <a:gd name="T2" fmla="*/ 74 w 284"/>
                <a:gd name="T3" fmla="*/ 39 h 287"/>
                <a:gd name="T4" fmla="*/ 39 w 284"/>
                <a:gd name="T5" fmla="*/ 215 h 287"/>
                <a:gd name="T6" fmla="*/ 214 w 284"/>
                <a:gd name="T7" fmla="*/ 248 h 287"/>
                <a:gd name="T8" fmla="*/ 221 w 284"/>
                <a:gd name="T9" fmla="*/ 243 h 287"/>
                <a:gd name="T10" fmla="*/ 284 w 284"/>
                <a:gd name="T11" fmla="*/ 252 h 287"/>
                <a:gd name="T12" fmla="*/ 257 w 284"/>
                <a:gd name="T13" fmla="*/ 200 h 287"/>
                <a:gd name="T14" fmla="*/ 249 w 284"/>
                <a:gd name="T15" fmla="*/ 73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287">
                  <a:moveTo>
                    <a:pt x="249" y="73"/>
                  </a:moveTo>
                  <a:cubicBezTo>
                    <a:pt x="211" y="15"/>
                    <a:pt x="132" y="0"/>
                    <a:pt x="74" y="39"/>
                  </a:cubicBezTo>
                  <a:cubicBezTo>
                    <a:pt x="16" y="79"/>
                    <a:pt x="0" y="157"/>
                    <a:pt x="39" y="215"/>
                  </a:cubicBezTo>
                  <a:cubicBezTo>
                    <a:pt x="77" y="272"/>
                    <a:pt x="156" y="287"/>
                    <a:pt x="214" y="248"/>
                  </a:cubicBezTo>
                  <a:cubicBezTo>
                    <a:pt x="217" y="246"/>
                    <a:pt x="219" y="245"/>
                    <a:pt x="221" y="243"/>
                  </a:cubicBezTo>
                  <a:cubicBezTo>
                    <a:pt x="284" y="252"/>
                    <a:pt x="284" y="252"/>
                    <a:pt x="284" y="252"/>
                  </a:cubicBezTo>
                  <a:cubicBezTo>
                    <a:pt x="257" y="200"/>
                    <a:pt x="257" y="200"/>
                    <a:pt x="257" y="200"/>
                  </a:cubicBezTo>
                  <a:cubicBezTo>
                    <a:pt x="277" y="161"/>
                    <a:pt x="276" y="112"/>
                    <a:pt x="249" y="73"/>
                  </a:cubicBezTo>
                  <a:close/>
                </a:path>
              </a:pathLst>
            </a:custGeom>
            <a:solidFill>
              <a:schemeClr val="accent1"/>
            </a:solidFill>
            <a:ln>
              <a:noFill/>
            </a:ln>
          </p:spPr>
          <p:txBody>
            <a:bodyPr vert="horz" wrap="square" lIns="91440" tIns="45720" rIns="91440" bIns="45720" numCol="1" anchor="t" anchorCtr="0" compatLnSpc="1"/>
            <a:lstStyle/>
            <a:p>
              <a:endParaRPr lang="en-GB"/>
            </a:p>
          </p:txBody>
        </p:sp>
        <p:sp>
          <p:nvSpPr>
            <p:cNvPr id="17" name="Freeform 16"/>
            <p:cNvSpPr/>
            <p:nvPr/>
          </p:nvSpPr>
          <p:spPr bwMode="auto">
            <a:xfrm>
              <a:off x="2391513" y="1989476"/>
              <a:ext cx="821726" cy="919401"/>
            </a:xfrm>
            <a:custGeom>
              <a:avLst/>
              <a:gdLst>
                <a:gd name="T0" fmla="*/ 359 w 388"/>
                <a:gd name="T1" fmla="*/ 245 h 434"/>
                <a:gd name="T2" fmla="*/ 246 w 388"/>
                <a:gd name="T3" fmla="*/ 29 h 434"/>
                <a:gd name="T4" fmla="*/ 29 w 388"/>
                <a:gd name="T5" fmla="*/ 139 h 434"/>
                <a:gd name="T6" fmla="*/ 142 w 388"/>
                <a:gd name="T7" fmla="*/ 355 h 434"/>
                <a:gd name="T8" fmla="*/ 153 w 388"/>
                <a:gd name="T9" fmla="*/ 359 h 434"/>
                <a:gd name="T10" fmla="*/ 196 w 388"/>
                <a:gd name="T11" fmla="*/ 434 h 434"/>
                <a:gd name="T12" fmla="*/ 229 w 388"/>
                <a:gd name="T13" fmla="*/ 361 h 434"/>
                <a:gd name="T14" fmla="*/ 359 w 388"/>
                <a:gd name="T15" fmla="*/ 245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434">
                  <a:moveTo>
                    <a:pt x="359" y="245"/>
                  </a:moveTo>
                  <a:cubicBezTo>
                    <a:pt x="388" y="155"/>
                    <a:pt x="338" y="58"/>
                    <a:pt x="246" y="29"/>
                  </a:cubicBezTo>
                  <a:cubicBezTo>
                    <a:pt x="155" y="0"/>
                    <a:pt x="58" y="49"/>
                    <a:pt x="29" y="139"/>
                  </a:cubicBezTo>
                  <a:cubicBezTo>
                    <a:pt x="0" y="229"/>
                    <a:pt x="50" y="326"/>
                    <a:pt x="142" y="355"/>
                  </a:cubicBezTo>
                  <a:cubicBezTo>
                    <a:pt x="145" y="357"/>
                    <a:pt x="149" y="358"/>
                    <a:pt x="153" y="359"/>
                  </a:cubicBezTo>
                  <a:cubicBezTo>
                    <a:pt x="196" y="434"/>
                    <a:pt x="196" y="434"/>
                    <a:pt x="196" y="434"/>
                  </a:cubicBezTo>
                  <a:cubicBezTo>
                    <a:pt x="229" y="361"/>
                    <a:pt x="229" y="361"/>
                    <a:pt x="229" y="361"/>
                  </a:cubicBezTo>
                  <a:cubicBezTo>
                    <a:pt x="288" y="349"/>
                    <a:pt x="340" y="306"/>
                    <a:pt x="359" y="245"/>
                  </a:cubicBezTo>
                  <a:close/>
                </a:path>
              </a:pathLst>
            </a:custGeom>
            <a:solidFill>
              <a:schemeClr val="accent2">
                <a:alpha val="53000"/>
              </a:schemeClr>
            </a:solidFill>
            <a:ln>
              <a:noFill/>
            </a:ln>
          </p:spPr>
          <p:txBody>
            <a:bodyPr vert="horz" wrap="square" lIns="91440" tIns="45720" rIns="91440" bIns="45720" numCol="1" anchor="t" anchorCtr="0" compatLnSpc="1"/>
            <a:lstStyle/>
            <a:p>
              <a:endParaRPr lang="en-GB"/>
            </a:p>
          </p:txBody>
        </p:sp>
        <p:sp>
          <p:nvSpPr>
            <p:cNvPr id="18" name="Freeform 17"/>
            <p:cNvSpPr/>
            <p:nvPr/>
          </p:nvSpPr>
          <p:spPr bwMode="auto">
            <a:xfrm>
              <a:off x="3768822" y="2891851"/>
              <a:ext cx="1053816" cy="114521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19" name="Freeform 18"/>
            <p:cNvSpPr/>
            <p:nvPr/>
          </p:nvSpPr>
          <p:spPr bwMode="auto">
            <a:xfrm>
              <a:off x="3266109" y="1929437"/>
              <a:ext cx="1047544" cy="1172102"/>
            </a:xfrm>
            <a:custGeom>
              <a:avLst/>
              <a:gdLst>
                <a:gd name="T0" fmla="*/ 456 w 494"/>
                <a:gd name="T1" fmla="*/ 317 h 553"/>
                <a:gd name="T2" fmla="*/ 318 w 494"/>
                <a:gd name="T3" fmla="*/ 40 h 553"/>
                <a:gd name="T4" fmla="*/ 39 w 494"/>
                <a:gd name="T5" fmla="*/ 174 h 553"/>
                <a:gd name="T6" fmla="*/ 177 w 494"/>
                <a:gd name="T7" fmla="*/ 451 h 553"/>
                <a:gd name="T8" fmla="*/ 191 w 494"/>
                <a:gd name="T9" fmla="*/ 456 h 553"/>
                <a:gd name="T10" fmla="*/ 244 w 494"/>
                <a:gd name="T11" fmla="*/ 553 h 553"/>
                <a:gd name="T12" fmla="*/ 287 w 494"/>
                <a:gd name="T13" fmla="*/ 460 h 553"/>
                <a:gd name="T14" fmla="*/ 456 w 494"/>
                <a:gd name="T15" fmla="*/ 317 h 5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553">
                  <a:moveTo>
                    <a:pt x="456" y="317"/>
                  </a:moveTo>
                  <a:cubicBezTo>
                    <a:pt x="494" y="203"/>
                    <a:pt x="433" y="79"/>
                    <a:pt x="318" y="40"/>
                  </a:cubicBezTo>
                  <a:cubicBezTo>
                    <a:pt x="203" y="0"/>
                    <a:pt x="78" y="60"/>
                    <a:pt x="39" y="174"/>
                  </a:cubicBezTo>
                  <a:cubicBezTo>
                    <a:pt x="0" y="288"/>
                    <a:pt x="62" y="412"/>
                    <a:pt x="177" y="451"/>
                  </a:cubicBezTo>
                  <a:cubicBezTo>
                    <a:pt x="181" y="453"/>
                    <a:pt x="186" y="454"/>
                    <a:pt x="191" y="456"/>
                  </a:cubicBezTo>
                  <a:cubicBezTo>
                    <a:pt x="244" y="553"/>
                    <a:pt x="244" y="553"/>
                    <a:pt x="244" y="553"/>
                  </a:cubicBezTo>
                  <a:cubicBezTo>
                    <a:pt x="287" y="460"/>
                    <a:pt x="287" y="460"/>
                    <a:pt x="287" y="460"/>
                  </a:cubicBezTo>
                  <a:cubicBezTo>
                    <a:pt x="363" y="446"/>
                    <a:pt x="429" y="394"/>
                    <a:pt x="456" y="317"/>
                  </a:cubicBezTo>
                  <a:close/>
                </a:path>
              </a:pathLst>
            </a:custGeom>
            <a:solidFill>
              <a:schemeClr val="accent3"/>
            </a:solidFill>
            <a:ln>
              <a:noFill/>
            </a:ln>
          </p:spPr>
          <p:txBody>
            <a:bodyPr vert="horz" wrap="square" lIns="91440" tIns="45720" rIns="91440" bIns="45720" numCol="1" anchor="t" anchorCtr="0" compatLnSpc="1"/>
            <a:lstStyle/>
            <a:p>
              <a:endParaRPr lang="en-GB"/>
            </a:p>
          </p:txBody>
        </p:sp>
        <p:sp>
          <p:nvSpPr>
            <p:cNvPr id="20" name="Freeform 19"/>
            <p:cNvSpPr/>
            <p:nvPr/>
          </p:nvSpPr>
          <p:spPr bwMode="auto">
            <a:xfrm>
              <a:off x="1335905" y="3663395"/>
              <a:ext cx="919401" cy="931050"/>
            </a:xfrm>
            <a:custGeom>
              <a:avLst/>
              <a:gdLst>
                <a:gd name="T0" fmla="*/ 382 w 434"/>
                <a:gd name="T1" fmla="*/ 112 h 439"/>
                <a:gd name="T2" fmla="*/ 114 w 434"/>
                <a:gd name="T3" fmla="*/ 60 h 439"/>
                <a:gd name="T4" fmla="*/ 59 w 434"/>
                <a:gd name="T5" fmla="*/ 327 h 439"/>
                <a:gd name="T6" fmla="*/ 327 w 434"/>
                <a:gd name="T7" fmla="*/ 379 h 439"/>
                <a:gd name="T8" fmla="*/ 337 w 434"/>
                <a:gd name="T9" fmla="*/ 372 h 439"/>
                <a:gd name="T10" fmla="*/ 434 w 434"/>
                <a:gd name="T11" fmla="*/ 386 h 439"/>
                <a:gd name="T12" fmla="*/ 392 w 434"/>
                <a:gd name="T13" fmla="*/ 306 h 439"/>
                <a:gd name="T14" fmla="*/ 382 w 434"/>
                <a:gd name="T15" fmla="*/ 112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4" h="439">
                  <a:moveTo>
                    <a:pt x="382" y="112"/>
                  </a:moveTo>
                  <a:cubicBezTo>
                    <a:pt x="323" y="23"/>
                    <a:pt x="203" y="0"/>
                    <a:pt x="114" y="60"/>
                  </a:cubicBezTo>
                  <a:cubicBezTo>
                    <a:pt x="25" y="119"/>
                    <a:pt x="0" y="239"/>
                    <a:pt x="59" y="327"/>
                  </a:cubicBezTo>
                  <a:cubicBezTo>
                    <a:pt x="118" y="415"/>
                    <a:pt x="238" y="439"/>
                    <a:pt x="327" y="379"/>
                  </a:cubicBezTo>
                  <a:cubicBezTo>
                    <a:pt x="331" y="377"/>
                    <a:pt x="334" y="374"/>
                    <a:pt x="337" y="372"/>
                  </a:cubicBezTo>
                  <a:cubicBezTo>
                    <a:pt x="434" y="386"/>
                    <a:pt x="434" y="386"/>
                    <a:pt x="434" y="386"/>
                  </a:cubicBezTo>
                  <a:cubicBezTo>
                    <a:pt x="392" y="306"/>
                    <a:pt x="392" y="306"/>
                    <a:pt x="392" y="306"/>
                  </a:cubicBezTo>
                  <a:cubicBezTo>
                    <a:pt x="423" y="246"/>
                    <a:pt x="422" y="171"/>
                    <a:pt x="382" y="112"/>
                  </a:cubicBezTo>
                  <a:close/>
                </a:path>
              </a:pathLst>
            </a:custGeom>
            <a:solidFill>
              <a:schemeClr val="accent2">
                <a:alpha val="61000"/>
              </a:schemeClr>
            </a:solidFill>
            <a:ln>
              <a:noFill/>
            </a:ln>
          </p:spPr>
          <p:txBody>
            <a:bodyPr vert="horz" wrap="square" lIns="91440" tIns="45720" rIns="91440" bIns="45720" numCol="1" anchor="t" anchorCtr="0" compatLnSpc="1"/>
            <a:lstStyle/>
            <a:p>
              <a:endParaRPr lang="en-GB"/>
            </a:p>
          </p:txBody>
        </p:sp>
        <p:sp>
          <p:nvSpPr>
            <p:cNvPr id="21" name="Freeform 20"/>
            <p:cNvSpPr>
              <a:spLocks noEditPoints="1"/>
            </p:cNvSpPr>
            <p:nvPr/>
          </p:nvSpPr>
          <p:spPr bwMode="auto">
            <a:xfrm>
              <a:off x="3387083" y="3839927"/>
              <a:ext cx="432817" cy="351272"/>
            </a:xfrm>
            <a:custGeom>
              <a:avLst/>
              <a:gdLst>
                <a:gd name="T0" fmla="*/ 176 w 204"/>
                <a:gd name="T1" fmla="*/ 32 h 166"/>
                <a:gd name="T2" fmla="*/ 124 w 204"/>
                <a:gd name="T3" fmla="*/ 6 h 166"/>
                <a:gd name="T4" fmla="*/ 83 w 204"/>
                <a:gd name="T5" fmla="*/ 51 h 166"/>
                <a:gd name="T6" fmla="*/ 58 w 204"/>
                <a:gd name="T7" fmla="*/ 84 h 166"/>
                <a:gd name="T8" fmla="*/ 18 w 204"/>
                <a:gd name="T9" fmla="*/ 100 h 166"/>
                <a:gd name="T10" fmla="*/ 22 w 204"/>
                <a:gd name="T11" fmla="*/ 109 h 166"/>
                <a:gd name="T12" fmla="*/ 9 w 204"/>
                <a:gd name="T13" fmla="*/ 122 h 166"/>
                <a:gd name="T14" fmla="*/ 77 w 204"/>
                <a:gd name="T15" fmla="*/ 166 h 166"/>
                <a:gd name="T16" fmla="*/ 144 w 204"/>
                <a:gd name="T17" fmla="*/ 133 h 166"/>
                <a:gd name="T18" fmla="*/ 173 w 204"/>
                <a:gd name="T19" fmla="*/ 65 h 166"/>
                <a:gd name="T20" fmla="*/ 204 w 204"/>
                <a:gd name="T21" fmla="*/ 51 h 166"/>
                <a:gd name="T22" fmla="*/ 176 w 204"/>
                <a:gd name="T23" fmla="*/ 32 h 166"/>
                <a:gd name="T24" fmla="*/ 143 w 204"/>
                <a:gd name="T25" fmla="*/ 45 h 166"/>
                <a:gd name="T26" fmla="*/ 132 w 204"/>
                <a:gd name="T27" fmla="*/ 34 h 166"/>
                <a:gd name="T28" fmla="*/ 143 w 204"/>
                <a:gd name="T29" fmla="*/ 22 h 166"/>
                <a:gd name="T30" fmla="*/ 155 w 204"/>
                <a:gd name="T31" fmla="*/ 34 h 166"/>
                <a:gd name="T32" fmla="*/ 143 w 204"/>
                <a:gd name="T33" fmla="*/ 4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4" h="166">
                  <a:moveTo>
                    <a:pt x="176" y="32"/>
                  </a:moveTo>
                  <a:cubicBezTo>
                    <a:pt x="169" y="11"/>
                    <a:pt x="146" y="0"/>
                    <a:pt x="124" y="6"/>
                  </a:cubicBezTo>
                  <a:cubicBezTo>
                    <a:pt x="95" y="15"/>
                    <a:pt x="83" y="51"/>
                    <a:pt x="83" y="51"/>
                  </a:cubicBezTo>
                  <a:cubicBezTo>
                    <a:pt x="78" y="63"/>
                    <a:pt x="73" y="74"/>
                    <a:pt x="58" y="84"/>
                  </a:cubicBezTo>
                  <a:cubicBezTo>
                    <a:pt x="30" y="103"/>
                    <a:pt x="1" y="49"/>
                    <a:pt x="18" y="100"/>
                  </a:cubicBezTo>
                  <a:cubicBezTo>
                    <a:pt x="19" y="103"/>
                    <a:pt x="20" y="106"/>
                    <a:pt x="22" y="109"/>
                  </a:cubicBezTo>
                  <a:cubicBezTo>
                    <a:pt x="3" y="99"/>
                    <a:pt x="0" y="98"/>
                    <a:pt x="9" y="122"/>
                  </a:cubicBezTo>
                  <a:cubicBezTo>
                    <a:pt x="18" y="150"/>
                    <a:pt x="48" y="163"/>
                    <a:pt x="77" y="166"/>
                  </a:cubicBezTo>
                  <a:cubicBezTo>
                    <a:pt x="103" y="166"/>
                    <a:pt x="132" y="159"/>
                    <a:pt x="144" y="133"/>
                  </a:cubicBezTo>
                  <a:cubicBezTo>
                    <a:pt x="152" y="114"/>
                    <a:pt x="152" y="87"/>
                    <a:pt x="173" y="65"/>
                  </a:cubicBezTo>
                  <a:cubicBezTo>
                    <a:pt x="173" y="65"/>
                    <a:pt x="186" y="53"/>
                    <a:pt x="204" y="51"/>
                  </a:cubicBezTo>
                  <a:cubicBezTo>
                    <a:pt x="180" y="50"/>
                    <a:pt x="176" y="32"/>
                    <a:pt x="176" y="32"/>
                  </a:cubicBezTo>
                  <a:close/>
                  <a:moveTo>
                    <a:pt x="143" y="45"/>
                  </a:moveTo>
                  <a:cubicBezTo>
                    <a:pt x="137" y="45"/>
                    <a:pt x="132" y="40"/>
                    <a:pt x="132" y="34"/>
                  </a:cubicBezTo>
                  <a:cubicBezTo>
                    <a:pt x="132" y="28"/>
                    <a:pt x="137" y="22"/>
                    <a:pt x="143" y="22"/>
                  </a:cubicBezTo>
                  <a:cubicBezTo>
                    <a:pt x="150" y="22"/>
                    <a:pt x="155" y="28"/>
                    <a:pt x="155" y="34"/>
                  </a:cubicBezTo>
                  <a:cubicBezTo>
                    <a:pt x="155" y="40"/>
                    <a:pt x="150" y="45"/>
                    <a:pt x="143"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2" name="Freeform 21"/>
            <p:cNvSpPr/>
            <p:nvPr/>
          </p:nvSpPr>
          <p:spPr bwMode="auto">
            <a:xfrm>
              <a:off x="4324406" y="2016358"/>
              <a:ext cx="722259" cy="741973"/>
            </a:xfrm>
            <a:custGeom>
              <a:avLst/>
              <a:gdLst>
                <a:gd name="T0" fmla="*/ 265 w 341"/>
                <a:gd name="T1" fmla="*/ 291 h 350"/>
                <a:gd name="T2" fmla="*/ 289 w 341"/>
                <a:gd name="T3" fmla="*/ 78 h 350"/>
                <a:gd name="T4" fmla="*/ 76 w 341"/>
                <a:gd name="T5" fmla="*/ 51 h 350"/>
                <a:gd name="T6" fmla="*/ 52 w 341"/>
                <a:gd name="T7" fmla="*/ 265 h 350"/>
                <a:gd name="T8" fmla="*/ 59 w 341"/>
                <a:gd name="T9" fmla="*/ 273 h 350"/>
                <a:gd name="T10" fmla="*/ 53 w 341"/>
                <a:gd name="T11" fmla="*/ 350 h 350"/>
                <a:gd name="T12" fmla="*/ 113 w 341"/>
                <a:gd name="T13" fmla="*/ 312 h 350"/>
                <a:gd name="T14" fmla="*/ 265 w 341"/>
                <a:gd name="T15" fmla="*/ 291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1" h="350">
                  <a:moveTo>
                    <a:pt x="265" y="291"/>
                  </a:moveTo>
                  <a:cubicBezTo>
                    <a:pt x="331" y="240"/>
                    <a:pt x="341" y="144"/>
                    <a:pt x="289" y="78"/>
                  </a:cubicBezTo>
                  <a:cubicBezTo>
                    <a:pt x="237" y="11"/>
                    <a:pt x="141" y="0"/>
                    <a:pt x="76" y="51"/>
                  </a:cubicBezTo>
                  <a:cubicBezTo>
                    <a:pt x="10" y="103"/>
                    <a:pt x="0" y="199"/>
                    <a:pt x="52" y="265"/>
                  </a:cubicBezTo>
                  <a:cubicBezTo>
                    <a:pt x="54" y="268"/>
                    <a:pt x="56" y="270"/>
                    <a:pt x="59" y="273"/>
                  </a:cubicBezTo>
                  <a:cubicBezTo>
                    <a:pt x="53" y="350"/>
                    <a:pt x="53" y="350"/>
                    <a:pt x="53" y="350"/>
                  </a:cubicBezTo>
                  <a:cubicBezTo>
                    <a:pt x="113" y="312"/>
                    <a:pt x="113" y="312"/>
                    <a:pt x="113" y="312"/>
                  </a:cubicBezTo>
                  <a:cubicBezTo>
                    <a:pt x="163" y="332"/>
                    <a:pt x="221" y="326"/>
                    <a:pt x="265" y="291"/>
                  </a:cubicBezTo>
                  <a:close/>
                </a:path>
              </a:pathLst>
            </a:custGeom>
            <a:solidFill>
              <a:schemeClr val="accent2"/>
            </a:solidFill>
            <a:ln>
              <a:noFill/>
            </a:ln>
          </p:spPr>
          <p:txBody>
            <a:bodyPr vert="horz" wrap="square" lIns="91440" tIns="45720" rIns="91440" bIns="45720" numCol="1" anchor="t" anchorCtr="0" compatLnSpc="1"/>
            <a:lstStyle/>
            <a:p>
              <a:endParaRPr lang="en-GB"/>
            </a:p>
          </p:txBody>
        </p:sp>
        <p:sp>
          <p:nvSpPr>
            <p:cNvPr id="23" name="Freeform 22"/>
            <p:cNvSpPr/>
            <p:nvPr/>
          </p:nvSpPr>
          <p:spPr bwMode="auto">
            <a:xfrm>
              <a:off x="4445379" y="2249345"/>
              <a:ext cx="444467" cy="237467"/>
            </a:xfrm>
            <a:custGeom>
              <a:avLst/>
              <a:gdLst>
                <a:gd name="T0" fmla="*/ 190 w 210"/>
                <a:gd name="T1" fmla="*/ 22 h 112"/>
                <a:gd name="T2" fmla="*/ 49 w 210"/>
                <a:gd name="T3" fmla="*/ 22 h 112"/>
                <a:gd name="T4" fmla="*/ 46 w 210"/>
                <a:gd name="T5" fmla="*/ 22 h 112"/>
                <a:gd name="T6" fmla="*/ 31 w 210"/>
                <a:gd name="T7" fmla="*/ 3 h 112"/>
                <a:gd name="T8" fmla="*/ 23 w 210"/>
                <a:gd name="T9" fmla="*/ 1 h 112"/>
                <a:gd name="T10" fmla="*/ 14 w 210"/>
                <a:gd name="T11" fmla="*/ 1 h 112"/>
                <a:gd name="T12" fmla="*/ 10 w 210"/>
                <a:gd name="T13" fmla="*/ 0 h 112"/>
                <a:gd name="T14" fmla="*/ 0 w 210"/>
                <a:gd name="T15" fmla="*/ 10 h 112"/>
                <a:gd name="T16" fmla="*/ 10 w 210"/>
                <a:gd name="T17" fmla="*/ 20 h 112"/>
                <a:gd name="T18" fmla="*/ 19 w 210"/>
                <a:gd name="T19" fmla="*/ 16 h 112"/>
                <a:gd name="T20" fmla="*/ 24 w 210"/>
                <a:gd name="T21" fmla="*/ 16 h 112"/>
                <a:gd name="T22" fmla="*/ 31 w 210"/>
                <a:gd name="T23" fmla="*/ 20 h 112"/>
                <a:gd name="T24" fmla="*/ 36 w 210"/>
                <a:gd name="T25" fmla="*/ 26 h 112"/>
                <a:gd name="T26" fmla="*/ 37 w 210"/>
                <a:gd name="T27" fmla="*/ 32 h 112"/>
                <a:gd name="T28" fmla="*/ 75 w 210"/>
                <a:gd name="T29" fmla="*/ 108 h 112"/>
                <a:gd name="T30" fmla="*/ 77 w 210"/>
                <a:gd name="T31" fmla="*/ 109 h 112"/>
                <a:gd name="T32" fmla="*/ 78 w 210"/>
                <a:gd name="T33" fmla="*/ 110 h 112"/>
                <a:gd name="T34" fmla="*/ 81 w 210"/>
                <a:gd name="T35" fmla="*/ 111 h 112"/>
                <a:gd name="T36" fmla="*/ 83 w 210"/>
                <a:gd name="T37" fmla="*/ 112 h 112"/>
                <a:gd name="T38" fmla="*/ 145 w 210"/>
                <a:gd name="T39" fmla="*/ 112 h 112"/>
                <a:gd name="T40" fmla="*/ 161 w 210"/>
                <a:gd name="T41" fmla="*/ 105 h 112"/>
                <a:gd name="T42" fmla="*/ 161 w 210"/>
                <a:gd name="T43" fmla="*/ 103 h 112"/>
                <a:gd name="T44" fmla="*/ 161 w 210"/>
                <a:gd name="T45" fmla="*/ 102 h 112"/>
                <a:gd name="T46" fmla="*/ 160 w 210"/>
                <a:gd name="T47" fmla="*/ 101 h 112"/>
                <a:gd name="T48" fmla="*/ 160 w 210"/>
                <a:gd name="T49" fmla="*/ 100 h 112"/>
                <a:gd name="T50" fmla="*/ 159 w 210"/>
                <a:gd name="T51" fmla="*/ 100 h 112"/>
                <a:gd name="T52" fmla="*/ 158 w 210"/>
                <a:gd name="T53" fmla="*/ 99 h 112"/>
                <a:gd name="T54" fmla="*/ 155 w 210"/>
                <a:gd name="T55" fmla="*/ 99 h 112"/>
                <a:gd name="T56" fmla="*/ 89 w 210"/>
                <a:gd name="T57" fmla="*/ 99 h 112"/>
                <a:gd name="T58" fmla="*/ 84 w 210"/>
                <a:gd name="T59" fmla="*/ 95 h 112"/>
                <a:gd name="T60" fmla="*/ 79 w 210"/>
                <a:gd name="T61" fmla="*/ 86 h 112"/>
                <a:gd name="T62" fmla="*/ 89 w 210"/>
                <a:gd name="T63" fmla="*/ 84 h 112"/>
                <a:gd name="T64" fmla="*/ 168 w 210"/>
                <a:gd name="T65" fmla="*/ 84 h 112"/>
                <a:gd name="T66" fmla="*/ 169 w 210"/>
                <a:gd name="T67" fmla="*/ 84 h 112"/>
                <a:gd name="T68" fmla="*/ 170 w 210"/>
                <a:gd name="T69" fmla="*/ 83 h 112"/>
                <a:gd name="T70" fmla="*/ 172 w 210"/>
                <a:gd name="T71" fmla="*/ 83 h 112"/>
                <a:gd name="T72" fmla="*/ 173 w 210"/>
                <a:gd name="T73" fmla="*/ 83 h 112"/>
                <a:gd name="T74" fmla="*/ 174 w 210"/>
                <a:gd name="T75" fmla="*/ 82 h 112"/>
                <a:gd name="T76" fmla="*/ 174 w 210"/>
                <a:gd name="T77" fmla="*/ 81 h 112"/>
                <a:gd name="T78" fmla="*/ 175 w 210"/>
                <a:gd name="T79" fmla="*/ 80 h 112"/>
                <a:gd name="T80" fmla="*/ 175 w 210"/>
                <a:gd name="T81" fmla="*/ 80 h 112"/>
                <a:gd name="T82" fmla="*/ 202 w 210"/>
                <a:gd name="T83" fmla="*/ 32 h 112"/>
                <a:gd name="T84" fmla="*/ 190 w 210"/>
                <a:gd name="T85"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 h="112">
                  <a:moveTo>
                    <a:pt x="190" y="22"/>
                  </a:moveTo>
                  <a:cubicBezTo>
                    <a:pt x="49" y="22"/>
                    <a:pt x="49" y="22"/>
                    <a:pt x="49" y="22"/>
                  </a:cubicBezTo>
                  <a:cubicBezTo>
                    <a:pt x="48" y="22"/>
                    <a:pt x="47" y="22"/>
                    <a:pt x="46" y="22"/>
                  </a:cubicBezTo>
                  <a:cubicBezTo>
                    <a:pt x="31" y="3"/>
                    <a:pt x="31" y="3"/>
                    <a:pt x="31" y="3"/>
                  </a:cubicBezTo>
                  <a:cubicBezTo>
                    <a:pt x="31" y="3"/>
                    <a:pt x="29" y="1"/>
                    <a:pt x="23" y="1"/>
                  </a:cubicBezTo>
                  <a:cubicBezTo>
                    <a:pt x="20" y="1"/>
                    <a:pt x="16" y="1"/>
                    <a:pt x="14" y="1"/>
                  </a:cubicBezTo>
                  <a:cubicBezTo>
                    <a:pt x="13" y="1"/>
                    <a:pt x="11" y="0"/>
                    <a:pt x="10" y="0"/>
                  </a:cubicBezTo>
                  <a:cubicBezTo>
                    <a:pt x="5" y="0"/>
                    <a:pt x="0" y="5"/>
                    <a:pt x="0" y="10"/>
                  </a:cubicBezTo>
                  <a:cubicBezTo>
                    <a:pt x="0" y="16"/>
                    <a:pt x="5" y="20"/>
                    <a:pt x="10" y="20"/>
                  </a:cubicBezTo>
                  <a:cubicBezTo>
                    <a:pt x="14" y="20"/>
                    <a:pt x="17" y="19"/>
                    <a:pt x="19" y="16"/>
                  </a:cubicBezTo>
                  <a:cubicBezTo>
                    <a:pt x="24" y="16"/>
                    <a:pt x="24" y="16"/>
                    <a:pt x="24" y="16"/>
                  </a:cubicBezTo>
                  <a:cubicBezTo>
                    <a:pt x="24" y="16"/>
                    <a:pt x="27" y="15"/>
                    <a:pt x="31" y="20"/>
                  </a:cubicBezTo>
                  <a:cubicBezTo>
                    <a:pt x="32" y="21"/>
                    <a:pt x="34" y="24"/>
                    <a:pt x="36" y="26"/>
                  </a:cubicBezTo>
                  <a:cubicBezTo>
                    <a:pt x="36" y="28"/>
                    <a:pt x="36" y="30"/>
                    <a:pt x="37" y="32"/>
                  </a:cubicBezTo>
                  <a:cubicBezTo>
                    <a:pt x="75" y="108"/>
                    <a:pt x="75" y="108"/>
                    <a:pt x="75" y="108"/>
                  </a:cubicBezTo>
                  <a:cubicBezTo>
                    <a:pt x="77" y="109"/>
                    <a:pt x="77" y="109"/>
                    <a:pt x="77" y="109"/>
                  </a:cubicBezTo>
                  <a:cubicBezTo>
                    <a:pt x="78" y="110"/>
                    <a:pt x="78" y="110"/>
                    <a:pt x="78" y="110"/>
                  </a:cubicBezTo>
                  <a:cubicBezTo>
                    <a:pt x="81" y="111"/>
                    <a:pt x="81" y="111"/>
                    <a:pt x="81" y="111"/>
                  </a:cubicBezTo>
                  <a:cubicBezTo>
                    <a:pt x="83" y="112"/>
                    <a:pt x="83" y="112"/>
                    <a:pt x="83" y="112"/>
                  </a:cubicBezTo>
                  <a:cubicBezTo>
                    <a:pt x="145" y="112"/>
                    <a:pt x="145" y="112"/>
                    <a:pt x="145" y="112"/>
                  </a:cubicBezTo>
                  <a:cubicBezTo>
                    <a:pt x="157" y="112"/>
                    <a:pt x="161" y="108"/>
                    <a:pt x="161" y="105"/>
                  </a:cubicBezTo>
                  <a:cubicBezTo>
                    <a:pt x="161" y="103"/>
                    <a:pt x="161" y="103"/>
                    <a:pt x="161" y="103"/>
                  </a:cubicBezTo>
                  <a:cubicBezTo>
                    <a:pt x="161" y="102"/>
                    <a:pt x="161" y="102"/>
                    <a:pt x="161" y="102"/>
                  </a:cubicBezTo>
                  <a:cubicBezTo>
                    <a:pt x="160" y="101"/>
                    <a:pt x="160" y="101"/>
                    <a:pt x="160" y="101"/>
                  </a:cubicBezTo>
                  <a:cubicBezTo>
                    <a:pt x="160" y="100"/>
                    <a:pt x="160" y="100"/>
                    <a:pt x="160" y="100"/>
                  </a:cubicBezTo>
                  <a:cubicBezTo>
                    <a:pt x="159" y="100"/>
                    <a:pt x="159" y="100"/>
                    <a:pt x="159" y="100"/>
                  </a:cubicBezTo>
                  <a:cubicBezTo>
                    <a:pt x="158" y="99"/>
                    <a:pt x="158" y="99"/>
                    <a:pt x="158" y="99"/>
                  </a:cubicBezTo>
                  <a:cubicBezTo>
                    <a:pt x="155" y="99"/>
                    <a:pt x="155" y="99"/>
                    <a:pt x="155" y="99"/>
                  </a:cubicBezTo>
                  <a:cubicBezTo>
                    <a:pt x="89" y="99"/>
                    <a:pt x="89" y="99"/>
                    <a:pt x="89" y="99"/>
                  </a:cubicBezTo>
                  <a:cubicBezTo>
                    <a:pt x="89" y="99"/>
                    <a:pt x="85" y="99"/>
                    <a:pt x="84" y="95"/>
                  </a:cubicBezTo>
                  <a:cubicBezTo>
                    <a:pt x="79" y="86"/>
                    <a:pt x="79" y="86"/>
                    <a:pt x="79" y="86"/>
                  </a:cubicBezTo>
                  <a:cubicBezTo>
                    <a:pt x="79" y="84"/>
                    <a:pt x="86" y="84"/>
                    <a:pt x="89" y="84"/>
                  </a:cubicBezTo>
                  <a:cubicBezTo>
                    <a:pt x="168" y="84"/>
                    <a:pt x="168" y="84"/>
                    <a:pt x="168" y="84"/>
                  </a:cubicBezTo>
                  <a:cubicBezTo>
                    <a:pt x="169" y="84"/>
                    <a:pt x="169" y="84"/>
                    <a:pt x="169" y="84"/>
                  </a:cubicBezTo>
                  <a:cubicBezTo>
                    <a:pt x="170" y="83"/>
                    <a:pt x="170" y="83"/>
                    <a:pt x="170" y="83"/>
                  </a:cubicBezTo>
                  <a:cubicBezTo>
                    <a:pt x="172" y="83"/>
                    <a:pt x="172" y="83"/>
                    <a:pt x="172" y="83"/>
                  </a:cubicBezTo>
                  <a:cubicBezTo>
                    <a:pt x="173" y="83"/>
                    <a:pt x="173" y="83"/>
                    <a:pt x="173" y="83"/>
                  </a:cubicBezTo>
                  <a:cubicBezTo>
                    <a:pt x="174" y="82"/>
                    <a:pt x="174" y="82"/>
                    <a:pt x="174" y="82"/>
                  </a:cubicBezTo>
                  <a:cubicBezTo>
                    <a:pt x="174" y="81"/>
                    <a:pt x="174" y="81"/>
                    <a:pt x="174" y="81"/>
                  </a:cubicBezTo>
                  <a:cubicBezTo>
                    <a:pt x="175" y="80"/>
                    <a:pt x="175" y="80"/>
                    <a:pt x="175" y="80"/>
                  </a:cubicBezTo>
                  <a:cubicBezTo>
                    <a:pt x="175" y="80"/>
                    <a:pt x="175" y="80"/>
                    <a:pt x="175" y="80"/>
                  </a:cubicBezTo>
                  <a:cubicBezTo>
                    <a:pt x="202" y="32"/>
                    <a:pt x="202" y="32"/>
                    <a:pt x="202" y="32"/>
                  </a:cubicBezTo>
                  <a:cubicBezTo>
                    <a:pt x="210" y="22"/>
                    <a:pt x="204" y="22"/>
                    <a:pt x="190" y="22"/>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4" name="Oval 23"/>
            <p:cNvSpPr>
              <a:spLocks noChangeArrowheads="1"/>
            </p:cNvSpPr>
            <p:nvPr/>
          </p:nvSpPr>
          <p:spPr bwMode="auto">
            <a:xfrm>
              <a:off x="4614743" y="2510111"/>
              <a:ext cx="54662" cy="555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5" name="Oval 24"/>
            <p:cNvSpPr>
              <a:spLocks noChangeArrowheads="1"/>
            </p:cNvSpPr>
            <p:nvPr/>
          </p:nvSpPr>
          <p:spPr bwMode="auto">
            <a:xfrm>
              <a:off x="4724964" y="2510111"/>
              <a:ext cx="54662" cy="555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6" name="Freeform 25"/>
            <p:cNvSpPr/>
            <p:nvPr/>
          </p:nvSpPr>
          <p:spPr bwMode="auto">
            <a:xfrm>
              <a:off x="4979457" y="2985045"/>
              <a:ext cx="194455" cy="257181"/>
            </a:xfrm>
            <a:custGeom>
              <a:avLst/>
              <a:gdLst>
                <a:gd name="T0" fmla="*/ 73 w 92"/>
                <a:gd name="T1" fmla="*/ 42 h 121"/>
                <a:gd name="T2" fmla="*/ 92 w 92"/>
                <a:gd name="T3" fmla="*/ 51 h 121"/>
                <a:gd name="T4" fmla="*/ 63 w 92"/>
                <a:gd name="T5" fmla="*/ 0 h 121"/>
                <a:gd name="T6" fmla="*/ 3 w 92"/>
                <a:gd name="T7" fmla="*/ 0 h 121"/>
                <a:gd name="T8" fmla="*/ 20 w 92"/>
                <a:gd name="T9" fmla="*/ 11 h 121"/>
                <a:gd name="T10" fmla="*/ 6 w 92"/>
                <a:gd name="T11" fmla="*/ 36 h 121"/>
                <a:gd name="T12" fmla="*/ 7 w 92"/>
                <a:gd name="T13" fmla="*/ 60 h 121"/>
                <a:gd name="T14" fmla="*/ 41 w 92"/>
                <a:gd name="T15" fmla="*/ 121 h 121"/>
                <a:gd name="T16" fmla="*/ 45 w 92"/>
                <a:gd name="T17" fmla="*/ 91 h 121"/>
                <a:gd name="T18" fmla="*/ 73 w 92"/>
                <a:gd name="T19" fmla="*/ 4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21">
                  <a:moveTo>
                    <a:pt x="73" y="42"/>
                  </a:moveTo>
                  <a:cubicBezTo>
                    <a:pt x="92" y="51"/>
                    <a:pt x="92" y="51"/>
                    <a:pt x="92" y="51"/>
                  </a:cubicBezTo>
                  <a:cubicBezTo>
                    <a:pt x="63" y="0"/>
                    <a:pt x="63" y="0"/>
                    <a:pt x="63" y="0"/>
                  </a:cubicBezTo>
                  <a:cubicBezTo>
                    <a:pt x="3" y="0"/>
                    <a:pt x="3" y="0"/>
                    <a:pt x="3" y="0"/>
                  </a:cubicBezTo>
                  <a:cubicBezTo>
                    <a:pt x="20" y="11"/>
                    <a:pt x="20" y="11"/>
                    <a:pt x="20" y="11"/>
                  </a:cubicBezTo>
                  <a:cubicBezTo>
                    <a:pt x="6" y="36"/>
                    <a:pt x="6" y="36"/>
                    <a:pt x="6" y="36"/>
                  </a:cubicBezTo>
                  <a:cubicBezTo>
                    <a:pt x="0" y="47"/>
                    <a:pt x="7" y="60"/>
                    <a:pt x="7" y="60"/>
                  </a:cubicBezTo>
                  <a:cubicBezTo>
                    <a:pt x="41" y="121"/>
                    <a:pt x="41" y="121"/>
                    <a:pt x="41" y="121"/>
                  </a:cubicBezTo>
                  <a:cubicBezTo>
                    <a:pt x="36" y="110"/>
                    <a:pt x="45" y="91"/>
                    <a:pt x="45" y="91"/>
                  </a:cubicBezTo>
                  <a:lnTo>
                    <a:pt x="73" y="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7" name="Freeform 26"/>
            <p:cNvSpPr/>
            <p:nvPr/>
          </p:nvSpPr>
          <p:spPr bwMode="auto">
            <a:xfrm>
              <a:off x="5040392" y="3174123"/>
              <a:ext cx="214169" cy="127246"/>
            </a:xfrm>
            <a:custGeom>
              <a:avLst/>
              <a:gdLst>
                <a:gd name="T0" fmla="*/ 58 w 101"/>
                <a:gd name="T1" fmla="*/ 60 h 60"/>
                <a:gd name="T2" fmla="*/ 101 w 101"/>
                <a:gd name="T3" fmla="*/ 59 h 60"/>
                <a:gd name="T4" fmla="*/ 101 w 101"/>
                <a:gd name="T5" fmla="*/ 0 h 60"/>
                <a:gd name="T6" fmla="*/ 29 w 101"/>
                <a:gd name="T7" fmla="*/ 0 h 60"/>
                <a:gd name="T8" fmla="*/ 58 w 101"/>
                <a:gd name="T9" fmla="*/ 60 h 60"/>
              </a:gdLst>
              <a:ahLst/>
              <a:cxnLst>
                <a:cxn ang="0">
                  <a:pos x="T0" y="T1"/>
                </a:cxn>
                <a:cxn ang="0">
                  <a:pos x="T2" y="T3"/>
                </a:cxn>
                <a:cxn ang="0">
                  <a:pos x="T4" y="T5"/>
                </a:cxn>
                <a:cxn ang="0">
                  <a:pos x="T6" y="T7"/>
                </a:cxn>
                <a:cxn ang="0">
                  <a:pos x="T8" y="T9"/>
                </a:cxn>
              </a:cxnLst>
              <a:rect l="0" t="0" r="r" b="b"/>
              <a:pathLst>
                <a:path w="101" h="60">
                  <a:moveTo>
                    <a:pt x="58" y="60"/>
                  </a:moveTo>
                  <a:cubicBezTo>
                    <a:pt x="101" y="59"/>
                    <a:pt x="101" y="59"/>
                    <a:pt x="101" y="59"/>
                  </a:cubicBezTo>
                  <a:cubicBezTo>
                    <a:pt x="101" y="0"/>
                    <a:pt x="101" y="0"/>
                    <a:pt x="101" y="0"/>
                  </a:cubicBezTo>
                  <a:cubicBezTo>
                    <a:pt x="29" y="0"/>
                    <a:pt x="29" y="0"/>
                    <a:pt x="29" y="0"/>
                  </a:cubicBezTo>
                  <a:cubicBezTo>
                    <a:pt x="29" y="0"/>
                    <a:pt x="0" y="54"/>
                    <a:pt x="58"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8" name="Freeform 27"/>
            <p:cNvSpPr/>
            <p:nvPr/>
          </p:nvSpPr>
          <p:spPr bwMode="auto">
            <a:xfrm>
              <a:off x="5210651" y="2775358"/>
              <a:ext cx="262558" cy="167571"/>
            </a:xfrm>
            <a:custGeom>
              <a:avLst/>
              <a:gdLst>
                <a:gd name="T0" fmla="*/ 95 w 124"/>
                <a:gd name="T1" fmla="*/ 79 h 79"/>
                <a:gd name="T2" fmla="*/ 124 w 124"/>
                <a:gd name="T3" fmla="*/ 26 h 79"/>
                <a:gd name="T4" fmla="*/ 106 w 124"/>
                <a:gd name="T5" fmla="*/ 36 h 79"/>
                <a:gd name="T6" fmla="*/ 91 w 124"/>
                <a:gd name="T7" fmla="*/ 12 h 79"/>
                <a:gd name="T8" fmla="*/ 70 w 124"/>
                <a:gd name="T9" fmla="*/ 0 h 79"/>
                <a:gd name="T10" fmla="*/ 0 w 124"/>
                <a:gd name="T11" fmla="*/ 1 h 79"/>
                <a:gd name="T12" fmla="*/ 24 w 124"/>
                <a:gd name="T13" fmla="*/ 18 h 79"/>
                <a:gd name="T14" fmla="*/ 54 w 124"/>
                <a:gd name="T15" fmla="*/ 67 h 79"/>
                <a:gd name="T16" fmla="*/ 36 w 124"/>
                <a:gd name="T17" fmla="*/ 79 h 79"/>
                <a:gd name="T18" fmla="*/ 95 w 124"/>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9">
                  <a:moveTo>
                    <a:pt x="95" y="79"/>
                  </a:moveTo>
                  <a:cubicBezTo>
                    <a:pt x="124" y="26"/>
                    <a:pt x="124" y="26"/>
                    <a:pt x="124" y="26"/>
                  </a:cubicBezTo>
                  <a:cubicBezTo>
                    <a:pt x="106" y="36"/>
                    <a:pt x="106" y="36"/>
                    <a:pt x="106" y="36"/>
                  </a:cubicBezTo>
                  <a:cubicBezTo>
                    <a:pt x="91" y="12"/>
                    <a:pt x="91" y="12"/>
                    <a:pt x="91" y="12"/>
                  </a:cubicBezTo>
                  <a:cubicBezTo>
                    <a:pt x="85" y="1"/>
                    <a:pt x="70" y="0"/>
                    <a:pt x="70" y="0"/>
                  </a:cubicBezTo>
                  <a:cubicBezTo>
                    <a:pt x="0" y="1"/>
                    <a:pt x="0" y="1"/>
                    <a:pt x="0" y="1"/>
                  </a:cubicBezTo>
                  <a:cubicBezTo>
                    <a:pt x="12" y="1"/>
                    <a:pt x="24" y="18"/>
                    <a:pt x="24" y="18"/>
                  </a:cubicBezTo>
                  <a:cubicBezTo>
                    <a:pt x="54" y="67"/>
                    <a:pt x="54" y="67"/>
                    <a:pt x="54" y="67"/>
                  </a:cubicBezTo>
                  <a:cubicBezTo>
                    <a:pt x="36" y="79"/>
                    <a:pt x="36" y="79"/>
                    <a:pt x="36" y="79"/>
                  </a:cubicBezTo>
                  <a:lnTo>
                    <a:pt x="95"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9" name="Freeform 28"/>
            <p:cNvSpPr/>
            <p:nvPr/>
          </p:nvSpPr>
          <p:spPr bwMode="auto">
            <a:xfrm>
              <a:off x="5068171" y="2733240"/>
              <a:ext cx="184597" cy="241051"/>
            </a:xfrm>
            <a:custGeom>
              <a:avLst/>
              <a:gdLst>
                <a:gd name="T0" fmla="*/ 87 w 87"/>
                <a:gd name="T1" fmla="*/ 51 h 114"/>
                <a:gd name="T2" fmla="*/ 20 w 87"/>
                <a:gd name="T3" fmla="*/ 47 h 114"/>
                <a:gd name="T4" fmla="*/ 0 w 87"/>
                <a:gd name="T5" fmla="*/ 85 h 114"/>
                <a:gd name="T6" fmla="*/ 52 w 87"/>
                <a:gd name="T7" fmla="*/ 114 h 114"/>
                <a:gd name="T8" fmla="*/ 87 w 87"/>
                <a:gd name="T9" fmla="*/ 51 h 114"/>
              </a:gdLst>
              <a:ahLst/>
              <a:cxnLst>
                <a:cxn ang="0">
                  <a:pos x="T0" y="T1"/>
                </a:cxn>
                <a:cxn ang="0">
                  <a:pos x="T2" y="T3"/>
                </a:cxn>
                <a:cxn ang="0">
                  <a:pos x="T4" y="T5"/>
                </a:cxn>
                <a:cxn ang="0">
                  <a:pos x="T6" y="T7"/>
                </a:cxn>
                <a:cxn ang="0">
                  <a:pos x="T8" y="T9"/>
                </a:cxn>
              </a:cxnLst>
              <a:rect l="0" t="0" r="r" b="b"/>
              <a:pathLst>
                <a:path w="87" h="114">
                  <a:moveTo>
                    <a:pt x="87" y="51"/>
                  </a:moveTo>
                  <a:cubicBezTo>
                    <a:pt x="87" y="51"/>
                    <a:pt x="53" y="0"/>
                    <a:pt x="20" y="47"/>
                  </a:cubicBezTo>
                  <a:cubicBezTo>
                    <a:pt x="0" y="85"/>
                    <a:pt x="0" y="85"/>
                    <a:pt x="0" y="85"/>
                  </a:cubicBezTo>
                  <a:cubicBezTo>
                    <a:pt x="52" y="114"/>
                    <a:pt x="52" y="114"/>
                    <a:pt x="52" y="114"/>
                  </a:cubicBezTo>
                  <a:lnTo>
                    <a:pt x="87"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0" name="Freeform 29"/>
            <p:cNvSpPr/>
            <p:nvPr/>
          </p:nvSpPr>
          <p:spPr bwMode="auto">
            <a:xfrm>
              <a:off x="5297573" y="3124837"/>
              <a:ext cx="241051" cy="216857"/>
            </a:xfrm>
            <a:custGeom>
              <a:avLst/>
              <a:gdLst>
                <a:gd name="T0" fmla="*/ 87 w 114"/>
                <a:gd name="T1" fmla="*/ 18 h 102"/>
                <a:gd name="T2" fmla="*/ 30 w 114"/>
                <a:gd name="T3" fmla="*/ 20 h 102"/>
                <a:gd name="T4" fmla="*/ 28 w 114"/>
                <a:gd name="T5" fmla="*/ 0 h 102"/>
                <a:gd name="T6" fmla="*/ 0 w 114"/>
                <a:gd name="T7" fmla="*/ 52 h 102"/>
                <a:gd name="T8" fmla="*/ 32 w 114"/>
                <a:gd name="T9" fmla="*/ 102 h 102"/>
                <a:gd name="T10" fmla="*/ 32 w 114"/>
                <a:gd name="T11" fmla="*/ 82 h 102"/>
                <a:gd name="T12" fmla="*/ 61 w 114"/>
                <a:gd name="T13" fmla="*/ 80 h 102"/>
                <a:gd name="T14" fmla="*/ 81 w 114"/>
                <a:gd name="T15" fmla="*/ 66 h 102"/>
                <a:gd name="T16" fmla="*/ 114 w 114"/>
                <a:gd name="T17" fmla="*/ 5 h 102"/>
                <a:gd name="T18" fmla="*/ 87 w 114"/>
                <a:gd name="T19" fmla="*/ 1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02">
                  <a:moveTo>
                    <a:pt x="87" y="18"/>
                  </a:moveTo>
                  <a:cubicBezTo>
                    <a:pt x="30" y="20"/>
                    <a:pt x="30" y="20"/>
                    <a:pt x="30" y="20"/>
                  </a:cubicBezTo>
                  <a:cubicBezTo>
                    <a:pt x="28" y="0"/>
                    <a:pt x="28" y="0"/>
                    <a:pt x="28" y="0"/>
                  </a:cubicBezTo>
                  <a:cubicBezTo>
                    <a:pt x="0" y="52"/>
                    <a:pt x="0" y="52"/>
                    <a:pt x="0" y="52"/>
                  </a:cubicBezTo>
                  <a:cubicBezTo>
                    <a:pt x="32" y="102"/>
                    <a:pt x="32" y="102"/>
                    <a:pt x="32" y="102"/>
                  </a:cubicBezTo>
                  <a:cubicBezTo>
                    <a:pt x="32" y="82"/>
                    <a:pt x="32" y="82"/>
                    <a:pt x="32" y="82"/>
                  </a:cubicBezTo>
                  <a:cubicBezTo>
                    <a:pt x="61" y="80"/>
                    <a:pt x="61" y="80"/>
                    <a:pt x="61" y="80"/>
                  </a:cubicBezTo>
                  <a:cubicBezTo>
                    <a:pt x="73" y="79"/>
                    <a:pt x="81" y="66"/>
                    <a:pt x="81" y="66"/>
                  </a:cubicBezTo>
                  <a:cubicBezTo>
                    <a:pt x="114" y="5"/>
                    <a:pt x="114" y="5"/>
                    <a:pt x="114" y="5"/>
                  </a:cubicBezTo>
                  <a:cubicBezTo>
                    <a:pt x="108" y="15"/>
                    <a:pt x="87" y="18"/>
                    <a:pt x="87"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1" name="Freeform 30"/>
            <p:cNvSpPr/>
            <p:nvPr/>
          </p:nvSpPr>
          <p:spPr bwMode="auto">
            <a:xfrm>
              <a:off x="5380015" y="2944721"/>
              <a:ext cx="211480" cy="197142"/>
            </a:xfrm>
            <a:custGeom>
              <a:avLst/>
              <a:gdLst>
                <a:gd name="T0" fmla="*/ 39 w 100"/>
                <a:gd name="T1" fmla="*/ 93 h 93"/>
                <a:gd name="T2" fmla="*/ 74 w 100"/>
                <a:gd name="T3" fmla="*/ 36 h 93"/>
                <a:gd name="T4" fmla="*/ 50 w 100"/>
                <a:gd name="T5" fmla="*/ 0 h 93"/>
                <a:gd name="T6" fmla="*/ 0 w 100"/>
                <a:gd name="T7" fmla="*/ 32 h 93"/>
                <a:gd name="T8" fmla="*/ 39 w 100"/>
                <a:gd name="T9" fmla="*/ 93 h 93"/>
              </a:gdLst>
              <a:ahLst/>
              <a:cxnLst>
                <a:cxn ang="0">
                  <a:pos x="T0" y="T1"/>
                </a:cxn>
                <a:cxn ang="0">
                  <a:pos x="T2" y="T3"/>
                </a:cxn>
                <a:cxn ang="0">
                  <a:pos x="T4" y="T5"/>
                </a:cxn>
                <a:cxn ang="0">
                  <a:pos x="T6" y="T7"/>
                </a:cxn>
                <a:cxn ang="0">
                  <a:pos x="T8" y="T9"/>
                </a:cxn>
              </a:cxnLst>
              <a:rect l="0" t="0" r="r" b="b"/>
              <a:pathLst>
                <a:path w="100" h="93">
                  <a:moveTo>
                    <a:pt x="39" y="93"/>
                  </a:moveTo>
                  <a:cubicBezTo>
                    <a:pt x="39" y="93"/>
                    <a:pt x="100" y="88"/>
                    <a:pt x="74" y="36"/>
                  </a:cubicBezTo>
                  <a:cubicBezTo>
                    <a:pt x="50" y="0"/>
                    <a:pt x="50" y="0"/>
                    <a:pt x="50" y="0"/>
                  </a:cubicBezTo>
                  <a:cubicBezTo>
                    <a:pt x="0" y="32"/>
                    <a:pt x="0" y="32"/>
                    <a:pt x="0" y="32"/>
                  </a:cubicBezTo>
                  <a:lnTo>
                    <a:pt x="39" y="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2" name="Freeform 31"/>
            <p:cNvSpPr>
              <a:spLocks noEditPoints="1"/>
            </p:cNvSpPr>
            <p:nvPr/>
          </p:nvSpPr>
          <p:spPr bwMode="auto">
            <a:xfrm>
              <a:off x="4095003" y="3121253"/>
              <a:ext cx="398765" cy="59142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3" name="Freeform 32"/>
            <p:cNvSpPr/>
            <p:nvPr/>
          </p:nvSpPr>
          <p:spPr bwMode="auto">
            <a:xfrm>
              <a:off x="4101276" y="2421397"/>
              <a:ext cx="26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4" name="Freeform 33"/>
            <p:cNvSpPr>
              <a:spLocks noEditPoints="1"/>
            </p:cNvSpPr>
            <p:nvPr/>
          </p:nvSpPr>
          <p:spPr bwMode="auto">
            <a:xfrm>
              <a:off x="3461460" y="2222463"/>
              <a:ext cx="672077" cy="465974"/>
            </a:xfrm>
            <a:custGeom>
              <a:avLst/>
              <a:gdLst>
                <a:gd name="T0" fmla="*/ 314 w 317"/>
                <a:gd name="T1" fmla="*/ 82 h 220"/>
                <a:gd name="T2" fmla="*/ 309 w 317"/>
                <a:gd name="T3" fmla="*/ 76 h 220"/>
                <a:gd name="T4" fmla="*/ 303 w 317"/>
                <a:gd name="T5" fmla="*/ 71 h 220"/>
                <a:gd name="T6" fmla="*/ 302 w 317"/>
                <a:gd name="T7" fmla="*/ 72 h 220"/>
                <a:gd name="T8" fmla="*/ 306 w 317"/>
                <a:gd name="T9" fmla="*/ 83 h 220"/>
                <a:gd name="T10" fmla="*/ 306 w 317"/>
                <a:gd name="T11" fmla="*/ 87 h 220"/>
                <a:gd name="T12" fmla="*/ 305 w 317"/>
                <a:gd name="T13" fmla="*/ 92 h 220"/>
                <a:gd name="T14" fmla="*/ 302 w 317"/>
                <a:gd name="T15" fmla="*/ 94 h 220"/>
                <a:gd name="T16" fmla="*/ 302 w 317"/>
                <a:gd name="T17" fmla="*/ 95 h 220"/>
                <a:gd name="T18" fmla="*/ 302 w 317"/>
                <a:gd name="T19" fmla="*/ 94 h 220"/>
                <a:gd name="T20" fmla="*/ 302 w 317"/>
                <a:gd name="T21" fmla="*/ 94 h 220"/>
                <a:gd name="T22" fmla="*/ 301 w 317"/>
                <a:gd name="T23" fmla="*/ 95 h 220"/>
                <a:gd name="T24" fmla="*/ 298 w 317"/>
                <a:gd name="T25" fmla="*/ 96 h 220"/>
                <a:gd name="T26" fmla="*/ 158 w 317"/>
                <a:gd name="T27" fmla="*/ 0 h 220"/>
                <a:gd name="T28" fmla="*/ 17 w 317"/>
                <a:gd name="T29" fmla="*/ 11 h 220"/>
                <a:gd name="T30" fmla="*/ 20 w 317"/>
                <a:gd name="T31" fmla="*/ 99 h 220"/>
                <a:gd name="T32" fmla="*/ 8 w 317"/>
                <a:gd name="T33" fmla="*/ 99 h 220"/>
                <a:gd name="T34" fmla="*/ 8 w 317"/>
                <a:gd name="T35" fmla="*/ 147 h 220"/>
                <a:gd name="T36" fmla="*/ 90 w 317"/>
                <a:gd name="T37" fmla="*/ 185 h 220"/>
                <a:gd name="T38" fmla="*/ 113 w 317"/>
                <a:gd name="T39" fmla="*/ 220 h 220"/>
                <a:gd name="T40" fmla="*/ 134 w 317"/>
                <a:gd name="T41" fmla="*/ 196 h 220"/>
                <a:gd name="T42" fmla="*/ 176 w 317"/>
                <a:gd name="T43" fmla="*/ 197 h 220"/>
                <a:gd name="T44" fmla="*/ 196 w 317"/>
                <a:gd name="T45" fmla="*/ 220 h 220"/>
                <a:gd name="T46" fmla="*/ 219 w 317"/>
                <a:gd name="T47" fmla="*/ 188 h 220"/>
                <a:gd name="T48" fmla="*/ 302 w 317"/>
                <a:gd name="T49" fmla="*/ 110 h 220"/>
                <a:gd name="T50" fmla="*/ 309 w 317"/>
                <a:gd name="T51" fmla="*/ 106 h 220"/>
                <a:gd name="T52" fmla="*/ 311 w 317"/>
                <a:gd name="T53" fmla="*/ 104 h 220"/>
                <a:gd name="T54" fmla="*/ 311 w 317"/>
                <a:gd name="T55" fmla="*/ 104 h 220"/>
                <a:gd name="T56" fmla="*/ 312 w 317"/>
                <a:gd name="T57" fmla="*/ 103 h 220"/>
                <a:gd name="T58" fmla="*/ 312 w 317"/>
                <a:gd name="T59" fmla="*/ 103 h 220"/>
                <a:gd name="T60" fmla="*/ 316 w 317"/>
                <a:gd name="T61" fmla="*/ 96 h 220"/>
                <a:gd name="T62" fmla="*/ 315 w 317"/>
                <a:gd name="T63" fmla="*/ 85 h 220"/>
                <a:gd name="T64" fmla="*/ 52 w 317"/>
                <a:gd name="T65" fmla="*/ 100 h 220"/>
                <a:gd name="T66" fmla="*/ 75 w 317"/>
                <a:gd name="T67" fmla="*/ 100 h 220"/>
                <a:gd name="T68" fmla="*/ 201 w 317"/>
                <a:gd name="T69" fmla="*/ 25 h 220"/>
                <a:gd name="T70" fmla="*/ 158 w 317"/>
                <a:gd name="T71" fmla="*/ 31 h 220"/>
                <a:gd name="T72" fmla="*/ 119 w 317"/>
                <a:gd name="T73" fmla="*/ 38 h 220"/>
                <a:gd name="T74" fmla="*/ 113 w 317"/>
                <a:gd name="T75" fmla="*/ 26 h 220"/>
                <a:gd name="T76" fmla="*/ 158 w 317"/>
                <a:gd name="T77" fmla="*/ 13 h 220"/>
                <a:gd name="T78" fmla="*/ 201 w 317"/>
                <a:gd name="T79" fmla="*/ 2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7" h="220">
                  <a:moveTo>
                    <a:pt x="315" y="85"/>
                  </a:moveTo>
                  <a:cubicBezTo>
                    <a:pt x="315" y="84"/>
                    <a:pt x="314" y="83"/>
                    <a:pt x="314" y="82"/>
                  </a:cubicBezTo>
                  <a:cubicBezTo>
                    <a:pt x="313" y="81"/>
                    <a:pt x="313" y="80"/>
                    <a:pt x="312" y="80"/>
                  </a:cubicBezTo>
                  <a:cubicBezTo>
                    <a:pt x="311" y="78"/>
                    <a:pt x="310" y="77"/>
                    <a:pt x="309" y="76"/>
                  </a:cubicBezTo>
                  <a:cubicBezTo>
                    <a:pt x="308" y="75"/>
                    <a:pt x="306" y="74"/>
                    <a:pt x="305" y="73"/>
                  </a:cubicBezTo>
                  <a:cubicBezTo>
                    <a:pt x="304" y="72"/>
                    <a:pt x="304" y="72"/>
                    <a:pt x="303" y="71"/>
                  </a:cubicBezTo>
                  <a:cubicBezTo>
                    <a:pt x="301" y="70"/>
                    <a:pt x="300" y="70"/>
                    <a:pt x="300" y="70"/>
                  </a:cubicBezTo>
                  <a:cubicBezTo>
                    <a:pt x="300" y="70"/>
                    <a:pt x="301" y="71"/>
                    <a:pt x="302" y="72"/>
                  </a:cubicBezTo>
                  <a:cubicBezTo>
                    <a:pt x="302" y="74"/>
                    <a:pt x="303" y="76"/>
                    <a:pt x="304" y="79"/>
                  </a:cubicBezTo>
                  <a:cubicBezTo>
                    <a:pt x="305" y="80"/>
                    <a:pt x="305" y="81"/>
                    <a:pt x="306" y="83"/>
                  </a:cubicBezTo>
                  <a:cubicBezTo>
                    <a:pt x="306" y="84"/>
                    <a:pt x="306" y="84"/>
                    <a:pt x="306" y="85"/>
                  </a:cubicBezTo>
                  <a:cubicBezTo>
                    <a:pt x="306" y="86"/>
                    <a:pt x="306" y="86"/>
                    <a:pt x="306" y="87"/>
                  </a:cubicBezTo>
                  <a:cubicBezTo>
                    <a:pt x="306" y="89"/>
                    <a:pt x="306" y="90"/>
                    <a:pt x="306" y="91"/>
                  </a:cubicBezTo>
                  <a:cubicBezTo>
                    <a:pt x="305" y="91"/>
                    <a:pt x="305" y="92"/>
                    <a:pt x="305" y="92"/>
                  </a:cubicBezTo>
                  <a:cubicBezTo>
                    <a:pt x="305" y="92"/>
                    <a:pt x="304" y="92"/>
                    <a:pt x="304" y="93"/>
                  </a:cubicBezTo>
                  <a:cubicBezTo>
                    <a:pt x="302" y="94"/>
                    <a:pt x="302" y="94"/>
                    <a:pt x="302" y="94"/>
                  </a:cubicBezTo>
                  <a:cubicBezTo>
                    <a:pt x="302" y="95"/>
                    <a:pt x="302" y="95"/>
                    <a:pt x="302" y="95"/>
                  </a:cubicBezTo>
                  <a:cubicBezTo>
                    <a:pt x="302" y="95"/>
                    <a:pt x="302" y="95"/>
                    <a:pt x="302" y="95"/>
                  </a:cubicBezTo>
                  <a:cubicBezTo>
                    <a:pt x="302" y="95"/>
                    <a:pt x="302" y="94"/>
                    <a:pt x="302" y="94"/>
                  </a:cubicBezTo>
                  <a:cubicBezTo>
                    <a:pt x="302" y="94"/>
                    <a:pt x="302" y="94"/>
                    <a:pt x="302" y="94"/>
                  </a:cubicBezTo>
                  <a:cubicBezTo>
                    <a:pt x="302" y="94"/>
                    <a:pt x="302" y="94"/>
                    <a:pt x="302" y="94"/>
                  </a:cubicBezTo>
                  <a:cubicBezTo>
                    <a:pt x="302" y="94"/>
                    <a:pt x="302" y="94"/>
                    <a:pt x="302" y="94"/>
                  </a:cubicBezTo>
                  <a:cubicBezTo>
                    <a:pt x="302" y="95"/>
                    <a:pt x="302" y="95"/>
                    <a:pt x="302" y="95"/>
                  </a:cubicBezTo>
                  <a:cubicBezTo>
                    <a:pt x="301" y="95"/>
                    <a:pt x="301" y="95"/>
                    <a:pt x="301" y="95"/>
                  </a:cubicBezTo>
                  <a:cubicBezTo>
                    <a:pt x="300" y="95"/>
                    <a:pt x="300" y="96"/>
                    <a:pt x="299" y="96"/>
                  </a:cubicBezTo>
                  <a:cubicBezTo>
                    <a:pt x="299" y="96"/>
                    <a:pt x="298" y="96"/>
                    <a:pt x="298" y="96"/>
                  </a:cubicBezTo>
                  <a:cubicBezTo>
                    <a:pt x="297" y="96"/>
                    <a:pt x="297" y="96"/>
                    <a:pt x="297" y="96"/>
                  </a:cubicBezTo>
                  <a:cubicBezTo>
                    <a:pt x="295" y="43"/>
                    <a:pt x="233" y="0"/>
                    <a:pt x="158" y="0"/>
                  </a:cubicBezTo>
                  <a:cubicBezTo>
                    <a:pt x="123" y="0"/>
                    <a:pt x="90" y="10"/>
                    <a:pt x="65" y="26"/>
                  </a:cubicBezTo>
                  <a:cubicBezTo>
                    <a:pt x="55" y="19"/>
                    <a:pt x="39" y="11"/>
                    <a:pt x="17" y="11"/>
                  </a:cubicBezTo>
                  <a:cubicBezTo>
                    <a:pt x="17" y="11"/>
                    <a:pt x="31" y="33"/>
                    <a:pt x="40" y="48"/>
                  </a:cubicBezTo>
                  <a:cubicBezTo>
                    <a:pt x="27" y="63"/>
                    <a:pt x="20" y="80"/>
                    <a:pt x="20" y="99"/>
                  </a:cubicBezTo>
                  <a:cubicBezTo>
                    <a:pt x="20" y="99"/>
                    <a:pt x="20" y="99"/>
                    <a:pt x="20" y="99"/>
                  </a:cubicBezTo>
                  <a:cubicBezTo>
                    <a:pt x="8" y="99"/>
                    <a:pt x="8" y="99"/>
                    <a:pt x="8" y="99"/>
                  </a:cubicBezTo>
                  <a:cubicBezTo>
                    <a:pt x="8" y="99"/>
                    <a:pt x="0" y="108"/>
                    <a:pt x="0" y="123"/>
                  </a:cubicBezTo>
                  <a:cubicBezTo>
                    <a:pt x="0" y="138"/>
                    <a:pt x="8" y="147"/>
                    <a:pt x="8" y="147"/>
                  </a:cubicBezTo>
                  <a:cubicBezTo>
                    <a:pt x="44" y="155"/>
                    <a:pt x="44" y="155"/>
                    <a:pt x="44" y="155"/>
                  </a:cubicBezTo>
                  <a:cubicBezTo>
                    <a:pt x="56" y="167"/>
                    <a:pt x="72" y="177"/>
                    <a:pt x="90" y="185"/>
                  </a:cubicBezTo>
                  <a:cubicBezTo>
                    <a:pt x="98" y="216"/>
                    <a:pt x="98" y="216"/>
                    <a:pt x="98" y="216"/>
                  </a:cubicBezTo>
                  <a:cubicBezTo>
                    <a:pt x="98" y="216"/>
                    <a:pt x="101" y="220"/>
                    <a:pt x="113" y="220"/>
                  </a:cubicBezTo>
                  <a:cubicBezTo>
                    <a:pt x="125" y="220"/>
                    <a:pt x="130" y="216"/>
                    <a:pt x="130" y="216"/>
                  </a:cubicBezTo>
                  <a:cubicBezTo>
                    <a:pt x="134" y="196"/>
                    <a:pt x="134" y="196"/>
                    <a:pt x="134" y="196"/>
                  </a:cubicBezTo>
                  <a:cubicBezTo>
                    <a:pt x="142" y="197"/>
                    <a:pt x="150" y="198"/>
                    <a:pt x="158" y="198"/>
                  </a:cubicBezTo>
                  <a:cubicBezTo>
                    <a:pt x="164" y="198"/>
                    <a:pt x="170" y="197"/>
                    <a:pt x="176" y="197"/>
                  </a:cubicBezTo>
                  <a:cubicBezTo>
                    <a:pt x="181" y="216"/>
                    <a:pt x="181" y="216"/>
                    <a:pt x="181" y="216"/>
                  </a:cubicBezTo>
                  <a:cubicBezTo>
                    <a:pt x="181" y="216"/>
                    <a:pt x="184" y="220"/>
                    <a:pt x="196" y="220"/>
                  </a:cubicBezTo>
                  <a:cubicBezTo>
                    <a:pt x="208" y="220"/>
                    <a:pt x="212" y="216"/>
                    <a:pt x="212" y="216"/>
                  </a:cubicBezTo>
                  <a:cubicBezTo>
                    <a:pt x="219" y="188"/>
                    <a:pt x="219" y="188"/>
                    <a:pt x="219" y="188"/>
                  </a:cubicBezTo>
                  <a:cubicBezTo>
                    <a:pt x="260" y="173"/>
                    <a:pt x="290" y="145"/>
                    <a:pt x="295" y="112"/>
                  </a:cubicBezTo>
                  <a:cubicBezTo>
                    <a:pt x="298" y="111"/>
                    <a:pt x="300" y="111"/>
                    <a:pt x="302" y="110"/>
                  </a:cubicBezTo>
                  <a:cubicBezTo>
                    <a:pt x="304" y="110"/>
                    <a:pt x="305" y="109"/>
                    <a:pt x="306" y="108"/>
                  </a:cubicBezTo>
                  <a:cubicBezTo>
                    <a:pt x="307" y="108"/>
                    <a:pt x="308" y="107"/>
                    <a:pt x="309" y="106"/>
                  </a:cubicBezTo>
                  <a:cubicBezTo>
                    <a:pt x="310" y="105"/>
                    <a:pt x="310" y="105"/>
                    <a:pt x="310" y="105"/>
                  </a:cubicBezTo>
                  <a:cubicBezTo>
                    <a:pt x="311" y="104"/>
                    <a:pt x="311" y="104"/>
                    <a:pt x="311" y="104"/>
                  </a:cubicBezTo>
                  <a:cubicBezTo>
                    <a:pt x="311" y="104"/>
                    <a:pt x="311" y="104"/>
                    <a:pt x="311" y="104"/>
                  </a:cubicBezTo>
                  <a:cubicBezTo>
                    <a:pt x="311" y="104"/>
                    <a:pt x="311" y="104"/>
                    <a:pt x="311" y="104"/>
                  </a:cubicBezTo>
                  <a:cubicBezTo>
                    <a:pt x="311" y="104"/>
                    <a:pt x="311" y="104"/>
                    <a:pt x="311" y="104"/>
                  </a:cubicBezTo>
                  <a:cubicBezTo>
                    <a:pt x="312" y="103"/>
                    <a:pt x="312" y="103"/>
                    <a:pt x="312" y="103"/>
                  </a:cubicBezTo>
                  <a:cubicBezTo>
                    <a:pt x="312" y="103"/>
                    <a:pt x="312" y="103"/>
                    <a:pt x="312" y="103"/>
                  </a:cubicBezTo>
                  <a:cubicBezTo>
                    <a:pt x="312" y="103"/>
                    <a:pt x="312" y="103"/>
                    <a:pt x="312" y="103"/>
                  </a:cubicBezTo>
                  <a:cubicBezTo>
                    <a:pt x="314" y="101"/>
                    <a:pt x="314" y="101"/>
                    <a:pt x="314" y="101"/>
                  </a:cubicBezTo>
                  <a:cubicBezTo>
                    <a:pt x="315" y="99"/>
                    <a:pt x="315" y="98"/>
                    <a:pt x="316" y="96"/>
                  </a:cubicBezTo>
                  <a:cubicBezTo>
                    <a:pt x="316" y="95"/>
                    <a:pt x="317" y="94"/>
                    <a:pt x="317" y="92"/>
                  </a:cubicBezTo>
                  <a:cubicBezTo>
                    <a:pt x="317" y="90"/>
                    <a:pt x="316" y="87"/>
                    <a:pt x="315" y="85"/>
                  </a:cubicBezTo>
                  <a:close/>
                  <a:moveTo>
                    <a:pt x="63" y="111"/>
                  </a:moveTo>
                  <a:cubicBezTo>
                    <a:pt x="57" y="111"/>
                    <a:pt x="52" y="106"/>
                    <a:pt x="52" y="100"/>
                  </a:cubicBezTo>
                  <a:cubicBezTo>
                    <a:pt x="52" y="93"/>
                    <a:pt x="57" y="88"/>
                    <a:pt x="63" y="88"/>
                  </a:cubicBezTo>
                  <a:cubicBezTo>
                    <a:pt x="70" y="88"/>
                    <a:pt x="75" y="93"/>
                    <a:pt x="75" y="100"/>
                  </a:cubicBezTo>
                  <a:cubicBezTo>
                    <a:pt x="75" y="106"/>
                    <a:pt x="70" y="111"/>
                    <a:pt x="63" y="111"/>
                  </a:cubicBezTo>
                  <a:close/>
                  <a:moveTo>
                    <a:pt x="201" y="25"/>
                  </a:moveTo>
                  <a:cubicBezTo>
                    <a:pt x="200" y="27"/>
                    <a:pt x="197" y="37"/>
                    <a:pt x="194" y="37"/>
                  </a:cubicBezTo>
                  <a:cubicBezTo>
                    <a:pt x="183" y="33"/>
                    <a:pt x="170" y="31"/>
                    <a:pt x="158" y="31"/>
                  </a:cubicBezTo>
                  <a:cubicBezTo>
                    <a:pt x="144" y="31"/>
                    <a:pt x="131" y="33"/>
                    <a:pt x="119" y="37"/>
                  </a:cubicBezTo>
                  <a:cubicBezTo>
                    <a:pt x="119" y="37"/>
                    <a:pt x="119" y="38"/>
                    <a:pt x="119" y="38"/>
                  </a:cubicBezTo>
                  <a:cubicBezTo>
                    <a:pt x="119" y="38"/>
                    <a:pt x="119" y="37"/>
                    <a:pt x="118" y="37"/>
                  </a:cubicBezTo>
                  <a:cubicBezTo>
                    <a:pt x="115" y="36"/>
                    <a:pt x="113" y="28"/>
                    <a:pt x="113" y="26"/>
                  </a:cubicBezTo>
                  <a:cubicBezTo>
                    <a:pt x="112" y="23"/>
                    <a:pt x="113" y="20"/>
                    <a:pt x="116" y="19"/>
                  </a:cubicBezTo>
                  <a:cubicBezTo>
                    <a:pt x="129" y="15"/>
                    <a:pt x="143" y="13"/>
                    <a:pt x="158" y="13"/>
                  </a:cubicBezTo>
                  <a:cubicBezTo>
                    <a:pt x="171" y="13"/>
                    <a:pt x="185" y="15"/>
                    <a:pt x="197" y="18"/>
                  </a:cubicBezTo>
                  <a:cubicBezTo>
                    <a:pt x="200" y="19"/>
                    <a:pt x="201" y="22"/>
                    <a:pt x="201" y="25"/>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accent5"/>
                </a:solidFill>
              </a:endParaRPr>
            </a:p>
          </p:txBody>
        </p:sp>
        <p:sp>
          <p:nvSpPr>
            <p:cNvPr id="35" name="Freeform 34"/>
            <p:cNvSpPr/>
            <p:nvPr/>
          </p:nvSpPr>
          <p:spPr bwMode="auto">
            <a:xfrm>
              <a:off x="4245549" y="4200160"/>
              <a:ext cx="415792" cy="270623"/>
            </a:xfrm>
            <a:custGeom>
              <a:avLst/>
              <a:gdLst>
                <a:gd name="T0" fmla="*/ 95 w 196"/>
                <a:gd name="T1" fmla="*/ 123 h 128"/>
                <a:gd name="T2" fmla="*/ 181 w 196"/>
                <a:gd name="T3" fmla="*/ 66 h 128"/>
                <a:gd name="T4" fmla="*/ 195 w 196"/>
                <a:gd name="T5" fmla="*/ 66 h 128"/>
                <a:gd name="T6" fmla="*/ 196 w 196"/>
                <a:gd name="T7" fmla="*/ 64 h 128"/>
                <a:gd name="T8" fmla="*/ 101 w 196"/>
                <a:gd name="T9" fmla="*/ 0 h 128"/>
                <a:gd name="T10" fmla="*/ 6 w 196"/>
                <a:gd name="T11" fmla="*/ 64 h 128"/>
                <a:gd name="T12" fmla="*/ 29 w 196"/>
                <a:gd name="T13" fmla="*/ 106 h 128"/>
                <a:gd name="T14" fmla="*/ 0 w 196"/>
                <a:gd name="T15" fmla="*/ 126 h 128"/>
                <a:gd name="T16" fmla="*/ 14 w 196"/>
                <a:gd name="T17" fmla="*/ 128 h 128"/>
                <a:gd name="T18" fmla="*/ 45 w 196"/>
                <a:gd name="T19" fmla="*/ 116 h 128"/>
                <a:gd name="T20" fmla="*/ 94 w 196"/>
                <a:gd name="T21" fmla="*/ 127 h 128"/>
                <a:gd name="T22" fmla="*/ 95 w 196"/>
                <a:gd name="T2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28">
                  <a:moveTo>
                    <a:pt x="95" y="123"/>
                  </a:moveTo>
                  <a:cubicBezTo>
                    <a:pt x="103" y="90"/>
                    <a:pt x="135" y="66"/>
                    <a:pt x="181" y="66"/>
                  </a:cubicBezTo>
                  <a:cubicBezTo>
                    <a:pt x="186" y="66"/>
                    <a:pt x="191" y="66"/>
                    <a:pt x="195" y="66"/>
                  </a:cubicBezTo>
                  <a:cubicBezTo>
                    <a:pt x="196" y="66"/>
                    <a:pt x="196" y="65"/>
                    <a:pt x="196" y="64"/>
                  </a:cubicBezTo>
                  <a:cubicBezTo>
                    <a:pt x="196" y="29"/>
                    <a:pt x="153" y="0"/>
                    <a:pt x="101" y="0"/>
                  </a:cubicBezTo>
                  <a:cubicBezTo>
                    <a:pt x="48" y="0"/>
                    <a:pt x="6" y="29"/>
                    <a:pt x="6" y="64"/>
                  </a:cubicBezTo>
                  <a:cubicBezTo>
                    <a:pt x="6" y="80"/>
                    <a:pt x="15" y="95"/>
                    <a:pt x="29" y="106"/>
                  </a:cubicBezTo>
                  <a:cubicBezTo>
                    <a:pt x="22" y="115"/>
                    <a:pt x="12" y="122"/>
                    <a:pt x="0" y="126"/>
                  </a:cubicBezTo>
                  <a:cubicBezTo>
                    <a:pt x="5" y="127"/>
                    <a:pt x="9" y="128"/>
                    <a:pt x="14" y="128"/>
                  </a:cubicBezTo>
                  <a:cubicBezTo>
                    <a:pt x="26" y="128"/>
                    <a:pt x="37" y="123"/>
                    <a:pt x="45" y="116"/>
                  </a:cubicBezTo>
                  <a:cubicBezTo>
                    <a:pt x="60" y="123"/>
                    <a:pt x="74" y="126"/>
                    <a:pt x="94" y="127"/>
                  </a:cubicBezTo>
                  <a:cubicBezTo>
                    <a:pt x="94" y="125"/>
                    <a:pt x="95" y="124"/>
                    <a:pt x="95"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6" name="Freeform 35"/>
            <p:cNvSpPr>
              <a:spLocks noEditPoints="1"/>
            </p:cNvSpPr>
            <p:nvPr/>
          </p:nvSpPr>
          <p:spPr bwMode="auto">
            <a:xfrm>
              <a:off x="4483016" y="4374004"/>
              <a:ext cx="319908" cy="207000"/>
            </a:xfrm>
            <a:custGeom>
              <a:avLst/>
              <a:gdLst>
                <a:gd name="T0" fmla="*/ 128 w 151"/>
                <a:gd name="T1" fmla="*/ 81 h 98"/>
                <a:gd name="T2" fmla="*/ 146 w 151"/>
                <a:gd name="T3" fmla="*/ 49 h 98"/>
                <a:gd name="T4" fmla="*/ 73 w 151"/>
                <a:gd name="T5" fmla="*/ 0 h 98"/>
                <a:gd name="T6" fmla="*/ 0 w 151"/>
                <a:gd name="T7" fmla="*/ 49 h 98"/>
                <a:gd name="T8" fmla="*/ 73 w 151"/>
                <a:gd name="T9" fmla="*/ 98 h 98"/>
                <a:gd name="T10" fmla="*/ 116 w 151"/>
                <a:gd name="T11" fmla="*/ 89 h 98"/>
                <a:gd name="T12" fmla="*/ 140 w 151"/>
                <a:gd name="T13" fmla="*/ 98 h 98"/>
                <a:gd name="T14" fmla="*/ 151 w 151"/>
                <a:gd name="T15" fmla="*/ 97 h 98"/>
                <a:gd name="T16" fmla="*/ 128 w 151"/>
                <a:gd name="T17" fmla="*/ 81 h 98"/>
                <a:gd name="T18" fmla="*/ 45 w 151"/>
                <a:gd name="T19" fmla="*/ 58 h 98"/>
                <a:gd name="T20" fmla="*/ 37 w 151"/>
                <a:gd name="T21" fmla="*/ 49 h 98"/>
                <a:gd name="T22" fmla="*/ 45 w 151"/>
                <a:gd name="T23" fmla="*/ 41 h 98"/>
                <a:gd name="T24" fmla="*/ 54 w 151"/>
                <a:gd name="T25" fmla="*/ 49 h 98"/>
                <a:gd name="T26" fmla="*/ 45 w 151"/>
                <a:gd name="T27" fmla="*/ 58 h 98"/>
                <a:gd name="T28" fmla="*/ 75 w 151"/>
                <a:gd name="T29" fmla="*/ 58 h 98"/>
                <a:gd name="T30" fmla="*/ 67 w 151"/>
                <a:gd name="T31" fmla="*/ 49 h 98"/>
                <a:gd name="T32" fmla="*/ 75 w 151"/>
                <a:gd name="T33" fmla="*/ 41 h 98"/>
                <a:gd name="T34" fmla="*/ 84 w 151"/>
                <a:gd name="T35" fmla="*/ 49 h 98"/>
                <a:gd name="T36" fmla="*/ 75 w 151"/>
                <a:gd name="T37" fmla="*/ 58 h 98"/>
                <a:gd name="T38" fmla="*/ 105 w 151"/>
                <a:gd name="T39" fmla="*/ 58 h 98"/>
                <a:gd name="T40" fmla="*/ 97 w 151"/>
                <a:gd name="T41" fmla="*/ 49 h 98"/>
                <a:gd name="T42" fmla="*/ 105 w 151"/>
                <a:gd name="T43" fmla="*/ 41 h 98"/>
                <a:gd name="T44" fmla="*/ 114 w 151"/>
                <a:gd name="T45" fmla="*/ 49 h 98"/>
                <a:gd name="T46" fmla="*/ 105 w 151"/>
                <a:gd name="T47" fmla="*/ 5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1" h="98">
                  <a:moveTo>
                    <a:pt x="128" y="81"/>
                  </a:moveTo>
                  <a:cubicBezTo>
                    <a:pt x="140" y="73"/>
                    <a:pt x="146" y="62"/>
                    <a:pt x="146" y="49"/>
                  </a:cubicBezTo>
                  <a:cubicBezTo>
                    <a:pt x="146" y="22"/>
                    <a:pt x="114" y="0"/>
                    <a:pt x="73" y="0"/>
                  </a:cubicBezTo>
                  <a:cubicBezTo>
                    <a:pt x="33" y="0"/>
                    <a:pt x="0" y="22"/>
                    <a:pt x="0" y="49"/>
                  </a:cubicBezTo>
                  <a:cubicBezTo>
                    <a:pt x="0" y="76"/>
                    <a:pt x="33" y="98"/>
                    <a:pt x="73" y="98"/>
                  </a:cubicBezTo>
                  <a:cubicBezTo>
                    <a:pt x="89" y="98"/>
                    <a:pt x="104" y="95"/>
                    <a:pt x="116" y="89"/>
                  </a:cubicBezTo>
                  <a:cubicBezTo>
                    <a:pt x="122" y="95"/>
                    <a:pt x="131" y="98"/>
                    <a:pt x="140" y="98"/>
                  </a:cubicBezTo>
                  <a:cubicBezTo>
                    <a:pt x="144" y="98"/>
                    <a:pt x="147" y="98"/>
                    <a:pt x="151" y="97"/>
                  </a:cubicBezTo>
                  <a:cubicBezTo>
                    <a:pt x="142" y="94"/>
                    <a:pt x="134" y="89"/>
                    <a:pt x="128" y="81"/>
                  </a:cubicBezTo>
                  <a:close/>
                  <a:moveTo>
                    <a:pt x="45" y="58"/>
                  </a:moveTo>
                  <a:cubicBezTo>
                    <a:pt x="41" y="58"/>
                    <a:pt x="37" y="54"/>
                    <a:pt x="37" y="49"/>
                  </a:cubicBezTo>
                  <a:cubicBezTo>
                    <a:pt x="37" y="45"/>
                    <a:pt x="41" y="41"/>
                    <a:pt x="45" y="41"/>
                  </a:cubicBezTo>
                  <a:cubicBezTo>
                    <a:pt x="50" y="41"/>
                    <a:pt x="54" y="45"/>
                    <a:pt x="54" y="49"/>
                  </a:cubicBezTo>
                  <a:cubicBezTo>
                    <a:pt x="54" y="54"/>
                    <a:pt x="50" y="58"/>
                    <a:pt x="45" y="58"/>
                  </a:cubicBezTo>
                  <a:close/>
                  <a:moveTo>
                    <a:pt x="75" y="58"/>
                  </a:moveTo>
                  <a:cubicBezTo>
                    <a:pt x="71" y="58"/>
                    <a:pt x="67" y="54"/>
                    <a:pt x="67" y="49"/>
                  </a:cubicBezTo>
                  <a:cubicBezTo>
                    <a:pt x="67" y="45"/>
                    <a:pt x="71" y="41"/>
                    <a:pt x="75" y="41"/>
                  </a:cubicBezTo>
                  <a:cubicBezTo>
                    <a:pt x="80" y="41"/>
                    <a:pt x="84" y="45"/>
                    <a:pt x="84" y="49"/>
                  </a:cubicBezTo>
                  <a:cubicBezTo>
                    <a:pt x="84" y="54"/>
                    <a:pt x="80" y="58"/>
                    <a:pt x="75" y="58"/>
                  </a:cubicBezTo>
                  <a:close/>
                  <a:moveTo>
                    <a:pt x="105" y="58"/>
                  </a:moveTo>
                  <a:cubicBezTo>
                    <a:pt x="100" y="58"/>
                    <a:pt x="97" y="54"/>
                    <a:pt x="97" y="49"/>
                  </a:cubicBezTo>
                  <a:cubicBezTo>
                    <a:pt x="97" y="45"/>
                    <a:pt x="100" y="41"/>
                    <a:pt x="105" y="41"/>
                  </a:cubicBezTo>
                  <a:cubicBezTo>
                    <a:pt x="110" y="41"/>
                    <a:pt x="114" y="45"/>
                    <a:pt x="114" y="49"/>
                  </a:cubicBezTo>
                  <a:cubicBezTo>
                    <a:pt x="114" y="54"/>
                    <a:pt x="110" y="58"/>
                    <a:pt x="105"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7" name="Freeform 36"/>
            <p:cNvSpPr>
              <a:spLocks noEditPoints="1"/>
            </p:cNvSpPr>
            <p:nvPr/>
          </p:nvSpPr>
          <p:spPr bwMode="auto">
            <a:xfrm>
              <a:off x="2480227" y="3975239"/>
              <a:ext cx="535869" cy="394285"/>
            </a:xfrm>
            <a:custGeom>
              <a:avLst/>
              <a:gdLst>
                <a:gd name="T0" fmla="*/ 223 w 253"/>
                <a:gd name="T1" fmla="*/ 0 h 186"/>
                <a:gd name="T2" fmla="*/ 31 w 253"/>
                <a:gd name="T3" fmla="*/ 0 h 186"/>
                <a:gd name="T4" fmla="*/ 0 w 253"/>
                <a:gd name="T5" fmla="*/ 31 h 186"/>
                <a:gd name="T6" fmla="*/ 0 w 253"/>
                <a:gd name="T7" fmla="*/ 155 h 186"/>
                <a:gd name="T8" fmla="*/ 31 w 253"/>
                <a:gd name="T9" fmla="*/ 186 h 186"/>
                <a:gd name="T10" fmla="*/ 223 w 253"/>
                <a:gd name="T11" fmla="*/ 186 h 186"/>
                <a:gd name="T12" fmla="*/ 253 w 253"/>
                <a:gd name="T13" fmla="*/ 155 h 186"/>
                <a:gd name="T14" fmla="*/ 253 w 253"/>
                <a:gd name="T15" fmla="*/ 31 h 186"/>
                <a:gd name="T16" fmla="*/ 223 w 253"/>
                <a:gd name="T17" fmla="*/ 0 h 186"/>
                <a:gd name="T18" fmla="*/ 216 w 253"/>
                <a:gd name="T19" fmla="*/ 24 h 186"/>
                <a:gd name="T20" fmla="*/ 128 w 253"/>
                <a:gd name="T21" fmla="*/ 86 h 186"/>
                <a:gd name="T22" fmla="*/ 46 w 253"/>
                <a:gd name="T23" fmla="*/ 24 h 186"/>
                <a:gd name="T24" fmla="*/ 216 w 253"/>
                <a:gd name="T25" fmla="*/ 24 h 186"/>
                <a:gd name="T26" fmla="*/ 223 w 253"/>
                <a:gd name="T27" fmla="*/ 162 h 186"/>
                <a:gd name="T28" fmla="*/ 31 w 253"/>
                <a:gd name="T29" fmla="*/ 162 h 186"/>
                <a:gd name="T30" fmla="*/ 24 w 253"/>
                <a:gd name="T31" fmla="*/ 155 h 186"/>
                <a:gd name="T32" fmla="*/ 24 w 253"/>
                <a:gd name="T33" fmla="*/ 37 h 186"/>
                <a:gd name="T34" fmla="*/ 128 w 253"/>
                <a:gd name="T35" fmla="*/ 115 h 186"/>
                <a:gd name="T36" fmla="*/ 230 w 253"/>
                <a:gd name="T37" fmla="*/ 43 h 186"/>
                <a:gd name="T38" fmla="*/ 230 w 253"/>
                <a:gd name="T39" fmla="*/ 155 h 186"/>
                <a:gd name="T40" fmla="*/ 223 w 253"/>
                <a:gd name="T41" fmla="*/ 1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3" h="186">
                  <a:moveTo>
                    <a:pt x="223" y="0"/>
                  </a:moveTo>
                  <a:cubicBezTo>
                    <a:pt x="31" y="0"/>
                    <a:pt x="31" y="0"/>
                    <a:pt x="31" y="0"/>
                  </a:cubicBezTo>
                  <a:cubicBezTo>
                    <a:pt x="14" y="0"/>
                    <a:pt x="0" y="14"/>
                    <a:pt x="0" y="31"/>
                  </a:cubicBezTo>
                  <a:cubicBezTo>
                    <a:pt x="0" y="155"/>
                    <a:pt x="0" y="155"/>
                    <a:pt x="0" y="155"/>
                  </a:cubicBezTo>
                  <a:cubicBezTo>
                    <a:pt x="0" y="172"/>
                    <a:pt x="14" y="186"/>
                    <a:pt x="31" y="186"/>
                  </a:cubicBezTo>
                  <a:cubicBezTo>
                    <a:pt x="223" y="186"/>
                    <a:pt x="223" y="186"/>
                    <a:pt x="223" y="186"/>
                  </a:cubicBezTo>
                  <a:cubicBezTo>
                    <a:pt x="240" y="186"/>
                    <a:pt x="253" y="172"/>
                    <a:pt x="253" y="155"/>
                  </a:cubicBezTo>
                  <a:cubicBezTo>
                    <a:pt x="253" y="31"/>
                    <a:pt x="253" y="31"/>
                    <a:pt x="253" y="31"/>
                  </a:cubicBezTo>
                  <a:cubicBezTo>
                    <a:pt x="253" y="14"/>
                    <a:pt x="240" y="0"/>
                    <a:pt x="223" y="0"/>
                  </a:cubicBezTo>
                  <a:close/>
                  <a:moveTo>
                    <a:pt x="216" y="24"/>
                  </a:moveTo>
                  <a:cubicBezTo>
                    <a:pt x="128" y="86"/>
                    <a:pt x="128" y="86"/>
                    <a:pt x="128" y="86"/>
                  </a:cubicBezTo>
                  <a:cubicBezTo>
                    <a:pt x="46" y="24"/>
                    <a:pt x="46" y="24"/>
                    <a:pt x="46" y="24"/>
                  </a:cubicBezTo>
                  <a:lnTo>
                    <a:pt x="216" y="24"/>
                  </a:lnTo>
                  <a:close/>
                  <a:moveTo>
                    <a:pt x="223" y="162"/>
                  </a:moveTo>
                  <a:cubicBezTo>
                    <a:pt x="31" y="162"/>
                    <a:pt x="31" y="162"/>
                    <a:pt x="31" y="162"/>
                  </a:cubicBezTo>
                  <a:cubicBezTo>
                    <a:pt x="27" y="162"/>
                    <a:pt x="24" y="159"/>
                    <a:pt x="24" y="155"/>
                  </a:cubicBezTo>
                  <a:cubicBezTo>
                    <a:pt x="24" y="37"/>
                    <a:pt x="24" y="37"/>
                    <a:pt x="24" y="37"/>
                  </a:cubicBezTo>
                  <a:cubicBezTo>
                    <a:pt x="128" y="115"/>
                    <a:pt x="128" y="115"/>
                    <a:pt x="128" y="115"/>
                  </a:cubicBezTo>
                  <a:cubicBezTo>
                    <a:pt x="230" y="43"/>
                    <a:pt x="230" y="43"/>
                    <a:pt x="230" y="43"/>
                  </a:cubicBezTo>
                  <a:cubicBezTo>
                    <a:pt x="230" y="155"/>
                    <a:pt x="230" y="155"/>
                    <a:pt x="230" y="155"/>
                  </a:cubicBezTo>
                  <a:cubicBezTo>
                    <a:pt x="230" y="159"/>
                    <a:pt x="226" y="162"/>
                    <a:pt x="223" y="162"/>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8" name="Freeform 37"/>
            <p:cNvSpPr>
              <a:spLocks noEditPoints="1"/>
            </p:cNvSpPr>
            <p:nvPr/>
          </p:nvSpPr>
          <p:spPr bwMode="auto">
            <a:xfrm>
              <a:off x="3016097" y="2976981"/>
              <a:ext cx="411311" cy="422064"/>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9" name="Freeform 38"/>
            <p:cNvSpPr/>
            <p:nvPr/>
          </p:nvSpPr>
          <p:spPr bwMode="auto">
            <a:xfrm>
              <a:off x="4826223" y="4782627"/>
              <a:ext cx="443571" cy="430129"/>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0" name="Freeform 39"/>
            <p:cNvSpPr/>
            <p:nvPr/>
          </p:nvSpPr>
          <p:spPr bwMode="auto">
            <a:xfrm>
              <a:off x="5216924" y="4841769"/>
              <a:ext cx="285857" cy="369194"/>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1" name="Freeform 40"/>
            <p:cNvSpPr/>
            <p:nvPr/>
          </p:nvSpPr>
          <p:spPr bwMode="auto">
            <a:xfrm>
              <a:off x="1507060" y="3922368"/>
              <a:ext cx="534077" cy="381740"/>
            </a:xfrm>
            <a:custGeom>
              <a:avLst/>
              <a:gdLst>
                <a:gd name="T0" fmla="*/ 252 w 252"/>
                <a:gd name="T1" fmla="*/ 12 h 180"/>
                <a:gd name="T2" fmla="*/ 244 w 252"/>
                <a:gd name="T3" fmla="*/ 0 h 180"/>
                <a:gd name="T4" fmla="*/ 92 w 252"/>
                <a:gd name="T5" fmla="*/ 9 h 180"/>
                <a:gd name="T6" fmla="*/ 62 w 252"/>
                <a:gd name="T7" fmla="*/ 128 h 180"/>
                <a:gd name="T8" fmla="*/ 47 w 252"/>
                <a:gd name="T9" fmla="*/ 122 h 180"/>
                <a:gd name="T10" fmla="*/ 4 w 252"/>
                <a:gd name="T11" fmla="*/ 139 h 180"/>
                <a:gd name="T12" fmla="*/ 34 w 252"/>
                <a:gd name="T13" fmla="*/ 175 h 180"/>
                <a:gd name="T14" fmla="*/ 77 w 252"/>
                <a:gd name="T15" fmla="*/ 158 h 180"/>
                <a:gd name="T16" fmla="*/ 78 w 252"/>
                <a:gd name="T17" fmla="*/ 153 h 180"/>
                <a:gd name="T18" fmla="*/ 103 w 252"/>
                <a:gd name="T19" fmla="*/ 55 h 180"/>
                <a:gd name="T20" fmla="*/ 210 w 252"/>
                <a:gd name="T21" fmla="*/ 48 h 180"/>
                <a:gd name="T22" fmla="*/ 190 w 252"/>
                <a:gd name="T23" fmla="*/ 123 h 180"/>
                <a:gd name="T24" fmla="*/ 176 w 252"/>
                <a:gd name="T25" fmla="*/ 116 h 180"/>
                <a:gd name="T26" fmla="*/ 132 w 252"/>
                <a:gd name="T27" fmla="*/ 133 h 180"/>
                <a:gd name="T28" fmla="*/ 162 w 252"/>
                <a:gd name="T29" fmla="*/ 169 h 180"/>
                <a:gd name="T30" fmla="*/ 205 w 252"/>
                <a:gd name="T31" fmla="*/ 152 h 180"/>
                <a:gd name="T32" fmla="*/ 206 w 252"/>
                <a:gd name="T33" fmla="*/ 146 h 180"/>
                <a:gd name="T34" fmla="*/ 207 w 252"/>
                <a:gd name="T35" fmla="*/ 146 h 180"/>
                <a:gd name="T36" fmla="*/ 252 w 252"/>
                <a:gd name="T37"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80">
                  <a:moveTo>
                    <a:pt x="252" y="12"/>
                  </a:moveTo>
                  <a:cubicBezTo>
                    <a:pt x="244" y="0"/>
                    <a:pt x="244" y="0"/>
                    <a:pt x="244" y="0"/>
                  </a:cubicBezTo>
                  <a:cubicBezTo>
                    <a:pt x="92" y="9"/>
                    <a:pt x="92" y="9"/>
                    <a:pt x="92" y="9"/>
                  </a:cubicBezTo>
                  <a:cubicBezTo>
                    <a:pt x="62" y="128"/>
                    <a:pt x="62" y="128"/>
                    <a:pt x="62" y="128"/>
                  </a:cubicBezTo>
                  <a:cubicBezTo>
                    <a:pt x="57" y="126"/>
                    <a:pt x="53" y="123"/>
                    <a:pt x="47" y="122"/>
                  </a:cubicBezTo>
                  <a:cubicBezTo>
                    <a:pt x="27" y="117"/>
                    <a:pt x="8" y="124"/>
                    <a:pt x="4" y="139"/>
                  </a:cubicBezTo>
                  <a:cubicBezTo>
                    <a:pt x="0" y="153"/>
                    <a:pt x="14" y="169"/>
                    <a:pt x="34" y="175"/>
                  </a:cubicBezTo>
                  <a:cubicBezTo>
                    <a:pt x="54" y="180"/>
                    <a:pt x="73" y="172"/>
                    <a:pt x="77" y="158"/>
                  </a:cubicBezTo>
                  <a:cubicBezTo>
                    <a:pt x="78" y="156"/>
                    <a:pt x="78" y="155"/>
                    <a:pt x="78" y="153"/>
                  </a:cubicBezTo>
                  <a:cubicBezTo>
                    <a:pt x="103" y="55"/>
                    <a:pt x="103" y="55"/>
                    <a:pt x="103" y="55"/>
                  </a:cubicBezTo>
                  <a:cubicBezTo>
                    <a:pt x="210" y="48"/>
                    <a:pt x="210" y="48"/>
                    <a:pt x="210" y="48"/>
                  </a:cubicBezTo>
                  <a:cubicBezTo>
                    <a:pt x="190" y="123"/>
                    <a:pt x="190" y="123"/>
                    <a:pt x="190" y="123"/>
                  </a:cubicBezTo>
                  <a:cubicBezTo>
                    <a:pt x="186" y="120"/>
                    <a:pt x="181" y="118"/>
                    <a:pt x="176" y="116"/>
                  </a:cubicBezTo>
                  <a:cubicBezTo>
                    <a:pt x="155" y="111"/>
                    <a:pt x="136" y="118"/>
                    <a:pt x="132" y="133"/>
                  </a:cubicBezTo>
                  <a:cubicBezTo>
                    <a:pt x="129" y="147"/>
                    <a:pt x="142" y="163"/>
                    <a:pt x="162" y="169"/>
                  </a:cubicBezTo>
                  <a:cubicBezTo>
                    <a:pt x="182" y="174"/>
                    <a:pt x="202" y="166"/>
                    <a:pt x="205" y="152"/>
                  </a:cubicBezTo>
                  <a:cubicBezTo>
                    <a:pt x="206" y="150"/>
                    <a:pt x="206" y="148"/>
                    <a:pt x="206" y="146"/>
                  </a:cubicBezTo>
                  <a:cubicBezTo>
                    <a:pt x="207" y="146"/>
                    <a:pt x="207" y="146"/>
                    <a:pt x="207" y="146"/>
                  </a:cubicBezTo>
                  <a:lnTo>
                    <a:pt x="252" y="1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2" name="Freeform 41"/>
            <p:cNvSpPr/>
            <p:nvPr/>
          </p:nvSpPr>
          <p:spPr bwMode="auto">
            <a:xfrm>
              <a:off x="2132540" y="4865069"/>
              <a:ext cx="521531" cy="471350"/>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3" name="Freeform 42"/>
            <p:cNvSpPr>
              <a:spLocks noEditPoints="1"/>
            </p:cNvSpPr>
            <p:nvPr/>
          </p:nvSpPr>
          <p:spPr bwMode="auto">
            <a:xfrm>
              <a:off x="1910306" y="2938448"/>
              <a:ext cx="694479" cy="577090"/>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4" name="Freeform 43"/>
            <p:cNvSpPr>
              <a:spLocks noEditPoints="1"/>
            </p:cNvSpPr>
            <p:nvPr/>
          </p:nvSpPr>
          <p:spPr bwMode="auto">
            <a:xfrm>
              <a:off x="1269594" y="3178604"/>
              <a:ext cx="347688" cy="355753"/>
            </a:xfrm>
            <a:custGeom>
              <a:avLst/>
              <a:gdLst>
                <a:gd name="T0" fmla="*/ 81 w 164"/>
                <a:gd name="T1" fmla="*/ 73 h 168"/>
                <a:gd name="T2" fmla="*/ 128 w 164"/>
                <a:gd name="T3" fmla="*/ 55 h 168"/>
                <a:gd name="T4" fmla="*/ 151 w 164"/>
                <a:gd name="T5" fmla="*/ 65 h 168"/>
                <a:gd name="T6" fmla="*/ 152 w 164"/>
                <a:gd name="T7" fmla="*/ 66 h 168"/>
                <a:gd name="T8" fmla="*/ 161 w 164"/>
                <a:gd name="T9" fmla="*/ 99 h 168"/>
                <a:gd name="T10" fmla="*/ 144 w 164"/>
                <a:gd name="T11" fmla="*/ 134 h 168"/>
                <a:gd name="T12" fmla="*/ 155 w 164"/>
                <a:gd name="T13" fmla="*/ 145 h 168"/>
                <a:gd name="T14" fmla="*/ 154 w 164"/>
                <a:gd name="T15" fmla="*/ 156 h 168"/>
                <a:gd name="T16" fmla="*/ 144 w 164"/>
                <a:gd name="T17" fmla="*/ 157 h 168"/>
                <a:gd name="T18" fmla="*/ 132 w 164"/>
                <a:gd name="T19" fmla="*/ 146 h 168"/>
                <a:gd name="T20" fmla="*/ 93 w 164"/>
                <a:gd name="T21" fmla="*/ 166 h 168"/>
                <a:gd name="T22" fmla="*/ 62 w 164"/>
                <a:gd name="T23" fmla="*/ 160 h 168"/>
                <a:gd name="T24" fmla="*/ 64 w 164"/>
                <a:gd name="T25" fmla="*/ 143 h 168"/>
                <a:gd name="T26" fmla="*/ 79 w 164"/>
                <a:gd name="T27" fmla="*/ 141 h 168"/>
                <a:gd name="T28" fmla="*/ 119 w 164"/>
                <a:gd name="T29" fmla="*/ 134 h 168"/>
                <a:gd name="T30" fmla="*/ 82 w 164"/>
                <a:gd name="T31" fmla="*/ 97 h 168"/>
                <a:gd name="T32" fmla="*/ 17 w 164"/>
                <a:gd name="T33" fmla="*/ 105 h 168"/>
                <a:gd name="T34" fmla="*/ 23 w 164"/>
                <a:gd name="T35" fmla="*/ 41 h 168"/>
                <a:gd name="T36" fmla="*/ 12 w 164"/>
                <a:gd name="T37" fmla="*/ 30 h 168"/>
                <a:gd name="T38" fmla="*/ 14 w 164"/>
                <a:gd name="T39" fmla="*/ 20 h 168"/>
                <a:gd name="T40" fmla="*/ 24 w 164"/>
                <a:gd name="T41" fmla="*/ 18 h 168"/>
                <a:gd name="T42" fmla="*/ 35 w 164"/>
                <a:gd name="T43" fmla="*/ 29 h 168"/>
                <a:gd name="T44" fmla="*/ 95 w 164"/>
                <a:gd name="T45" fmla="*/ 17 h 168"/>
                <a:gd name="T46" fmla="*/ 93 w 164"/>
                <a:gd name="T47" fmla="*/ 32 h 168"/>
                <a:gd name="T48" fmla="*/ 81 w 164"/>
                <a:gd name="T49" fmla="*/ 35 h 168"/>
                <a:gd name="T50" fmla="*/ 47 w 164"/>
                <a:gd name="T51" fmla="*/ 41 h 168"/>
                <a:gd name="T52" fmla="*/ 81 w 164"/>
                <a:gd name="T53" fmla="*/ 73 h 168"/>
                <a:gd name="T54" fmla="*/ 35 w 164"/>
                <a:gd name="T55" fmla="*/ 53 h 168"/>
                <a:gd name="T56" fmla="*/ 34 w 164"/>
                <a:gd name="T57" fmla="*/ 85 h 168"/>
                <a:gd name="T58" fmla="*/ 66 w 164"/>
                <a:gd name="T59" fmla="*/ 82 h 168"/>
                <a:gd name="T60" fmla="*/ 35 w 164"/>
                <a:gd name="T61" fmla="*/ 53 h 168"/>
                <a:gd name="T62" fmla="*/ 131 w 164"/>
                <a:gd name="T63" fmla="*/ 122 h 168"/>
                <a:gd name="T64" fmla="*/ 134 w 164"/>
                <a:gd name="T65" fmla="*/ 85 h 168"/>
                <a:gd name="T66" fmla="*/ 97 w 164"/>
                <a:gd name="T67" fmla="*/ 89 h 168"/>
                <a:gd name="T68" fmla="*/ 131 w 164"/>
                <a:gd name="T69"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68">
                  <a:moveTo>
                    <a:pt x="81" y="73"/>
                  </a:moveTo>
                  <a:cubicBezTo>
                    <a:pt x="103" y="60"/>
                    <a:pt x="115" y="55"/>
                    <a:pt x="128" y="55"/>
                  </a:cubicBezTo>
                  <a:cubicBezTo>
                    <a:pt x="137" y="56"/>
                    <a:pt x="145" y="59"/>
                    <a:pt x="151" y="65"/>
                  </a:cubicBezTo>
                  <a:cubicBezTo>
                    <a:pt x="152" y="66"/>
                    <a:pt x="152" y="66"/>
                    <a:pt x="152" y="66"/>
                  </a:cubicBezTo>
                  <a:cubicBezTo>
                    <a:pt x="158" y="73"/>
                    <a:pt x="164" y="84"/>
                    <a:pt x="161" y="99"/>
                  </a:cubicBezTo>
                  <a:cubicBezTo>
                    <a:pt x="159" y="115"/>
                    <a:pt x="149" y="127"/>
                    <a:pt x="144" y="134"/>
                  </a:cubicBezTo>
                  <a:cubicBezTo>
                    <a:pt x="155" y="145"/>
                    <a:pt x="155" y="145"/>
                    <a:pt x="155" y="145"/>
                  </a:cubicBezTo>
                  <a:cubicBezTo>
                    <a:pt x="157" y="147"/>
                    <a:pt x="159" y="150"/>
                    <a:pt x="154" y="156"/>
                  </a:cubicBezTo>
                  <a:cubicBezTo>
                    <a:pt x="149" y="161"/>
                    <a:pt x="145" y="158"/>
                    <a:pt x="144" y="157"/>
                  </a:cubicBezTo>
                  <a:cubicBezTo>
                    <a:pt x="132" y="146"/>
                    <a:pt x="132" y="146"/>
                    <a:pt x="132" y="146"/>
                  </a:cubicBezTo>
                  <a:cubicBezTo>
                    <a:pt x="126" y="152"/>
                    <a:pt x="113" y="164"/>
                    <a:pt x="93" y="166"/>
                  </a:cubicBezTo>
                  <a:cubicBezTo>
                    <a:pt x="80" y="168"/>
                    <a:pt x="67" y="164"/>
                    <a:pt x="62" y="160"/>
                  </a:cubicBezTo>
                  <a:cubicBezTo>
                    <a:pt x="57" y="155"/>
                    <a:pt x="59" y="148"/>
                    <a:pt x="64" y="143"/>
                  </a:cubicBezTo>
                  <a:cubicBezTo>
                    <a:pt x="70" y="137"/>
                    <a:pt x="75" y="139"/>
                    <a:pt x="79" y="141"/>
                  </a:cubicBezTo>
                  <a:cubicBezTo>
                    <a:pt x="87" y="144"/>
                    <a:pt x="102" y="149"/>
                    <a:pt x="119" y="134"/>
                  </a:cubicBezTo>
                  <a:cubicBezTo>
                    <a:pt x="82" y="97"/>
                    <a:pt x="82" y="97"/>
                    <a:pt x="82" y="97"/>
                  </a:cubicBezTo>
                  <a:cubicBezTo>
                    <a:pt x="62" y="109"/>
                    <a:pt x="37" y="124"/>
                    <a:pt x="17" y="105"/>
                  </a:cubicBezTo>
                  <a:cubicBezTo>
                    <a:pt x="0" y="88"/>
                    <a:pt x="4" y="63"/>
                    <a:pt x="23" y="41"/>
                  </a:cubicBezTo>
                  <a:cubicBezTo>
                    <a:pt x="12" y="30"/>
                    <a:pt x="12" y="30"/>
                    <a:pt x="12" y="30"/>
                  </a:cubicBezTo>
                  <a:cubicBezTo>
                    <a:pt x="11" y="28"/>
                    <a:pt x="8" y="25"/>
                    <a:pt x="14" y="20"/>
                  </a:cubicBezTo>
                  <a:cubicBezTo>
                    <a:pt x="19" y="14"/>
                    <a:pt x="22" y="17"/>
                    <a:pt x="24" y="18"/>
                  </a:cubicBezTo>
                  <a:cubicBezTo>
                    <a:pt x="35" y="29"/>
                    <a:pt x="35" y="29"/>
                    <a:pt x="35" y="29"/>
                  </a:cubicBezTo>
                  <a:cubicBezTo>
                    <a:pt x="66" y="0"/>
                    <a:pt x="92" y="14"/>
                    <a:pt x="95" y="17"/>
                  </a:cubicBezTo>
                  <a:cubicBezTo>
                    <a:pt x="100" y="21"/>
                    <a:pt x="98" y="27"/>
                    <a:pt x="93" y="32"/>
                  </a:cubicBezTo>
                  <a:cubicBezTo>
                    <a:pt x="88" y="37"/>
                    <a:pt x="84" y="36"/>
                    <a:pt x="81" y="35"/>
                  </a:cubicBezTo>
                  <a:cubicBezTo>
                    <a:pt x="73" y="33"/>
                    <a:pt x="63" y="29"/>
                    <a:pt x="47" y="41"/>
                  </a:cubicBezTo>
                  <a:lnTo>
                    <a:pt x="81" y="73"/>
                  </a:lnTo>
                  <a:close/>
                  <a:moveTo>
                    <a:pt x="35" y="53"/>
                  </a:moveTo>
                  <a:cubicBezTo>
                    <a:pt x="23" y="68"/>
                    <a:pt x="28" y="80"/>
                    <a:pt x="34" y="85"/>
                  </a:cubicBezTo>
                  <a:cubicBezTo>
                    <a:pt x="43" y="94"/>
                    <a:pt x="54" y="88"/>
                    <a:pt x="66" y="82"/>
                  </a:cubicBezTo>
                  <a:lnTo>
                    <a:pt x="35" y="53"/>
                  </a:lnTo>
                  <a:close/>
                  <a:moveTo>
                    <a:pt x="131" y="122"/>
                  </a:moveTo>
                  <a:cubicBezTo>
                    <a:pt x="135" y="117"/>
                    <a:pt x="148" y="98"/>
                    <a:pt x="134" y="85"/>
                  </a:cubicBezTo>
                  <a:cubicBezTo>
                    <a:pt x="124" y="75"/>
                    <a:pt x="111" y="80"/>
                    <a:pt x="97" y="89"/>
                  </a:cubicBezTo>
                  <a:lnTo>
                    <a:pt x="131" y="12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5" name="Freeform 44"/>
            <p:cNvSpPr/>
            <p:nvPr/>
          </p:nvSpPr>
          <p:spPr bwMode="auto">
            <a:xfrm>
              <a:off x="2585967" y="2154358"/>
              <a:ext cx="383531" cy="453428"/>
            </a:xfrm>
            <a:custGeom>
              <a:avLst/>
              <a:gdLst>
                <a:gd name="T0" fmla="*/ 140 w 181"/>
                <a:gd name="T1" fmla="*/ 0 h 214"/>
                <a:gd name="T2" fmla="*/ 132 w 181"/>
                <a:gd name="T3" fmla="*/ 16 h 214"/>
                <a:gd name="T4" fmla="*/ 74 w 181"/>
                <a:gd name="T5" fmla="*/ 95 h 214"/>
                <a:gd name="T6" fmla="*/ 74 w 181"/>
                <a:gd name="T7" fmla="*/ 95 h 214"/>
                <a:gd name="T8" fmla="*/ 33 w 181"/>
                <a:gd name="T9" fmla="*/ 125 h 214"/>
                <a:gd name="T10" fmla="*/ 0 w 181"/>
                <a:gd name="T11" fmla="*/ 162 h 214"/>
                <a:gd name="T12" fmla="*/ 1 w 181"/>
                <a:gd name="T13" fmla="*/ 166 h 214"/>
                <a:gd name="T14" fmla="*/ 3 w 181"/>
                <a:gd name="T15" fmla="*/ 179 h 214"/>
                <a:gd name="T16" fmla="*/ 97 w 181"/>
                <a:gd name="T17" fmla="*/ 197 h 214"/>
                <a:gd name="T18" fmla="*/ 109 w 181"/>
                <a:gd name="T19" fmla="*/ 117 h 214"/>
                <a:gd name="T20" fmla="*/ 143 w 181"/>
                <a:gd name="T21" fmla="*/ 76 h 214"/>
                <a:gd name="T22" fmla="*/ 138 w 181"/>
                <a:gd name="T23" fmla="*/ 198 h 214"/>
                <a:gd name="T24" fmla="*/ 155 w 181"/>
                <a:gd name="T25" fmla="*/ 198 h 214"/>
                <a:gd name="T26" fmla="*/ 159 w 181"/>
                <a:gd name="T27" fmla="*/ 105 h 214"/>
                <a:gd name="T28" fmla="*/ 171 w 181"/>
                <a:gd name="T29" fmla="*/ 49 h 214"/>
                <a:gd name="T30" fmla="*/ 140 w 181"/>
                <a:gd name="T3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214">
                  <a:moveTo>
                    <a:pt x="140" y="0"/>
                  </a:moveTo>
                  <a:cubicBezTo>
                    <a:pt x="140" y="0"/>
                    <a:pt x="143" y="2"/>
                    <a:pt x="132" y="16"/>
                  </a:cubicBezTo>
                  <a:cubicBezTo>
                    <a:pt x="119" y="33"/>
                    <a:pt x="95" y="43"/>
                    <a:pt x="74" y="95"/>
                  </a:cubicBezTo>
                  <a:cubicBezTo>
                    <a:pt x="74" y="95"/>
                    <a:pt x="74" y="95"/>
                    <a:pt x="74" y="95"/>
                  </a:cubicBezTo>
                  <a:cubicBezTo>
                    <a:pt x="55" y="137"/>
                    <a:pt x="33" y="125"/>
                    <a:pt x="33" y="125"/>
                  </a:cubicBezTo>
                  <a:cubicBezTo>
                    <a:pt x="26" y="158"/>
                    <a:pt x="0" y="148"/>
                    <a:pt x="0" y="162"/>
                  </a:cubicBezTo>
                  <a:cubicBezTo>
                    <a:pt x="0" y="162"/>
                    <a:pt x="0" y="164"/>
                    <a:pt x="1" y="166"/>
                  </a:cubicBezTo>
                  <a:cubicBezTo>
                    <a:pt x="3" y="179"/>
                    <a:pt x="3" y="179"/>
                    <a:pt x="3" y="179"/>
                  </a:cubicBezTo>
                  <a:cubicBezTo>
                    <a:pt x="3" y="179"/>
                    <a:pt x="13" y="214"/>
                    <a:pt x="97" y="197"/>
                  </a:cubicBezTo>
                  <a:cubicBezTo>
                    <a:pt x="100" y="185"/>
                    <a:pt x="103" y="159"/>
                    <a:pt x="109" y="117"/>
                  </a:cubicBezTo>
                  <a:cubicBezTo>
                    <a:pt x="117" y="57"/>
                    <a:pt x="143" y="76"/>
                    <a:pt x="143" y="76"/>
                  </a:cubicBezTo>
                  <a:cubicBezTo>
                    <a:pt x="138" y="198"/>
                    <a:pt x="138" y="198"/>
                    <a:pt x="138" y="198"/>
                  </a:cubicBezTo>
                  <a:cubicBezTo>
                    <a:pt x="146" y="201"/>
                    <a:pt x="155" y="198"/>
                    <a:pt x="155" y="198"/>
                  </a:cubicBezTo>
                  <a:cubicBezTo>
                    <a:pt x="155" y="198"/>
                    <a:pt x="155" y="142"/>
                    <a:pt x="159" y="105"/>
                  </a:cubicBezTo>
                  <a:cubicBezTo>
                    <a:pt x="162" y="68"/>
                    <a:pt x="171" y="49"/>
                    <a:pt x="171" y="49"/>
                  </a:cubicBezTo>
                  <a:cubicBezTo>
                    <a:pt x="171" y="49"/>
                    <a:pt x="181" y="9"/>
                    <a:pt x="1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6" name="Freeform 45"/>
            <p:cNvSpPr>
              <a:spLocks noEditPoints="1"/>
            </p:cNvSpPr>
            <p:nvPr/>
          </p:nvSpPr>
          <p:spPr bwMode="auto">
            <a:xfrm>
              <a:off x="1412074" y="4684952"/>
              <a:ext cx="279584" cy="415792"/>
            </a:xfrm>
            <a:custGeom>
              <a:avLst/>
              <a:gdLst>
                <a:gd name="T0" fmla="*/ 110 w 132"/>
                <a:gd name="T1" fmla="*/ 0 h 196"/>
                <a:gd name="T2" fmla="*/ 21 w 132"/>
                <a:gd name="T3" fmla="*/ 0 h 196"/>
                <a:gd name="T4" fmla="*/ 0 w 132"/>
                <a:gd name="T5" fmla="*/ 21 h 196"/>
                <a:gd name="T6" fmla="*/ 0 w 132"/>
                <a:gd name="T7" fmla="*/ 175 h 196"/>
                <a:gd name="T8" fmla="*/ 21 w 132"/>
                <a:gd name="T9" fmla="*/ 196 h 196"/>
                <a:gd name="T10" fmla="*/ 110 w 132"/>
                <a:gd name="T11" fmla="*/ 196 h 196"/>
                <a:gd name="T12" fmla="*/ 132 w 132"/>
                <a:gd name="T13" fmla="*/ 175 h 196"/>
                <a:gd name="T14" fmla="*/ 132 w 132"/>
                <a:gd name="T15" fmla="*/ 21 h 196"/>
                <a:gd name="T16" fmla="*/ 110 w 132"/>
                <a:gd name="T17" fmla="*/ 0 h 196"/>
                <a:gd name="T18" fmla="*/ 66 w 132"/>
                <a:gd name="T19" fmla="*/ 177 h 196"/>
                <a:gd name="T20" fmla="*/ 54 w 132"/>
                <a:gd name="T21" fmla="*/ 165 h 196"/>
                <a:gd name="T22" fmla="*/ 66 w 132"/>
                <a:gd name="T23" fmla="*/ 153 h 196"/>
                <a:gd name="T24" fmla="*/ 78 w 132"/>
                <a:gd name="T25" fmla="*/ 165 h 196"/>
                <a:gd name="T26" fmla="*/ 66 w 132"/>
                <a:gd name="T27" fmla="*/ 177 h 196"/>
                <a:gd name="T28" fmla="*/ 113 w 132"/>
                <a:gd name="T29" fmla="*/ 141 h 196"/>
                <a:gd name="T30" fmla="*/ 18 w 132"/>
                <a:gd name="T31" fmla="*/ 141 h 196"/>
                <a:gd name="T32" fmla="*/ 18 w 132"/>
                <a:gd name="T33" fmla="*/ 19 h 196"/>
                <a:gd name="T34" fmla="*/ 113 w 132"/>
                <a:gd name="T35" fmla="*/ 19 h 196"/>
                <a:gd name="T36" fmla="*/ 113 w 132"/>
                <a:gd name="T37" fmla="*/ 14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96">
                  <a:moveTo>
                    <a:pt x="110" y="0"/>
                  </a:moveTo>
                  <a:cubicBezTo>
                    <a:pt x="21" y="0"/>
                    <a:pt x="21" y="0"/>
                    <a:pt x="21" y="0"/>
                  </a:cubicBezTo>
                  <a:cubicBezTo>
                    <a:pt x="9" y="0"/>
                    <a:pt x="0" y="9"/>
                    <a:pt x="0" y="21"/>
                  </a:cubicBezTo>
                  <a:cubicBezTo>
                    <a:pt x="0" y="175"/>
                    <a:pt x="0" y="175"/>
                    <a:pt x="0" y="175"/>
                  </a:cubicBezTo>
                  <a:cubicBezTo>
                    <a:pt x="0" y="187"/>
                    <a:pt x="9" y="196"/>
                    <a:pt x="21" y="196"/>
                  </a:cubicBezTo>
                  <a:cubicBezTo>
                    <a:pt x="110" y="196"/>
                    <a:pt x="110" y="196"/>
                    <a:pt x="110" y="196"/>
                  </a:cubicBezTo>
                  <a:cubicBezTo>
                    <a:pt x="122" y="196"/>
                    <a:pt x="132" y="187"/>
                    <a:pt x="132" y="175"/>
                  </a:cubicBezTo>
                  <a:cubicBezTo>
                    <a:pt x="132" y="21"/>
                    <a:pt x="132" y="21"/>
                    <a:pt x="132" y="21"/>
                  </a:cubicBezTo>
                  <a:cubicBezTo>
                    <a:pt x="132" y="9"/>
                    <a:pt x="122" y="0"/>
                    <a:pt x="110" y="0"/>
                  </a:cubicBezTo>
                  <a:close/>
                  <a:moveTo>
                    <a:pt x="66" y="177"/>
                  </a:moveTo>
                  <a:cubicBezTo>
                    <a:pt x="59" y="177"/>
                    <a:pt x="54" y="172"/>
                    <a:pt x="54" y="165"/>
                  </a:cubicBezTo>
                  <a:cubicBezTo>
                    <a:pt x="54" y="158"/>
                    <a:pt x="59" y="153"/>
                    <a:pt x="66" y="153"/>
                  </a:cubicBezTo>
                  <a:cubicBezTo>
                    <a:pt x="72" y="153"/>
                    <a:pt x="78" y="158"/>
                    <a:pt x="78" y="165"/>
                  </a:cubicBezTo>
                  <a:cubicBezTo>
                    <a:pt x="78" y="172"/>
                    <a:pt x="72" y="177"/>
                    <a:pt x="66" y="177"/>
                  </a:cubicBezTo>
                  <a:close/>
                  <a:moveTo>
                    <a:pt x="113" y="141"/>
                  </a:moveTo>
                  <a:cubicBezTo>
                    <a:pt x="18" y="141"/>
                    <a:pt x="18" y="141"/>
                    <a:pt x="18" y="141"/>
                  </a:cubicBezTo>
                  <a:cubicBezTo>
                    <a:pt x="18" y="19"/>
                    <a:pt x="18" y="19"/>
                    <a:pt x="18" y="19"/>
                  </a:cubicBezTo>
                  <a:cubicBezTo>
                    <a:pt x="113" y="19"/>
                    <a:pt x="113" y="19"/>
                    <a:pt x="113" y="19"/>
                  </a:cubicBezTo>
                  <a:lnTo>
                    <a:pt x="113"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7" name="Freeform 46"/>
            <p:cNvSpPr>
              <a:spLocks noEditPoints="1"/>
            </p:cNvSpPr>
            <p:nvPr/>
          </p:nvSpPr>
          <p:spPr bwMode="auto">
            <a:xfrm>
              <a:off x="5263522" y="3830966"/>
              <a:ext cx="695375" cy="456116"/>
            </a:xfrm>
            <a:custGeom>
              <a:avLst/>
              <a:gdLst>
                <a:gd name="T0" fmla="*/ 286 w 328"/>
                <a:gd name="T1" fmla="*/ 33 h 215"/>
                <a:gd name="T2" fmla="*/ 225 w 328"/>
                <a:gd name="T3" fmla="*/ 36 h 215"/>
                <a:gd name="T4" fmla="*/ 147 w 328"/>
                <a:gd name="T5" fmla="*/ 17 h 215"/>
                <a:gd name="T6" fmla="*/ 147 w 328"/>
                <a:gd name="T7" fmla="*/ 0 h 215"/>
                <a:gd name="T8" fmla="*/ 105 w 328"/>
                <a:gd name="T9" fmla="*/ 0 h 215"/>
                <a:gd name="T10" fmla="*/ 105 w 328"/>
                <a:gd name="T11" fmla="*/ 45 h 215"/>
                <a:gd name="T12" fmla="*/ 71 w 328"/>
                <a:gd name="T13" fmla="*/ 45 h 215"/>
                <a:gd name="T14" fmla="*/ 71 w 328"/>
                <a:gd name="T15" fmla="*/ 81 h 215"/>
                <a:gd name="T16" fmla="*/ 0 w 328"/>
                <a:gd name="T17" fmla="*/ 143 h 215"/>
                <a:gd name="T18" fmla="*/ 48 w 328"/>
                <a:gd name="T19" fmla="*/ 197 h 215"/>
                <a:gd name="T20" fmla="*/ 48 w 328"/>
                <a:gd name="T21" fmla="*/ 207 h 215"/>
                <a:gd name="T22" fmla="*/ 126 w 328"/>
                <a:gd name="T23" fmla="*/ 215 h 215"/>
                <a:gd name="T24" fmla="*/ 204 w 328"/>
                <a:gd name="T25" fmla="*/ 207 h 215"/>
                <a:gd name="T26" fmla="*/ 204 w 328"/>
                <a:gd name="T27" fmla="*/ 197 h 215"/>
                <a:gd name="T28" fmla="*/ 252 w 328"/>
                <a:gd name="T29" fmla="*/ 143 h 215"/>
                <a:gd name="T30" fmla="*/ 181 w 328"/>
                <a:gd name="T31" fmla="*/ 81 h 215"/>
                <a:gd name="T32" fmla="*/ 181 w 328"/>
                <a:gd name="T33" fmla="*/ 45 h 215"/>
                <a:gd name="T34" fmla="*/ 147 w 328"/>
                <a:gd name="T35" fmla="*/ 45 h 215"/>
                <a:gd name="T36" fmla="*/ 147 w 328"/>
                <a:gd name="T37" fmla="*/ 31 h 215"/>
                <a:gd name="T38" fmla="*/ 218 w 328"/>
                <a:gd name="T39" fmla="*/ 47 h 215"/>
                <a:gd name="T40" fmla="*/ 252 w 328"/>
                <a:gd name="T41" fmla="*/ 104 h 215"/>
                <a:gd name="T42" fmla="*/ 318 w 328"/>
                <a:gd name="T43" fmla="*/ 93 h 215"/>
                <a:gd name="T44" fmla="*/ 286 w 328"/>
                <a:gd name="T45" fmla="*/ 33 h 215"/>
                <a:gd name="T46" fmla="*/ 239 w 328"/>
                <a:gd name="T47" fmla="*/ 142 h 215"/>
                <a:gd name="T48" fmla="*/ 240 w 328"/>
                <a:gd name="T49" fmla="*/ 143 h 215"/>
                <a:gd name="T50" fmla="*/ 127 w 328"/>
                <a:gd name="T51" fmla="*/ 197 h 215"/>
                <a:gd name="T52" fmla="*/ 14 w 328"/>
                <a:gd name="T53" fmla="*/ 143 h 215"/>
                <a:gd name="T54" fmla="*/ 14 w 328"/>
                <a:gd name="T55" fmla="*/ 142 h 215"/>
                <a:gd name="T56" fmla="*/ 91 w 328"/>
                <a:gd name="T57" fmla="*/ 143 h 215"/>
                <a:gd name="T58" fmla="*/ 239 w 328"/>
                <a:gd name="T59" fmla="*/ 14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8" h="215">
                  <a:moveTo>
                    <a:pt x="286" y="33"/>
                  </a:moveTo>
                  <a:cubicBezTo>
                    <a:pt x="262" y="22"/>
                    <a:pt x="238" y="24"/>
                    <a:pt x="225" y="36"/>
                  </a:cubicBezTo>
                  <a:cubicBezTo>
                    <a:pt x="200" y="23"/>
                    <a:pt x="168" y="19"/>
                    <a:pt x="147" y="17"/>
                  </a:cubicBezTo>
                  <a:cubicBezTo>
                    <a:pt x="147" y="0"/>
                    <a:pt x="147" y="0"/>
                    <a:pt x="147" y="0"/>
                  </a:cubicBezTo>
                  <a:cubicBezTo>
                    <a:pt x="105" y="0"/>
                    <a:pt x="105" y="0"/>
                    <a:pt x="105" y="0"/>
                  </a:cubicBezTo>
                  <a:cubicBezTo>
                    <a:pt x="105" y="45"/>
                    <a:pt x="105" y="45"/>
                    <a:pt x="105" y="45"/>
                  </a:cubicBezTo>
                  <a:cubicBezTo>
                    <a:pt x="71" y="45"/>
                    <a:pt x="71" y="45"/>
                    <a:pt x="71" y="45"/>
                  </a:cubicBezTo>
                  <a:cubicBezTo>
                    <a:pt x="71" y="81"/>
                    <a:pt x="71" y="81"/>
                    <a:pt x="71" y="81"/>
                  </a:cubicBezTo>
                  <a:cubicBezTo>
                    <a:pt x="29" y="92"/>
                    <a:pt x="0" y="116"/>
                    <a:pt x="0" y="143"/>
                  </a:cubicBezTo>
                  <a:cubicBezTo>
                    <a:pt x="0" y="165"/>
                    <a:pt x="19" y="184"/>
                    <a:pt x="48" y="197"/>
                  </a:cubicBezTo>
                  <a:cubicBezTo>
                    <a:pt x="48" y="207"/>
                    <a:pt x="48" y="207"/>
                    <a:pt x="48" y="207"/>
                  </a:cubicBezTo>
                  <a:cubicBezTo>
                    <a:pt x="48" y="207"/>
                    <a:pt x="64" y="215"/>
                    <a:pt x="126" y="215"/>
                  </a:cubicBezTo>
                  <a:cubicBezTo>
                    <a:pt x="188" y="215"/>
                    <a:pt x="204" y="207"/>
                    <a:pt x="204" y="207"/>
                  </a:cubicBezTo>
                  <a:cubicBezTo>
                    <a:pt x="204" y="197"/>
                    <a:pt x="204" y="197"/>
                    <a:pt x="204" y="197"/>
                  </a:cubicBezTo>
                  <a:cubicBezTo>
                    <a:pt x="233" y="184"/>
                    <a:pt x="252" y="165"/>
                    <a:pt x="252" y="143"/>
                  </a:cubicBezTo>
                  <a:cubicBezTo>
                    <a:pt x="252" y="116"/>
                    <a:pt x="223" y="92"/>
                    <a:pt x="181" y="81"/>
                  </a:cubicBezTo>
                  <a:cubicBezTo>
                    <a:pt x="181" y="45"/>
                    <a:pt x="181" y="45"/>
                    <a:pt x="181" y="45"/>
                  </a:cubicBezTo>
                  <a:cubicBezTo>
                    <a:pt x="147" y="45"/>
                    <a:pt x="147" y="45"/>
                    <a:pt x="147" y="45"/>
                  </a:cubicBezTo>
                  <a:cubicBezTo>
                    <a:pt x="147" y="31"/>
                    <a:pt x="147" y="31"/>
                    <a:pt x="147" y="31"/>
                  </a:cubicBezTo>
                  <a:cubicBezTo>
                    <a:pt x="166" y="32"/>
                    <a:pt x="195" y="36"/>
                    <a:pt x="218" y="47"/>
                  </a:cubicBezTo>
                  <a:cubicBezTo>
                    <a:pt x="211" y="66"/>
                    <a:pt x="225" y="91"/>
                    <a:pt x="252" y="104"/>
                  </a:cubicBezTo>
                  <a:cubicBezTo>
                    <a:pt x="279" y="117"/>
                    <a:pt x="309" y="112"/>
                    <a:pt x="318" y="93"/>
                  </a:cubicBezTo>
                  <a:cubicBezTo>
                    <a:pt x="328" y="73"/>
                    <a:pt x="313" y="47"/>
                    <a:pt x="286" y="33"/>
                  </a:cubicBezTo>
                  <a:close/>
                  <a:moveTo>
                    <a:pt x="239" y="142"/>
                  </a:moveTo>
                  <a:cubicBezTo>
                    <a:pt x="239" y="142"/>
                    <a:pt x="240" y="142"/>
                    <a:pt x="240" y="143"/>
                  </a:cubicBezTo>
                  <a:cubicBezTo>
                    <a:pt x="240" y="173"/>
                    <a:pt x="189" y="197"/>
                    <a:pt x="127" y="197"/>
                  </a:cubicBezTo>
                  <a:cubicBezTo>
                    <a:pt x="64" y="197"/>
                    <a:pt x="14" y="173"/>
                    <a:pt x="14" y="143"/>
                  </a:cubicBezTo>
                  <a:cubicBezTo>
                    <a:pt x="14" y="142"/>
                    <a:pt x="14" y="142"/>
                    <a:pt x="14" y="142"/>
                  </a:cubicBezTo>
                  <a:cubicBezTo>
                    <a:pt x="34" y="145"/>
                    <a:pt x="63" y="147"/>
                    <a:pt x="91" y="143"/>
                  </a:cubicBezTo>
                  <a:cubicBezTo>
                    <a:pt x="131" y="136"/>
                    <a:pt x="190" y="154"/>
                    <a:pt x="239" y="1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8" name="Freeform 47"/>
            <p:cNvSpPr/>
            <p:nvPr/>
          </p:nvSpPr>
          <p:spPr bwMode="auto">
            <a:xfrm>
              <a:off x="2809097" y="4486017"/>
              <a:ext cx="1697218" cy="2371983"/>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grpSp>
      <p:sp>
        <p:nvSpPr>
          <p:cNvPr id="81" name="Rectangle 80"/>
          <p:cNvSpPr/>
          <p:nvPr/>
        </p:nvSpPr>
        <p:spPr>
          <a:xfrm>
            <a:off x="5464935" y="3200909"/>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 name="Group 81"/>
          <p:cNvGrpSpPr/>
          <p:nvPr/>
        </p:nvGrpSpPr>
        <p:grpSpPr>
          <a:xfrm>
            <a:off x="5451286" y="3192047"/>
            <a:ext cx="1531172" cy="307777"/>
            <a:chOff x="7183923" y="3575245"/>
            <a:chExt cx="2041562" cy="410242"/>
          </a:xfrm>
        </p:grpSpPr>
        <p:sp>
          <p:nvSpPr>
            <p:cNvPr id="83" name="Rectangle 82"/>
            <p:cNvSpPr/>
            <p:nvPr/>
          </p:nvSpPr>
          <p:spPr>
            <a:xfrm>
              <a:off x="7202120" y="3587057"/>
              <a:ext cx="2023365" cy="327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4" name="Content Placeholder 2"/>
            <p:cNvSpPr txBox="1"/>
            <p:nvPr/>
          </p:nvSpPr>
          <p:spPr>
            <a:xfrm>
              <a:off x="7183923" y="3575245"/>
              <a:ext cx="716890"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50%</a:t>
              </a:r>
            </a:p>
          </p:txBody>
        </p:sp>
      </p:grpSp>
      <p:sp>
        <p:nvSpPr>
          <p:cNvPr id="85" name="Rectangle 84"/>
          <p:cNvSpPr/>
          <p:nvPr/>
        </p:nvSpPr>
        <p:spPr>
          <a:xfrm>
            <a:off x="5464935" y="4311185"/>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49" name="Group 85"/>
          <p:cNvGrpSpPr/>
          <p:nvPr/>
        </p:nvGrpSpPr>
        <p:grpSpPr>
          <a:xfrm>
            <a:off x="5451287" y="4303332"/>
            <a:ext cx="1263373" cy="307777"/>
            <a:chOff x="7183923" y="5056502"/>
            <a:chExt cx="1684497" cy="410242"/>
          </a:xfrm>
        </p:grpSpPr>
        <p:sp>
          <p:nvSpPr>
            <p:cNvPr id="87" name="Rectangle 86"/>
            <p:cNvSpPr/>
            <p:nvPr/>
          </p:nvSpPr>
          <p:spPr>
            <a:xfrm>
              <a:off x="7202120" y="5066968"/>
              <a:ext cx="1666300" cy="3278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8" name="Content Placeholder 2"/>
            <p:cNvSpPr txBox="1"/>
            <p:nvPr/>
          </p:nvSpPr>
          <p:spPr>
            <a:xfrm>
              <a:off x="7183923" y="5056502"/>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45%</a:t>
              </a:r>
            </a:p>
          </p:txBody>
        </p:sp>
      </p:grpSp>
      <p:sp>
        <p:nvSpPr>
          <p:cNvPr id="89" name="Rectangle 88"/>
          <p:cNvSpPr/>
          <p:nvPr/>
        </p:nvSpPr>
        <p:spPr>
          <a:xfrm>
            <a:off x="5464935" y="3938904"/>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0" name="Group 89"/>
          <p:cNvGrpSpPr/>
          <p:nvPr/>
        </p:nvGrpSpPr>
        <p:grpSpPr>
          <a:xfrm>
            <a:off x="5451287" y="3930042"/>
            <a:ext cx="2275056" cy="307777"/>
            <a:chOff x="7183923" y="4558935"/>
            <a:chExt cx="3033408" cy="410242"/>
          </a:xfrm>
        </p:grpSpPr>
        <p:sp>
          <p:nvSpPr>
            <p:cNvPr id="91" name="Rectangle 90"/>
            <p:cNvSpPr/>
            <p:nvPr/>
          </p:nvSpPr>
          <p:spPr>
            <a:xfrm>
              <a:off x="7202120" y="4570747"/>
              <a:ext cx="3015211" cy="3278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2" name="Content Placeholder 2"/>
            <p:cNvSpPr txBox="1"/>
            <p:nvPr/>
          </p:nvSpPr>
          <p:spPr>
            <a:xfrm>
              <a:off x="7183923" y="4558935"/>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75%</a:t>
              </a:r>
            </a:p>
          </p:txBody>
        </p:sp>
      </p:grpSp>
      <p:sp>
        <p:nvSpPr>
          <p:cNvPr id="93" name="Rectangle 92"/>
          <p:cNvSpPr/>
          <p:nvPr/>
        </p:nvSpPr>
        <p:spPr>
          <a:xfrm>
            <a:off x="5464935" y="3566988"/>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1" name="Group 93"/>
          <p:cNvGrpSpPr/>
          <p:nvPr/>
        </p:nvGrpSpPr>
        <p:grpSpPr>
          <a:xfrm>
            <a:off x="5451287" y="3558126"/>
            <a:ext cx="1798971" cy="307777"/>
            <a:chOff x="7183923" y="4063200"/>
            <a:chExt cx="2398628" cy="410242"/>
          </a:xfrm>
        </p:grpSpPr>
        <p:sp>
          <p:nvSpPr>
            <p:cNvPr id="95" name="Rectangle 94"/>
            <p:cNvSpPr/>
            <p:nvPr/>
          </p:nvSpPr>
          <p:spPr>
            <a:xfrm>
              <a:off x="7202120" y="4075012"/>
              <a:ext cx="2380431" cy="327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6" name="Content Placeholder 2"/>
            <p:cNvSpPr txBox="1"/>
            <p:nvPr/>
          </p:nvSpPr>
          <p:spPr>
            <a:xfrm>
              <a:off x="7183923" y="4063200"/>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62%</a:t>
              </a:r>
            </a:p>
          </p:txBody>
        </p:sp>
      </p:grpSp>
      <p:grpSp>
        <p:nvGrpSpPr>
          <p:cNvPr id="52" name="Group 96"/>
          <p:cNvGrpSpPr/>
          <p:nvPr/>
        </p:nvGrpSpPr>
        <p:grpSpPr>
          <a:xfrm>
            <a:off x="5090048" y="3554908"/>
            <a:ext cx="248719" cy="249221"/>
            <a:chOff x="7275629" y="3973834"/>
            <a:chExt cx="464344" cy="465138"/>
          </a:xfrm>
          <a:solidFill>
            <a:schemeClr val="tx2">
              <a:lumMod val="60000"/>
              <a:lumOff val="40000"/>
            </a:schemeClr>
          </a:solidFill>
        </p:grpSpPr>
        <p:sp>
          <p:nvSpPr>
            <p:cNvPr id="98"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99"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0"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1"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2"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3"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3" name="Group 103"/>
          <p:cNvGrpSpPr/>
          <p:nvPr/>
        </p:nvGrpSpPr>
        <p:grpSpPr>
          <a:xfrm>
            <a:off x="5111685" y="4317693"/>
            <a:ext cx="211352" cy="241560"/>
            <a:chOff x="9162373" y="3045147"/>
            <a:chExt cx="406400" cy="464344"/>
          </a:xfrm>
          <a:solidFill>
            <a:schemeClr val="tx2">
              <a:lumMod val="60000"/>
              <a:lumOff val="40000"/>
            </a:schemeClr>
          </a:solidFill>
        </p:grpSpPr>
        <p:sp>
          <p:nvSpPr>
            <p:cNvPr id="105"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6"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7"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8"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4" name="Group 108"/>
          <p:cNvGrpSpPr/>
          <p:nvPr/>
        </p:nvGrpSpPr>
        <p:grpSpPr>
          <a:xfrm>
            <a:off x="5135068" y="3197017"/>
            <a:ext cx="170915" cy="249221"/>
            <a:chOff x="3582988" y="3510757"/>
            <a:chExt cx="319088" cy="465138"/>
          </a:xfrm>
          <a:solidFill>
            <a:schemeClr val="tx2">
              <a:lumMod val="60000"/>
              <a:lumOff val="40000"/>
            </a:schemeClr>
          </a:solidFill>
        </p:grpSpPr>
        <p:sp>
          <p:nvSpPr>
            <p:cNvPr id="110"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11"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Group 111"/>
          <p:cNvGrpSpPr/>
          <p:nvPr/>
        </p:nvGrpSpPr>
        <p:grpSpPr>
          <a:xfrm>
            <a:off x="5121422" y="3936301"/>
            <a:ext cx="186645" cy="249221"/>
            <a:chOff x="2639219" y="3510757"/>
            <a:chExt cx="348456" cy="465138"/>
          </a:xfrm>
          <a:solidFill>
            <a:schemeClr val="tx2">
              <a:lumMod val="60000"/>
              <a:lumOff val="40000"/>
            </a:schemeClr>
          </a:solidFill>
        </p:grpSpPr>
        <p:sp>
          <p:nvSpPr>
            <p:cNvPr id="113"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14"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sp>
        <p:nvSpPr>
          <p:cNvPr id="115" name="TextBox 114"/>
          <p:cNvSpPr txBox="1"/>
          <p:nvPr/>
        </p:nvSpPr>
        <p:spPr>
          <a:xfrm>
            <a:off x="5076058" y="1708448"/>
            <a:ext cx="923971" cy="684803"/>
          </a:xfrm>
          <a:prstGeom prst="rect">
            <a:avLst/>
          </a:prstGeom>
          <a:noFill/>
        </p:spPr>
        <p:txBody>
          <a:bodyPr wrap="none" lIns="68580" tIns="34290" rIns="68580" bIns="34290" rtlCol="0">
            <a:spAutoFit/>
          </a:bodyPr>
          <a:lstStyle/>
          <a:p>
            <a:r>
              <a:rPr lang="en-US" sz="4000" dirty="0">
                <a:solidFill>
                  <a:schemeClr val="accent1"/>
                </a:solidFill>
              </a:rPr>
              <a:t>70K</a:t>
            </a:r>
            <a:endParaRPr lang="en-GB" sz="4000" dirty="0">
              <a:solidFill>
                <a:schemeClr val="accent1"/>
              </a:solidFill>
            </a:endParaRPr>
          </a:p>
        </p:txBody>
      </p:sp>
      <p:sp>
        <p:nvSpPr>
          <p:cNvPr id="116" name="TextBox 115"/>
          <p:cNvSpPr txBox="1"/>
          <p:nvPr/>
        </p:nvSpPr>
        <p:spPr>
          <a:xfrm>
            <a:off x="5090048" y="1480821"/>
            <a:ext cx="1315809" cy="284693"/>
          </a:xfrm>
          <a:prstGeom prst="rect">
            <a:avLst/>
          </a:prstGeom>
          <a:noFill/>
        </p:spPr>
        <p:txBody>
          <a:bodyPr wrap="none" lIns="68580" tIns="34290" rIns="68580" bIns="34290" rtlCol="0">
            <a:spAutoFit/>
          </a:bodyPr>
          <a:lstStyle/>
          <a:p>
            <a:r>
              <a:rPr lang="en-US" sz="1400" dirty="0">
                <a:solidFill>
                  <a:schemeClr val="tx1">
                    <a:lumMod val="75000"/>
                    <a:lumOff val="25000"/>
                  </a:schemeClr>
                </a:solidFill>
              </a:rPr>
              <a:t>DATA DIAGRAM</a:t>
            </a:r>
            <a:endParaRPr lang="en-GB" sz="1400" dirty="0">
              <a:solidFill>
                <a:schemeClr val="tx1">
                  <a:lumMod val="75000"/>
                  <a:lumOff val="25000"/>
                </a:schemeClr>
              </a:solidFill>
            </a:endParaRPr>
          </a:p>
        </p:txBody>
      </p:sp>
      <p:sp>
        <p:nvSpPr>
          <p:cNvPr id="117" name="Rectangle 116"/>
          <p:cNvSpPr/>
          <p:nvPr/>
        </p:nvSpPr>
        <p:spPr>
          <a:xfrm>
            <a:off x="5076058" y="2345568"/>
            <a:ext cx="3079687" cy="461024"/>
          </a:xfrm>
          <a:prstGeom prst="rect">
            <a:avLst/>
          </a:prstGeom>
        </p:spPr>
        <p:txBody>
          <a:bodyPr wrap="square" lIns="68580" tIns="34290" rIns="68580" bIns="34290">
            <a:spAutoFit/>
          </a:bodyPr>
          <a:lstStyle/>
          <a:p>
            <a:pPr>
              <a:lnSpc>
                <a:spcPct val="150000"/>
              </a:lnSpc>
            </a:pPr>
            <a:r>
              <a:rPr lang="zh-CN" altLang="en-US" sz="900" dirty="0">
                <a:solidFill>
                  <a:schemeClr val="bg1"/>
                </a:solidFill>
              </a:rPr>
              <a:t>此处添加详细文本描述，建议与标题相关并符合整体语言风格，语言描述尽量</a:t>
            </a:r>
            <a:endParaRPr lang="en-US" altLang="zh-CN" sz="900" dirty="0">
              <a:solidFill>
                <a:schemeClr val="bg1"/>
              </a:solidFill>
            </a:endParaRPr>
          </a:p>
        </p:txBody>
      </p:sp>
      <p:sp>
        <p:nvSpPr>
          <p:cNvPr id="118" name="Rectangle 117"/>
          <p:cNvSpPr/>
          <p:nvPr/>
        </p:nvSpPr>
        <p:spPr>
          <a:xfrm>
            <a:off x="6027889" y="1852464"/>
            <a:ext cx="2254904" cy="461024"/>
          </a:xfrm>
          <a:prstGeom prst="rect">
            <a:avLst/>
          </a:prstGeom>
        </p:spPr>
        <p:txBody>
          <a:bodyPr wrap="square" lIns="68580" tIns="34290" rIns="68580" bIns="34290">
            <a:spAutoFit/>
          </a:bodyPr>
          <a:lstStyle/>
          <a:p>
            <a:pPr>
              <a:lnSpc>
                <a:spcPct val="150000"/>
              </a:lnSpc>
            </a:pPr>
            <a:r>
              <a:rPr lang="zh-CN" altLang="en-US" sz="900" dirty="0">
                <a:solidFill>
                  <a:schemeClr val="bg1"/>
                </a:solidFill>
              </a:rPr>
              <a:t>此处添加详细文本描述，建议与标题相关并符合整体语言风格，语言描述尽量</a:t>
            </a:r>
            <a:endParaRPr lang="en-US" altLang="zh-CN" sz="900" dirty="0">
              <a:solidFill>
                <a:schemeClr val="bg1"/>
              </a:solidFill>
            </a:endParaRPr>
          </a:p>
        </p:txBody>
      </p:sp>
    </p:spTree>
    <p:extLst>
      <p:ext uri="{BB962C8B-B14F-4D97-AF65-F5344CB8AC3E}">
        <p14:creationId xmlns:p14="http://schemas.microsoft.com/office/powerpoint/2010/main" val="803895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wipe(left)">
                                      <p:cBhvr>
                                        <p:cTn id="13" dur="500"/>
                                        <p:tgtEl>
                                          <p:spTgt spid="11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500"/>
                                        <p:tgtEl>
                                          <p:spTgt spid="11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left)">
                                      <p:cBhvr>
                                        <p:cTn id="21" dur="500"/>
                                        <p:tgtEl>
                                          <p:spTgt spid="118"/>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left)">
                                      <p:cBhvr>
                                        <p:cTn id="25" dur="500"/>
                                        <p:tgtEl>
                                          <p:spTgt spid="117"/>
                                        </p:tgtEl>
                                      </p:cBhvr>
                                    </p:animEffect>
                                  </p:childTnLst>
                                </p:cTn>
                              </p:par>
                            </p:childTnLst>
                          </p:cTn>
                        </p:par>
                        <p:par>
                          <p:cTn id="26" fill="hold">
                            <p:stCondLst>
                              <p:cond delay="3000"/>
                            </p:stCondLst>
                            <p:childTnLst>
                              <p:par>
                                <p:cTn id="27" presetID="53" presetClass="entr" presetSubtype="16"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p:cTn id="29" dur="500" fill="hold"/>
                                        <p:tgtEl>
                                          <p:spTgt spid="54"/>
                                        </p:tgtEl>
                                        <p:attrNameLst>
                                          <p:attrName>ppt_w</p:attrName>
                                        </p:attrNameLst>
                                      </p:cBhvr>
                                      <p:tavLst>
                                        <p:tav tm="0">
                                          <p:val>
                                            <p:fltVal val="0"/>
                                          </p:val>
                                        </p:tav>
                                        <p:tav tm="100000">
                                          <p:val>
                                            <p:strVal val="#ppt_w"/>
                                          </p:val>
                                        </p:tav>
                                      </p:tavLst>
                                    </p:anim>
                                    <p:anim calcmode="lin" valueType="num">
                                      <p:cBhvr>
                                        <p:cTn id="30" dur="500" fill="hold"/>
                                        <p:tgtEl>
                                          <p:spTgt spid="54"/>
                                        </p:tgtEl>
                                        <p:attrNameLst>
                                          <p:attrName>ppt_h</p:attrName>
                                        </p:attrNameLst>
                                      </p:cBhvr>
                                      <p:tavLst>
                                        <p:tav tm="0">
                                          <p:val>
                                            <p:fltVal val="0"/>
                                          </p:val>
                                        </p:tav>
                                        <p:tav tm="100000">
                                          <p:val>
                                            <p:strVal val="#ppt_h"/>
                                          </p:val>
                                        </p:tav>
                                      </p:tavLst>
                                    </p:anim>
                                    <p:animEffect transition="in" filter="fade">
                                      <p:cBhvr>
                                        <p:cTn id="31" dur="500"/>
                                        <p:tgtEl>
                                          <p:spTgt spid="54"/>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left)">
                                      <p:cBhvr>
                                        <p:cTn id="35" dur="500"/>
                                        <p:tgtEl>
                                          <p:spTgt spid="81"/>
                                        </p:tgtEl>
                                      </p:cBhvr>
                                    </p:animEffect>
                                  </p:childTnLst>
                                </p:cTn>
                              </p:par>
                            </p:childTnLst>
                          </p:cTn>
                        </p:par>
                        <p:par>
                          <p:cTn id="36" fill="hold">
                            <p:stCondLst>
                              <p:cond delay="4000"/>
                            </p:stCondLst>
                            <p:childTnLst>
                              <p:par>
                                <p:cTn id="37" presetID="53" presetClass="entr" presetSubtype="16" fill="hold" nodeType="after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p:cTn id="39" dur="500" fill="hold"/>
                                        <p:tgtEl>
                                          <p:spTgt spid="52"/>
                                        </p:tgtEl>
                                        <p:attrNameLst>
                                          <p:attrName>ppt_w</p:attrName>
                                        </p:attrNameLst>
                                      </p:cBhvr>
                                      <p:tavLst>
                                        <p:tav tm="0">
                                          <p:val>
                                            <p:fltVal val="0"/>
                                          </p:val>
                                        </p:tav>
                                        <p:tav tm="100000">
                                          <p:val>
                                            <p:strVal val="#ppt_w"/>
                                          </p:val>
                                        </p:tav>
                                      </p:tavLst>
                                    </p:anim>
                                    <p:anim calcmode="lin" valueType="num">
                                      <p:cBhvr>
                                        <p:cTn id="40" dur="500" fill="hold"/>
                                        <p:tgtEl>
                                          <p:spTgt spid="52"/>
                                        </p:tgtEl>
                                        <p:attrNameLst>
                                          <p:attrName>ppt_h</p:attrName>
                                        </p:attrNameLst>
                                      </p:cBhvr>
                                      <p:tavLst>
                                        <p:tav tm="0">
                                          <p:val>
                                            <p:fltVal val="0"/>
                                          </p:val>
                                        </p:tav>
                                        <p:tav tm="100000">
                                          <p:val>
                                            <p:strVal val="#ppt_h"/>
                                          </p:val>
                                        </p:tav>
                                      </p:tavLst>
                                    </p:anim>
                                    <p:animEffect transition="in" filter="fade">
                                      <p:cBhvr>
                                        <p:cTn id="41" dur="500"/>
                                        <p:tgtEl>
                                          <p:spTgt spid="52"/>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wipe(left)">
                                      <p:cBhvr>
                                        <p:cTn id="45" dur="500"/>
                                        <p:tgtEl>
                                          <p:spTgt spid="93"/>
                                        </p:tgtEl>
                                      </p:cBhvr>
                                    </p:animEffect>
                                  </p:childTnLst>
                                </p:cTn>
                              </p:par>
                            </p:childTnLst>
                          </p:cTn>
                        </p:par>
                        <p:par>
                          <p:cTn id="46" fill="hold">
                            <p:stCondLst>
                              <p:cond delay="5000"/>
                            </p:stCondLst>
                            <p:childTnLst>
                              <p:par>
                                <p:cTn id="47" presetID="53" presetClass="entr" presetSubtype="16" fill="hold" nodeType="after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Effect transition="in" filter="fade">
                                      <p:cBhvr>
                                        <p:cTn id="51" dur="500"/>
                                        <p:tgtEl>
                                          <p:spTgt spid="55"/>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left)">
                                      <p:cBhvr>
                                        <p:cTn id="55" dur="500"/>
                                        <p:tgtEl>
                                          <p:spTgt spid="89"/>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p:cTn id="59" dur="500" fill="hold"/>
                                        <p:tgtEl>
                                          <p:spTgt spid="53"/>
                                        </p:tgtEl>
                                        <p:attrNameLst>
                                          <p:attrName>ppt_w</p:attrName>
                                        </p:attrNameLst>
                                      </p:cBhvr>
                                      <p:tavLst>
                                        <p:tav tm="0">
                                          <p:val>
                                            <p:fltVal val="0"/>
                                          </p:val>
                                        </p:tav>
                                        <p:tav tm="100000">
                                          <p:val>
                                            <p:strVal val="#ppt_w"/>
                                          </p:val>
                                        </p:tav>
                                      </p:tavLst>
                                    </p:anim>
                                    <p:anim calcmode="lin" valueType="num">
                                      <p:cBhvr>
                                        <p:cTn id="60" dur="500" fill="hold"/>
                                        <p:tgtEl>
                                          <p:spTgt spid="53"/>
                                        </p:tgtEl>
                                        <p:attrNameLst>
                                          <p:attrName>ppt_h</p:attrName>
                                        </p:attrNameLst>
                                      </p:cBhvr>
                                      <p:tavLst>
                                        <p:tav tm="0">
                                          <p:val>
                                            <p:fltVal val="0"/>
                                          </p:val>
                                        </p:tav>
                                        <p:tav tm="100000">
                                          <p:val>
                                            <p:strVal val="#ppt_h"/>
                                          </p:val>
                                        </p:tav>
                                      </p:tavLst>
                                    </p:anim>
                                    <p:animEffect transition="in" filter="fade">
                                      <p:cBhvr>
                                        <p:cTn id="61" dur="500"/>
                                        <p:tgtEl>
                                          <p:spTgt spid="53"/>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childTnLst>
                          </p:cTn>
                        </p:par>
                        <p:par>
                          <p:cTn id="66" fill="hold">
                            <p:stCondLst>
                              <p:cond delay="7000"/>
                            </p:stCondLst>
                            <p:childTnLst>
                              <p:par>
                                <p:cTn id="67" presetID="22" presetClass="entr" presetSubtype="8" fill="hold"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500"/>
                                        <p:tgtEl>
                                          <p:spTgt spid="5"/>
                                        </p:tgtEl>
                                      </p:cBhvr>
                                    </p:animEffect>
                                  </p:childTnLst>
                                </p:cTn>
                              </p:par>
                            </p:childTnLst>
                          </p:cTn>
                        </p:par>
                        <p:par>
                          <p:cTn id="70" fill="hold">
                            <p:stCondLst>
                              <p:cond delay="7500"/>
                            </p:stCondLst>
                            <p:childTnLst>
                              <p:par>
                                <p:cTn id="71" presetID="22" presetClass="entr" presetSubtype="8" fill="hold"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500"/>
                                        <p:tgtEl>
                                          <p:spTgt spid="51"/>
                                        </p:tgtEl>
                                      </p:cBhvr>
                                    </p:animEffect>
                                  </p:childTnLst>
                                </p:cTn>
                              </p:par>
                            </p:childTnLst>
                          </p:cTn>
                        </p:par>
                        <p:par>
                          <p:cTn id="74" fill="hold">
                            <p:stCondLst>
                              <p:cond delay="8000"/>
                            </p:stCondLst>
                            <p:childTnLst>
                              <p:par>
                                <p:cTn id="75" presetID="22" presetClass="entr" presetSubtype="8" fill="hold" nodeType="after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left)">
                                      <p:cBhvr>
                                        <p:cTn id="77" dur="500"/>
                                        <p:tgtEl>
                                          <p:spTgt spid="50"/>
                                        </p:tgtEl>
                                      </p:cBhvr>
                                    </p:animEffect>
                                  </p:childTnLst>
                                </p:cTn>
                              </p:par>
                            </p:childTnLst>
                          </p:cTn>
                        </p:par>
                        <p:par>
                          <p:cTn id="78" fill="hold">
                            <p:stCondLst>
                              <p:cond delay="8500"/>
                            </p:stCondLst>
                            <p:childTnLst>
                              <p:par>
                                <p:cTn id="79" presetID="22" presetClass="entr" presetSubtype="8" fill="hold" nodeType="after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left)">
                                      <p:cBhvr>
                                        <p:cTn id="8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P spid="89" grpId="0" animBg="1"/>
      <p:bldP spid="93" grpId="0" animBg="1"/>
      <p:bldP spid="115" grpId="0"/>
      <p:bldP spid="116" grpId="0"/>
      <p:bldP spid="117" grpId="0"/>
      <p:bldP spid="118"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1"/>
          <p:cNvGrpSpPr/>
          <p:nvPr/>
        </p:nvGrpSpPr>
        <p:grpSpPr>
          <a:xfrm>
            <a:off x="3845611" y="3972566"/>
            <a:ext cx="1453973" cy="446256"/>
            <a:chOff x="5127480" y="5295120"/>
            <a:chExt cx="1938631" cy="594824"/>
          </a:xfrm>
          <a:solidFill>
            <a:schemeClr val="accent3">
              <a:alpha val="90000"/>
            </a:schemeClr>
          </a:solidFill>
        </p:grpSpPr>
        <p:sp>
          <p:nvSpPr>
            <p:cNvPr id="53" name="Oval 5"/>
            <p:cNvSpPr>
              <a:spLocks noChangeArrowheads="1"/>
            </p:cNvSpPr>
            <p:nvPr/>
          </p:nvSpPr>
          <p:spPr bwMode="auto">
            <a:xfrm>
              <a:off x="5127480" y="5295120"/>
              <a:ext cx="1938631" cy="594824"/>
            </a:xfrm>
            <a:prstGeom prst="ellipse">
              <a:avLst/>
            </a:prstGeom>
            <a:grpFill/>
            <a:ln>
              <a:noFill/>
            </a:ln>
          </p:spPr>
          <p:txBody>
            <a:bodyPr vert="horz" wrap="square" lIns="91440" tIns="45720" rIns="91440" bIns="45720" numCol="1" anchor="t" anchorCtr="0" compatLnSpc="1"/>
            <a:lstStyle/>
            <a:p>
              <a:endParaRPr lang="id-ID"/>
            </a:p>
          </p:txBody>
        </p:sp>
        <p:sp>
          <p:nvSpPr>
            <p:cNvPr id="54" name="Freeform 6"/>
            <p:cNvSpPr/>
            <p:nvPr/>
          </p:nvSpPr>
          <p:spPr bwMode="auto">
            <a:xfrm>
              <a:off x="5127480" y="5591805"/>
              <a:ext cx="1938631" cy="298139"/>
            </a:xfrm>
            <a:custGeom>
              <a:avLst/>
              <a:gdLst>
                <a:gd name="T0" fmla="*/ 434 w 868"/>
                <a:gd name="T1" fmla="*/ 102 h 133"/>
                <a:gd name="T2" fmla="*/ 868 w 868"/>
                <a:gd name="T3" fmla="*/ 0 h 133"/>
                <a:gd name="T4" fmla="*/ 868 w 868"/>
                <a:gd name="T5" fmla="*/ 0 h 133"/>
                <a:gd name="T6" fmla="*/ 434 w 868"/>
                <a:gd name="T7" fmla="*/ 133 h 133"/>
                <a:gd name="T8" fmla="*/ 0 w 868"/>
                <a:gd name="T9" fmla="*/ 0 h 133"/>
                <a:gd name="T10" fmla="*/ 0 w 868"/>
                <a:gd name="T11" fmla="*/ 0 h 133"/>
                <a:gd name="T12" fmla="*/ 434 w 868"/>
                <a:gd name="T13" fmla="*/ 102 h 133"/>
              </a:gdLst>
              <a:ahLst/>
              <a:cxnLst>
                <a:cxn ang="0">
                  <a:pos x="T0" y="T1"/>
                </a:cxn>
                <a:cxn ang="0">
                  <a:pos x="T2" y="T3"/>
                </a:cxn>
                <a:cxn ang="0">
                  <a:pos x="T4" y="T5"/>
                </a:cxn>
                <a:cxn ang="0">
                  <a:pos x="T6" y="T7"/>
                </a:cxn>
                <a:cxn ang="0">
                  <a:pos x="T8" y="T9"/>
                </a:cxn>
                <a:cxn ang="0">
                  <a:pos x="T10" y="T11"/>
                </a:cxn>
                <a:cxn ang="0">
                  <a:pos x="T12" y="T13"/>
                </a:cxn>
              </a:cxnLst>
              <a:rect l="0" t="0" r="r" b="b"/>
              <a:pathLst>
                <a:path w="868" h="133">
                  <a:moveTo>
                    <a:pt x="434" y="102"/>
                  </a:moveTo>
                  <a:cubicBezTo>
                    <a:pt x="644" y="102"/>
                    <a:pt x="821" y="59"/>
                    <a:pt x="868" y="0"/>
                  </a:cubicBezTo>
                  <a:cubicBezTo>
                    <a:pt x="868" y="0"/>
                    <a:pt x="868" y="0"/>
                    <a:pt x="868" y="0"/>
                  </a:cubicBezTo>
                  <a:cubicBezTo>
                    <a:pt x="868" y="74"/>
                    <a:pt x="674" y="133"/>
                    <a:pt x="434" y="133"/>
                  </a:cubicBezTo>
                  <a:cubicBezTo>
                    <a:pt x="194" y="133"/>
                    <a:pt x="0" y="74"/>
                    <a:pt x="0" y="0"/>
                  </a:cubicBezTo>
                  <a:cubicBezTo>
                    <a:pt x="0" y="0"/>
                    <a:pt x="0" y="0"/>
                    <a:pt x="0" y="0"/>
                  </a:cubicBezTo>
                  <a:cubicBezTo>
                    <a:pt x="47" y="59"/>
                    <a:pt x="224" y="102"/>
                    <a:pt x="434" y="102"/>
                  </a:cubicBezTo>
                  <a:close/>
                </a:path>
              </a:pathLst>
            </a:custGeom>
            <a:grpFill/>
            <a:ln>
              <a:noFill/>
            </a:ln>
          </p:spPr>
          <p:txBody>
            <a:bodyPr vert="horz" wrap="square" lIns="91440" tIns="45720" rIns="91440" bIns="45720" numCol="1" anchor="t" anchorCtr="0" compatLnSpc="1"/>
            <a:lstStyle/>
            <a:p>
              <a:endParaRPr lang="id-ID"/>
            </a:p>
          </p:txBody>
        </p:sp>
      </p:grpSp>
      <p:grpSp>
        <p:nvGrpSpPr>
          <p:cNvPr id="3" name="Group 54"/>
          <p:cNvGrpSpPr/>
          <p:nvPr/>
        </p:nvGrpSpPr>
        <p:grpSpPr>
          <a:xfrm>
            <a:off x="3356953" y="3525220"/>
            <a:ext cx="2432378" cy="625194"/>
            <a:chOff x="4475937" y="4698842"/>
            <a:chExt cx="3243170" cy="833335"/>
          </a:xfrm>
          <a:solidFill>
            <a:schemeClr val="accent5">
              <a:alpha val="90000"/>
            </a:schemeClr>
          </a:solidFill>
        </p:grpSpPr>
        <p:sp>
          <p:nvSpPr>
            <p:cNvPr id="56" name="Oval 7"/>
            <p:cNvSpPr>
              <a:spLocks noChangeArrowheads="1"/>
            </p:cNvSpPr>
            <p:nvPr/>
          </p:nvSpPr>
          <p:spPr bwMode="auto">
            <a:xfrm>
              <a:off x="4475937" y="4698842"/>
              <a:ext cx="3243170" cy="833335"/>
            </a:xfrm>
            <a:prstGeom prst="ellipse">
              <a:avLst/>
            </a:prstGeom>
            <a:grpFill/>
            <a:ln>
              <a:noFill/>
            </a:ln>
          </p:spPr>
          <p:txBody>
            <a:bodyPr vert="horz" wrap="square" lIns="91440" tIns="45720" rIns="91440" bIns="45720" numCol="1" anchor="t" anchorCtr="0" compatLnSpc="1"/>
            <a:lstStyle/>
            <a:p>
              <a:endParaRPr lang="id-ID"/>
            </a:p>
          </p:txBody>
        </p:sp>
        <p:sp>
          <p:nvSpPr>
            <p:cNvPr id="57" name="Freeform 8"/>
            <p:cNvSpPr/>
            <p:nvPr/>
          </p:nvSpPr>
          <p:spPr bwMode="auto">
            <a:xfrm>
              <a:off x="4475937" y="5116237"/>
              <a:ext cx="3243170" cy="415940"/>
            </a:xfrm>
            <a:custGeom>
              <a:avLst/>
              <a:gdLst>
                <a:gd name="T0" fmla="*/ 726 w 1452"/>
                <a:gd name="T1" fmla="*/ 142 h 186"/>
                <a:gd name="T2" fmla="*/ 1452 w 1452"/>
                <a:gd name="T3" fmla="*/ 0 h 186"/>
                <a:gd name="T4" fmla="*/ 1452 w 1452"/>
                <a:gd name="T5" fmla="*/ 0 h 186"/>
                <a:gd name="T6" fmla="*/ 726 w 1452"/>
                <a:gd name="T7" fmla="*/ 186 h 186"/>
                <a:gd name="T8" fmla="*/ 0 w 1452"/>
                <a:gd name="T9" fmla="*/ 0 h 186"/>
                <a:gd name="T10" fmla="*/ 0 w 1452"/>
                <a:gd name="T11" fmla="*/ 0 h 186"/>
                <a:gd name="T12" fmla="*/ 726 w 1452"/>
                <a:gd name="T13" fmla="*/ 142 h 186"/>
              </a:gdLst>
              <a:ahLst/>
              <a:cxnLst>
                <a:cxn ang="0">
                  <a:pos x="T0" y="T1"/>
                </a:cxn>
                <a:cxn ang="0">
                  <a:pos x="T2" y="T3"/>
                </a:cxn>
                <a:cxn ang="0">
                  <a:pos x="T4" y="T5"/>
                </a:cxn>
                <a:cxn ang="0">
                  <a:pos x="T6" y="T7"/>
                </a:cxn>
                <a:cxn ang="0">
                  <a:pos x="T8" y="T9"/>
                </a:cxn>
                <a:cxn ang="0">
                  <a:pos x="T10" y="T11"/>
                </a:cxn>
                <a:cxn ang="0">
                  <a:pos x="T12" y="T13"/>
                </a:cxn>
              </a:cxnLst>
              <a:rect l="0" t="0" r="r" b="b"/>
              <a:pathLst>
                <a:path w="1452" h="186">
                  <a:moveTo>
                    <a:pt x="726" y="142"/>
                  </a:moveTo>
                  <a:cubicBezTo>
                    <a:pt x="1078" y="142"/>
                    <a:pt x="1372" y="81"/>
                    <a:pt x="1452" y="0"/>
                  </a:cubicBezTo>
                  <a:cubicBezTo>
                    <a:pt x="1452" y="0"/>
                    <a:pt x="1452" y="0"/>
                    <a:pt x="1452" y="0"/>
                  </a:cubicBezTo>
                  <a:cubicBezTo>
                    <a:pt x="1452" y="103"/>
                    <a:pt x="1127" y="186"/>
                    <a:pt x="726" y="186"/>
                  </a:cubicBezTo>
                  <a:cubicBezTo>
                    <a:pt x="325" y="186"/>
                    <a:pt x="0" y="103"/>
                    <a:pt x="0" y="0"/>
                  </a:cubicBezTo>
                  <a:cubicBezTo>
                    <a:pt x="0" y="0"/>
                    <a:pt x="0" y="0"/>
                    <a:pt x="0" y="0"/>
                  </a:cubicBezTo>
                  <a:cubicBezTo>
                    <a:pt x="79" y="81"/>
                    <a:pt x="374" y="142"/>
                    <a:pt x="726" y="142"/>
                  </a:cubicBezTo>
                  <a:close/>
                </a:path>
              </a:pathLst>
            </a:custGeom>
            <a:grpFill/>
            <a:ln>
              <a:noFill/>
            </a:ln>
          </p:spPr>
          <p:txBody>
            <a:bodyPr vert="horz" wrap="square" lIns="91440" tIns="45720" rIns="91440" bIns="45720" numCol="1" anchor="t" anchorCtr="0" compatLnSpc="1"/>
            <a:lstStyle/>
            <a:p>
              <a:endParaRPr lang="id-ID"/>
            </a:p>
          </p:txBody>
        </p:sp>
      </p:grpSp>
      <p:grpSp>
        <p:nvGrpSpPr>
          <p:cNvPr id="4" name="Group 57"/>
          <p:cNvGrpSpPr/>
          <p:nvPr/>
        </p:nvGrpSpPr>
        <p:grpSpPr>
          <a:xfrm>
            <a:off x="3128986" y="3036411"/>
            <a:ext cx="2888312" cy="732121"/>
            <a:chOff x="4171981" y="4047299"/>
            <a:chExt cx="3851083" cy="975860"/>
          </a:xfrm>
          <a:solidFill>
            <a:schemeClr val="accent1">
              <a:alpha val="90000"/>
            </a:schemeClr>
          </a:solidFill>
        </p:grpSpPr>
        <p:sp>
          <p:nvSpPr>
            <p:cNvPr id="59" name="Oval 9"/>
            <p:cNvSpPr>
              <a:spLocks noChangeArrowheads="1"/>
            </p:cNvSpPr>
            <p:nvPr/>
          </p:nvSpPr>
          <p:spPr bwMode="auto">
            <a:xfrm>
              <a:off x="4171981" y="4047299"/>
              <a:ext cx="3851083" cy="975860"/>
            </a:xfrm>
            <a:prstGeom prst="ellipse">
              <a:avLst/>
            </a:prstGeom>
            <a:grpFill/>
            <a:ln>
              <a:noFill/>
            </a:ln>
          </p:spPr>
          <p:txBody>
            <a:bodyPr vert="horz" wrap="square" lIns="91440" tIns="45720" rIns="91440" bIns="45720" numCol="1" anchor="t" anchorCtr="0" compatLnSpc="1"/>
            <a:lstStyle/>
            <a:p>
              <a:endParaRPr lang="id-ID"/>
            </a:p>
          </p:txBody>
        </p:sp>
        <p:sp>
          <p:nvSpPr>
            <p:cNvPr id="60" name="Freeform 10"/>
            <p:cNvSpPr/>
            <p:nvPr/>
          </p:nvSpPr>
          <p:spPr bwMode="auto">
            <a:xfrm>
              <a:off x="4171981" y="4533047"/>
              <a:ext cx="3851083" cy="490112"/>
            </a:xfrm>
            <a:custGeom>
              <a:avLst/>
              <a:gdLst>
                <a:gd name="T0" fmla="*/ 862 w 1724"/>
                <a:gd name="T1" fmla="*/ 168 h 219"/>
                <a:gd name="T2" fmla="*/ 1724 w 1724"/>
                <a:gd name="T3" fmla="*/ 0 h 219"/>
                <a:gd name="T4" fmla="*/ 1724 w 1724"/>
                <a:gd name="T5" fmla="*/ 1 h 219"/>
                <a:gd name="T6" fmla="*/ 862 w 1724"/>
                <a:gd name="T7" fmla="*/ 219 h 219"/>
                <a:gd name="T8" fmla="*/ 0 w 1724"/>
                <a:gd name="T9" fmla="*/ 1 h 219"/>
                <a:gd name="T10" fmla="*/ 0 w 1724"/>
                <a:gd name="T11" fmla="*/ 0 h 219"/>
                <a:gd name="T12" fmla="*/ 862 w 1724"/>
                <a:gd name="T13" fmla="*/ 168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8"/>
                  </a:moveTo>
                  <a:cubicBezTo>
                    <a:pt x="1280" y="168"/>
                    <a:pt x="1630" y="96"/>
                    <a:pt x="1724" y="0"/>
                  </a:cubicBezTo>
                  <a:cubicBezTo>
                    <a:pt x="1724" y="1"/>
                    <a:pt x="1724" y="1"/>
                    <a:pt x="1724" y="1"/>
                  </a:cubicBezTo>
                  <a:cubicBezTo>
                    <a:pt x="1724" y="121"/>
                    <a:pt x="1338" y="219"/>
                    <a:pt x="862" y="219"/>
                  </a:cubicBezTo>
                  <a:cubicBezTo>
                    <a:pt x="386" y="219"/>
                    <a:pt x="0" y="121"/>
                    <a:pt x="0" y="1"/>
                  </a:cubicBezTo>
                  <a:cubicBezTo>
                    <a:pt x="0" y="1"/>
                    <a:pt x="0" y="1"/>
                    <a:pt x="0" y="0"/>
                  </a:cubicBezTo>
                  <a:cubicBezTo>
                    <a:pt x="94" y="96"/>
                    <a:pt x="444" y="168"/>
                    <a:pt x="862" y="168"/>
                  </a:cubicBezTo>
                  <a:close/>
                </a:path>
              </a:pathLst>
            </a:custGeom>
            <a:grpFill/>
            <a:ln>
              <a:noFill/>
            </a:ln>
          </p:spPr>
          <p:txBody>
            <a:bodyPr vert="horz" wrap="square" lIns="91440" tIns="45720" rIns="91440" bIns="45720" numCol="1" anchor="t" anchorCtr="0" compatLnSpc="1"/>
            <a:lstStyle/>
            <a:p>
              <a:endParaRPr lang="id-ID"/>
            </a:p>
          </p:txBody>
        </p:sp>
      </p:grpSp>
      <p:grpSp>
        <p:nvGrpSpPr>
          <p:cNvPr id="5" name="Group 60"/>
          <p:cNvGrpSpPr/>
          <p:nvPr/>
        </p:nvGrpSpPr>
        <p:grpSpPr>
          <a:xfrm>
            <a:off x="3042816" y="2498505"/>
            <a:ext cx="3059561" cy="830320"/>
            <a:chOff x="4057088" y="3330311"/>
            <a:chExt cx="4079414" cy="1106751"/>
          </a:xfrm>
          <a:solidFill>
            <a:schemeClr val="accent5">
              <a:alpha val="90000"/>
            </a:schemeClr>
          </a:solidFill>
        </p:grpSpPr>
        <p:sp>
          <p:nvSpPr>
            <p:cNvPr id="62" name="Oval 11"/>
            <p:cNvSpPr>
              <a:spLocks noChangeArrowheads="1"/>
            </p:cNvSpPr>
            <p:nvPr/>
          </p:nvSpPr>
          <p:spPr bwMode="auto">
            <a:xfrm>
              <a:off x="4057088" y="3330311"/>
              <a:ext cx="4079414" cy="1106751"/>
            </a:xfrm>
            <a:prstGeom prst="ellipse">
              <a:avLst/>
            </a:prstGeom>
            <a:grpFill/>
            <a:ln>
              <a:noFill/>
            </a:ln>
          </p:spPr>
          <p:txBody>
            <a:bodyPr vert="horz" wrap="square" lIns="91440" tIns="45720" rIns="91440" bIns="45720" numCol="1" anchor="t" anchorCtr="0" compatLnSpc="1"/>
            <a:lstStyle/>
            <a:p>
              <a:endParaRPr lang="id-ID"/>
            </a:p>
          </p:txBody>
        </p:sp>
        <p:sp>
          <p:nvSpPr>
            <p:cNvPr id="87" name="Freeform 12"/>
            <p:cNvSpPr/>
            <p:nvPr/>
          </p:nvSpPr>
          <p:spPr bwMode="auto">
            <a:xfrm>
              <a:off x="4057088" y="3884413"/>
              <a:ext cx="4079414" cy="552648"/>
            </a:xfrm>
            <a:custGeom>
              <a:avLst/>
              <a:gdLst>
                <a:gd name="T0" fmla="*/ 913 w 1826"/>
                <a:gd name="T1" fmla="*/ 189 h 248"/>
                <a:gd name="T2" fmla="*/ 0 w 1826"/>
                <a:gd name="T3" fmla="*/ 0 h 248"/>
                <a:gd name="T4" fmla="*/ 0 w 1826"/>
                <a:gd name="T5" fmla="*/ 0 h 248"/>
                <a:gd name="T6" fmla="*/ 913 w 1826"/>
                <a:gd name="T7" fmla="*/ 248 h 248"/>
                <a:gd name="T8" fmla="*/ 1826 w 1826"/>
                <a:gd name="T9" fmla="*/ 0 h 248"/>
                <a:gd name="T10" fmla="*/ 1826 w 1826"/>
                <a:gd name="T11" fmla="*/ 0 h 248"/>
                <a:gd name="T12" fmla="*/ 913 w 1826"/>
                <a:gd name="T13" fmla="*/ 189 h 248"/>
              </a:gdLst>
              <a:ahLst/>
              <a:cxnLst>
                <a:cxn ang="0">
                  <a:pos x="T0" y="T1"/>
                </a:cxn>
                <a:cxn ang="0">
                  <a:pos x="T2" y="T3"/>
                </a:cxn>
                <a:cxn ang="0">
                  <a:pos x="T4" y="T5"/>
                </a:cxn>
                <a:cxn ang="0">
                  <a:pos x="T6" y="T7"/>
                </a:cxn>
                <a:cxn ang="0">
                  <a:pos x="T8" y="T9"/>
                </a:cxn>
                <a:cxn ang="0">
                  <a:pos x="T10" y="T11"/>
                </a:cxn>
                <a:cxn ang="0">
                  <a:pos x="T12" y="T13"/>
                </a:cxn>
              </a:cxnLst>
              <a:rect l="0" t="0" r="r" b="b"/>
              <a:pathLst>
                <a:path w="1826" h="248">
                  <a:moveTo>
                    <a:pt x="913" y="189"/>
                  </a:moveTo>
                  <a:cubicBezTo>
                    <a:pt x="471" y="189"/>
                    <a:pt x="100" y="109"/>
                    <a:pt x="0" y="0"/>
                  </a:cubicBezTo>
                  <a:cubicBezTo>
                    <a:pt x="0" y="0"/>
                    <a:pt x="0" y="0"/>
                    <a:pt x="0" y="0"/>
                  </a:cubicBezTo>
                  <a:cubicBezTo>
                    <a:pt x="0" y="137"/>
                    <a:pt x="409" y="248"/>
                    <a:pt x="913" y="248"/>
                  </a:cubicBezTo>
                  <a:cubicBezTo>
                    <a:pt x="1417" y="248"/>
                    <a:pt x="1826" y="137"/>
                    <a:pt x="1826" y="0"/>
                  </a:cubicBezTo>
                  <a:cubicBezTo>
                    <a:pt x="1826" y="0"/>
                    <a:pt x="1826" y="0"/>
                    <a:pt x="1826" y="0"/>
                  </a:cubicBezTo>
                  <a:cubicBezTo>
                    <a:pt x="1726" y="109"/>
                    <a:pt x="1355" y="189"/>
                    <a:pt x="913" y="189"/>
                  </a:cubicBezTo>
                  <a:close/>
                </a:path>
              </a:pathLst>
            </a:custGeom>
            <a:grpFill/>
            <a:ln>
              <a:noFill/>
            </a:ln>
          </p:spPr>
          <p:txBody>
            <a:bodyPr vert="horz" wrap="square" lIns="91440" tIns="45720" rIns="91440" bIns="45720" numCol="1" anchor="t" anchorCtr="0" compatLnSpc="1"/>
            <a:lstStyle/>
            <a:p>
              <a:endParaRPr lang="id-ID"/>
            </a:p>
          </p:txBody>
        </p:sp>
      </p:grpSp>
      <p:grpSp>
        <p:nvGrpSpPr>
          <p:cNvPr id="6" name="Group 87"/>
          <p:cNvGrpSpPr/>
          <p:nvPr/>
        </p:nvGrpSpPr>
        <p:grpSpPr>
          <a:xfrm>
            <a:off x="3128986" y="2091528"/>
            <a:ext cx="2888312" cy="733213"/>
            <a:chOff x="4171981" y="2787843"/>
            <a:chExt cx="3851083" cy="977315"/>
          </a:xfrm>
          <a:solidFill>
            <a:schemeClr val="accent3">
              <a:alpha val="90000"/>
            </a:schemeClr>
          </a:solidFill>
        </p:grpSpPr>
        <p:sp>
          <p:nvSpPr>
            <p:cNvPr id="89" name="Oval 13"/>
            <p:cNvSpPr>
              <a:spLocks noChangeArrowheads="1"/>
            </p:cNvSpPr>
            <p:nvPr/>
          </p:nvSpPr>
          <p:spPr bwMode="auto">
            <a:xfrm>
              <a:off x="4171981" y="2787843"/>
              <a:ext cx="3851083" cy="977314"/>
            </a:xfrm>
            <a:prstGeom prst="ellipse">
              <a:avLst/>
            </a:prstGeom>
            <a:grpFill/>
            <a:ln>
              <a:noFill/>
            </a:ln>
          </p:spPr>
          <p:txBody>
            <a:bodyPr vert="horz" wrap="square" lIns="91440" tIns="45720" rIns="91440" bIns="45720" numCol="1" anchor="t" anchorCtr="0" compatLnSpc="1"/>
            <a:lstStyle/>
            <a:p>
              <a:endParaRPr lang="id-ID"/>
            </a:p>
          </p:txBody>
        </p:sp>
        <p:sp>
          <p:nvSpPr>
            <p:cNvPr id="90" name="Freeform 14"/>
            <p:cNvSpPr/>
            <p:nvPr/>
          </p:nvSpPr>
          <p:spPr bwMode="auto">
            <a:xfrm>
              <a:off x="4171981" y="3276501"/>
              <a:ext cx="3851083" cy="488657"/>
            </a:xfrm>
            <a:custGeom>
              <a:avLst/>
              <a:gdLst>
                <a:gd name="T0" fmla="*/ 862 w 1724"/>
                <a:gd name="T1" fmla="*/ 167 h 219"/>
                <a:gd name="T2" fmla="*/ 0 w 1724"/>
                <a:gd name="T3" fmla="*/ 0 h 219"/>
                <a:gd name="T4" fmla="*/ 0 w 1724"/>
                <a:gd name="T5" fmla="*/ 0 h 219"/>
                <a:gd name="T6" fmla="*/ 862 w 1724"/>
                <a:gd name="T7" fmla="*/ 219 h 219"/>
                <a:gd name="T8" fmla="*/ 1724 w 1724"/>
                <a:gd name="T9" fmla="*/ 0 h 219"/>
                <a:gd name="T10" fmla="*/ 1724 w 1724"/>
                <a:gd name="T11" fmla="*/ 0 h 219"/>
                <a:gd name="T12" fmla="*/ 862 w 1724"/>
                <a:gd name="T13" fmla="*/ 167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7"/>
                  </a:moveTo>
                  <a:cubicBezTo>
                    <a:pt x="444" y="167"/>
                    <a:pt x="94" y="96"/>
                    <a:pt x="0" y="0"/>
                  </a:cubicBezTo>
                  <a:cubicBezTo>
                    <a:pt x="0" y="0"/>
                    <a:pt x="0" y="0"/>
                    <a:pt x="0" y="0"/>
                  </a:cubicBezTo>
                  <a:cubicBezTo>
                    <a:pt x="0" y="121"/>
                    <a:pt x="386" y="219"/>
                    <a:pt x="862" y="219"/>
                  </a:cubicBezTo>
                  <a:cubicBezTo>
                    <a:pt x="1338" y="219"/>
                    <a:pt x="1724" y="121"/>
                    <a:pt x="1724" y="0"/>
                  </a:cubicBezTo>
                  <a:cubicBezTo>
                    <a:pt x="1724" y="0"/>
                    <a:pt x="1724" y="0"/>
                    <a:pt x="1724" y="0"/>
                  </a:cubicBezTo>
                  <a:cubicBezTo>
                    <a:pt x="1630" y="96"/>
                    <a:pt x="1280" y="167"/>
                    <a:pt x="862" y="167"/>
                  </a:cubicBezTo>
                  <a:close/>
                </a:path>
              </a:pathLst>
            </a:custGeom>
            <a:grpFill/>
            <a:ln>
              <a:noFill/>
            </a:ln>
          </p:spPr>
          <p:txBody>
            <a:bodyPr vert="horz" wrap="square" lIns="91440" tIns="45720" rIns="91440" bIns="45720" numCol="1" anchor="t" anchorCtr="0" compatLnSpc="1"/>
            <a:lstStyle/>
            <a:p>
              <a:endParaRPr lang="id-ID"/>
            </a:p>
          </p:txBody>
        </p:sp>
      </p:grpSp>
      <p:grpSp>
        <p:nvGrpSpPr>
          <p:cNvPr id="7" name="Group 90"/>
          <p:cNvGrpSpPr/>
          <p:nvPr/>
        </p:nvGrpSpPr>
        <p:grpSpPr>
          <a:xfrm>
            <a:off x="3356953" y="1709647"/>
            <a:ext cx="2432378" cy="626286"/>
            <a:chOff x="4475937" y="2278826"/>
            <a:chExt cx="3243170" cy="834790"/>
          </a:xfrm>
          <a:solidFill>
            <a:schemeClr val="accent5">
              <a:alpha val="90000"/>
            </a:schemeClr>
          </a:solidFill>
        </p:grpSpPr>
        <p:sp>
          <p:nvSpPr>
            <p:cNvPr id="92" name="Oval 15"/>
            <p:cNvSpPr>
              <a:spLocks noChangeArrowheads="1"/>
            </p:cNvSpPr>
            <p:nvPr/>
          </p:nvSpPr>
          <p:spPr bwMode="auto">
            <a:xfrm>
              <a:off x="4475937" y="2278826"/>
              <a:ext cx="3243170" cy="834789"/>
            </a:xfrm>
            <a:prstGeom prst="ellipse">
              <a:avLst/>
            </a:prstGeom>
            <a:grpFill/>
            <a:ln>
              <a:noFill/>
            </a:ln>
            <a:effectLst/>
          </p:spPr>
          <p:txBody>
            <a:bodyPr vert="horz" wrap="square" lIns="91440" tIns="45720" rIns="91440" bIns="45720" numCol="1" anchor="t" anchorCtr="0" compatLnSpc="1"/>
            <a:lstStyle/>
            <a:p>
              <a:endParaRPr lang="id-ID"/>
            </a:p>
          </p:txBody>
        </p:sp>
        <p:sp>
          <p:nvSpPr>
            <p:cNvPr id="93" name="Freeform 16"/>
            <p:cNvSpPr/>
            <p:nvPr/>
          </p:nvSpPr>
          <p:spPr bwMode="auto">
            <a:xfrm>
              <a:off x="4475937" y="2696221"/>
              <a:ext cx="3243170" cy="417395"/>
            </a:xfrm>
            <a:custGeom>
              <a:avLst/>
              <a:gdLst>
                <a:gd name="T0" fmla="*/ 726 w 1452"/>
                <a:gd name="T1" fmla="*/ 143 h 187"/>
                <a:gd name="T2" fmla="*/ 0 w 1452"/>
                <a:gd name="T3" fmla="*/ 0 h 187"/>
                <a:gd name="T4" fmla="*/ 0 w 1452"/>
                <a:gd name="T5" fmla="*/ 0 h 187"/>
                <a:gd name="T6" fmla="*/ 726 w 1452"/>
                <a:gd name="T7" fmla="*/ 187 h 187"/>
                <a:gd name="T8" fmla="*/ 1452 w 1452"/>
                <a:gd name="T9" fmla="*/ 0 h 187"/>
                <a:gd name="T10" fmla="*/ 1452 w 1452"/>
                <a:gd name="T11" fmla="*/ 0 h 187"/>
                <a:gd name="T12" fmla="*/ 726 w 1452"/>
                <a:gd name="T13" fmla="*/ 143 h 187"/>
              </a:gdLst>
              <a:ahLst/>
              <a:cxnLst>
                <a:cxn ang="0">
                  <a:pos x="T0" y="T1"/>
                </a:cxn>
                <a:cxn ang="0">
                  <a:pos x="T2" y="T3"/>
                </a:cxn>
                <a:cxn ang="0">
                  <a:pos x="T4" y="T5"/>
                </a:cxn>
                <a:cxn ang="0">
                  <a:pos x="T6" y="T7"/>
                </a:cxn>
                <a:cxn ang="0">
                  <a:pos x="T8" y="T9"/>
                </a:cxn>
                <a:cxn ang="0">
                  <a:pos x="T10" y="T11"/>
                </a:cxn>
                <a:cxn ang="0">
                  <a:pos x="T12" y="T13"/>
                </a:cxn>
              </a:cxnLst>
              <a:rect l="0" t="0" r="r" b="b"/>
              <a:pathLst>
                <a:path w="1452" h="187">
                  <a:moveTo>
                    <a:pt x="726" y="143"/>
                  </a:moveTo>
                  <a:cubicBezTo>
                    <a:pt x="374" y="143"/>
                    <a:pt x="79" y="82"/>
                    <a:pt x="0" y="0"/>
                  </a:cubicBezTo>
                  <a:cubicBezTo>
                    <a:pt x="0" y="0"/>
                    <a:pt x="0" y="0"/>
                    <a:pt x="0" y="0"/>
                  </a:cubicBezTo>
                  <a:cubicBezTo>
                    <a:pt x="0" y="103"/>
                    <a:pt x="325" y="187"/>
                    <a:pt x="726" y="187"/>
                  </a:cubicBezTo>
                  <a:cubicBezTo>
                    <a:pt x="1127" y="187"/>
                    <a:pt x="1452" y="103"/>
                    <a:pt x="1452" y="0"/>
                  </a:cubicBezTo>
                  <a:cubicBezTo>
                    <a:pt x="1452" y="0"/>
                    <a:pt x="1452" y="0"/>
                    <a:pt x="1452" y="0"/>
                  </a:cubicBezTo>
                  <a:cubicBezTo>
                    <a:pt x="1372" y="82"/>
                    <a:pt x="1078" y="143"/>
                    <a:pt x="726" y="143"/>
                  </a:cubicBezTo>
                  <a:close/>
                </a:path>
              </a:pathLst>
            </a:custGeom>
            <a:grpFill/>
            <a:ln>
              <a:noFill/>
            </a:ln>
          </p:spPr>
          <p:txBody>
            <a:bodyPr vert="horz" wrap="square" lIns="91440" tIns="45720" rIns="91440" bIns="45720" numCol="1" anchor="t" anchorCtr="0" compatLnSpc="1"/>
            <a:lstStyle/>
            <a:p>
              <a:endParaRPr lang="id-ID"/>
            </a:p>
          </p:txBody>
        </p:sp>
      </p:grpSp>
      <p:grpSp>
        <p:nvGrpSpPr>
          <p:cNvPr id="8" name="Group 93"/>
          <p:cNvGrpSpPr/>
          <p:nvPr/>
        </p:nvGrpSpPr>
        <p:grpSpPr>
          <a:xfrm>
            <a:off x="3845611" y="1406324"/>
            <a:ext cx="1453973" cy="433163"/>
            <a:chOff x="5127480" y="1874520"/>
            <a:chExt cx="1938631" cy="577372"/>
          </a:xfrm>
          <a:solidFill>
            <a:schemeClr val="accent1">
              <a:alpha val="90000"/>
            </a:schemeClr>
          </a:solidFill>
        </p:grpSpPr>
        <p:sp>
          <p:nvSpPr>
            <p:cNvPr id="95" name="Oval 17"/>
            <p:cNvSpPr>
              <a:spLocks noChangeArrowheads="1"/>
            </p:cNvSpPr>
            <p:nvPr/>
          </p:nvSpPr>
          <p:spPr bwMode="auto">
            <a:xfrm>
              <a:off x="5127480" y="1874520"/>
              <a:ext cx="1938631" cy="577372"/>
            </a:xfrm>
            <a:prstGeom prst="ellipse">
              <a:avLst/>
            </a:prstGeom>
            <a:grpFill/>
            <a:ln>
              <a:noFill/>
            </a:ln>
          </p:spPr>
          <p:txBody>
            <a:bodyPr vert="horz" wrap="square" lIns="91440" tIns="45720" rIns="91440" bIns="45720" numCol="1" anchor="t" anchorCtr="0" compatLnSpc="1"/>
            <a:lstStyle/>
            <a:p>
              <a:endParaRPr lang="id-ID"/>
            </a:p>
          </p:txBody>
        </p:sp>
        <p:sp>
          <p:nvSpPr>
            <p:cNvPr id="96" name="Freeform 18"/>
            <p:cNvSpPr/>
            <p:nvPr/>
          </p:nvSpPr>
          <p:spPr bwMode="auto">
            <a:xfrm>
              <a:off x="5127480" y="2162479"/>
              <a:ext cx="1938631" cy="289413"/>
            </a:xfrm>
            <a:custGeom>
              <a:avLst/>
              <a:gdLst>
                <a:gd name="T0" fmla="*/ 434 w 868"/>
                <a:gd name="T1" fmla="*/ 100 h 130"/>
                <a:gd name="T2" fmla="*/ 0 w 868"/>
                <a:gd name="T3" fmla="*/ 0 h 130"/>
                <a:gd name="T4" fmla="*/ 0 w 868"/>
                <a:gd name="T5" fmla="*/ 1 h 130"/>
                <a:gd name="T6" fmla="*/ 434 w 868"/>
                <a:gd name="T7" fmla="*/ 130 h 130"/>
                <a:gd name="T8" fmla="*/ 868 w 868"/>
                <a:gd name="T9" fmla="*/ 1 h 130"/>
                <a:gd name="T10" fmla="*/ 868 w 868"/>
                <a:gd name="T11" fmla="*/ 0 h 130"/>
                <a:gd name="T12" fmla="*/ 434 w 868"/>
                <a:gd name="T13" fmla="*/ 100 h 130"/>
              </a:gdLst>
              <a:ahLst/>
              <a:cxnLst>
                <a:cxn ang="0">
                  <a:pos x="T0" y="T1"/>
                </a:cxn>
                <a:cxn ang="0">
                  <a:pos x="T2" y="T3"/>
                </a:cxn>
                <a:cxn ang="0">
                  <a:pos x="T4" y="T5"/>
                </a:cxn>
                <a:cxn ang="0">
                  <a:pos x="T6" y="T7"/>
                </a:cxn>
                <a:cxn ang="0">
                  <a:pos x="T8" y="T9"/>
                </a:cxn>
                <a:cxn ang="0">
                  <a:pos x="T10" y="T11"/>
                </a:cxn>
                <a:cxn ang="0">
                  <a:pos x="T12" y="T13"/>
                </a:cxn>
              </a:cxnLst>
              <a:rect l="0" t="0" r="r" b="b"/>
              <a:pathLst>
                <a:path w="868" h="130">
                  <a:moveTo>
                    <a:pt x="434" y="100"/>
                  </a:moveTo>
                  <a:cubicBezTo>
                    <a:pt x="224" y="100"/>
                    <a:pt x="47" y="57"/>
                    <a:pt x="0" y="0"/>
                  </a:cubicBezTo>
                  <a:cubicBezTo>
                    <a:pt x="0" y="0"/>
                    <a:pt x="0" y="0"/>
                    <a:pt x="0" y="1"/>
                  </a:cubicBezTo>
                  <a:cubicBezTo>
                    <a:pt x="0" y="72"/>
                    <a:pt x="194" y="130"/>
                    <a:pt x="434" y="130"/>
                  </a:cubicBezTo>
                  <a:cubicBezTo>
                    <a:pt x="674" y="130"/>
                    <a:pt x="868" y="72"/>
                    <a:pt x="868" y="1"/>
                  </a:cubicBezTo>
                  <a:cubicBezTo>
                    <a:pt x="868" y="0"/>
                    <a:pt x="868" y="0"/>
                    <a:pt x="868" y="0"/>
                  </a:cubicBezTo>
                  <a:cubicBezTo>
                    <a:pt x="821" y="57"/>
                    <a:pt x="644" y="100"/>
                    <a:pt x="434" y="100"/>
                  </a:cubicBezTo>
                  <a:close/>
                </a:path>
              </a:pathLst>
            </a:custGeom>
            <a:grpFill/>
            <a:ln>
              <a:noFill/>
            </a:ln>
          </p:spPr>
          <p:txBody>
            <a:bodyPr vert="horz" wrap="square" lIns="91440" tIns="45720" rIns="91440" bIns="45720" numCol="1" anchor="t" anchorCtr="0" compatLnSpc="1"/>
            <a:lstStyle/>
            <a:p>
              <a:endParaRPr lang="id-ID"/>
            </a:p>
          </p:txBody>
        </p:sp>
      </p:grpSp>
      <p:grpSp>
        <p:nvGrpSpPr>
          <p:cNvPr id="9" name="Group 96"/>
          <p:cNvGrpSpPr/>
          <p:nvPr/>
        </p:nvGrpSpPr>
        <p:grpSpPr>
          <a:xfrm>
            <a:off x="903433" y="1705724"/>
            <a:ext cx="2070263" cy="630209"/>
            <a:chOff x="1012530" y="2172794"/>
            <a:chExt cx="2548554" cy="840019"/>
          </a:xfrm>
        </p:grpSpPr>
        <p:sp>
          <p:nvSpPr>
            <p:cNvPr id="98" name="Oval 97"/>
            <p:cNvSpPr/>
            <p:nvPr/>
          </p:nvSpPr>
          <p:spPr>
            <a:xfrm flipH="1">
              <a:off x="2975297" y="2172794"/>
              <a:ext cx="585787" cy="6309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AU" sz="1400" dirty="0">
                <a:solidFill>
                  <a:schemeClr val="bg1"/>
                </a:solidFill>
                <a:latin typeface="FontAwesome" pitchFamily="2" charset="0"/>
              </a:endParaRPr>
            </a:p>
          </p:txBody>
        </p:sp>
        <p:sp>
          <p:nvSpPr>
            <p:cNvPr id="99" name="Text Placeholder 32"/>
            <p:cNvSpPr txBox="1"/>
            <p:nvPr/>
          </p:nvSpPr>
          <p:spPr>
            <a:xfrm flipH="1">
              <a:off x="1012530" y="2452972"/>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0" name="Text Placeholder 33"/>
            <p:cNvSpPr txBox="1"/>
            <p:nvPr/>
          </p:nvSpPr>
          <p:spPr>
            <a:xfrm flipH="1">
              <a:off x="1014651" y="2172794"/>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0" name="Group 100"/>
          <p:cNvGrpSpPr/>
          <p:nvPr/>
        </p:nvGrpSpPr>
        <p:grpSpPr>
          <a:xfrm>
            <a:off x="903433" y="2717700"/>
            <a:ext cx="2070263" cy="630209"/>
            <a:chOff x="1012530" y="3521679"/>
            <a:chExt cx="2548554" cy="840019"/>
          </a:xfrm>
        </p:grpSpPr>
        <p:sp>
          <p:nvSpPr>
            <p:cNvPr id="102" name="Oval 101"/>
            <p:cNvSpPr/>
            <p:nvPr/>
          </p:nvSpPr>
          <p:spPr>
            <a:xfrm flipH="1">
              <a:off x="2975297" y="3521679"/>
              <a:ext cx="585787"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3" name="Text Placeholder 32"/>
            <p:cNvSpPr txBox="1"/>
            <p:nvPr/>
          </p:nvSpPr>
          <p:spPr>
            <a:xfrm flipH="1">
              <a:off x="1012530" y="3801857"/>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4" name="Text Placeholder 33"/>
            <p:cNvSpPr txBox="1"/>
            <p:nvPr/>
          </p:nvSpPr>
          <p:spPr>
            <a:xfrm flipH="1">
              <a:off x="1014651" y="3521679"/>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1" name="Group 104"/>
          <p:cNvGrpSpPr/>
          <p:nvPr/>
        </p:nvGrpSpPr>
        <p:grpSpPr>
          <a:xfrm>
            <a:off x="903433" y="3730317"/>
            <a:ext cx="2070263" cy="630209"/>
            <a:chOff x="1012530" y="4871418"/>
            <a:chExt cx="2548554" cy="840019"/>
          </a:xfrm>
        </p:grpSpPr>
        <p:sp>
          <p:nvSpPr>
            <p:cNvPr id="106" name="Oval 105"/>
            <p:cNvSpPr/>
            <p:nvPr/>
          </p:nvSpPr>
          <p:spPr>
            <a:xfrm flipH="1">
              <a:off x="2975297" y="4871418"/>
              <a:ext cx="585787" cy="630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AU" sz="1400" dirty="0">
                <a:solidFill>
                  <a:schemeClr val="bg1"/>
                </a:solidFill>
                <a:latin typeface="FontAwesome" pitchFamily="2" charset="0"/>
              </a:endParaRPr>
            </a:p>
          </p:txBody>
        </p:sp>
        <p:sp>
          <p:nvSpPr>
            <p:cNvPr id="107" name="Text Placeholder 32"/>
            <p:cNvSpPr txBox="1"/>
            <p:nvPr/>
          </p:nvSpPr>
          <p:spPr>
            <a:xfrm flipH="1">
              <a:off x="1012530" y="5151596"/>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8" name="Text Placeholder 33"/>
            <p:cNvSpPr txBox="1"/>
            <p:nvPr/>
          </p:nvSpPr>
          <p:spPr>
            <a:xfrm flipH="1">
              <a:off x="1014651" y="4871418"/>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2" name="Group 108"/>
          <p:cNvGrpSpPr/>
          <p:nvPr/>
        </p:nvGrpSpPr>
        <p:grpSpPr>
          <a:xfrm>
            <a:off x="6416514" y="1705724"/>
            <a:ext cx="2070261" cy="630209"/>
            <a:chOff x="8626356" y="2250714"/>
            <a:chExt cx="2548552" cy="840019"/>
          </a:xfrm>
        </p:grpSpPr>
        <p:sp>
          <p:nvSpPr>
            <p:cNvPr id="110" name="Oval 109"/>
            <p:cNvSpPr/>
            <p:nvPr/>
          </p:nvSpPr>
          <p:spPr>
            <a:xfrm>
              <a:off x="8626356" y="2250714"/>
              <a:ext cx="582526"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1"/>
                </a:solidFill>
                <a:latin typeface="FontAwesome" pitchFamily="2" charset="0"/>
              </a:endParaRPr>
            </a:p>
          </p:txBody>
        </p:sp>
        <p:sp>
          <p:nvSpPr>
            <p:cNvPr id="111" name="Text Placeholder 32"/>
            <p:cNvSpPr txBox="1"/>
            <p:nvPr/>
          </p:nvSpPr>
          <p:spPr>
            <a:xfrm>
              <a:off x="9448547" y="2530892"/>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2" name="Text Placeholder 33"/>
            <p:cNvSpPr txBox="1"/>
            <p:nvPr/>
          </p:nvSpPr>
          <p:spPr>
            <a:xfrm>
              <a:off x="9434261" y="2250714"/>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3" name="Group 112"/>
          <p:cNvGrpSpPr/>
          <p:nvPr/>
        </p:nvGrpSpPr>
        <p:grpSpPr>
          <a:xfrm>
            <a:off x="6416514" y="2659242"/>
            <a:ext cx="2070261" cy="630209"/>
            <a:chOff x="8626356" y="3521679"/>
            <a:chExt cx="2548552" cy="840019"/>
          </a:xfrm>
        </p:grpSpPr>
        <p:sp>
          <p:nvSpPr>
            <p:cNvPr id="114" name="Oval 113"/>
            <p:cNvSpPr/>
            <p:nvPr/>
          </p:nvSpPr>
          <p:spPr>
            <a:xfrm>
              <a:off x="8626356" y="3521679"/>
              <a:ext cx="582526" cy="630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FontAwesome" pitchFamily="2" charset="0"/>
                </a:rPr>
                <a:t></a:t>
              </a:r>
            </a:p>
          </p:txBody>
        </p:sp>
        <p:sp>
          <p:nvSpPr>
            <p:cNvPr id="115" name="Text Placeholder 32"/>
            <p:cNvSpPr txBox="1"/>
            <p:nvPr/>
          </p:nvSpPr>
          <p:spPr>
            <a:xfrm>
              <a:off x="9448547" y="3801857"/>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6" name="Text Placeholder 33"/>
            <p:cNvSpPr txBox="1"/>
            <p:nvPr/>
          </p:nvSpPr>
          <p:spPr>
            <a:xfrm>
              <a:off x="9434261" y="3521679"/>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4" name="Group 116"/>
          <p:cNvGrpSpPr/>
          <p:nvPr/>
        </p:nvGrpSpPr>
        <p:grpSpPr>
          <a:xfrm>
            <a:off x="6416514" y="3671859"/>
            <a:ext cx="2070261" cy="630209"/>
            <a:chOff x="8626356" y="4871418"/>
            <a:chExt cx="2548552" cy="840019"/>
          </a:xfrm>
        </p:grpSpPr>
        <p:sp>
          <p:nvSpPr>
            <p:cNvPr id="118" name="Oval 117"/>
            <p:cNvSpPr/>
            <p:nvPr/>
          </p:nvSpPr>
          <p:spPr>
            <a:xfrm>
              <a:off x="8626356" y="4871418"/>
              <a:ext cx="585787"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1"/>
                </a:solidFill>
                <a:latin typeface="FontAwesome" pitchFamily="2" charset="0"/>
              </a:endParaRPr>
            </a:p>
          </p:txBody>
        </p:sp>
        <p:sp>
          <p:nvSpPr>
            <p:cNvPr id="119" name="Text Placeholder 32"/>
            <p:cNvSpPr txBox="1"/>
            <p:nvPr/>
          </p:nvSpPr>
          <p:spPr>
            <a:xfrm>
              <a:off x="9448547" y="5151596"/>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20" name="Text Placeholder 33"/>
            <p:cNvSpPr txBox="1"/>
            <p:nvPr/>
          </p:nvSpPr>
          <p:spPr>
            <a:xfrm>
              <a:off x="9434261" y="4871418"/>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spTree>
    <p:extLst>
      <p:ext uri="{BB962C8B-B14F-4D97-AF65-F5344CB8AC3E}">
        <p14:creationId xmlns:p14="http://schemas.microsoft.com/office/powerpoint/2010/main" val="21858188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inVertic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arn(inVertic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30"/>
          <p:cNvGrpSpPr/>
          <p:nvPr/>
        </p:nvGrpSpPr>
        <p:grpSpPr>
          <a:xfrm>
            <a:off x="2415539" y="2347685"/>
            <a:ext cx="4259581" cy="2797403"/>
            <a:chOff x="2494956" y="1977519"/>
            <a:chExt cx="3763312" cy="3172332"/>
          </a:xfrm>
        </p:grpSpPr>
        <p:sp>
          <p:nvSpPr>
            <p:cNvPr id="34" name="Freeform 5"/>
            <p:cNvSpPr>
              <a:spLocks/>
            </p:cNvSpPr>
            <p:nvPr/>
          </p:nvSpPr>
          <p:spPr bwMode="auto">
            <a:xfrm>
              <a:off x="2494956" y="2660392"/>
              <a:ext cx="1657913" cy="2489459"/>
            </a:xfrm>
            <a:custGeom>
              <a:avLst/>
              <a:gdLst>
                <a:gd name="T0" fmla="*/ 417 w 492"/>
                <a:gd name="T1" fmla="*/ 473 h 789"/>
                <a:gd name="T2" fmla="*/ 273 w 492"/>
                <a:gd name="T3" fmla="*/ 181 h 789"/>
                <a:gd name="T4" fmla="*/ 22 w 492"/>
                <a:gd name="T5" fmla="*/ 2 h 789"/>
                <a:gd name="T6" fmla="*/ 2 w 492"/>
                <a:gd name="T7" fmla="*/ 14 h 789"/>
                <a:gd name="T8" fmla="*/ 14 w 492"/>
                <a:gd name="T9" fmla="*/ 34 h 789"/>
                <a:gd name="T10" fmla="*/ 29 w 492"/>
                <a:gd name="T11" fmla="*/ 37 h 789"/>
                <a:gd name="T12" fmla="*/ 387 w 492"/>
                <a:gd name="T13" fmla="*/ 483 h 789"/>
                <a:gd name="T14" fmla="*/ 460 w 492"/>
                <a:gd name="T15" fmla="*/ 789 h 789"/>
                <a:gd name="T16" fmla="*/ 476 w 492"/>
                <a:gd name="T17" fmla="*/ 789 h 789"/>
                <a:gd name="T18" fmla="*/ 492 w 492"/>
                <a:gd name="T19" fmla="*/ 789 h 789"/>
                <a:gd name="T20" fmla="*/ 417 w 492"/>
                <a:gd name="T21" fmla="*/ 47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789">
                  <a:moveTo>
                    <a:pt x="417" y="473"/>
                  </a:moveTo>
                  <a:cubicBezTo>
                    <a:pt x="378" y="355"/>
                    <a:pt x="329" y="257"/>
                    <a:pt x="273" y="181"/>
                  </a:cubicBezTo>
                  <a:cubicBezTo>
                    <a:pt x="201" y="85"/>
                    <a:pt x="117" y="25"/>
                    <a:pt x="22" y="2"/>
                  </a:cubicBezTo>
                  <a:cubicBezTo>
                    <a:pt x="13" y="0"/>
                    <a:pt x="5" y="6"/>
                    <a:pt x="2" y="14"/>
                  </a:cubicBezTo>
                  <a:cubicBezTo>
                    <a:pt x="0" y="23"/>
                    <a:pt x="6" y="31"/>
                    <a:pt x="14" y="34"/>
                  </a:cubicBezTo>
                  <a:cubicBezTo>
                    <a:pt x="19" y="35"/>
                    <a:pt x="24" y="36"/>
                    <a:pt x="29" y="37"/>
                  </a:cubicBezTo>
                  <a:cubicBezTo>
                    <a:pt x="219" y="92"/>
                    <a:pt x="328" y="308"/>
                    <a:pt x="387" y="483"/>
                  </a:cubicBezTo>
                  <a:cubicBezTo>
                    <a:pt x="426" y="601"/>
                    <a:pt x="448" y="716"/>
                    <a:pt x="460" y="789"/>
                  </a:cubicBezTo>
                  <a:cubicBezTo>
                    <a:pt x="476" y="789"/>
                    <a:pt x="476" y="789"/>
                    <a:pt x="476" y="789"/>
                  </a:cubicBezTo>
                  <a:cubicBezTo>
                    <a:pt x="492" y="789"/>
                    <a:pt x="492" y="789"/>
                    <a:pt x="492" y="789"/>
                  </a:cubicBezTo>
                  <a:cubicBezTo>
                    <a:pt x="481" y="715"/>
                    <a:pt x="458" y="596"/>
                    <a:pt x="417" y="473"/>
                  </a:cubicBez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5" name="Freeform 6"/>
            <p:cNvSpPr>
              <a:spLocks/>
            </p:cNvSpPr>
            <p:nvPr/>
          </p:nvSpPr>
          <p:spPr bwMode="auto">
            <a:xfrm>
              <a:off x="4618123" y="2651748"/>
              <a:ext cx="1640145" cy="2498103"/>
            </a:xfrm>
            <a:custGeom>
              <a:avLst/>
              <a:gdLst>
                <a:gd name="T0" fmla="*/ 489 w 491"/>
                <a:gd name="T1" fmla="*/ 14 h 789"/>
                <a:gd name="T2" fmla="*/ 470 w 491"/>
                <a:gd name="T3" fmla="*/ 2 h 789"/>
                <a:gd name="T4" fmla="*/ 219 w 491"/>
                <a:gd name="T5" fmla="*/ 181 h 789"/>
                <a:gd name="T6" fmla="*/ 74 w 491"/>
                <a:gd name="T7" fmla="*/ 473 h 789"/>
                <a:gd name="T8" fmla="*/ 0 w 491"/>
                <a:gd name="T9" fmla="*/ 789 h 789"/>
                <a:gd name="T10" fmla="*/ 16 w 491"/>
                <a:gd name="T11" fmla="*/ 789 h 789"/>
                <a:gd name="T12" fmla="*/ 32 w 491"/>
                <a:gd name="T13" fmla="*/ 789 h 789"/>
                <a:gd name="T14" fmla="*/ 105 w 491"/>
                <a:gd name="T15" fmla="*/ 483 h 789"/>
                <a:gd name="T16" fmla="*/ 463 w 491"/>
                <a:gd name="T17" fmla="*/ 37 h 789"/>
                <a:gd name="T18" fmla="*/ 477 w 491"/>
                <a:gd name="T19" fmla="*/ 34 h 789"/>
                <a:gd name="T20" fmla="*/ 489 w 491"/>
                <a:gd name="T21" fmla="*/ 14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789">
                  <a:moveTo>
                    <a:pt x="489" y="14"/>
                  </a:moveTo>
                  <a:cubicBezTo>
                    <a:pt x="487" y="6"/>
                    <a:pt x="479" y="0"/>
                    <a:pt x="470" y="2"/>
                  </a:cubicBezTo>
                  <a:cubicBezTo>
                    <a:pt x="375" y="25"/>
                    <a:pt x="291" y="85"/>
                    <a:pt x="219" y="181"/>
                  </a:cubicBezTo>
                  <a:cubicBezTo>
                    <a:pt x="163" y="257"/>
                    <a:pt x="114" y="355"/>
                    <a:pt x="74" y="473"/>
                  </a:cubicBezTo>
                  <a:cubicBezTo>
                    <a:pt x="33" y="596"/>
                    <a:pt x="11" y="715"/>
                    <a:pt x="0" y="789"/>
                  </a:cubicBezTo>
                  <a:cubicBezTo>
                    <a:pt x="16" y="789"/>
                    <a:pt x="16" y="789"/>
                    <a:pt x="16" y="789"/>
                  </a:cubicBezTo>
                  <a:cubicBezTo>
                    <a:pt x="32" y="789"/>
                    <a:pt x="32" y="789"/>
                    <a:pt x="32" y="789"/>
                  </a:cubicBezTo>
                  <a:cubicBezTo>
                    <a:pt x="43" y="716"/>
                    <a:pt x="65" y="601"/>
                    <a:pt x="105" y="483"/>
                  </a:cubicBezTo>
                  <a:cubicBezTo>
                    <a:pt x="163" y="309"/>
                    <a:pt x="272" y="92"/>
                    <a:pt x="463" y="37"/>
                  </a:cubicBezTo>
                  <a:cubicBezTo>
                    <a:pt x="468" y="36"/>
                    <a:pt x="473" y="35"/>
                    <a:pt x="477" y="34"/>
                  </a:cubicBezTo>
                  <a:cubicBezTo>
                    <a:pt x="486" y="31"/>
                    <a:pt x="491" y="23"/>
                    <a:pt x="489" y="14"/>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6" name="Freeform 7"/>
            <p:cNvSpPr>
              <a:spLocks/>
            </p:cNvSpPr>
            <p:nvPr/>
          </p:nvSpPr>
          <p:spPr bwMode="auto">
            <a:xfrm>
              <a:off x="3829050" y="1977519"/>
              <a:ext cx="427038" cy="3172332"/>
            </a:xfrm>
            <a:custGeom>
              <a:avLst/>
              <a:gdLst>
                <a:gd name="T0" fmla="*/ 33 w 110"/>
                <a:gd name="T1" fmla="*/ 13 h 869"/>
                <a:gd name="T2" fmla="*/ 13 w 110"/>
                <a:gd name="T3" fmla="*/ 3 h 869"/>
                <a:gd name="T4" fmla="*/ 2 w 110"/>
                <a:gd name="T5" fmla="*/ 23 h 869"/>
                <a:gd name="T6" fmla="*/ 25 w 110"/>
                <a:gd name="T7" fmla="*/ 107 h 869"/>
                <a:gd name="T8" fmla="*/ 76 w 110"/>
                <a:gd name="T9" fmla="*/ 760 h 869"/>
                <a:gd name="T10" fmla="*/ 75 w 110"/>
                <a:gd name="T11" fmla="*/ 869 h 869"/>
                <a:gd name="T12" fmla="*/ 84 w 110"/>
                <a:gd name="T13" fmla="*/ 869 h 869"/>
                <a:gd name="T14" fmla="*/ 91 w 110"/>
                <a:gd name="T15" fmla="*/ 869 h 869"/>
                <a:gd name="T16" fmla="*/ 107 w 110"/>
                <a:gd name="T17" fmla="*/ 869 h 869"/>
                <a:gd name="T18" fmla="*/ 33 w 110"/>
                <a:gd name="T19" fmla="*/ 1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33" y="13"/>
                  </a:moveTo>
                  <a:cubicBezTo>
                    <a:pt x="30" y="5"/>
                    <a:pt x="21" y="0"/>
                    <a:pt x="13" y="3"/>
                  </a:cubicBezTo>
                  <a:cubicBezTo>
                    <a:pt x="4" y="6"/>
                    <a:pt x="0" y="15"/>
                    <a:pt x="2" y="23"/>
                  </a:cubicBezTo>
                  <a:cubicBezTo>
                    <a:pt x="11" y="48"/>
                    <a:pt x="18" y="77"/>
                    <a:pt x="25" y="107"/>
                  </a:cubicBezTo>
                  <a:cubicBezTo>
                    <a:pt x="66" y="301"/>
                    <a:pt x="75" y="580"/>
                    <a:pt x="76" y="760"/>
                  </a:cubicBezTo>
                  <a:cubicBezTo>
                    <a:pt x="76" y="803"/>
                    <a:pt x="76" y="840"/>
                    <a:pt x="75" y="869"/>
                  </a:cubicBezTo>
                  <a:cubicBezTo>
                    <a:pt x="84" y="869"/>
                    <a:pt x="84" y="869"/>
                    <a:pt x="84" y="869"/>
                  </a:cubicBezTo>
                  <a:cubicBezTo>
                    <a:pt x="91" y="869"/>
                    <a:pt x="91" y="869"/>
                    <a:pt x="91" y="869"/>
                  </a:cubicBezTo>
                  <a:cubicBezTo>
                    <a:pt x="107" y="869"/>
                    <a:pt x="107" y="869"/>
                    <a:pt x="107" y="869"/>
                  </a:cubicBezTo>
                  <a:cubicBezTo>
                    <a:pt x="110" y="693"/>
                    <a:pt x="108" y="246"/>
                    <a:pt x="33" y="13"/>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8" name="Freeform 8"/>
            <p:cNvSpPr>
              <a:spLocks/>
            </p:cNvSpPr>
            <p:nvPr/>
          </p:nvSpPr>
          <p:spPr bwMode="auto">
            <a:xfrm>
              <a:off x="4502150" y="1977519"/>
              <a:ext cx="427038" cy="3172332"/>
            </a:xfrm>
            <a:custGeom>
              <a:avLst/>
              <a:gdLst>
                <a:gd name="T0" fmla="*/ 97 w 110"/>
                <a:gd name="T1" fmla="*/ 3 h 869"/>
                <a:gd name="T2" fmla="*/ 77 w 110"/>
                <a:gd name="T3" fmla="*/ 13 h 869"/>
                <a:gd name="T4" fmla="*/ 2 w 110"/>
                <a:gd name="T5" fmla="*/ 869 h 869"/>
                <a:gd name="T6" fmla="*/ 19 w 110"/>
                <a:gd name="T7" fmla="*/ 869 h 869"/>
                <a:gd name="T8" fmla="*/ 26 w 110"/>
                <a:gd name="T9" fmla="*/ 869 h 869"/>
                <a:gd name="T10" fmla="*/ 35 w 110"/>
                <a:gd name="T11" fmla="*/ 869 h 869"/>
                <a:gd name="T12" fmla="*/ 34 w 110"/>
                <a:gd name="T13" fmla="*/ 760 h 869"/>
                <a:gd name="T14" fmla="*/ 85 w 110"/>
                <a:gd name="T15" fmla="*/ 107 h 869"/>
                <a:gd name="T16" fmla="*/ 107 w 110"/>
                <a:gd name="T17" fmla="*/ 23 h 869"/>
                <a:gd name="T18" fmla="*/ 97 w 110"/>
                <a:gd name="T19" fmla="*/ 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97" y="3"/>
                  </a:moveTo>
                  <a:cubicBezTo>
                    <a:pt x="89" y="0"/>
                    <a:pt x="80" y="5"/>
                    <a:pt x="77" y="13"/>
                  </a:cubicBezTo>
                  <a:cubicBezTo>
                    <a:pt x="1" y="246"/>
                    <a:pt x="0" y="693"/>
                    <a:pt x="2" y="869"/>
                  </a:cubicBezTo>
                  <a:cubicBezTo>
                    <a:pt x="19" y="869"/>
                    <a:pt x="19" y="869"/>
                    <a:pt x="19" y="869"/>
                  </a:cubicBezTo>
                  <a:cubicBezTo>
                    <a:pt x="26" y="869"/>
                    <a:pt x="26" y="869"/>
                    <a:pt x="26" y="869"/>
                  </a:cubicBezTo>
                  <a:cubicBezTo>
                    <a:pt x="35" y="869"/>
                    <a:pt x="35" y="869"/>
                    <a:pt x="35" y="869"/>
                  </a:cubicBezTo>
                  <a:cubicBezTo>
                    <a:pt x="34" y="840"/>
                    <a:pt x="34" y="803"/>
                    <a:pt x="34" y="760"/>
                  </a:cubicBezTo>
                  <a:cubicBezTo>
                    <a:pt x="35" y="580"/>
                    <a:pt x="44" y="301"/>
                    <a:pt x="85" y="107"/>
                  </a:cubicBezTo>
                  <a:cubicBezTo>
                    <a:pt x="92" y="77"/>
                    <a:pt x="99" y="48"/>
                    <a:pt x="107" y="23"/>
                  </a:cubicBezTo>
                  <a:cubicBezTo>
                    <a:pt x="110" y="15"/>
                    <a:pt x="105" y="6"/>
                    <a:pt x="97" y="3"/>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grpSp>
      <p:grpSp>
        <p:nvGrpSpPr>
          <p:cNvPr id="3" name="组合 38"/>
          <p:cNvGrpSpPr/>
          <p:nvPr/>
        </p:nvGrpSpPr>
        <p:grpSpPr>
          <a:xfrm>
            <a:off x="1501140" y="2667824"/>
            <a:ext cx="609600" cy="609788"/>
            <a:chOff x="1661160" y="2430780"/>
            <a:chExt cx="609600" cy="609600"/>
          </a:xfrm>
          <a:solidFill>
            <a:schemeClr val="accent1"/>
          </a:solidFill>
        </p:grpSpPr>
        <p:sp>
          <p:nvSpPr>
            <p:cNvPr id="42" name="椭圆 41"/>
            <p:cNvSpPr/>
            <p:nvPr/>
          </p:nvSpPr>
          <p:spPr>
            <a:xfrm>
              <a:off x="1661160" y="243078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43" name="Freeform 5"/>
            <p:cNvSpPr>
              <a:spLocks noEditPoints="1"/>
            </p:cNvSpPr>
            <p:nvPr/>
          </p:nvSpPr>
          <p:spPr bwMode="auto">
            <a:xfrm>
              <a:off x="1825625" y="2574925"/>
              <a:ext cx="282575" cy="320675"/>
            </a:xfrm>
            <a:custGeom>
              <a:avLst/>
              <a:gdLst>
                <a:gd name="T0" fmla="*/ 1451 w 2904"/>
                <a:gd name="T1" fmla="*/ 0 h 3295"/>
                <a:gd name="T2" fmla="*/ 0 w 2904"/>
                <a:gd name="T3" fmla="*/ 425 h 3295"/>
                <a:gd name="T4" fmla="*/ 1451 w 2904"/>
                <a:gd name="T5" fmla="*/ 3295 h 3295"/>
                <a:gd name="T6" fmla="*/ 2904 w 2904"/>
                <a:gd name="T7" fmla="*/ 425 h 3295"/>
                <a:gd name="T8" fmla="*/ 2694 w 2904"/>
                <a:gd name="T9" fmla="*/ 1967 h 3295"/>
                <a:gd name="T10" fmla="*/ 208 w 2904"/>
                <a:gd name="T11" fmla="*/ 1967 h 3295"/>
                <a:gd name="T12" fmla="*/ 798 w 2904"/>
                <a:gd name="T13" fmla="*/ 571 h 3295"/>
                <a:gd name="T14" fmla="*/ 2104 w 2904"/>
                <a:gd name="T15" fmla="*/ 571 h 3295"/>
                <a:gd name="T16" fmla="*/ 2694 w 2904"/>
                <a:gd name="T17" fmla="*/ 1967 h 3295"/>
                <a:gd name="T18" fmla="*/ 885 w 2904"/>
                <a:gd name="T19" fmla="*/ 943 h 3295"/>
                <a:gd name="T20" fmla="*/ 695 w 2904"/>
                <a:gd name="T21" fmla="*/ 1307 h 3295"/>
                <a:gd name="T22" fmla="*/ 597 w 2904"/>
                <a:gd name="T23" fmla="*/ 1562 h 3295"/>
                <a:gd name="T24" fmla="*/ 662 w 2904"/>
                <a:gd name="T25" fmla="*/ 1613 h 3295"/>
                <a:gd name="T26" fmla="*/ 720 w 2904"/>
                <a:gd name="T27" fmla="*/ 1564 h 3295"/>
                <a:gd name="T28" fmla="*/ 973 w 2904"/>
                <a:gd name="T29" fmla="*/ 2236 h 3295"/>
                <a:gd name="T30" fmla="*/ 1053 w 2904"/>
                <a:gd name="T31" fmla="*/ 1198 h 3295"/>
                <a:gd name="T32" fmla="*/ 1146 w 2904"/>
                <a:gd name="T33" fmla="*/ 1035 h 3295"/>
                <a:gd name="T34" fmla="*/ 1923 w 2904"/>
                <a:gd name="T35" fmla="*/ 1727 h 3295"/>
                <a:gd name="T36" fmla="*/ 2268 w 2904"/>
                <a:gd name="T37" fmla="*/ 1611 h 3295"/>
                <a:gd name="T38" fmla="*/ 1811 w 2904"/>
                <a:gd name="T39" fmla="*/ 1455 h 3295"/>
                <a:gd name="T40" fmla="*/ 2148 w 2904"/>
                <a:gd name="T41" fmla="*/ 1408 h 3295"/>
                <a:gd name="T42" fmla="*/ 2182 w 2904"/>
                <a:gd name="T43" fmla="*/ 1158 h 3295"/>
                <a:gd name="T44" fmla="*/ 2051 w 2904"/>
                <a:gd name="T45" fmla="*/ 989 h 3295"/>
                <a:gd name="T46" fmla="*/ 1414 w 2904"/>
                <a:gd name="T47" fmla="*/ 1024 h 3295"/>
                <a:gd name="T48" fmla="*/ 1163 w 2904"/>
                <a:gd name="T49" fmla="*/ 993 h 3295"/>
                <a:gd name="T50" fmla="*/ 1414 w 2904"/>
                <a:gd name="T51" fmla="*/ 1479 h 3295"/>
                <a:gd name="T52" fmla="*/ 1547 w 2904"/>
                <a:gd name="T53" fmla="*/ 1455 h 3295"/>
                <a:gd name="T54" fmla="*/ 1076 w 2904"/>
                <a:gd name="T55" fmla="*/ 1611 h 3295"/>
                <a:gd name="T56" fmla="*/ 1318 w 2904"/>
                <a:gd name="T57" fmla="*/ 1727 h 3295"/>
                <a:gd name="T58" fmla="*/ 1254 w 2904"/>
                <a:gd name="T59" fmla="*/ 1909 h 3295"/>
                <a:gd name="T60" fmla="*/ 1076 w 2904"/>
                <a:gd name="T61" fmla="*/ 2126 h 3295"/>
                <a:gd name="T62" fmla="*/ 1327 w 2904"/>
                <a:gd name="T63" fmla="*/ 2094 h 3295"/>
                <a:gd name="T64" fmla="*/ 1505 w 2904"/>
                <a:gd name="T65" fmla="*/ 1875 h 3295"/>
                <a:gd name="T66" fmla="*/ 1547 w 2904"/>
                <a:gd name="T67" fmla="*/ 2234 h 3295"/>
                <a:gd name="T68" fmla="*/ 1811 w 2904"/>
                <a:gd name="T69" fmla="*/ 1787 h 3295"/>
                <a:gd name="T70" fmla="*/ 1928 w 2904"/>
                <a:gd name="T71" fmla="*/ 1976 h 3295"/>
                <a:gd name="T72" fmla="*/ 2161 w 2904"/>
                <a:gd name="T73" fmla="*/ 2200 h 3295"/>
                <a:gd name="T74" fmla="*/ 2163 w 2904"/>
                <a:gd name="T75" fmla="*/ 1943 h 3295"/>
                <a:gd name="T76" fmla="*/ 1414 w 2904"/>
                <a:gd name="T77" fmla="*/ 1343 h 3295"/>
                <a:gd name="T78" fmla="*/ 1541 w 2904"/>
                <a:gd name="T79" fmla="*/ 1111 h 3295"/>
                <a:gd name="T80" fmla="*/ 1811 w 2904"/>
                <a:gd name="T81" fmla="*/ 1091 h 3295"/>
                <a:gd name="T82" fmla="*/ 1931 w 2904"/>
                <a:gd name="T83" fmla="*/ 1182 h 3295"/>
                <a:gd name="T84" fmla="*/ 1918 w 2904"/>
                <a:gd name="T85" fmla="*/ 1299 h 3295"/>
                <a:gd name="T86" fmla="*/ 1811 w 2904"/>
                <a:gd name="T87" fmla="*/ 1343 h 3295"/>
                <a:gd name="T88" fmla="*/ 1414 w 2904"/>
                <a:gd name="T89" fmla="*/ 1343 h 3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04" h="3295">
                  <a:moveTo>
                    <a:pt x="2196" y="390"/>
                  </a:moveTo>
                  <a:cubicBezTo>
                    <a:pt x="1571" y="264"/>
                    <a:pt x="1451" y="0"/>
                    <a:pt x="1451" y="0"/>
                  </a:cubicBezTo>
                  <a:cubicBezTo>
                    <a:pt x="1451" y="0"/>
                    <a:pt x="1062" y="319"/>
                    <a:pt x="708" y="390"/>
                  </a:cubicBezTo>
                  <a:cubicBezTo>
                    <a:pt x="354" y="461"/>
                    <a:pt x="0" y="425"/>
                    <a:pt x="0" y="425"/>
                  </a:cubicBezTo>
                  <a:cubicBezTo>
                    <a:pt x="0" y="425"/>
                    <a:pt x="35" y="1311"/>
                    <a:pt x="35" y="2020"/>
                  </a:cubicBezTo>
                  <a:cubicBezTo>
                    <a:pt x="35" y="2728"/>
                    <a:pt x="1451" y="3295"/>
                    <a:pt x="1451" y="3295"/>
                  </a:cubicBezTo>
                  <a:cubicBezTo>
                    <a:pt x="1451" y="3295"/>
                    <a:pt x="2869" y="2709"/>
                    <a:pt x="2869" y="2020"/>
                  </a:cubicBezTo>
                  <a:cubicBezTo>
                    <a:pt x="2869" y="1311"/>
                    <a:pt x="2904" y="425"/>
                    <a:pt x="2904" y="425"/>
                  </a:cubicBezTo>
                  <a:cubicBezTo>
                    <a:pt x="2904" y="425"/>
                    <a:pt x="2550" y="461"/>
                    <a:pt x="2196" y="390"/>
                  </a:cubicBezTo>
                  <a:close/>
                  <a:moveTo>
                    <a:pt x="2694" y="1967"/>
                  </a:moveTo>
                  <a:cubicBezTo>
                    <a:pt x="2694" y="2558"/>
                    <a:pt x="1450" y="3060"/>
                    <a:pt x="1450" y="3060"/>
                  </a:cubicBezTo>
                  <a:cubicBezTo>
                    <a:pt x="1450" y="3060"/>
                    <a:pt x="208" y="2575"/>
                    <a:pt x="208" y="1967"/>
                  </a:cubicBezTo>
                  <a:cubicBezTo>
                    <a:pt x="208" y="1360"/>
                    <a:pt x="177" y="601"/>
                    <a:pt x="177" y="601"/>
                  </a:cubicBezTo>
                  <a:cubicBezTo>
                    <a:pt x="177" y="601"/>
                    <a:pt x="488" y="632"/>
                    <a:pt x="798" y="571"/>
                  </a:cubicBezTo>
                  <a:cubicBezTo>
                    <a:pt x="1109" y="510"/>
                    <a:pt x="1450" y="237"/>
                    <a:pt x="1450" y="237"/>
                  </a:cubicBezTo>
                  <a:cubicBezTo>
                    <a:pt x="1450" y="237"/>
                    <a:pt x="1555" y="464"/>
                    <a:pt x="2104" y="571"/>
                  </a:cubicBezTo>
                  <a:cubicBezTo>
                    <a:pt x="2414" y="632"/>
                    <a:pt x="2725" y="601"/>
                    <a:pt x="2725" y="601"/>
                  </a:cubicBezTo>
                  <a:cubicBezTo>
                    <a:pt x="2725" y="601"/>
                    <a:pt x="2694" y="1360"/>
                    <a:pt x="2694" y="1967"/>
                  </a:cubicBezTo>
                  <a:close/>
                  <a:moveTo>
                    <a:pt x="1146" y="1035"/>
                  </a:moveTo>
                  <a:cubicBezTo>
                    <a:pt x="885" y="943"/>
                    <a:pt x="885" y="943"/>
                    <a:pt x="885" y="943"/>
                  </a:cubicBezTo>
                  <a:cubicBezTo>
                    <a:pt x="864" y="1001"/>
                    <a:pt x="837" y="1061"/>
                    <a:pt x="805" y="1124"/>
                  </a:cubicBezTo>
                  <a:cubicBezTo>
                    <a:pt x="776" y="1178"/>
                    <a:pt x="739" y="1239"/>
                    <a:pt x="695" y="1307"/>
                  </a:cubicBezTo>
                  <a:cubicBezTo>
                    <a:pt x="651" y="1374"/>
                    <a:pt x="597" y="1443"/>
                    <a:pt x="533" y="1511"/>
                  </a:cubicBezTo>
                  <a:cubicBezTo>
                    <a:pt x="597" y="1562"/>
                    <a:pt x="597" y="1562"/>
                    <a:pt x="597" y="1562"/>
                  </a:cubicBezTo>
                  <a:cubicBezTo>
                    <a:pt x="613" y="1575"/>
                    <a:pt x="628" y="1588"/>
                    <a:pt x="641" y="1598"/>
                  </a:cubicBezTo>
                  <a:cubicBezTo>
                    <a:pt x="654" y="1609"/>
                    <a:pt x="661" y="1614"/>
                    <a:pt x="662" y="1613"/>
                  </a:cubicBezTo>
                  <a:cubicBezTo>
                    <a:pt x="672" y="1604"/>
                    <a:pt x="682" y="1596"/>
                    <a:pt x="691" y="1588"/>
                  </a:cubicBezTo>
                  <a:cubicBezTo>
                    <a:pt x="701" y="1581"/>
                    <a:pt x="710" y="1572"/>
                    <a:pt x="720" y="1564"/>
                  </a:cubicBezTo>
                  <a:cubicBezTo>
                    <a:pt x="720" y="2236"/>
                    <a:pt x="720" y="2236"/>
                    <a:pt x="720" y="2236"/>
                  </a:cubicBezTo>
                  <a:cubicBezTo>
                    <a:pt x="973" y="2236"/>
                    <a:pt x="973" y="2236"/>
                    <a:pt x="973" y="2236"/>
                  </a:cubicBezTo>
                  <a:cubicBezTo>
                    <a:pt x="973" y="1305"/>
                    <a:pt x="973" y="1305"/>
                    <a:pt x="973" y="1305"/>
                  </a:cubicBezTo>
                  <a:cubicBezTo>
                    <a:pt x="1004" y="1266"/>
                    <a:pt x="1031" y="1231"/>
                    <a:pt x="1053" y="1198"/>
                  </a:cubicBezTo>
                  <a:cubicBezTo>
                    <a:pt x="1075" y="1165"/>
                    <a:pt x="1093" y="1137"/>
                    <a:pt x="1106" y="1113"/>
                  </a:cubicBezTo>
                  <a:cubicBezTo>
                    <a:pt x="1123" y="1084"/>
                    <a:pt x="1136" y="1058"/>
                    <a:pt x="1146" y="1035"/>
                  </a:cubicBezTo>
                  <a:close/>
                  <a:moveTo>
                    <a:pt x="2035" y="1848"/>
                  </a:moveTo>
                  <a:cubicBezTo>
                    <a:pt x="1990" y="1811"/>
                    <a:pt x="1953" y="1771"/>
                    <a:pt x="1923" y="1727"/>
                  </a:cubicBezTo>
                  <a:cubicBezTo>
                    <a:pt x="2268" y="1727"/>
                    <a:pt x="2268" y="1727"/>
                    <a:pt x="2268" y="1727"/>
                  </a:cubicBezTo>
                  <a:cubicBezTo>
                    <a:pt x="2268" y="1611"/>
                    <a:pt x="2268" y="1611"/>
                    <a:pt x="2268" y="1611"/>
                  </a:cubicBezTo>
                  <a:cubicBezTo>
                    <a:pt x="1811" y="1611"/>
                    <a:pt x="1811" y="1611"/>
                    <a:pt x="1811" y="1611"/>
                  </a:cubicBezTo>
                  <a:cubicBezTo>
                    <a:pt x="1811" y="1455"/>
                    <a:pt x="1811" y="1455"/>
                    <a:pt x="1811" y="1455"/>
                  </a:cubicBezTo>
                  <a:cubicBezTo>
                    <a:pt x="2011" y="1455"/>
                    <a:pt x="2011" y="1455"/>
                    <a:pt x="2011" y="1455"/>
                  </a:cubicBezTo>
                  <a:cubicBezTo>
                    <a:pt x="2080" y="1455"/>
                    <a:pt x="2125" y="1440"/>
                    <a:pt x="2148" y="1408"/>
                  </a:cubicBezTo>
                  <a:cubicBezTo>
                    <a:pt x="2170" y="1377"/>
                    <a:pt x="2182" y="1334"/>
                    <a:pt x="2182" y="1280"/>
                  </a:cubicBezTo>
                  <a:cubicBezTo>
                    <a:pt x="2182" y="1158"/>
                    <a:pt x="2182" y="1158"/>
                    <a:pt x="2182" y="1158"/>
                  </a:cubicBezTo>
                  <a:cubicBezTo>
                    <a:pt x="2182" y="1111"/>
                    <a:pt x="2173" y="1074"/>
                    <a:pt x="2156" y="1046"/>
                  </a:cubicBezTo>
                  <a:cubicBezTo>
                    <a:pt x="2140" y="1018"/>
                    <a:pt x="2104" y="999"/>
                    <a:pt x="2051" y="989"/>
                  </a:cubicBezTo>
                  <a:cubicBezTo>
                    <a:pt x="1997" y="978"/>
                    <a:pt x="1919" y="977"/>
                    <a:pt x="1818" y="983"/>
                  </a:cubicBezTo>
                  <a:cubicBezTo>
                    <a:pt x="1717" y="990"/>
                    <a:pt x="1582" y="1004"/>
                    <a:pt x="1414" y="1024"/>
                  </a:cubicBezTo>
                  <a:cubicBezTo>
                    <a:pt x="1414" y="993"/>
                    <a:pt x="1414" y="993"/>
                    <a:pt x="1414" y="993"/>
                  </a:cubicBezTo>
                  <a:cubicBezTo>
                    <a:pt x="1163" y="993"/>
                    <a:pt x="1163" y="993"/>
                    <a:pt x="1163" y="993"/>
                  </a:cubicBezTo>
                  <a:cubicBezTo>
                    <a:pt x="1163" y="1479"/>
                    <a:pt x="1163" y="1479"/>
                    <a:pt x="1163" y="1479"/>
                  </a:cubicBezTo>
                  <a:cubicBezTo>
                    <a:pt x="1414" y="1479"/>
                    <a:pt x="1414" y="1479"/>
                    <a:pt x="1414" y="1479"/>
                  </a:cubicBezTo>
                  <a:cubicBezTo>
                    <a:pt x="1414" y="1455"/>
                    <a:pt x="1414" y="1455"/>
                    <a:pt x="1414" y="1455"/>
                  </a:cubicBezTo>
                  <a:cubicBezTo>
                    <a:pt x="1547" y="1455"/>
                    <a:pt x="1547" y="1455"/>
                    <a:pt x="1547" y="1455"/>
                  </a:cubicBezTo>
                  <a:cubicBezTo>
                    <a:pt x="1547" y="1611"/>
                    <a:pt x="1547" y="1611"/>
                    <a:pt x="1547" y="1611"/>
                  </a:cubicBezTo>
                  <a:cubicBezTo>
                    <a:pt x="1076" y="1611"/>
                    <a:pt x="1076" y="1611"/>
                    <a:pt x="1076" y="1611"/>
                  </a:cubicBezTo>
                  <a:cubicBezTo>
                    <a:pt x="1076" y="1727"/>
                    <a:pt x="1076" y="1727"/>
                    <a:pt x="1076" y="1727"/>
                  </a:cubicBezTo>
                  <a:cubicBezTo>
                    <a:pt x="1318" y="1727"/>
                    <a:pt x="1318" y="1727"/>
                    <a:pt x="1318" y="1727"/>
                  </a:cubicBezTo>
                  <a:cubicBezTo>
                    <a:pt x="1313" y="1749"/>
                    <a:pt x="1306" y="1776"/>
                    <a:pt x="1296" y="1808"/>
                  </a:cubicBezTo>
                  <a:cubicBezTo>
                    <a:pt x="1287" y="1840"/>
                    <a:pt x="1273" y="1873"/>
                    <a:pt x="1254" y="1909"/>
                  </a:cubicBezTo>
                  <a:cubicBezTo>
                    <a:pt x="1236" y="1945"/>
                    <a:pt x="1212" y="1981"/>
                    <a:pt x="1183" y="2019"/>
                  </a:cubicBezTo>
                  <a:cubicBezTo>
                    <a:pt x="1154" y="2056"/>
                    <a:pt x="1119" y="2092"/>
                    <a:pt x="1076" y="2126"/>
                  </a:cubicBezTo>
                  <a:cubicBezTo>
                    <a:pt x="1176" y="2220"/>
                    <a:pt x="1176" y="2220"/>
                    <a:pt x="1176" y="2220"/>
                  </a:cubicBezTo>
                  <a:cubicBezTo>
                    <a:pt x="1234" y="2176"/>
                    <a:pt x="1285" y="2134"/>
                    <a:pt x="1327" y="2094"/>
                  </a:cubicBezTo>
                  <a:cubicBezTo>
                    <a:pt x="1370" y="2053"/>
                    <a:pt x="1406" y="2015"/>
                    <a:pt x="1435" y="1978"/>
                  </a:cubicBezTo>
                  <a:cubicBezTo>
                    <a:pt x="1464" y="1941"/>
                    <a:pt x="1488" y="1907"/>
                    <a:pt x="1505" y="1875"/>
                  </a:cubicBezTo>
                  <a:cubicBezTo>
                    <a:pt x="1523" y="1843"/>
                    <a:pt x="1537" y="1814"/>
                    <a:pt x="1547" y="1789"/>
                  </a:cubicBezTo>
                  <a:cubicBezTo>
                    <a:pt x="1547" y="2234"/>
                    <a:pt x="1547" y="2234"/>
                    <a:pt x="1547" y="2234"/>
                  </a:cubicBezTo>
                  <a:cubicBezTo>
                    <a:pt x="1811" y="2234"/>
                    <a:pt x="1811" y="2234"/>
                    <a:pt x="1811" y="2234"/>
                  </a:cubicBezTo>
                  <a:cubicBezTo>
                    <a:pt x="1811" y="1787"/>
                    <a:pt x="1811" y="1787"/>
                    <a:pt x="1811" y="1787"/>
                  </a:cubicBezTo>
                  <a:cubicBezTo>
                    <a:pt x="1823" y="1812"/>
                    <a:pt x="1839" y="1841"/>
                    <a:pt x="1858" y="1874"/>
                  </a:cubicBezTo>
                  <a:cubicBezTo>
                    <a:pt x="1876" y="1906"/>
                    <a:pt x="1900" y="1941"/>
                    <a:pt x="1928" y="1976"/>
                  </a:cubicBezTo>
                  <a:cubicBezTo>
                    <a:pt x="1956" y="2012"/>
                    <a:pt x="1989" y="2049"/>
                    <a:pt x="2027" y="2087"/>
                  </a:cubicBezTo>
                  <a:cubicBezTo>
                    <a:pt x="2065" y="2125"/>
                    <a:pt x="2110" y="2162"/>
                    <a:pt x="2161" y="2200"/>
                  </a:cubicBezTo>
                  <a:cubicBezTo>
                    <a:pt x="2311" y="2026"/>
                    <a:pt x="2311" y="2026"/>
                    <a:pt x="2311" y="2026"/>
                  </a:cubicBezTo>
                  <a:cubicBezTo>
                    <a:pt x="2261" y="2002"/>
                    <a:pt x="2212" y="1974"/>
                    <a:pt x="2163" y="1943"/>
                  </a:cubicBezTo>
                  <a:cubicBezTo>
                    <a:pt x="2122" y="1916"/>
                    <a:pt x="2079" y="1884"/>
                    <a:pt x="2035" y="1848"/>
                  </a:cubicBezTo>
                  <a:close/>
                  <a:moveTo>
                    <a:pt x="1414" y="1343"/>
                  </a:moveTo>
                  <a:cubicBezTo>
                    <a:pt x="1414" y="1129"/>
                    <a:pt x="1414" y="1129"/>
                    <a:pt x="1414" y="1129"/>
                  </a:cubicBezTo>
                  <a:cubicBezTo>
                    <a:pt x="1455" y="1122"/>
                    <a:pt x="1497" y="1116"/>
                    <a:pt x="1541" y="1111"/>
                  </a:cubicBezTo>
                  <a:cubicBezTo>
                    <a:pt x="1578" y="1106"/>
                    <a:pt x="1621" y="1102"/>
                    <a:pt x="1668" y="1097"/>
                  </a:cubicBezTo>
                  <a:cubicBezTo>
                    <a:pt x="1716" y="1093"/>
                    <a:pt x="1763" y="1091"/>
                    <a:pt x="1811" y="1091"/>
                  </a:cubicBezTo>
                  <a:cubicBezTo>
                    <a:pt x="1863" y="1091"/>
                    <a:pt x="1896" y="1100"/>
                    <a:pt x="1910" y="1116"/>
                  </a:cubicBezTo>
                  <a:cubicBezTo>
                    <a:pt x="1924" y="1133"/>
                    <a:pt x="1931" y="1155"/>
                    <a:pt x="1931" y="1182"/>
                  </a:cubicBezTo>
                  <a:cubicBezTo>
                    <a:pt x="1931" y="1254"/>
                    <a:pt x="1931" y="1254"/>
                    <a:pt x="1931" y="1254"/>
                  </a:cubicBezTo>
                  <a:cubicBezTo>
                    <a:pt x="1929" y="1271"/>
                    <a:pt x="1925" y="1286"/>
                    <a:pt x="1918" y="1299"/>
                  </a:cubicBezTo>
                  <a:cubicBezTo>
                    <a:pt x="1910" y="1310"/>
                    <a:pt x="1899" y="1320"/>
                    <a:pt x="1883" y="1329"/>
                  </a:cubicBezTo>
                  <a:cubicBezTo>
                    <a:pt x="1867" y="1338"/>
                    <a:pt x="1843" y="1343"/>
                    <a:pt x="1811" y="1343"/>
                  </a:cubicBezTo>
                  <a:cubicBezTo>
                    <a:pt x="1414" y="1343"/>
                    <a:pt x="1414" y="1343"/>
                    <a:pt x="1414" y="1343"/>
                  </a:cubicBezTo>
                  <a:close/>
                  <a:moveTo>
                    <a:pt x="1414" y="1343"/>
                  </a:moveTo>
                  <a:cubicBezTo>
                    <a:pt x="1414" y="1343"/>
                    <a:pt x="1414" y="1343"/>
                    <a:pt x="1414" y="134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4" name="组合 43"/>
          <p:cNvGrpSpPr/>
          <p:nvPr/>
        </p:nvGrpSpPr>
        <p:grpSpPr>
          <a:xfrm>
            <a:off x="4884662" y="1547338"/>
            <a:ext cx="609600" cy="609788"/>
            <a:chOff x="5128260" y="2514600"/>
            <a:chExt cx="609600" cy="609600"/>
          </a:xfrm>
          <a:solidFill>
            <a:schemeClr val="accent3"/>
          </a:solidFill>
        </p:grpSpPr>
        <p:sp>
          <p:nvSpPr>
            <p:cNvPr id="46" name="椭圆 45"/>
            <p:cNvSpPr/>
            <p:nvPr/>
          </p:nvSpPr>
          <p:spPr>
            <a:xfrm>
              <a:off x="5128260" y="251460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47" name="Freeform 9"/>
            <p:cNvSpPr>
              <a:spLocks noEditPoints="1"/>
            </p:cNvSpPr>
            <p:nvPr/>
          </p:nvSpPr>
          <p:spPr bwMode="auto">
            <a:xfrm>
              <a:off x="5238147" y="2683944"/>
              <a:ext cx="367316" cy="287855"/>
            </a:xfrm>
            <a:custGeom>
              <a:avLst/>
              <a:gdLst>
                <a:gd name="T0" fmla="*/ 2734 w 2822"/>
                <a:gd name="T1" fmla="*/ 134 h 2210"/>
                <a:gd name="T2" fmla="*/ 2612 w 2822"/>
                <a:gd name="T3" fmla="*/ 209 h 2210"/>
                <a:gd name="T4" fmla="*/ 2583 w 2822"/>
                <a:gd name="T5" fmla="*/ 333 h 2210"/>
                <a:gd name="T6" fmla="*/ 720 w 2822"/>
                <a:gd name="T7" fmla="*/ 333 h 2210"/>
                <a:gd name="T8" fmla="*/ 666 w 2822"/>
                <a:gd name="T9" fmla="*/ 80 h 2210"/>
                <a:gd name="T10" fmla="*/ 567 w 2822"/>
                <a:gd name="T11" fmla="*/ 0 h 2210"/>
                <a:gd name="T12" fmla="*/ 101 w 2822"/>
                <a:gd name="T13" fmla="*/ 0 h 2210"/>
                <a:gd name="T14" fmla="*/ 0 w 2822"/>
                <a:gd name="T15" fmla="*/ 101 h 2210"/>
                <a:gd name="T16" fmla="*/ 101 w 2822"/>
                <a:gd name="T17" fmla="*/ 203 h 2210"/>
                <a:gd name="T18" fmla="*/ 485 w 2822"/>
                <a:gd name="T19" fmla="*/ 203 h 2210"/>
                <a:gd name="T20" fmla="*/ 746 w 2822"/>
                <a:gd name="T21" fmla="*/ 1432 h 2210"/>
                <a:gd name="T22" fmla="*/ 846 w 2822"/>
                <a:gd name="T23" fmla="*/ 1512 h 2210"/>
                <a:gd name="T24" fmla="*/ 2435 w 2822"/>
                <a:gd name="T25" fmla="*/ 1512 h 2210"/>
                <a:gd name="T26" fmla="*/ 2534 w 2822"/>
                <a:gd name="T27" fmla="*/ 1433 h 2210"/>
                <a:gd name="T28" fmla="*/ 2809 w 2822"/>
                <a:gd name="T29" fmla="*/ 255 h 2210"/>
                <a:gd name="T30" fmla="*/ 2734 w 2822"/>
                <a:gd name="T31" fmla="*/ 134 h 2210"/>
                <a:gd name="T32" fmla="*/ 1404 w 2822"/>
                <a:gd name="T33" fmla="*/ 842 h 2210"/>
                <a:gd name="T34" fmla="*/ 1404 w 2822"/>
                <a:gd name="T35" fmla="*/ 536 h 2210"/>
                <a:gd name="T36" fmla="*/ 1895 w 2822"/>
                <a:gd name="T37" fmla="*/ 536 h 2210"/>
                <a:gd name="T38" fmla="*/ 1895 w 2822"/>
                <a:gd name="T39" fmla="*/ 842 h 2210"/>
                <a:gd name="T40" fmla="*/ 1404 w 2822"/>
                <a:gd name="T41" fmla="*/ 842 h 2210"/>
                <a:gd name="T42" fmla="*/ 1895 w 2822"/>
                <a:gd name="T43" fmla="*/ 963 h 2210"/>
                <a:gd name="T44" fmla="*/ 1895 w 2822"/>
                <a:gd name="T45" fmla="*/ 1309 h 2210"/>
                <a:gd name="T46" fmla="*/ 1404 w 2822"/>
                <a:gd name="T47" fmla="*/ 1309 h 2210"/>
                <a:gd name="T48" fmla="*/ 1404 w 2822"/>
                <a:gd name="T49" fmla="*/ 963 h 2210"/>
                <a:gd name="T50" fmla="*/ 1895 w 2822"/>
                <a:gd name="T51" fmla="*/ 963 h 2210"/>
                <a:gd name="T52" fmla="*/ 2016 w 2822"/>
                <a:gd name="T53" fmla="*/ 536 h 2210"/>
                <a:gd name="T54" fmla="*/ 2536 w 2822"/>
                <a:gd name="T55" fmla="*/ 536 h 2210"/>
                <a:gd name="T56" fmla="*/ 2464 w 2822"/>
                <a:gd name="T57" fmla="*/ 842 h 2210"/>
                <a:gd name="T58" fmla="*/ 2016 w 2822"/>
                <a:gd name="T59" fmla="*/ 842 h 2210"/>
                <a:gd name="T60" fmla="*/ 2016 w 2822"/>
                <a:gd name="T61" fmla="*/ 536 h 2210"/>
                <a:gd name="T62" fmla="*/ 1282 w 2822"/>
                <a:gd name="T63" fmla="*/ 536 h 2210"/>
                <a:gd name="T64" fmla="*/ 1282 w 2822"/>
                <a:gd name="T65" fmla="*/ 842 h 2210"/>
                <a:gd name="T66" fmla="*/ 828 w 2822"/>
                <a:gd name="T67" fmla="*/ 842 h 2210"/>
                <a:gd name="T68" fmla="*/ 763 w 2822"/>
                <a:gd name="T69" fmla="*/ 536 h 2210"/>
                <a:gd name="T70" fmla="*/ 1282 w 2822"/>
                <a:gd name="T71" fmla="*/ 536 h 2210"/>
                <a:gd name="T72" fmla="*/ 854 w 2822"/>
                <a:gd name="T73" fmla="*/ 963 h 2210"/>
                <a:gd name="T74" fmla="*/ 1282 w 2822"/>
                <a:gd name="T75" fmla="*/ 963 h 2210"/>
                <a:gd name="T76" fmla="*/ 1282 w 2822"/>
                <a:gd name="T77" fmla="*/ 1309 h 2210"/>
                <a:gd name="T78" fmla="*/ 928 w 2822"/>
                <a:gd name="T79" fmla="*/ 1309 h 2210"/>
                <a:gd name="T80" fmla="*/ 854 w 2822"/>
                <a:gd name="T81" fmla="*/ 963 h 2210"/>
                <a:gd name="T82" fmla="*/ 2355 w 2822"/>
                <a:gd name="T83" fmla="*/ 1309 h 2210"/>
                <a:gd name="T84" fmla="*/ 2016 w 2822"/>
                <a:gd name="T85" fmla="*/ 1309 h 2210"/>
                <a:gd name="T86" fmla="*/ 2016 w 2822"/>
                <a:gd name="T87" fmla="*/ 963 h 2210"/>
                <a:gd name="T88" fmla="*/ 2436 w 2822"/>
                <a:gd name="T89" fmla="*/ 963 h 2210"/>
                <a:gd name="T90" fmla="*/ 2355 w 2822"/>
                <a:gd name="T91" fmla="*/ 1309 h 2210"/>
                <a:gd name="T92" fmla="*/ 1153 w 2822"/>
                <a:gd name="T93" fmla="*/ 1757 h 2210"/>
                <a:gd name="T94" fmla="*/ 927 w 2822"/>
                <a:gd name="T95" fmla="*/ 1984 h 2210"/>
                <a:gd name="T96" fmla="*/ 1153 w 2822"/>
                <a:gd name="T97" fmla="*/ 2210 h 2210"/>
                <a:gd name="T98" fmla="*/ 1379 w 2822"/>
                <a:gd name="T99" fmla="*/ 1984 h 2210"/>
                <a:gd name="T100" fmla="*/ 1153 w 2822"/>
                <a:gd name="T101" fmla="*/ 1757 h 2210"/>
                <a:gd name="T102" fmla="*/ 2126 w 2822"/>
                <a:gd name="T103" fmla="*/ 1757 h 2210"/>
                <a:gd name="T104" fmla="*/ 1900 w 2822"/>
                <a:gd name="T105" fmla="*/ 1984 h 2210"/>
                <a:gd name="T106" fmla="*/ 2126 w 2822"/>
                <a:gd name="T107" fmla="*/ 2210 h 2210"/>
                <a:gd name="T108" fmla="*/ 2353 w 2822"/>
                <a:gd name="T109" fmla="*/ 1984 h 2210"/>
                <a:gd name="T110" fmla="*/ 2126 w 2822"/>
                <a:gd name="T111" fmla="*/ 1757 h 2210"/>
                <a:gd name="T112" fmla="*/ 2126 w 2822"/>
                <a:gd name="T113" fmla="*/ 1757 h 2210"/>
                <a:gd name="T114" fmla="*/ 2126 w 2822"/>
                <a:gd name="T115" fmla="*/ 1757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22" h="2210">
                  <a:moveTo>
                    <a:pt x="2734" y="134"/>
                  </a:moveTo>
                  <a:cubicBezTo>
                    <a:pt x="2679" y="121"/>
                    <a:pt x="2625" y="155"/>
                    <a:pt x="2612" y="209"/>
                  </a:cubicBezTo>
                  <a:cubicBezTo>
                    <a:pt x="2583" y="333"/>
                    <a:pt x="2583" y="333"/>
                    <a:pt x="2583" y="333"/>
                  </a:cubicBezTo>
                  <a:cubicBezTo>
                    <a:pt x="720" y="333"/>
                    <a:pt x="720" y="333"/>
                    <a:pt x="720" y="333"/>
                  </a:cubicBezTo>
                  <a:cubicBezTo>
                    <a:pt x="666" y="80"/>
                    <a:pt x="666" y="80"/>
                    <a:pt x="666" y="80"/>
                  </a:cubicBezTo>
                  <a:cubicBezTo>
                    <a:pt x="656" y="33"/>
                    <a:pt x="615" y="0"/>
                    <a:pt x="567" y="0"/>
                  </a:cubicBezTo>
                  <a:cubicBezTo>
                    <a:pt x="101" y="0"/>
                    <a:pt x="101" y="0"/>
                    <a:pt x="101" y="0"/>
                  </a:cubicBezTo>
                  <a:cubicBezTo>
                    <a:pt x="45" y="0"/>
                    <a:pt x="0" y="45"/>
                    <a:pt x="0" y="101"/>
                  </a:cubicBezTo>
                  <a:cubicBezTo>
                    <a:pt x="0" y="157"/>
                    <a:pt x="45" y="203"/>
                    <a:pt x="101" y="203"/>
                  </a:cubicBezTo>
                  <a:cubicBezTo>
                    <a:pt x="485" y="203"/>
                    <a:pt x="485" y="203"/>
                    <a:pt x="485" y="203"/>
                  </a:cubicBezTo>
                  <a:cubicBezTo>
                    <a:pt x="746" y="1432"/>
                    <a:pt x="746" y="1432"/>
                    <a:pt x="746" y="1432"/>
                  </a:cubicBezTo>
                  <a:cubicBezTo>
                    <a:pt x="756" y="1478"/>
                    <a:pt x="798" y="1512"/>
                    <a:pt x="846" y="1512"/>
                  </a:cubicBezTo>
                  <a:cubicBezTo>
                    <a:pt x="2435" y="1512"/>
                    <a:pt x="2435" y="1512"/>
                    <a:pt x="2435" y="1512"/>
                  </a:cubicBezTo>
                  <a:cubicBezTo>
                    <a:pt x="2482" y="1512"/>
                    <a:pt x="2523" y="1479"/>
                    <a:pt x="2534" y="1433"/>
                  </a:cubicBezTo>
                  <a:cubicBezTo>
                    <a:pt x="2809" y="255"/>
                    <a:pt x="2809" y="255"/>
                    <a:pt x="2809" y="255"/>
                  </a:cubicBezTo>
                  <a:cubicBezTo>
                    <a:pt x="2822" y="201"/>
                    <a:pt x="2788" y="146"/>
                    <a:pt x="2734" y="134"/>
                  </a:cubicBezTo>
                  <a:close/>
                  <a:moveTo>
                    <a:pt x="1404" y="842"/>
                  </a:moveTo>
                  <a:cubicBezTo>
                    <a:pt x="1404" y="536"/>
                    <a:pt x="1404" y="536"/>
                    <a:pt x="1404" y="536"/>
                  </a:cubicBezTo>
                  <a:cubicBezTo>
                    <a:pt x="1895" y="536"/>
                    <a:pt x="1895" y="536"/>
                    <a:pt x="1895" y="536"/>
                  </a:cubicBezTo>
                  <a:cubicBezTo>
                    <a:pt x="1895" y="842"/>
                    <a:pt x="1895" y="842"/>
                    <a:pt x="1895" y="842"/>
                  </a:cubicBezTo>
                  <a:cubicBezTo>
                    <a:pt x="1404" y="842"/>
                    <a:pt x="1404" y="842"/>
                    <a:pt x="1404" y="842"/>
                  </a:cubicBezTo>
                  <a:close/>
                  <a:moveTo>
                    <a:pt x="1895" y="963"/>
                  </a:moveTo>
                  <a:cubicBezTo>
                    <a:pt x="1895" y="1309"/>
                    <a:pt x="1895" y="1309"/>
                    <a:pt x="1895" y="1309"/>
                  </a:cubicBezTo>
                  <a:cubicBezTo>
                    <a:pt x="1404" y="1309"/>
                    <a:pt x="1404" y="1309"/>
                    <a:pt x="1404" y="1309"/>
                  </a:cubicBezTo>
                  <a:cubicBezTo>
                    <a:pt x="1404" y="963"/>
                    <a:pt x="1404" y="963"/>
                    <a:pt x="1404" y="963"/>
                  </a:cubicBezTo>
                  <a:cubicBezTo>
                    <a:pt x="1895" y="963"/>
                    <a:pt x="1895" y="963"/>
                    <a:pt x="1895" y="963"/>
                  </a:cubicBezTo>
                  <a:close/>
                  <a:moveTo>
                    <a:pt x="2016" y="536"/>
                  </a:moveTo>
                  <a:cubicBezTo>
                    <a:pt x="2536" y="536"/>
                    <a:pt x="2536" y="536"/>
                    <a:pt x="2536" y="536"/>
                  </a:cubicBezTo>
                  <a:cubicBezTo>
                    <a:pt x="2464" y="842"/>
                    <a:pt x="2464" y="842"/>
                    <a:pt x="2464" y="842"/>
                  </a:cubicBezTo>
                  <a:cubicBezTo>
                    <a:pt x="2016" y="842"/>
                    <a:pt x="2016" y="842"/>
                    <a:pt x="2016" y="842"/>
                  </a:cubicBezTo>
                  <a:cubicBezTo>
                    <a:pt x="2016" y="536"/>
                    <a:pt x="2016" y="536"/>
                    <a:pt x="2016" y="536"/>
                  </a:cubicBezTo>
                  <a:close/>
                  <a:moveTo>
                    <a:pt x="1282" y="536"/>
                  </a:moveTo>
                  <a:cubicBezTo>
                    <a:pt x="1282" y="842"/>
                    <a:pt x="1282" y="842"/>
                    <a:pt x="1282" y="842"/>
                  </a:cubicBezTo>
                  <a:cubicBezTo>
                    <a:pt x="828" y="842"/>
                    <a:pt x="828" y="842"/>
                    <a:pt x="828" y="842"/>
                  </a:cubicBezTo>
                  <a:cubicBezTo>
                    <a:pt x="763" y="536"/>
                    <a:pt x="763" y="536"/>
                    <a:pt x="763" y="536"/>
                  </a:cubicBezTo>
                  <a:cubicBezTo>
                    <a:pt x="1282" y="536"/>
                    <a:pt x="1282" y="536"/>
                    <a:pt x="1282" y="536"/>
                  </a:cubicBezTo>
                  <a:close/>
                  <a:moveTo>
                    <a:pt x="854" y="963"/>
                  </a:moveTo>
                  <a:cubicBezTo>
                    <a:pt x="1282" y="963"/>
                    <a:pt x="1282" y="963"/>
                    <a:pt x="1282" y="963"/>
                  </a:cubicBezTo>
                  <a:cubicBezTo>
                    <a:pt x="1282" y="1309"/>
                    <a:pt x="1282" y="1309"/>
                    <a:pt x="1282" y="1309"/>
                  </a:cubicBezTo>
                  <a:cubicBezTo>
                    <a:pt x="928" y="1309"/>
                    <a:pt x="928" y="1309"/>
                    <a:pt x="928" y="1309"/>
                  </a:cubicBezTo>
                  <a:cubicBezTo>
                    <a:pt x="854" y="963"/>
                    <a:pt x="854" y="963"/>
                    <a:pt x="854" y="963"/>
                  </a:cubicBezTo>
                  <a:close/>
                  <a:moveTo>
                    <a:pt x="2355" y="1309"/>
                  </a:moveTo>
                  <a:cubicBezTo>
                    <a:pt x="2016" y="1309"/>
                    <a:pt x="2016" y="1309"/>
                    <a:pt x="2016" y="1309"/>
                  </a:cubicBezTo>
                  <a:cubicBezTo>
                    <a:pt x="2016" y="963"/>
                    <a:pt x="2016" y="963"/>
                    <a:pt x="2016" y="963"/>
                  </a:cubicBezTo>
                  <a:cubicBezTo>
                    <a:pt x="2436" y="963"/>
                    <a:pt x="2436" y="963"/>
                    <a:pt x="2436" y="963"/>
                  </a:cubicBezTo>
                  <a:cubicBezTo>
                    <a:pt x="2355" y="1309"/>
                    <a:pt x="2355" y="1309"/>
                    <a:pt x="2355" y="1309"/>
                  </a:cubicBezTo>
                  <a:close/>
                  <a:moveTo>
                    <a:pt x="1153" y="1757"/>
                  </a:moveTo>
                  <a:cubicBezTo>
                    <a:pt x="1028" y="1757"/>
                    <a:pt x="927" y="1859"/>
                    <a:pt x="927" y="1984"/>
                  </a:cubicBezTo>
                  <a:cubicBezTo>
                    <a:pt x="927" y="2109"/>
                    <a:pt x="1028" y="2210"/>
                    <a:pt x="1153" y="2210"/>
                  </a:cubicBezTo>
                  <a:cubicBezTo>
                    <a:pt x="1278" y="2210"/>
                    <a:pt x="1379" y="2109"/>
                    <a:pt x="1379" y="1984"/>
                  </a:cubicBezTo>
                  <a:cubicBezTo>
                    <a:pt x="1379" y="1859"/>
                    <a:pt x="1278" y="1757"/>
                    <a:pt x="1153" y="1757"/>
                  </a:cubicBezTo>
                  <a:close/>
                  <a:moveTo>
                    <a:pt x="2126" y="1757"/>
                  </a:moveTo>
                  <a:cubicBezTo>
                    <a:pt x="2001" y="1757"/>
                    <a:pt x="1900" y="1859"/>
                    <a:pt x="1900" y="1984"/>
                  </a:cubicBezTo>
                  <a:cubicBezTo>
                    <a:pt x="1900" y="2109"/>
                    <a:pt x="2001" y="2210"/>
                    <a:pt x="2126" y="2210"/>
                  </a:cubicBezTo>
                  <a:cubicBezTo>
                    <a:pt x="2251" y="2210"/>
                    <a:pt x="2353" y="2109"/>
                    <a:pt x="2353" y="1984"/>
                  </a:cubicBezTo>
                  <a:cubicBezTo>
                    <a:pt x="2353" y="1859"/>
                    <a:pt x="2251" y="1757"/>
                    <a:pt x="2126" y="1757"/>
                  </a:cubicBezTo>
                  <a:close/>
                  <a:moveTo>
                    <a:pt x="2126" y="1757"/>
                  </a:moveTo>
                  <a:cubicBezTo>
                    <a:pt x="2126" y="1757"/>
                    <a:pt x="2126" y="1757"/>
                    <a:pt x="2126" y="175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5" name="组合 47"/>
          <p:cNvGrpSpPr/>
          <p:nvPr/>
        </p:nvGrpSpPr>
        <p:grpSpPr>
          <a:xfrm>
            <a:off x="3598055" y="1555811"/>
            <a:ext cx="609600" cy="609788"/>
            <a:chOff x="3383280" y="1615440"/>
            <a:chExt cx="609600" cy="609600"/>
          </a:xfrm>
          <a:solidFill>
            <a:schemeClr val="accent2"/>
          </a:solidFill>
        </p:grpSpPr>
        <p:sp>
          <p:nvSpPr>
            <p:cNvPr id="50" name="椭圆 49"/>
            <p:cNvSpPr/>
            <p:nvPr/>
          </p:nvSpPr>
          <p:spPr>
            <a:xfrm>
              <a:off x="3383280" y="161544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52" name="Freeform 13"/>
            <p:cNvSpPr>
              <a:spLocks noEditPoints="1"/>
            </p:cNvSpPr>
            <p:nvPr/>
          </p:nvSpPr>
          <p:spPr bwMode="auto">
            <a:xfrm>
              <a:off x="3519488" y="1751013"/>
              <a:ext cx="338137" cy="338137"/>
            </a:xfrm>
            <a:custGeom>
              <a:avLst/>
              <a:gdLst>
                <a:gd name="T0" fmla="*/ 2767 w 3278"/>
                <a:gd name="T1" fmla="*/ 1785 h 3276"/>
                <a:gd name="T2" fmla="*/ 2897 w 3278"/>
                <a:gd name="T3" fmla="*/ 1239 h 3276"/>
                <a:gd name="T4" fmla="*/ 1639 w 3278"/>
                <a:gd name="T5" fmla="*/ 0 h 3276"/>
                <a:gd name="T6" fmla="*/ 381 w 3278"/>
                <a:gd name="T7" fmla="*/ 1239 h 3276"/>
                <a:gd name="T8" fmla="*/ 511 w 3278"/>
                <a:gd name="T9" fmla="*/ 1785 h 3276"/>
                <a:gd name="T10" fmla="*/ 0 w 3278"/>
                <a:gd name="T11" fmla="*/ 2657 h 3276"/>
                <a:gd name="T12" fmla="*/ 653 w 3278"/>
                <a:gd name="T13" fmla="*/ 2789 h 3276"/>
                <a:gd name="T14" fmla="*/ 1090 w 3278"/>
                <a:gd name="T15" fmla="*/ 3276 h 3276"/>
                <a:gd name="T16" fmla="*/ 1559 w 3278"/>
                <a:gd name="T17" fmla="*/ 2475 h 3276"/>
                <a:gd name="T18" fmla="*/ 1639 w 3278"/>
                <a:gd name="T19" fmla="*/ 2479 h 3276"/>
                <a:gd name="T20" fmla="*/ 1719 w 3278"/>
                <a:gd name="T21" fmla="*/ 2475 h 3276"/>
                <a:gd name="T22" fmla="*/ 2189 w 3278"/>
                <a:gd name="T23" fmla="*/ 3276 h 3276"/>
                <a:gd name="T24" fmla="*/ 2626 w 3278"/>
                <a:gd name="T25" fmla="*/ 2789 h 3276"/>
                <a:gd name="T26" fmla="*/ 3278 w 3278"/>
                <a:gd name="T27" fmla="*/ 2657 h 3276"/>
                <a:gd name="T28" fmla="*/ 2767 w 3278"/>
                <a:gd name="T29" fmla="*/ 1785 h 3276"/>
                <a:gd name="T30" fmla="*/ 1065 w 3278"/>
                <a:gd name="T31" fmla="*/ 2905 h 3276"/>
                <a:gd name="T32" fmla="*/ 760 w 3278"/>
                <a:gd name="T33" fmla="*/ 2612 h 3276"/>
                <a:gd name="T34" fmla="*/ 339 w 3278"/>
                <a:gd name="T35" fmla="*/ 2491 h 3276"/>
                <a:gd name="T36" fmla="*/ 636 w 3278"/>
                <a:gd name="T37" fmla="*/ 1985 h 3276"/>
                <a:gd name="T38" fmla="*/ 1337 w 3278"/>
                <a:gd name="T39" fmla="*/ 2441 h 3276"/>
                <a:gd name="T40" fmla="*/ 1065 w 3278"/>
                <a:gd name="T41" fmla="*/ 2905 h 3276"/>
                <a:gd name="T42" fmla="*/ 1639 w 3278"/>
                <a:gd name="T43" fmla="*/ 2253 h 3276"/>
                <a:gd name="T44" fmla="*/ 616 w 3278"/>
                <a:gd name="T45" fmla="*/ 1228 h 3276"/>
                <a:gd name="T46" fmla="*/ 1639 w 3278"/>
                <a:gd name="T47" fmla="*/ 203 h 3276"/>
                <a:gd name="T48" fmla="*/ 2662 w 3278"/>
                <a:gd name="T49" fmla="*/ 1228 h 3276"/>
                <a:gd name="T50" fmla="*/ 1639 w 3278"/>
                <a:gd name="T51" fmla="*/ 2253 h 3276"/>
                <a:gd name="T52" fmla="*/ 2518 w 3278"/>
                <a:gd name="T53" fmla="*/ 2612 h 3276"/>
                <a:gd name="T54" fmla="*/ 2213 w 3278"/>
                <a:gd name="T55" fmla="*/ 2905 h 3276"/>
                <a:gd name="T56" fmla="*/ 1941 w 3278"/>
                <a:gd name="T57" fmla="*/ 2442 h 3276"/>
                <a:gd name="T58" fmla="*/ 2642 w 3278"/>
                <a:gd name="T59" fmla="*/ 1985 h 3276"/>
                <a:gd name="T60" fmla="*/ 2939 w 3278"/>
                <a:gd name="T61" fmla="*/ 2492 h 3276"/>
                <a:gd name="T62" fmla="*/ 2518 w 3278"/>
                <a:gd name="T63" fmla="*/ 2612 h 3276"/>
                <a:gd name="T64" fmla="*/ 1639 w 3278"/>
                <a:gd name="T65" fmla="*/ 512 h 3276"/>
                <a:gd name="T66" fmla="*/ 922 w 3278"/>
                <a:gd name="T67" fmla="*/ 1229 h 3276"/>
                <a:gd name="T68" fmla="*/ 1639 w 3278"/>
                <a:gd name="T69" fmla="*/ 1945 h 3276"/>
                <a:gd name="T70" fmla="*/ 2356 w 3278"/>
                <a:gd name="T71" fmla="*/ 1229 h 3276"/>
                <a:gd name="T72" fmla="*/ 1639 w 3278"/>
                <a:gd name="T73" fmla="*/ 512 h 3276"/>
                <a:gd name="T74" fmla="*/ 1639 w 3278"/>
                <a:gd name="T75" fmla="*/ 1741 h 3276"/>
                <a:gd name="T76" fmla="*/ 1127 w 3278"/>
                <a:gd name="T77" fmla="*/ 1229 h 3276"/>
                <a:gd name="T78" fmla="*/ 1639 w 3278"/>
                <a:gd name="T79" fmla="*/ 717 h 3276"/>
                <a:gd name="T80" fmla="*/ 2151 w 3278"/>
                <a:gd name="T81" fmla="*/ 1229 h 3276"/>
                <a:gd name="T82" fmla="*/ 1639 w 3278"/>
                <a:gd name="T83" fmla="*/ 1741 h 3276"/>
                <a:gd name="T84" fmla="*/ 1639 w 3278"/>
                <a:gd name="T85" fmla="*/ 1741 h 3276"/>
                <a:gd name="T86" fmla="*/ 1639 w 3278"/>
                <a:gd name="T87" fmla="*/ 1741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8" h="3276">
                  <a:moveTo>
                    <a:pt x="2767" y="1785"/>
                  </a:moveTo>
                  <a:cubicBezTo>
                    <a:pt x="2850" y="1620"/>
                    <a:pt x="2897" y="1436"/>
                    <a:pt x="2897" y="1239"/>
                  </a:cubicBezTo>
                  <a:cubicBezTo>
                    <a:pt x="2897" y="555"/>
                    <a:pt x="2334" y="0"/>
                    <a:pt x="1639" y="0"/>
                  </a:cubicBezTo>
                  <a:cubicBezTo>
                    <a:pt x="944" y="0"/>
                    <a:pt x="381" y="555"/>
                    <a:pt x="381" y="1239"/>
                  </a:cubicBezTo>
                  <a:cubicBezTo>
                    <a:pt x="381" y="1436"/>
                    <a:pt x="428" y="1620"/>
                    <a:pt x="511" y="1785"/>
                  </a:cubicBezTo>
                  <a:cubicBezTo>
                    <a:pt x="0" y="2657"/>
                    <a:pt x="0" y="2657"/>
                    <a:pt x="0" y="2657"/>
                  </a:cubicBezTo>
                  <a:cubicBezTo>
                    <a:pt x="0" y="2657"/>
                    <a:pt x="324" y="2721"/>
                    <a:pt x="653" y="2789"/>
                  </a:cubicBezTo>
                  <a:cubicBezTo>
                    <a:pt x="872" y="3033"/>
                    <a:pt x="1090" y="3276"/>
                    <a:pt x="1090" y="3276"/>
                  </a:cubicBezTo>
                  <a:cubicBezTo>
                    <a:pt x="1559" y="2475"/>
                    <a:pt x="1559" y="2475"/>
                    <a:pt x="1559" y="2475"/>
                  </a:cubicBezTo>
                  <a:cubicBezTo>
                    <a:pt x="1586" y="2477"/>
                    <a:pt x="1612" y="2479"/>
                    <a:pt x="1639" y="2479"/>
                  </a:cubicBezTo>
                  <a:cubicBezTo>
                    <a:pt x="1666" y="2479"/>
                    <a:pt x="1692" y="2477"/>
                    <a:pt x="1719" y="2475"/>
                  </a:cubicBezTo>
                  <a:cubicBezTo>
                    <a:pt x="2189" y="3276"/>
                    <a:pt x="2189" y="3276"/>
                    <a:pt x="2189" y="3276"/>
                  </a:cubicBezTo>
                  <a:cubicBezTo>
                    <a:pt x="2189" y="3276"/>
                    <a:pt x="2407" y="3033"/>
                    <a:pt x="2626" y="2789"/>
                  </a:cubicBezTo>
                  <a:cubicBezTo>
                    <a:pt x="2954" y="2722"/>
                    <a:pt x="3278" y="2657"/>
                    <a:pt x="3278" y="2657"/>
                  </a:cubicBezTo>
                  <a:cubicBezTo>
                    <a:pt x="2767" y="1785"/>
                    <a:pt x="2767" y="1785"/>
                    <a:pt x="2767" y="1785"/>
                  </a:cubicBezTo>
                  <a:close/>
                  <a:moveTo>
                    <a:pt x="1065" y="2905"/>
                  </a:moveTo>
                  <a:cubicBezTo>
                    <a:pt x="1065" y="2905"/>
                    <a:pt x="908" y="2756"/>
                    <a:pt x="760" y="2612"/>
                  </a:cubicBezTo>
                  <a:cubicBezTo>
                    <a:pt x="550" y="2552"/>
                    <a:pt x="339" y="2491"/>
                    <a:pt x="339" y="2491"/>
                  </a:cubicBezTo>
                  <a:cubicBezTo>
                    <a:pt x="636" y="1985"/>
                    <a:pt x="636" y="1985"/>
                    <a:pt x="636" y="1985"/>
                  </a:cubicBezTo>
                  <a:cubicBezTo>
                    <a:pt x="807" y="2208"/>
                    <a:pt x="1052" y="2372"/>
                    <a:pt x="1337" y="2441"/>
                  </a:cubicBezTo>
                  <a:cubicBezTo>
                    <a:pt x="1065" y="2905"/>
                    <a:pt x="1065" y="2905"/>
                    <a:pt x="1065" y="2905"/>
                  </a:cubicBezTo>
                  <a:close/>
                  <a:moveTo>
                    <a:pt x="1639" y="2253"/>
                  </a:moveTo>
                  <a:cubicBezTo>
                    <a:pt x="1074" y="2253"/>
                    <a:pt x="616" y="1794"/>
                    <a:pt x="616" y="1228"/>
                  </a:cubicBezTo>
                  <a:cubicBezTo>
                    <a:pt x="616" y="662"/>
                    <a:pt x="1074" y="203"/>
                    <a:pt x="1639" y="203"/>
                  </a:cubicBezTo>
                  <a:cubicBezTo>
                    <a:pt x="2204" y="203"/>
                    <a:pt x="2662" y="662"/>
                    <a:pt x="2662" y="1228"/>
                  </a:cubicBezTo>
                  <a:cubicBezTo>
                    <a:pt x="2662" y="1794"/>
                    <a:pt x="2204" y="2253"/>
                    <a:pt x="1639" y="2253"/>
                  </a:cubicBezTo>
                  <a:close/>
                  <a:moveTo>
                    <a:pt x="2518" y="2612"/>
                  </a:moveTo>
                  <a:cubicBezTo>
                    <a:pt x="2370" y="2756"/>
                    <a:pt x="2213" y="2905"/>
                    <a:pt x="2213" y="2905"/>
                  </a:cubicBezTo>
                  <a:cubicBezTo>
                    <a:pt x="1941" y="2442"/>
                    <a:pt x="1941" y="2442"/>
                    <a:pt x="1941" y="2442"/>
                  </a:cubicBezTo>
                  <a:cubicBezTo>
                    <a:pt x="2226" y="2372"/>
                    <a:pt x="2471" y="2208"/>
                    <a:pt x="2642" y="1985"/>
                  </a:cubicBezTo>
                  <a:cubicBezTo>
                    <a:pt x="2939" y="2492"/>
                    <a:pt x="2939" y="2492"/>
                    <a:pt x="2939" y="2492"/>
                  </a:cubicBezTo>
                  <a:cubicBezTo>
                    <a:pt x="2939" y="2492"/>
                    <a:pt x="2728" y="2552"/>
                    <a:pt x="2518" y="2612"/>
                  </a:cubicBezTo>
                  <a:close/>
                  <a:moveTo>
                    <a:pt x="1639" y="512"/>
                  </a:moveTo>
                  <a:cubicBezTo>
                    <a:pt x="1243" y="512"/>
                    <a:pt x="922" y="833"/>
                    <a:pt x="922" y="1229"/>
                  </a:cubicBezTo>
                  <a:cubicBezTo>
                    <a:pt x="922" y="1624"/>
                    <a:pt x="1243" y="1945"/>
                    <a:pt x="1639" y="1945"/>
                  </a:cubicBezTo>
                  <a:cubicBezTo>
                    <a:pt x="2035" y="1945"/>
                    <a:pt x="2356" y="1624"/>
                    <a:pt x="2356" y="1229"/>
                  </a:cubicBezTo>
                  <a:cubicBezTo>
                    <a:pt x="2356" y="833"/>
                    <a:pt x="2035" y="512"/>
                    <a:pt x="1639" y="512"/>
                  </a:cubicBezTo>
                  <a:close/>
                  <a:moveTo>
                    <a:pt x="1639" y="1741"/>
                  </a:moveTo>
                  <a:cubicBezTo>
                    <a:pt x="1356" y="1741"/>
                    <a:pt x="1127" y="1511"/>
                    <a:pt x="1127" y="1229"/>
                  </a:cubicBezTo>
                  <a:cubicBezTo>
                    <a:pt x="1127" y="946"/>
                    <a:pt x="1356" y="717"/>
                    <a:pt x="1639" y="717"/>
                  </a:cubicBezTo>
                  <a:cubicBezTo>
                    <a:pt x="1922" y="717"/>
                    <a:pt x="2151" y="946"/>
                    <a:pt x="2151" y="1229"/>
                  </a:cubicBezTo>
                  <a:cubicBezTo>
                    <a:pt x="2151" y="1511"/>
                    <a:pt x="1922" y="1741"/>
                    <a:pt x="1639" y="1741"/>
                  </a:cubicBezTo>
                  <a:close/>
                  <a:moveTo>
                    <a:pt x="1639" y="1741"/>
                  </a:moveTo>
                  <a:cubicBezTo>
                    <a:pt x="1639" y="1741"/>
                    <a:pt x="1639" y="1741"/>
                    <a:pt x="1639" y="1741"/>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6" name="组合 52"/>
          <p:cNvGrpSpPr/>
          <p:nvPr/>
        </p:nvGrpSpPr>
        <p:grpSpPr>
          <a:xfrm>
            <a:off x="6949440" y="2576355"/>
            <a:ext cx="609600" cy="609788"/>
            <a:chOff x="6865620" y="1615440"/>
            <a:chExt cx="609600" cy="609600"/>
          </a:xfrm>
          <a:solidFill>
            <a:schemeClr val="accent4"/>
          </a:solidFill>
        </p:grpSpPr>
        <p:sp>
          <p:nvSpPr>
            <p:cNvPr id="54" name="椭圆 53"/>
            <p:cNvSpPr/>
            <p:nvPr/>
          </p:nvSpPr>
          <p:spPr>
            <a:xfrm>
              <a:off x="6865620" y="161544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55" name="Freeform 17"/>
            <p:cNvSpPr>
              <a:spLocks noEditPoints="1"/>
            </p:cNvSpPr>
            <p:nvPr/>
          </p:nvSpPr>
          <p:spPr bwMode="auto">
            <a:xfrm>
              <a:off x="7026431" y="1780381"/>
              <a:ext cx="279400" cy="279400"/>
            </a:xfrm>
            <a:custGeom>
              <a:avLst/>
              <a:gdLst>
                <a:gd name="T0" fmla="*/ 1434 w 2867"/>
                <a:gd name="T1" fmla="*/ 205 h 2867"/>
                <a:gd name="T2" fmla="*/ 2662 w 2867"/>
                <a:gd name="T3" fmla="*/ 1434 h 2867"/>
                <a:gd name="T4" fmla="*/ 1434 w 2867"/>
                <a:gd name="T5" fmla="*/ 2662 h 2867"/>
                <a:gd name="T6" fmla="*/ 205 w 2867"/>
                <a:gd name="T7" fmla="*/ 1434 h 2867"/>
                <a:gd name="T8" fmla="*/ 1434 w 2867"/>
                <a:gd name="T9" fmla="*/ 205 h 2867"/>
                <a:gd name="T10" fmla="*/ 1434 w 2867"/>
                <a:gd name="T11" fmla="*/ 0 h 2867"/>
                <a:gd name="T12" fmla="*/ 0 w 2867"/>
                <a:gd name="T13" fmla="*/ 1434 h 2867"/>
                <a:gd name="T14" fmla="*/ 1434 w 2867"/>
                <a:gd name="T15" fmla="*/ 2867 h 2867"/>
                <a:gd name="T16" fmla="*/ 2867 w 2867"/>
                <a:gd name="T17" fmla="*/ 1434 h 2867"/>
                <a:gd name="T18" fmla="*/ 1434 w 2867"/>
                <a:gd name="T19" fmla="*/ 0 h 2867"/>
                <a:gd name="T20" fmla="*/ 1434 w 2867"/>
                <a:gd name="T21" fmla="*/ 0 h 2867"/>
                <a:gd name="T22" fmla="*/ 901 w 2867"/>
                <a:gd name="T23" fmla="*/ 573 h 2867"/>
                <a:gd name="T24" fmla="*/ 1341 w 2867"/>
                <a:gd name="T25" fmla="*/ 393 h 2867"/>
                <a:gd name="T26" fmla="*/ 2232 w 2867"/>
                <a:gd name="T27" fmla="*/ 737 h 2867"/>
                <a:gd name="T28" fmla="*/ 2212 w 2867"/>
                <a:gd name="T29" fmla="*/ 860 h 2867"/>
                <a:gd name="T30" fmla="*/ 2089 w 2867"/>
                <a:gd name="T31" fmla="*/ 840 h 2867"/>
                <a:gd name="T32" fmla="*/ 1399 w 2867"/>
                <a:gd name="T33" fmla="*/ 573 h 2867"/>
                <a:gd name="T34" fmla="*/ 1004 w 2867"/>
                <a:gd name="T35" fmla="*/ 717 h 2867"/>
                <a:gd name="T36" fmla="*/ 895 w 2867"/>
                <a:gd name="T37" fmla="*/ 702 h 2867"/>
                <a:gd name="T38" fmla="*/ 901 w 2867"/>
                <a:gd name="T39" fmla="*/ 573 h 2867"/>
                <a:gd name="T40" fmla="*/ 2253 w 2867"/>
                <a:gd name="T41" fmla="*/ 1106 h 2867"/>
                <a:gd name="T42" fmla="*/ 2314 w 2867"/>
                <a:gd name="T43" fmla="*/ 998 h 2867"/>
                <a:gd name="T44" fmla="*/ 2437 w 2867"/>
                <a:gd name="T45" fmla="*/ 1044 h 2867"/>
                <a:gd name="T46" fmla="*/ 2478 w 2867"/>
                <a:gd name="T47" fmla="*/ 1208 h 2867"/>
                <a:gd name="T48" fmla="*/ 2416 w 2867"/>
                <a:gd name="T49" fmla="*/ 1316 h 2867"/>
                <a:gd name="T50" fmla="*/ 2314 w 2867"/>
                <a:gd name="T51" fmla="*/ 1290 h 2867"/>
                <a:gd name="T52" fmla="*/ 2253 w 2867"/>
                <a:gd name="T53" fmla="*/ 1106 h 2867"/>
                <a:gd name="T54" fmla="*/ 942 w 2867"/>
                <a:gd name="T55" fmla="*/ 1925 h 2867"/>
                <a:gd name="T56" fmla="*/ 1434 w 2867"/>
                <a:gd name="T57" fmla="*/ 1843 h 2867"/>
                <a:gd name="T58" fmla="*/ 1925 w 2867"/>
                <a:gd name="T59" fmla="*/ 1925 h 2867"/>
                <a:gd name="T60" fmla="*/ 1843 w 2867"/>
                <a:gd name="T61" fmla="*/ 1434 h 2867"/>
                <a:gd name="T62" fmla="*/ 1925 w 2867"/>
                <a:gd name="T63" fmla="*/ 942 h 2867"/>
                <a:gd name="T64" fmla="*/ 1434 w 2867"/>
                <a:gd name="T65" fmla="*/ 1024 h 2867"/>
                <a:gd name="T66" fmla="*/ 942 w 2867"/>
                <a:gd name="T67" fmla="*/ 942 h 2867"/>
                <a:gd name="T68" fmla="*/ 1024 w 2867"/>
                <a:gd name="T69" fmla="*/ 1434 h 2867"/>
                <a:gd name="T70" fmla="*/ 942 w 2867"/>
                <a:gd name="T71" fmla="*/ 1925 h 2867"/>
                <a:gd name="T72" fmla="*/ 819 w 2867"/>
                <a:gd name="T73" fmla="*/ 2048 h 2867"/>
                <a:gd name="T74" fmla="*/ 819 w 2867"/>
                <a:gd name="T75" fmla="*/ 2048 h 2867"/>
                <a:gd name="T76" fmla="*/ 819 w 2867"/>
                <a:gd name="T77" fmla="*/ 2048 h 2867"/>
                <a:gd name="T78" fmla="*/ 819 w 2867"/>
                <a:gd name="T79" fmla="*/ 2048 h 2867"/>
                <a:gd name="T80" fmla="*/ 819 w 2867"/>
                <a:gd name="T81" fmla="*/ 819 h 2867"/>
                <a:gd name="T82" fmla="*/ 819 w 2867"/>
                <a:gd name="T83" fmla="*/ 819 h 2867"/>
                <a:gd name="T84" fmla="*/ 819 w 2867"/>
                <a:gd name="T85" fmla="*/ 819 h 2867"/>
                <a:gd name="T86" fmla="*/ 819 w 2867"/>
                <a:gd name="T87" fmla="*/ 819 h 2867"/>
                <a:gd name="T88" fmla="*/ 819 w 2867"/>
                <a:gd name="T89" fmla="*/ 819 h 2867"/>
                <a:gd name="T90" fmla="*/ 819 w 2867"/>
                <a:gd name="T91" fmla="*/ 819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67" h="2867">
                  <a:moveTo>
                    <a:pt x="1434" y="205"/>
                  </a:moveTo>
                  <a:cubicBezTo>
                    <a:pt x="2109" y="205"/>
                    <a:pt x="2662" y="758"/>
                    <a:pt x="2662" y="1434"/>
                  </a:cubicBezTo>
                  <a:cubicBezTo>
                    <a:pt x="2662" y="2109"/>
                    <a:pt x="2109" y="2662"/>
                    <a:pt x="1434" y="2662"/>
                  </a:cubicBezTo>
                  <a:cubicBezTo>
                    <a:pt x="758" y="2662"/>
                    <a:pt x="205" y="2109"/>
                    <a:pt x="205" y="1434"/>
                  </a:cubicBezTo>
                  <a:cubicBezTo>
                    <a:pt x="205" y="758"/>
                    <a:pt x="758" y="205"/>
                    <a:pt x="1434" y="205"/>
                  </a:cubicBezTo>
                  <a:moveTo>
                    <a:pt x="1434" y="0"/>
                  </a:moveTo>
                  <a:cubicBezTo>
                    <a:pt x="655" y="0"/>
                    <a:pt x="0" y="655"/>
                    <a:pt x="0" y="1434"/>
                  </a:cubicBezTo>
                  <a:cubicBezTo>
                    <a:pt x="0" y="2212"/>
                    <a:pt x="655" y="2867"/>
                    <a:pt x="1434" y="2867"/>
                  </a:cubicBezTo>
                  <a:cubicBezTo>
                    <a:pt x="2212" y="2867"/>
                    <a:pt x="2867" y="2232"/>
                    <a:pt x="2867" y="1434"/>
                  </a:cubicBezTo>
                  <a:cubicBezTo>
                    <a:pt x="2867" y="635"/>
                    <a:pt x="2232" y="0"/>
                    <a:pt x="1434" y="0"/>
                  </a:cubicBezTo>
                  <a:cubicBezTo>
                    <a:pt x="1434" y="0"/>
                    <a:pt x="1434" y="0"/>
                    <a:pt x="1434" y="0"/>
                  </a:cubicBezTo>
                  <a:close/>
                  <a:moveTo>
                    <a:pt x="901" y="573"/>
                  </a:moveTo>
                  <a:cubicBezTo>
                    <a:pt x="1030" y="479"/>
                    <a:pt x="1147" y="420"/>
                    <a:pt x="1341" y="393"/>
                  </a:cubicBezTo>
                  <a:cubicBezTo>
                    <a:pt x="1646" y="350"/>
                    <a:pt x="2037" y="463"/>
                    <a:pt x="2232" y="737"/>
                  </a:cubicBezTo>
                  <a:cubicBezTo>
                    <a:pt x="2266" y="784"/>
                    <a:pt x="2257" y="831"/>
                    <a:pt x="2212" y="860"/>
                  </a:cubicBezTo>
                  <a:cubicBezTo>
                    <a:pt x="2161" y="893"/>
                    <a:pt x="2118" y="881"/>
                    <a:pt x="2089" y="840"/>
                  </a:cubicBezTo>
                  <a:cubicBezTo>
                    <a:pt x="1938" y="625"/>
                    <a:pt x="1599" y="539"/>
                    <a:pt x="1399" y="573"/>
                  </a:cubicBezTo>
                  <a:cubicBezTo>
                    <a:pt x="1200" y="607"/>
                    <a:pt x="1116" y="650"/>
                    <a:pt x="1004" y="717"/>
                  </a:cubicBezTo>
                  <a:cubicBezTo>
                    <a:pt x="978" y="732"/>
                    <a:pt x="924" y="739"/>
                    <a:pt x="895" y="702"/>
                  </a:cubicBezTo>
                  <a:cubicBezTo>
                    <a:pt x="864" y="664"/>
                    <a:pt x="861" y="603"/>
                    <a:pt x="901" y="573"/>
                  </a:cubicBezTo>
                  <a:close/>
                  <a:moveTo>
                    <a:pt x="2253" y="1106"/>
                  </a:moveTo>
                  <a:cubicBezTo>
                    <a:pt x="2248" y="1050"/>
                    <a:pt x="2271" y="1012"/>
                    <a:pt x="2314" y="998"/>
                  </a:cubicBezTo>
                  <a:cubicBezTo>
                    <a:pt x="2362" y="982"/>
                    <a:pt x="2417" y="1004"/>
                    <a:pt x="2437" y="1044"/>
                  </a:cubicBezTo>
                  <a:cubicBezTo>
                    <a:pt x="2456" y="1082"/>
                    <a:pt x="2466" y="1140"/>
                    <a:pt x="2478" y="1208"/>
                  </a:cubicBezTo>
                  <a:cubicBezTo>
                    <a:pt x="2485" y="1249"/>
                    <a:pt x="2472" y="1310"/>
                    <a:pt x="2416" y="1316"/>
                  </a:cubicBezTo>
                  <a:cubicBezTo>
                    <a:pt x="2375" y="1320"/>
                    <a:pt x="2348" y="1324"/>
                    <a:pt x="2314" y="1290"/>
                  </a:cubicBezTo>
                  <a:cubicBezTo>
                    <a:pt x="2280" y="1256"/>
                    <a:pt x="2256" y="1147"/>
                    <a:pt x="2253" y="1106"/>
                  </a:cubicBezTo>
                  <a:close/>
                  <a:moveTo>
                    <a:pt x="942" y="1925"/>
                  </a:moveTo>
                  <a:cubicBezTo>
                    <a:pt x="1044" y="1884"/>
                    <a:pt x="1229" y="1843"/>
                    <a:pt x="1434" y="1843"/>
                  </a:cubicBezTo>
                  <a:cubicBezTo>
                    <a:pt x="1638" y="1843"/>
                    <a:pt x="1823" y="1884"/>
                    <a:pt x="1925" y="1925"/>
                  </a:cubicBezTo>
                  <a:cubicBezTo>
                    <a:pt x="1884" y="1823"/>
                    <a:pt x="1843" y="1638"/>
                    <a:pt x="1843" y="1434"/>
                  </a:cubicBezTo>
                  <a:cubicBezTo>
                    <a:pt x="1843" y="1229"/>
                    <a:pt x="1884" y="1044"/>
                    <a:pt x="1925" y="942"/>
                  </a:cubicBezTo>
                  <a:cubicBezTo>
                    <a:pt x="1823" y="983"/>
                    <a:pt x="1638" y="1024"/>
                    <a:pt x="1434" y="1024"/>
                  </a:cubicBezTo>
                  <a:cubicBezTo>
                    <a:pt x="1229" y="1024"/>
                    <a:pt x="1044" y="983"/>
                    <a:pt x="942" y="942"/>
                  </a:cubicBezTo>
                  <a:cubicBezTo>
                    <a:pt x="983" y="1044"/>
                    <a:pt x="1024" y="1229"/>
                    <a:pt x="1024" y="1434"/>
                  </a:cubicBezTo>
                  <a:cubicBezTo>
                    <a:pt x="1024" y="1638"/>
                    <a:pt x="983" y="1823"/>
                    <a:pt x="942" y="1925"/>
                  </a:cubicBezTo>
                  <a:close/>
                  <a:moveTo>
                    <a:pt x="819" y="2048"/>
                  </a:moveTo>
                  <a:cubicBezTo>
                    <a:pt x="819" y="2048"/>
                    <a:pt x="819" y="2048"/>
                    <a:pt x="819" y="2048"/>
                  </a:cubicBezTo>
                  <a:cubicBezTo>
                    <a:pt x="819" y="2048"/>
                    <a:pt x="819" y="2048"/>
                    <a:pt x="819" y="2048"/>
                  </a:cubicBezTo>
                  <a:cubicBezTo>
                    <a:pt x="819" y="2048"/>
                    <a:pt x="819" y="2048"/>
                    <a:pt x="819" y="2048"/>
                  </a:cubicBezTo>
                  <a:close/>
                  <a:moveTo>
                    <a:pt x="819" y="819"/>
                  </a:moveTo>
                  <a:cubicBezTo>
                    <a:pt x="819" y="819"/>
                    <a:pt x="819" y="819"/>
                    <a:pt x="819" y="819"/>
                  </a:cubicBezTo>
                  <a:cubicBezTo>
                    <a:pt x="819" y="819"/>
                    <a:pt x="819" y="819"/>
                    <a:pt x="819" y="819"/>
                  </a:cubicBezTo>
                  <a:cubicBezTo>
                    <a:pt x="819" y="819"/>
                    <a:pt x="819" y="819"/>
                    <a:pt x="819" y="819"/>
                  </a:cubicBezTo>
                  <a:close/>
                  <a:moveTo>
                    <a:pt x="819" y="819"/>
                  </a:moveTo>
                  <a:cubicBezTo>
                    <a:pt x="819" y="819"/>
                    <a:pt x="819" y="819"/>
                    <a:pt x="819" y="81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7" name="组合 55"/>
          <p:cNvGrpSpPr/>
          <p:nvPr/>
        </p:nvGrpSpPr>
        <p:grpSpPr>
          <a:xfrm>
            <a:off x="755575" y="3345548"/>
            <a:ext cx="2238743" cy="874035"/>
            <a:chOff x="8055160" y="1622396"/>
            <a:chExt cx="1796360" cy="873765"/>
          </a:xfrm>
        </p:grpSpPr>
        <p:sp>
          <p:nvSpPr>
            <p:cNvPr id="57" name="矩形 56"/>
            <p:cNvSpPr/>
            <p:nvPr/>
          </p:nvSpPr>
          <p:spPr>
            <a:xfrm>
              <a:off x="8084049" y="1622396"/>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2014</a:t>
              </a:r>
              <a:endParaRPr lang="zh-CN" altLang="en-US" sz="1200" dirty="0">
                <a:solidFill>
                  <a:schemeClr val="bg1"/>
                </a:solidFill>
                <a:latin typeface="微软雅黑" pitchFamily="34" charset="-122"/>
                <a:ea typeface="微软雅黑" pitchFamily="34" charset="-122"/>
              </a:endParaRPr>
            </a:p>
          </p:txBody>
        </p:sp>
        <p:sp>
          <p:nvSpPr>
            <p:cNvPr id="58" name="文本框 57"/>
            <p:cNvSpPr txBox="1"/>
            <p:nvPr/>
          </p:nvSpPr>
          <p:spPr bwMode="auto">
            <a:xfrm>
              <a:off x="8055160" y="2057714"/>
              <a:ext cx="1796360" cy="43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59" name="文本框 24"/>
            <p:cNvSpPr txBox="1">
              <a:spLocks noChangeArrowheads="1"/>
            </p:cNvSpPr>
            <p:nvPr/>
          </p:nvSpPr>
          <p:spPr bwMode="auto">
            <a:xfrm>
              <a:off x="8055161" y="1866984"/>
              <a:ext cx="1165041"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8" name="组合 59"/>
          <p:cNvGrpSpPr/>
          <p:nvPr/>
        </p:nvGrpSpPr>
        <p:grpSpPr>
          <a:xfrm>
            <a:off x="6336196" y="3315059"/>
            <a:ext cx="2305219" cy="874035"/>
            <a:chOff x="8126153" y="1622396"/>
            <a:chExt cx="1849700" cy="873765"/>
          </a:xfrm>
        </p:grpSpPr>
        <p:sp>
          <p:nvSpPr>
            <p:cNvPr id="61" name="矩形 60"/>
            <p:cNvSpPr/>
            <p:nvPr/>
          </p:nvSpPr>
          <p:spPr>
            <a:xfrm>
              <a:off x="8164361" y="1622396"/>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2017</a:t>
              </a:r>
              <a:endParaRPr lang="zh-CN" altLang="en-US" sz="1200" dirty="0">
                <a:solidFill>
                  <a:schemeClr val="bg1"/>
                </a:solidFill>
                <a:latin typeface="微软雅黑" pitchFamily="34" charset="-122"/>
                <a:ea typeface="微软雅黑" pitchFamily="34" charset="-122"/>
              </a:endParaRPr>
            </a:p>
          </p:txBody>
        </p:sp>
        <p:sp>
          <p:nvSpPr>
            <p:cNvPr id="62" name="文本框 61"/>
            <p:cNvSpPr txBox="1"/>
            <p:nvPr/>
          </p:nvSpPr>
          <p:spPr bwMode="auto">
            <a:xfrm>
              <a:off x="8126153" y="2057714"/>
              <a:ext cx="1849700" cy="43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63" name="文本框 24"/>
            <p:cNvSpPr txBox="1">
              <a:spLocks noChangeArrowheads="1"/>
            </p:cNvSpPr>
            <p:nvPr/>
          </p:nvSpPr>
          <p:spPr bwMode="auto">
            <a:xfrm>
              <a:off x="8155042" y="1866984"/>
              <a:ext cx="1271138"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9" name="组合 63"/>
          <p:cNvGrpSpPr/>
          <p:nvPr/>
        </p:nvGrpSpPr>
        <p:grpSpPr>
          <a:xfrm>
            <a:off x="1331638" y="1415187"/>
            <a:ext cx="2232249" cy="873440"/>
            <a:chOff x="7352985" y="1607155"/>
            <a:chExt cx="1791150" cy="873170"/>
          </a:xfrm>
        </p:grpSpPr>
        <p:sp>
          <p:nvSpPr>
            <p:cNvPr id="65" name="矩形 64"/>
            <p:cNvSpPr/>
            <p:nvPr/>
          </p:nvSpPr>
          <p:spPr>
            <a:xfrm>
              <a:off x="8604553" y="1607155"/>
              <a:ext cx="436295"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2015</a:t>
              </a:r>
              <a:endParaRPr lang="zh-CN" altLang="en-US" sz="1200" dirty="0">
                <a:solidFill>
                  <a:schemeClr val="bg1"/>
                </a:solidFill>
                <a:latin typeface="微软雅黑" pitchFamily="34" charset="-122"/>
                <a:ea typeface="微软雅黑" pitchFamily="34" charset="-122"/>
              </a:endParaRPr>
            </a:p>
          </p:txBody>
        </p:sp>
        <p:sp>
          <p:nvSpPr>
            <p:cNvPr id="66" name="文本框 65"/>
            <p:cNvSpPr txBox="1"/>
            <p:nvPr/>
          </p:nvSpPr>
          <p:spPr bwMode="auto">
            <a:xfrm>
              <a:off x="7352985" y="2057712"/>
              <a:ext cx="1662633" cy="4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r"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67" name="文本框 24"/>
            <p:cNvSpPr txBox="1">
              <a:spLocks noChangeArrowheads="1"/>
            </p:cNvSpPr>
            <p:nvPr/>
          </p:nvSpPr>
          <p:spPr bwMode="auto">
            <a:xfrm>
              <a:off x="7890538" y="1866983"/>
              <a:ext cx="1253597"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0" name="组合 67"/>
          <p:cNvGrpSpPr/>
          <p:nvPr/>
        </p:nvGrpSpPr>
        <p:grpSpPr>
          <a:xfrm>
            <a:off x="5580112" y="1430433"/>
            <a:ext cx="2064334" cy="858196"/>
            <a:chOff x="6695105" y="1622395"/>
            <a:chExt cx="1656415" cy="857930"/>
          </a:xfrm>
        </p:grpSpPr>
        <p:sp>
          <p:nvSpPr>
            <p:cNvPr id="69" name="矩形 68"/>
            <p:cNvSpPr/>
            <p:nvPr/>
          </p:nvSpPr>
          <p:spPr>
            <a:xfrm>
              <a:off x="6695105" y="1622395"/>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2016</a:t>
              </a:r>
              <a:endParaRPr lang="zh-CN" altLang="en-US" sz="1200" dirty="0">
                <a:solidFill>
                  <a:schemeClr val="bg1"/>
                </a:solidFill>
                <a:latin typeface="微软雅黑" pitchFamily="34" charset="-122"/>
                <a:ea typeface="微软雅黑" pitchFamily="34" charset="-122"/>
              </a:endParaRPr>
            </a:p>
          </p:txBody>
        </p:sp>
        <p:sp>
          <p:nvSpPr>
            <p:cNvPr id="70" name="文本框 69"/>
            <p:cNvSpPr txBox="1"/>
            <p:nvPr/>
          </p:nvSpPr>
          <p:spPr bwMode="auto">
            <a:xfrm>
              <a:off x="6700868" y="2057712"/>
              <a:ext cx="1650652" cy="4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71" name="文本框 24"/>
            <p:cNvSpPr txBox="1">
              <a:spLocks noChangeArrowheads="1"/>
            </p:cNvSpPr>
            <p:nvPr/>
          </p:nvSpPr>
          <p:spPr bwMode="auto">
            <a:xfrm>
              <a:off x="6712703" y="1866982"/>
              <a:ext cx="1282428"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sp>
        <p:nvSpPr>
          <p:cNvPr id="73" name="椭圆 72"/>
          <p:cNvSpPr/>
          <p:nvPr/>
        </p:nvSpPr>
        <p:spPr>
          <a:xfrm>
            <a:off x="3345180" y="3881683"/>
            <a:ext cx="407670" cy="407796"/>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4" name="椭圆 73"/>
          <p:cNvSpPr/>
          <p:nvPr/>
        </p:nvSpPr>
        <p:spPr>
          <a:xfrm>
            <a:off x="4973955" y="3243311"/>
            <a:ext cx="179070" cy="179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5" name="椭圆 74"/>
          <p:cNvSpPr/>
          <p:nvPr/>
        </p:nvSpPr>
        <p:spPr>
          <a:xfrm>
            <a:off x="4378432" y="2858064"/>
            <a:ext cx="335280" cy="335384"/>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6" name="椭圆 75"/>
          <p:cNvSpPr/>
          <p:nvPr/>
        </p:nvSpPr>
        <p:spPr>
          <a:xfrm>
            <a:off x="5364480" y="3834043"/>
            <a:ext cx="293370" cy="2934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7" name="椭圆 76"/>
          <p:cNvSpPr/>
          <p:nvPr/>
        </p:nvSpPr>
        <p:spPr>
          <a:xfrm>
            <a:off x="5897880" y="2623995"/>
            <a:ext cx="179070" cy="1791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8" name="椭圆 77"/>
          <p:cNvSpPr/>
          <p:nvPr/>
        </p:nvSpPr>
        <p:spPr>
          <a:xfrm>
            <a:off x="3532294" y="2987326"/>
            <a:ext cx="229236" cy="229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Tree>
    <p:extLst>
      <p:ext uri="{BB962C8B-B14F-4D97-AF65-F5344CB8AC3E}">
        <p14:creationId xmlns:p14="http://schemas.microsoft.com/office/powerpoint/2010/main" val="3410448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專案緒論</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361595" y="1727319"/>
            <a:ext cx="855362"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01</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7910749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同心圆 2"/>
          <p:cNvSpPr/>
          <p:nvPr/>
        </p:nvSpPr>
        <p:spPr>
          <a:xfrm>
            <a:off x="3438198" y="1732905"/>
            <a:ext cx="2137522" cy="2137810"/>
          </a:xfrm>
          <a:prstGeom prst="donut">
            <a:avLst>
              <a:gd name="adj" fmla="val 56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sp>
        <p:nvSpPr>
          <p:cNvPr id="4" name="Freeform 87"/>
          <p:cNvSpPr>
            <a:spLocks noEditPoints="1"/>
          </p:cNvSpPr>
          <p:nvPr/>
        </p:nvSpPr>
        <p:spPr bwMode="auto">
          <a:xfrm>
            <a:off x="3833366" y="2129902"/>
            <a:ext cx="1343635" cy="1343816"/>
          </a:xfrm>
          <a:custGeom>
            <a:avLst/>
            <a:gdLst>
              <a:gd name="T0" fmla="*/ 56 w 58"/>
              <a:gd name="T1" fmla="*/ 29 h 58"/>
              <a:gd name="T2" fmla="*/ 10 w 58"/>
              <a:gd name="T3" fmla="*/ 48 h 58"/>
              <a:gd name="T4" fmla="*/ 29 w 58"/>
              <a:gd name="T5" fmla="*/ 2 h 58"/>
              <a:gd name="T6" fmla="*/ 46 w 58"/>
              <a:gd name="T7" fmla="*/ 23 h 58"/>
              <a:gd name="T8" fmla="*/ 48 w 58"/>
              <a:gd name="T9" fmla="*/ 36 h 58"/>
              <a:gd name="T10" fmla="*/ 48 w 58"/>
              <a:gd name="T11" fmla="*/ 37 h 58"/>
              <a:gd name="T12" fmla="*/ 36 w 58"/>
              <a:gd name="T13" fmla="*/ 44 h 58"/>
              <a:gd name="T14" fmla="*/ 37 w 58"/>
              <a:gd name="T15" fmla="*/ 47 h 58"/>
              <a:gd name="T16" fmla="*/ 22 w 58"/>
              <a:gd name="T17" fmla="*/ 44 h 58"/>
              <a:gd name="T18" fmla="*/ 11 w 58"/>
              <a:gd name="T19" fmla="*/ 37 h 58"/>
              <a:gd name="T20" fmla="*/ 10 w 58"/>
              <a:gd name="T21" fmla="*/ 35 h 58"/>
              <a:gd name="T22" fmla="*/ 13 w 58"/>
              <a:gd name="T23" fmla="*/ 22 h 58"/>
              <a:gd name="T24" fmla="*/ 10 w 58"/>
              <a:gd name="T25" fmla="*/ 21 h 58"/>
              <a:gd name="T26" fmla="*/ 24 w 58"/>
              <a:gd name="T27" fmla="*/ 12 h 58"/>
              <a:gd name="T28" fmla="*/ 37 w 58"/>
              <a:gd name="T29" fmla="*/ 10 h 58"/>
              <a:gd name="T30" fmla="*/ 38 w 58"/>
              <a:gd name="T31" fmla="*/ 10 h 58"/>
              <a:gd name="T32" fmla="*/ 9 w 58"/>
              <a:gd name="T33" fmla="*/ 8 h 58"/>
              <a:gd name="T34" fmla="*/ 29 w 58"/>
              <a:gd name="T35" fmla="*/ 58 h 58"/>
              <a:gd name="T36" fmla="*/ 50 w 58"/>
              <a:gd name="T37" fmla="*/ 8 h 58"/>
              <a:gd name="T38" fmla="*/ 29 w 58"/>
              <a:gd name="T39" fmla="*/ 1 h 58"/>
              <a:gd name="T40" fmla="*/ 9 w 58"/>
              <a:gd name="T41" fmla="*/ 48 h 58"/>
              <a:gd name="T42" fmla="*/ 57 w 58"/>
              <a:gd name="T43" fmla="*/ 29 h 58"/>
              <a:gd name="T44" fmla="*/ 49 w 58"/>
              <a:gd name="T45" fmla="*/ 28 h 58"/>
              <a:gd name="T46" fmla="*/ 52 w 58"/>
              <a:gd name="T47" fmla="*/ 28 h 58"/>
              <a:gd name="T48" fmla="*/ 42 w 58"/>
              <a:gd name="T49" fmla="*/ 43 h 58"/>
              <a:gd name="T50" fmla="*/ 30 w 58"/>
              <a:gd name="T51" fmla="*/ 51 h 58"/>
              <a:gd name="T52" fmla="*/ 29 w 58"/>
              <a:gd name="T53" fmla="*/ 51 h 58"/>
              <a:gd name="T54" fmla="*/ 16 w 58"/>
              <a:gd name="T55" fmla="*/ 43 h 58"/>
              <a:gd name="T56" fmla="*/ 14 w 58"/>
              <a:gd name="T57" fmla="*/ 45 h 58"/>
              <a:gd name="T58" fmla="*/ 10 w 58"/>
              <a:gd name="T59" fmla="*/ 28 h 58"/>
              <a:gd name="T60" fmla="*/ 13 w 58"/>
              <a:gd name="T61" fmla="*/ 13 h 58"/>
              <a:gd name="T62" fmla="*/ 14 w 58"/>
              <a:gd name="T63" fmla="*/ 12 h 58"/>
              <a:gd name="T64" fmla="*/ 29 w 58"/>
              <a:gd name="T65" fmla="*/ 9 h 58"/>
              <a:gd name="T66" fmla="*/ 29 w 58"/>
              <a:gd name="T67" fmla="*/ 6 h 58"/>
              <a:gd name="T68" fmla="*/ 43 w 58"/>
              <a:gd name="T69" fmla="*/ 15 h 58"/>
              <a:gd name="T70" fmla="*/ 21 w 58"/>
              <a:gd name="T71" fmla="*/ 20 h 58"/>
              <a:gd name="T72" fmla="*/ 17 w 58"/>
              <a:gd name="T73" fmla="*/ 27 h 58"/>
              <a:gd name="T74" fmla="*/ 23 w 58"/>
              <a:gd name="T75" fmla="*/ 32 h 58"/>
              <a:gd name="T76" fmla="*/ 23 w 58"/>
              <a:gd name="T77" fmla="*/ 36 h 58"/>
              <a:gd name="T78" fmla="*/ 29 w 58"/>
              <a:gd name="T79" fmla="*/ 45 h 58"/>
              <a:gd name="T80" fmla="*/ 35 w 58"/>
              <a:gd name="T81" fmla="*/ 36 h 58"/>
              <a:gd name="T82" fmla="*/ 35 w 58"/>
              <a:gd name="T83" fmla="*/ 32 h 58"/>
              <a:gd name="T84" fmla="*/ 42 w 58"/>
              <a:gd name="T85" fmla="*/ 27 h 58"/>
              <a:gd name="T86" fmla="*/ 38 w 58"/>
              <a:gd name="T87" fmla="*/ 20 h 58"/>
              <a:gd name="T88" fmla="*/ 30 w 58"/>
              <a:gd name="T89" fmla="*/ 16 h 58"/>
              <a:gd name="T90" fmla="*/ 26 w 58"/>
              <a:gd name="T91" fmla="*/ 23 h 58"/>
              <a:gd name="T92" fmla="*/ 46 w 58"/>
              <a:gd name="T93" fmla="*/ 12 h 58"/>
              <a:gd name="T94" fmla="*/ 6 w 58"/>
              <a:gd name="T95" fmla="*/ 29 h 58"/>
              <a:gd name="T96" fmla="*/ 46 w 58"/>
              <a:gd name="T97" fmla="*/ 4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 h="58">
                <a:moveTo>
                  <a:pt x="29" y="2"/>
                </a:moveTo>
                <a:cubicBezTo>
                  <a:pt x="37" y="2"/>
                  <a:pt x="43" y="5"/>
                  <a:pt x="48" y="10"/>
                </a:cubicBezTo>
                <a:cubicBezTo>
                  <a:pt x="53" y="14"/>
                  <a:pt x="56" y="21"/>
                  <a:pt x="56" y="29"/>
                </a:cubicBezTo>
                <a:cubicBezTo>
                  <a:pt x="56" y="36"/>
                  <a:pt x="53" y="43"/>
                  <a:pt x="48" y="48"/>
                </a:cubicBezTo>
                <a:cubicBezTo>
                  <a:pt x="43" y="52"/>
                  <a:pt x="37" y="56"/>
                  <a:pt x="29" y="56"/>
                </a:cubicBezTo>
                <a:cubicBezTo>
                  <a:pt x="22" y="56"/>
                  <a:pt x="15" y="52"/>
                  <a:pt x="10" y="48"/>
                </a:cubicBezTo>
                <a:cubicBezTo>
                  <a:pt x="5" y="43"/>
                  <a:pt x="2" y="36"/>
                  <a:pt x="2" y="29"/>
                </a:cubicBezTo>
                <a:cubicBezTo>
                  <a:pt x="2" y="21"/>
                  <a:pt x="5" y="14"/>
                  <a:pt x="10" y="10"/>
                </a:cubicBezTo>
                <a:cubicBezTo>
                  <a:pt x="15" y="5"/>
                  <a:pt x="22" y="2"/>
                  <a:pt x="29" y="2"/>
                </a:cubicBezTo>
                <a:close/>
                <a:moveTo>
                  <a:pt x="48" y="21"/>
                </a:moveTo>
                <a:cubicBezTo>
                  <a:pt x="45" y="22"/>
                  <a:pt x="45" y="22"/>
                  <a:pt x="45" y="22"/>
                </a:cubicBezTo>
                <a:cubicBezTo>
                  <a:pt x="46" y="23"/>
                  <a:pt x="46" y="23"/>
                  <a:pt x="46" y="23"/>
                </a:cubicBezTo>
                <a:cubicBezTo>
                  <a:pt x="48" y="22"/>
                  <a:pt x="48" y="22"/>
                  <a:pt x="48" y="22"/>
                </a:cubicBezTo>
                <a:cubicBezTo>
                  <a:pt x="48" y="21"/>
                  <a:pt x="48" y="21"/>
                  <a:pt x="48" y="21"/>
                </a:cubicBezTo>
                <a:close/>
                <a:moveTo>
                  <a:pt x="48" y="36"/>
                </a:moveTo>
                <a:cubicBezTo>
                  <a:pt x="45" y="35"/>
                  <a:pt x="45" y="35"/>
                  <a:pt x="45" y="35"/>
                </a:cubicBezTo>
                <a:cubicBezTo>
                  <a:pt x="45" y="36"/>
                  <a:pt x="45" y="36"/>
                  <a:pt x="45" y="36"/>
                </a:cubicBezTo>
                <a:cubicBezTo>
                  <a:pt x="48" y="37"/>
                  <a:pt x="48" y="37"/>
                  <a:pt x="48" y="37"/>
                </a:cubicBezTo>
                <a:cubicBezTo>
                  <a:pt x="48" y="36"/>
                  <a:pt x="48" y="36"/>
                  <a:pt x="48" y="36"/>
                </a:cubicBezTo>
                <a:close/>
                <a:moveTo>
                  <a:pt x="37" y="47"/>
                </a:moveTo>
                <a:cubicBezTo>
                  <a:pt x="36" y="44"/>
                  <a:pt x="36" y="44"/>
                  <a:pt x="36" y="44"/>
                </a:cubicBezTo>
                <a:cubicBezTo>
                  <a:pt x="35" y="45"/>
                  <a:pt x="35" y="45"/>
                  <a:pt x="35" y="45"/>
                </a:cubicBezTo>
                <a:cubicBezTo>
                  <a:pt x="36" y="48"/>
                  <a:pt x="36" y="48"/>
                  <a:pt x="36" y="48"/>
                </a:cubicBezTo>
                <a:cubicBezTo>
                  <a:pt x="37" y="47"/>
                  <a:pt x="37" y="47"/>
                  <a:pt x="37" y="47"/>
                </a:cubicBezTo>
                <a:close/>
                <a:moveTo>
                  <a:pt x="22" y="47"/>
                </a:moveTo>
                <a:cubicBezTo>
                  <a:pt x="23" y="45"/>
                  <a:pt x="23" y="45"/>
                  <a:pt x="23" y="45"/>
                </a:cubicBezTo>
                <a:cubicBezTo>
                  <a:pt x="22" y="44"/>
                  <a:pt x="22" y="44"/>
                  <a:pt x="22" y="44"/>
                </a:cubicBezTo>
                <a:cubicBezTo>
                  <a:pt x="21" y="47"/>
                  <a:pt x="21" y="47"/>
                  <a:pt x="21" y="47"/>
                </a:cubicBezTo>
                <a:cubicBezTo>
                  <a:pt x="22" y="47"/>
                  <a:pt x="22" y="47"/>
                  <a:pt x="22" y="47"/>
                </a:cubicBezTo>
                <a:close/>
                <a:moveTo>
                  <a:pt x="11" y="37"/>
                </a:moveTo>
                <a:cubicBezTo>
                  <a:pt x="13" y="36"/>
                  <a:pt x="13" y="36"/>
                  <a:pt x="13" y="36"/>
                </a:cubicBezTo>
                <a:cubicBezTo>
                  <a:pt x="13" y="34"/>
                  <a:pt x="13" y="34"/>
                  <a:pt x="13" y="34"/>
                </a:cubicBezTo>
                <a:cubicBezTo>
                  <a:pt x="10" y="35"/>
                  <a:pt x="10" y="35"/>
                  <a:pt x="10" y="35"/>
                </a:cubicBezTo>
                <a:cubicBezTo>
                  <a:pt x="11" y="37"/>
                  <a:pt x="11" y="37"/>
                  <a:pt x="11" y="37"/>
                </a:cubicBezTo>
                <a:close/>
                <a:moveTo>
                  <a:pt x="10" y="21"/>
                </a:moveTo>
                <a:cubicBezTo>
                  <a:pt x="13" y="22"/>
                  <a:pt x="13" y="22"/>
                  <a:pt x="13" y="22"/>
                </a:cubicBezTo>
                <a:cubicBezTo>
                  <a:pt x="14" y="21"/>
                  <a:pt x="14" y="21"/>
                  <a:pt x="14" y="21"/>
                </a:cubicBezTo>
                <a:cubicBezTo>
                  <a:pt x="11" y="20"/>
                  <a:pt x="11" y="20"/>
                  <a:pt x="11" y="20"/>
                </a:cubicBezTo>
                <a:cubicBezTo>
                  <a:pt x="10" y="21"/>
                  <a:pt x="10" y="21"/>
                  <a:pt x="10" y="21"/>
                </a:cubicBezTo>
                <a:close/>
                <a:moveTo>
                  <a:pt x="21" y="10"/>
                </a:moveTo>
                <a:cubicBezTo>
                  <a:pt x="22" y="13"/>
                  <a:pt x="22" y="13"/>
                  <a:pt x="22" y="13"/>
                </a:cubicBezTo>
                <a:cubicBezTo>
                  <a:pt x="24" y="12"/>
                  <a:pt x="24" y="12"/>
                  <a:pt x="24" y="12"/>
                </a:cubicBezTo>
                <a:cubicBezTo>
                  <a:pt x="22" y="10"/>
                  <a:pt x="22" y="10"/>
                  <a:pt x="22" y="10"/>
                </a:cubicBezTo>
                <a:cubicBezTo>
                  <a:pt x="21" y="10"/>
                  <a:pt x="21" y="10"/>
                  <a:pt x="21" y="10"/>
                </a:cubicBezTo>
                <a:close/>
                <a:moveTo>
                  <a:pt x="37" y="10"/>
                </a:moveTo>
                <a:cubicBezTo>
                  <a:pt x="36" y="13"/>
                  <a:pt x="36" y="13"/>
                  <a:pt x="36" y="13"/>
                </a:cubicBezTo>
                <a:cubicBezTo>
                  <a:pt x="37" y="13"/>
                  <a:pt x="37" y="13"/>
                  <a:pt x="37" y="13"/>
                </a:cubicBezTo>
                <a:cubicBezTo>
                  <a:pt x="38" y="10"/>
                  <a:pt x="38" y="10"/>
                  <a:pt x="38" y="10"/>
                </a:cubicBezTo>
                <a:cubicBezTo>
                  <a:pt x="37" y="10"/>
                  <a:pt x="37" y="10"/>
                  <a:pt x="37" y="10"/>
                </a:cubicBezTo>
                <a:close/>
                <a:moveTo>
                  <a:pt x="29" y="0"/>
                </a:moveTo>
                <a:cubicBezTo>
                  <a:pt x="21" y="0"/>
                  <a:pt x="14" y="3"/>
                  <a:pt x="9" y="8"/>
                </a:cubicBezTo>
                <a:cubicBezTo>
                  <a:pt x="3" y="13"/>
                  <a:pt x="0" y="21"/>
                  <a:pt x="0" y="29"/>
                </a:cubicBezTo>
                <a:cubicBezTo>
                  <a:pt x="0" y="37"/>
                  <a:pt x="3" y="44"/>
                  <a:pt x="9" y="49"/>
                </a:cubicBezTo>
                <a:cubicBezTo>
                  <a:pt x="14" y="54"/>
                  <a:pt x="21" y="58"/>
                  <a:pt x="29" y="58"/>
                </a:cubicBezTo>
                <a:cubicBezTo>
                  <a:pt x="37" y="58"/>
                  <a:pt x="45" y="54"/>
                  <a:pt x="50" y="49"/>
                </a:cubicBezTo>
                <a:cubicBezTo>
                  <a:pt x="55" y="44"/>
                  <a:pt x="58" y="37"/>
                  <a:pt x="58" y="29"/>
                </a:cubicBezTo>
                <a:cubicBezTo>
                  <a:pt x="58" y="21"/>
                  <a:pt x="55" y="13"/>
                  <a:pt x="50" y="8"/>
                </a:cubicBezTo>
                <a:cubicBezTo>
                  <a:pt x="45" y="3"/>
                  <a:pt x="37" y="0"/>
                  <a:pt x="29" y="0"/>
                </a:cubicBezTo>
                <a:close/>
                <a:moveTo>
                  <a:pt x="49" y="9"/>
                </a:moveTo>
                <a:cubicBezTo>
                  <a:pt x="44" y="4"/>
                  <a:pt x="37" y="1"/>
                  <a:pt x="29" y="1"/>
                </a:cubicBezTo>
                <a:cubicBezTo>
                  <a:pt x="22" y="1"/>
                  <a:pt x="15" y="4"/>
                  <a:pt x="9" y="9"/>
                </a:cubicBezTo>
                <a:cubicBezTo>
                  <a:pt x="4" y="14"/>
                  <a:pt x="1" y="21"/>
                  <a:pt x="1" y="29"/>
                </a:cubicBezTo>
                <a:cubicBezTo>
                  <a:pt x="1" y="36"/>
                  <a:pt x="4" y="43"/>
                  <a:pt x="9" y="48"/>
                </a:cubicBezTo>
                <a:cubicBezTo>
                  <a:pt x="15" y="53"/>
                  <a:pt x="22" y="57"/>
                  <a:pt x="29" y="57"/>
                </a:cubicBezTo>
                <a:cubicBezTo>
                  <a:pt x="37" y="57"/>
                  <a:pt x="44" y="53"/>
                  <a:pt x="49" y="48"/>
                </a:cubicBezTo>
                <a:cubicBezTo>
                  <a:pt x="54" y="43"/>
                  <a:pt x="57" y="36"/>
                  <a:pt x="57" y="29"/>
                </a:cubicBezTo>
                <a:cubicBezTo>
                  <a:pt x="57" y="21"/>
                  <a:pt x="54" y="14"/>
                  <a:pt x="49" y="9"/>
                </a:cubicBezTo>
                <a:close/>
                <a:moveTo>
                  <a:pt x="52" y="28"/>
                </a:moveTo>
                <a:cubicBezTo>
                  <a:pt x="49" y="28"/>
                  <a:pt x="49" y="28"/>
                  <a:pt x="49" y="28"/>
                </a:cubicBezTo>
                <a:cubicBezTo>
                  <a:pt x="49" y="29"/>
                  <a:pt x="49" y="29"/>
                  <a:pt x="49" y="29"/>
                </a:cubicBezTo>
                <a:cubicBezTo>
                  <a:pt x="52" y="29"/>
                  <a:pt x="52" y="29"/>
                  <a:pt x="52" y="29"/>
                </a:cubicBezTo>
                <a:cubicBezTo>
                  <a:pt x="52" y="28"/>
                  <a:pt x="52" y="28"/>
                  <a:pt x="52" y="28"/>
                </a:cubicBezTo>
                <a:close/>
                <a:moveTo>
                  <a:pt x="46" y="44"/>
                </a:moveTo>
                <a:cubicBezTo>
                  <a:pt x="43" y="42"/>
                  <a:pt x="43" y="42"/>
                  <a:pt x="43" y="42"/>
                </a:cubicBezTo>
                <a:cubicBezTo>
                  <a:pt x="42" y="43"/>
                  <a:pt x="42" y="43"/>
                  <a:pt x="42" y="43"/>
                </a:cubicBezTo>
                <a:cubicBezTo>
                  <a:pt x="45" y="45"/>
                  <a:pt x="45" y="45"/>
                  <a:pt x="45" y="45"/>
                </a:cubicBezTo>
                <a:cubicBezTo>
                  <a:pt x="46" y="44"/>
                  <a:pt x="46" y="44"/>
                  <a:pt x="46" y="44"/>
                </a:cubicBezTo>
                <a:close/>
                <a:moveTo>
                  <a:pt x="30" y="51"/>
                </a:moveTo>
                <a:cubicBezTo>
                  <a:pt x="30" y="48"/>
                  <a:pt x="30" y="48"/>
                  <a:pt x="30" y="48"/>
                </a:cubicBezTo>
                <a:cubicBezTo>
                  <a:pt x="29" y="48"/>
                  <a:pt x="29" y="48"/>
                  <a:pt x="29" y="48"/>
                </a:cubicBezTo>
                <a:cubicBezTo>
                  <a:pt x="29" y="51"/>
                  <a:pt x="29" y="51"/>
                  <a:pt x="29" y="51"/>
                </a:cubicBezTo>
                <a:cubicBezTo>
                  <a:pt x="30" y="51"/>
                  <a:pt x="30" y="51"/>
                  <a:pt x="30" y="51"/>
                </a:cubicBezTo>
                <a:close/>
                <a:moveTo>
                  <a:pt x="14" y="45"/>
                </a:moveTo>
                <a:cubicBezTo>
                  <a:pt x="16" y="43"/>
                  <a:pt x="16" y="43"/>
                  <a:pt x="16" y="43"/>
                </a:cubicBezTo>
                <a:cubicBezTo>
                  <a:pt x="15" y="42"/>
                  <a:pt x="15" y="42"/>
                  <a:pt x="15" y="42"/>
                </a:cubicBezTo>
                <a:cubicBezTo>
                  <a:pt x="13" y="44"/>
                  <a:pt x="13" y="44"/>
                  <a:pt x="13" y="44"/>
                </a:cubicBezTo>
                <a:cubicBezTo>
                  <a:pt x="14" y="45"/>
                  <a:pt x="14" y="45"/>
                  <a:pt x="14" y="45"/>
                </a:cubicBezTo>
                <a:close/>
                <a:moveTo>
                  <a:pt x="7" y="29"/>
                </a:moveTo>
                <a:cubicBezTo>
                  <a:pt x="10" y="29"/>
                  <a:pt x="10" y="29"/>
                  <a:pt x="10" y="29"/>
                </a:cubicBezTo>
                <a:cubicBezTo>
                  <a:pt x="10" y="28"/>
                  <a:pt x="10" y="28"/>
                  <a:pt x="10" y="28"/>
                </a:cubicBezTo>
                <a:cubicBezTo>
                  <a:pt x="7" y="28"/>
                  <a:pt x="7" y="28"/>
                  <a:pt x="7" y="28"/>
                </a:cubicBezTo>
                <a:cubicBezTo>
                  <a:pt x="7" y="29"/>
                  <a:pt x="7" y="29"/>
                  <a:pt x="7" y="29"/>
                </a:cubicBezTo>
                <a:close/>
                <a:moveTo>
                  <a:pt x="13" y="13"/>
                </a:moveTo>
                <a:cubicBezTo>
                  <a:pt x="15" y="15"/>
                  <a:pt x="15" y="15"/>
                  <a:pt x="15" y="15"/>
                </a:cubicBezTo>
                <a:cubicBezTo>
                  <a:pt x="16" y="14"/>
                  <a:pt x="16" y="14"/>
                  <a:pt x="16" y="14"/>
                </a:cubicBezTo>
                <a:cubicBezTo>
                  <a:pt x="14" y="12"/>
                  <a:pt x="14" y="12"/>
                  <a:pt x="14" y="12"/>
                </a:cubicBezTo>
                <a:cubicBezTo>
                  <a:pt x="13" y="13"/>
                  <a:pt x="13" y="13"/>
                  <a:pt x="13" y="13"/>
                </a:cubicBezTo>
                <a:close/>
                <a:moveTo>
                  <a:pt x="29" y="6"/>
                </a:moveTo>
                <a:cubicBezTo>
                  <a:pt x="29" y="9"/>
                  <a:pt x="29" y="9"/>
                  <a:pt x="29" y="9"/>
                </a:cubicBezTo>
                <a:cubicBezTo>
                  <a:pt x="30" y="9"/>
                  <a:pt x="30" y="9"/>
                  <a:pt x="30" y="9"/>
                </a:cubicBezTo>
                <a:cubicBezTo>
                  <a:pt x="30" y="6"/>
                  <a:pt x="30" y="6"/>
                  <a:pt x="30" y="6"/>
                </a:cubicBezTo>
                <a:cubicBezTo>
                  <a:pt x="29" y="6"/>
                  <a:pt x="29" y="6"/>
                  <a:pt x="29" y="6"/>
                </a:cubicBezTo>
                <a:close/>
                <a:moveTo>
                  <a:pt x="45" y="12"/>
                </a:moveTo>
                <a:cubicBezTo>
                  <a:pt x="42" y="14"/>
                  <a:pt x="42" y="14"/>
                  <a:pt x="42" y="14"/>
                </a:cubicBezTo>
                <a:cubicBezTo>
                  <a:pt x="43" y="15"/>
                  <a:pt x="43" y="15"/>
                  <a:pt x="43" y="15"/>
                </a:cubicBezTo>
                <a:cubicBezTo>
                  <a:pt x="46" y="13"/>
                  <a:pt x="46" y="13"/>
                  <a:pt x="46" y="13"/>
                </a:cubicBezTo>
                <a:cubicBezTo>
                  <a:pt x="45" y="12"/>
                  <a:pt x="45" y="12"/>
                  <a:pt x="45" y="12"/>
                </a:cubicBezTo>
                <a:close/>
                <a:moveTo>
                  <a:pt x="21" y="20"/>
                </a:moveTo>
                <a:cubicBezTo>
                  <a:pt x="22" y="22"/>
                  <a:pt x="22" y="22"/>
                  <a:pt x="22" y="22"/>
                </a:cubicBezTo>
                <a:cubicBezTo>
                  <a:pt x="23" y="25"/>
                  <a:pt x="23" y="25"/>
                  <a:pt x="23" y="25"/>
                </a:cubicBezTo>
                <a:cubicBezTo>
                  <a:pt x="17" y="27"/>
                  <a:pt x="17" y="27"/>
                  <a:pt x="17" y="27"/>
                </a:cubicBezTo>
                <a:cubicBezTo>
                  <a:pt x="13" y="29"/>
                  <a:pt x="13" y="29"/>
                  <a:pt x="13" y="29"/>
                </a:cubicBezTo>
                <a:cubicBezTo>
                  <a:pt x="17" y="30"/>
                  <a:pt x="17" y="30"/>
                  <a:pt x="17" y="30"/>
                </a:cubicBezTo>
                <a:cubicBezTo>
                  <a:pt x="23" y="32"/>
                  <a:pt x="23" y="32"/>
                  <a:pt x="23" y="32"/>
                </a:cubicBezTo>
                <a:cubicBezTo>
                  <a:pt x="22" y="35"/>
                  <a:pt x="22" y="35"/>
                  <a:pt x="22" y="35"/>
                </a:cubicBezTo>
                <a:cubicBezTo>
                  <a:pt x="21" y="37"/>
                  <a:pt x="21" y="37"/>
                  <a:pt x="21" y="37"/>
                </a:cubicBezTo>
                <a:cubicBezTo>
                  <a:pt x="23" y="36"/>
                  <a:pt x="23" y="36"/>
                  <a:pt x="23" y="36"/>
                </a:cubicBezTo>
                <a:cubicBezTo>
                  <a:pt x="26" y="35"/>
                  <a:pt x="26" y="35"/>
                  <a:pt x="26" y="35"/>
                </a:cubicBezTo>
                <a:cubicBezTo>
                  <a:pt x="28" y="41"/>
                  <a:pt x="28" y="41"/>
                  <a:pt x="28" y="41"/>
                </a:cubicBezTo>
                <a:cubicBezTo>
                  <a:pt x="29" y="45"/>
                  <a:pt x="29" y="45"/>
                  <a:pt x="29" y="45"/>
                </a:cubicBezTo>
                <a:cubicBezTo>
                  <a:pt x="30" y="41"/>
                  <a:pt x="30" y="41"/>
                  <a:pt x="30" y="41"/>
                </a:cubicBezTo>
                <a:cubicBezTo>
                  <a:pt x="33" y="35"/>
                  <a:pt x="33" y="35"/>
                  <a:pt x="33" y="35"/>
                </a:cubicBezTo>
                <a:cubicBezTo>
                  <a:pt x="35" y="36"/>
                  <a:pt x="35" y="36"/>
                  <a:pt x="35" y="36"/>
                </a:cubicBezTo>
                <a:cubicBezTo>
                  <a:pt x="38" y="37"/>
                  <a:pt x="38" y="37"/>
                  <a:pt x="38" y="37"/>
                </a:cubicBezTo>
                <a:cubicBezTo>
                  <a:pt x="37" y="35"/>
                  <a:pt x="37" y="35"/>
                  <a:pt x="37" y="35"/>
                </a:cubicBezTo>
                <a:cubicBezTo>
                  <a:pt x="35" y="32"/>
                  <a:pt x="35" y="32"/>
                  <a:pt x="35" y="32"/>
                </a:cubicBezTo>
                <a:cubicBezTo>
                  <a:pt x="42" y="30"/>
                  <a:pt x="42" y="30"/>
                  <a:pt x="42" y="30"/>
                </a:cubicBezTo>
                <a:cubicBezTo>
                  <a:pt x="45" y="29"/>
                  <a:pt x="45" y="29"/>
                  <a:pt x="45" y="29"/>
                </a:cubicBezTo>
                <a:cubicBezTo>
                  <a:pt x="42" y="27"/>
                  <a:pt x="42" y="27"/>
                  <a:pt x="42" y="27"/>
                </a:cubicBezTo>
                <a:cubicBezTo>
                  <a:pt x="35" y="25"/>
                  <a:pt x="35" y="25"/>
                  <a:pt x="35" y="25"/>
                </a:cubicBezTo>
                <a:cubicBezTo>
                  <a:pt x="37" y="22"/>
                  <a:pt x="37" y="22"/>
                  <a:pt x="37" y="22"/>
                </a:cubicBezTo>
                <a:cubicBezTo>
                  <a:pt x="38" y="20"/>
                  <a:pt x="38" y="20"/>
                  <a:pt x="38" y="20"/>
                </a:cubicBezTo>
                <a:cubicBezTo>
                  <a:pt x="35" y="21"/>
                  <a:pt x="35" y="21"/>
                  <a:pt x="35" y="21"/>
                </a:cubicBezTo>
                <a:cubicBezTo>
                  <a:pt x="33" y="23"/>
                  <a:pt x="33" y="23"/>
                  <a:pt x="33" y="23"/>
                </a:cubicBezTo>
                <a:cubicBezTo>
                  <a:pt x="30" y="16"/>
                  <a:pt x="30" y="16"/>
                  <a:pt x="30" y="16"/>
                </a:cubicBezTo>
                <a:cubicBezTo>
                  <a:pt x="29" y="13"/>
                  <a:pt x="29" y="13"/>
                  <a:pt x="29" y="13"/>
                </a:cubicBezTo>
                <a:cubicBezTo>
                  <a:pt x="28" y="16"/>
                  <a:pt x="28" y="16"/>
                  <a:pt x="28" y="16"/>
                </a:cubicBezTo>
                <a:cubicBezTo>
                  <a:pt x="26" y="23"/>
                  <a:pt x="26" y="23"/>
                  <a:pt x="26" y="23"/>
                </a:cubicBezTo>
                <a:cubicBezTo>
                  <a:pt x="23" y="21"/>
                  <a:pt x="23" y="21"/>
                  <a:pt x="23" y="21"/>
                </a:cubicBezTo>
                <a:cubicBezTo>
                  <a:pt x="21" y="20"/>
                  <a:pt x="21" y="20"/>
                  <a:pt x="21" y="20"/>
                </a:cubicBezTo>
                <a:close/>
                <a:moveTo>
                  <a:pt x="46" y="12"/>
                </a:moveTo>
                <a:cubicBezTo>
                  <a:pt x="42" y="8"/>
                  <a:pt x="36" y="5"/>
                  <a:pt x="29" y="5"/>
                </a:cubicBezTo>
                <a:cubicBezTo>
                  <a:pt x="23" y="5"/>
                  <a:pt x="17" y="8"/>
                  <a:pt x="13" y="12"/>
                </a:cubicBezTo>
                <a:cubicBezTo>
                  <a:pt x="9" y="16"/>
                  <a:pt x="6" y="22"/>
                  <a:pt x="6" y="29"/>
                </a:cubicBezTo>
                <a:cubicBezTo>
                  <a:pt x="6" y="35"/>
                  <a:pt x="9" y="41"/>
                  <a:pt x="13" y="45"/>
                </a:cubicBezTo>
                <a:cubicBezTo>
                  <a:pt x="17" y="49"/>
                  <a:pt x="23" y="52"/>
                  <a:pt x="29" y="52"/>
                </a:cubicBezTo>
                <a:cubicBezTo>
                  <a:pt x="36" y="52"/>
                  <a:pt x="42" y="49"/>
                  <a:pt x="46" y="45"/>
                </a:cubicBezTo>
                <a:cubicBezTo>
                  <a:pt x="50" y="41"/>
                  <a:pt x="53" y="35"/>
                  <a:pt x="53" y="29"/>
                </a:cubicBezTo>
                <a:cubicBezTo>
                  <a:pt x="53" y="22"/>
                  <a:pt x="50" y="16"/>
                  <a:pt x="46" y="12"/>
                </a:cubicBezTo>
                <a:close/>
              </a:path>
            </a:pathLst>
          </a:custGeom>
          <a:solidFill>
            <a:schemeClr val="accent5"/>
          </a:solidFill>
          <a:ln>
            <a:noFill/>
          </a:ln>
        </p:spPr>
        <p:txBody>
          <a:bodyPr vert="horz" wrap="square" lIns="68589" tIns="34295" rIns="68589" bIns="34295" numCol="1" anchor="t" anchorCtr="0" compatLnSpc="1"/>
          <a:lstStyle/>
          <a:p>
            <a:endParaRPr lang="zh-CN" altLang="en-US"/>
          </a:p>
        </p:txBody>
      </p:sp>
      <p:grpSp>
        <p:nvGrpSpPr>
          <p:cNvPr id="5" name="组合 4"/>
          <p:cNvGrpSpPr/>
          <p:nvPr/>
        </p:nvGrpSpPr>
        <p:grpSpPr>
          <a:xfrm>
            <a:off x="3323423" y="1627076"/>
            <a:ext cx="2363517" cy="2363836"/>
            <a:chOff x="4430461" y="2168765"/>
            <a:chExt cx="3150809" cy="3150809"/>
          </a:xfrm>
          <a:solidFill>
            <a:schemeClr val="accent1"/>
          </a:solidFill>
        </p:grpSpPr>
        <p:grpSp>
          <p:nvGrpSpPr>
            <p:cNvPr id="6" name="组合 9"/>
            <p:cNvGrpSpPr/>
            <p:nvPr/>
          </p:nvGrpSpPr>
          <p:grpSpPr>
            <a:xfrm>
              <a:off x="5763665" y="2168765"/>
              <a:ext cx="353200" cy="3150809"/>
              <a:chOff x="5851430" y="2168765"/>
              <a:chExt cx="353200" cy="3150809"/>
            </a:xfrm>
            <a:grpFill/>
          </p:grpSpPr>
          <p:sp>
            <p:nvSpPr>
              <p:cNvPr id="10" name="等腰三角形 9"/>
              <p:cNvSpPr/>
              <p:nvPr/>
            </p:nvSpPr>
            <p:spPr>
              <a:xfrm rot="14472682">
                <a:off x="5823174" y="2197021"/>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等腰三角形 10"/>
              <p:cNvSpPr/>
              <p:nvPr/>
            </p:nvSpPr>
            <p:spPr>
              <a:xfrm rot="7127318" flipV="1">
                <a:off x="5823175" y="4938119"/>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 name="组合 101"/>
            <p:cNvGrpSpPr/>
            <p:nvPr/>
          </p:nvGrpSpPr>
          <p:grpSpPr>
            <a:xfrm rot="5400000">
              <a:off x="5829266" y="2161629"/>
              <a:ext cx="353200" cy="3150809"/>
              <a:chOff x="5851430" y="2168765"/>
              <a:chExt cx="353200" cy="3150809"/>
            </a:xfrm>
            <a:grpFill/>
          </p:grpSpPr>
          <p:sp>
            <p:nvSpPr>
              <p:cNvPr id="8" name="等腰三角形 7"/>
              <p:cNvSpPr/>
              <p:nvPr/>
            </p:nvSpPr>
            <p:spPr>
              <a:xfrm rot="14472682">
                <a:off x="5823174" y="2197021"/>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等腰三角形 8"/>
              <p:cNvSpPr/>
              <p:nvPr/>
            </p:nvSpPr>
            <p:spPr>
              <a:xfrm rot="7127318" flipV="1">
                <a:off x="5823175" y="4938119"/>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12" name="组合 11"/>
          <p:cNvGrpSpPr/>
          <p:nvPr/>
        </p:nvGrpSpPr>
        <p:grpSpPr>
          <a:xfrm>
            <a:off x="1043922" y="1418813"/>
            <a:ext cx="2151065" cy="950063"/>
            <a:chOff x="1391653" y="1891167"/>
            <a:chExt cx="2867589" cy="1266360"/>
          </a:xfrm>
        </p:grpSpPr>
        <p:grpSp>
          <p:nvGrpSpPr>
            <p:cNvPr id="13" name="组合 56"/>
            <p:cNvGrpSpPr/>
            <p:nvPr/>
          </p:nvGrpSpPr>
          <p:grpSpPr>
            <a:xfrm>
              <a:off x="1391653" y="2219733"/>
              <a:ext cx="2867589" cy="937794"/>
              <a:chOff x="1637339" y="2110747"/>
              <a:chExt cx="3014277" cy="937794"/>
            </a:xfrm>
          </p:grpSpPr>
          <p:sp>
            <p:nvSpPr>
              <p:cNvPr id="17" name="文本框 57"/>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18" name="文本框 14"/>
              <p:cNvSpPr txBox="1"/>
              <p:nvPr/>
            </p:nvSpPr>
            <p:spPr>
              <a:xfrm>
                <a:off x="1637339" y="2463945"/>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15" name="等腰三角形 14"/>
            <p:cNvSpPr/>
            <p:nvPr/>
          </p:nvSpPr>
          <p:spPr>
            <a:xfrm rot="5400000">
              <a:off x="1327547" y="1955273"/>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19" name="组合 13"/>
          <p:cNvGrpSpPr/>
          <p:nvPr/>
        </p:nvGrpSpPr>
        <p:grpSpPr>
          <a:xfrm>
            <a:off x="1043922" y="3240740"/>
            <a:ext cx="2151065" cy="936800"/>
            <a:chOff x="1391653" y="4319654"/>
            <a:chExt cx="2867589" cy="1248681"/>
          </a:xfrm>
        </p:grpSpPr>
        <p:grpSp>
          <p:nvGrpSpPr>
            <p:cNvPr id="20" name="组合 87"/>
            <p:cNvGrpSpPr/>
            <p:nvPr/>
          </p:nvGrpSpPr>
          <p:grpSpPr>
            <a:xfrm>
              <a:off x="1391653" y="4630536"/>
              <a:ext cx="2867589" cy="937799"/>
              <a:chOff x="1637339" y="2110747"/>
              <a:chExt cx="3014277" cy="937799"/>
            </a:xfrm>
          </p:grpSpPr>
          <p:sp>
            <p:nvSpPr>
              <p:cNvPr id="24" name="文本框 88"/>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25" name="文本框 14"/>
              <p:cNvSpPr txBox="1"/>
              <p:nvPr/>
            </p:nvSpPr>
            <p:spPr>
              <a:xfrm>
                <a:off x="1637339" y="2463950"/>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22" name="等腰三角形 21"/>
            <p:cNvSpPr/>
            <p:nvPr/>
          </p:nvSpPr>
          <p:spPr>
            <a:xfrm rot="5400000">
              <a:off x="1327547" y="4383760"/>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26" name="组合 12"/>
          <p:cNvGrpSpPr/>
          <p:nvPr/>
        </p:nvGrpSpPr>
        <p:grpSpPr>
          <a:xfrm>
            <a:off x="6056816" y="1418813"/>
            <a:ext cx="2151065" cy="950063"/>
            <a:chOff x="8074352" y="1891167"/>
            <a:chExt cx="2867589" cy="1266360"/>
          </a:xfrm>
        </p:grpSpPr>
        <p:grpSp>
          <p:nvGrpSpPr>
            <p:cNvPr id="27" name="组合 84"/>
            <p:cNvGrpSpPr/>
            <p:nvPr/>
          </p:nvGrpSpPr>
          <p:grpSpPr>
            <a:xfrm>
              <a:off x="8074352" y="2219733"/>
              <a:ext cx="2867589" cy="937794"/>
              <a:chOff x="1637339" y="2110747"/>
              <a:chExt cx="3014277" cy="937794"/>
            </a:xfrm>
          </p:grpSpPr>
          <p:sp>
            <p:nvSpPr>
              <p:cNvPr id="31" name="文本框 85"/>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32" name="文本框 14"/>
              <p:cNvSpPr txBox="1"/>
              <p:nvPr/>
            </p:nvSpPr>
            <p:spPr>
              <a:xfrm>
                <a:off x="1637339" y="2463945"/>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29" name="等腰三角形 28"/>
            <p:cNvSpPr/>
            <p:nvPr/>
          </p:nvSpPr>
          <p:spPr>
            <a:xfrm rot="5400000">
              <a:off x="8010246" y="1955273"/>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33" name="组合 32"/>
          <p:cNvGrpSpPr/>
          <p:nvPr/>
        </p:nvGrpSpPr>
        <p:grpSpPr>
          <a:xfrm>
            <a:off x="6056816" y="3240740"/>
            <a:ext cx="2151065" cy="936800"/>
            <a:chOff x="8074352" y="4319654"/>
            <a:chExt cx="2867589" cy="1248681"/>
          </a:xfrm>
        </p:grpSpPr>
        <p:grpSp>
          <p:nvGrpSpPr>
            <p:cNvPr id="34" name="组合 90"/>
            <p:cNvGrpSpPr/>
            <p:nvPr/>
          </p:nvGrpSpPr>
          <p:grpSpPr>
            <a:xfrm>
              <a:off x="8074352" y="4630536"/>
              <a:ext cx="2867589" cy="937799"/>
              <a:chOff x="1637339" y="2110747"/>
              <a:chExt cx="3014277" cy="937799"/>
            </a:xfrm>
          </p:grpSpPr>
          <p:sp>
            <p:nvSpPr>
              <p:cNvPr id="38" name="文本框 91"/>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39" name="文本框 14"/>
              <p:cNvSpPr txBox="1"/>
              <p:nvPr/>
            </p:nvSpPr>
            <p:spPr>
              <a:xfrm>
                <a:off x="1637339" y="2463950"/>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grpSp>
          <p:nvGrpSpPr>
            <p:cNvPr id="35" name="组合 113"/>
            <p:cNvGrpSpPr/>
            <p:nvPr/>
          </p:nvGrpSpPr>
          <p:grpSpPr>
            <a:xfrm>
              <a:off x="8074352" y="4319654"/>
              <a:ext cx="994281" cy="929540"/>
              <a:chOff x="-4734" y="1927960"/>
              <a:chExt cx="3412211" cy="3190031"/>
            </a:xfrm>
          </p:grpSpPr>
          <p:sp>
            <p:nvSpPr>
              <p:cNvPr id="36" name="等腰三角形 35"/>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sp>
            <p:nvSpPr>
              <p:cNvPr id="37" name="等腰三角形 36"/>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spTree>
    <p:extLst>
      <p:ext uri="{BB962C8B-B14F-4D97-AF65-F5344CB8AC3E}">
        <p14:creationId xmlns:p14="http://schemas.microsoft.com/office/powerpoint/2010/main" val="1247602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360"/>
                                          </p:val>
                                        </p:tav>
                                        <p:tav tm="100000">
                                          <p:val>
                                            <p:fltVal val="0"/>
                                          </p:val>
                                        </p:tav>
                                      </p:tavLst>
                                    </p:anim>
                                    <p:animEffect transition="in" filter="fade">
                                      <p:cBhvr>
                                        <p:cTn id="18" dur="1000"/>
                                        <p:tgtEl>
                                          <p:spTgt spid="5"/>
                                        </p:tgtEl>
                                      </p:cBhvr>
                                    </p:animEffect>
                                  </p:childTnLst>
                                </p:cTn>
                              </p:par>
                              <p:par>
                                <p:cTn id="19" presetID="2" presetClass="entr" presetSubtype="8" decel="100000" fill="hold" nodeType="withEffect">
                                  <p:stCondLst>
                                    <p:cond delay="25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750" fill="hold"/>
                                        <p:tgtEl>
                                          <p:spTgt spid="12"/>
                                        </p:tgtEl>
                                        <p:attrNameLst>
                                          <p:attrName>ppt_x</p:attrName>
                                        </p:attrNameLst>
                                      </p:cBhvr>
                                      <p:tavLst>
                                        <p:tav tm="0">
                                          <p:val>
                                            <p:strVal val="0-#ppt_w/2"/>
                                          </p:val>
                                        </p:tav>
                                        <p:tav tm="100000">
                                          <p:val>
                                            <p:strVal val="#ppt_x"/>
                                          </p:val>
                                        </p:tav>
                                      </p:tavLst>
                                    </p:anim>
                                    <p:anim calcmode="lin" valueType="num">
                                      <p:cBhvr additive="base">
                                        <p:cTn id="22" dur="75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750" fill="hold"/>
                                        <p:tgtEl>
                                          <p:spTgt spid="19"/>
                                        </p:tgtEl>
                                        <p:attrNameLst>
                                          <p:attrName>ppt_x</p:attrName>
                                        </p:attrNameLst>
                                      </p:cBhvr>
                                      <p:tavLst>
                                        <p:tav tm="0">
                                          <p:val>
                                            <p:strVal val="0-#ppt_w/2"/>
                                          </p:val>
                                        </p:tav>
                                        <p:tav tm="100000">
                                          <p:val>
                                            <p:strVal val="#ppt_x"/>
                                          </p:val>
                                        </p:tav>
                                      </p:tavLst>
                                    </p:anim>
                                    <p:anim calcmode="lin" valueType="num">
                                      <p:cBhvr additive="base">
                                        <p:cTn id="26" dur="75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2" decel="100000" fill="hold" nodeType="withEffect">
                                  <p:stCondLst>
                                    <p:cond delay="25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750" fill="hold"/>
                                        <p:tgtEl>
                                          <p:spTgt spid="26"/>
                                        </p:tgtEl>
                                        <p:attrNameLst>
                                          <p:attrName>ppt_x</p:attrName>
                                        </p:attrNameLst>
                                      </p:cBhvr>
                                      <p:tavLst>
                                        <p:tav tm="0">
                                          <p:val>
                                            <p:strVal val="1+#ppt_w/2"/>
                                          </p:val>
                                        </p:tav>
                                        <p:tav tm="100000">
                                          <p:val>
                                            <p:strVal val="#ppt_x"/>
                                          </p:val>
                                        </p:tav>
                                      </p:tavLst>
                                    </p:anim>
                                    <p:anim calcmode="lin" valueType="num">
                                      <p:cBhvr additive="base">
                                        <p:cTn id="30" dur="750" fill="hold"/>
                                        <p:tgtEl>
                                          <p:spTgt spid="26"/>
                                        </p:tgtEl>
                                        <p:attrNameLst>
                                          <p:attrName>ppt_y</p:attrName>
                                        </p:attrNameLst>
                                      </p:cBhvr>
                                      <p:tavLst>
                                        <p:tav tm="0">
                                          <p:val>
                                            <p:strVal val="#ppt_y"/>
                                          </p:val>
                                        </p:tav>
                                        <p:tav tm="100000">
                                          <p:val>
                                            <p:strVal val="#ppt_y"/>
                                          </p:val>
                                        </p:tav>
                                      </p:tavLst>
                                    </p:anim>
                                  </p:childTnLst>
                                </p:cTn>
                              </p:par>
                              <p:par>
                                <p:cTn id="31" presetID="2" presetClass="entr" presetSubtype="2" decel="100000" fill="hold" nodeType="withEffect">
                                  <p:stCondLst>
                                    <p:cond delay="25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750" fill="hold"/>
                                        <p:tgtEl>
                                          <p:spTgt spid="33"/>
                                        </p:tgtEl>
                                        <p:attrNameLst>
                                          <p:attrName>ppt_x</p:attrName>
                                        </p:attrNameLst>
                                      </p:cBhvr>
                                      <p:tavLst>
                                        <p:tav tm="0">
                                          <p:val>
                                            <p:strVal val="1+#ppt_w/2"/>
                                          </p:val>
                                        </p:tav>
                                        <p:tav tm="100000">
                                          <p:val>
                                            <p:strVal val="#ppt_x"/>
                                          </p:val>
                                        </p:tav>
                                      </p:tavLst>
                                    </p:anim>
                                    <p:anim calcmode="lin" valueType="num">
                                      <p:cBhvr additive="base">
                                        <p:cTn id="34" dur="75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5"/>
          <p:cNvGrpSpPr/>
          <p:nvPr/>
        </p:nvGrpSpPr>
        <p:grpSpPr bwMode="auto">
          <a:xfrm>
            <a:off x="3424484" y="3119209"/>
            <a:ext cx="2237172" cy="1182061"/>
            <a:chOff x="3433260" y="3280864"/>
            <a:chExt cx="2237290" cy="1181491"/>
          </a:xfrm>
          <a:solidFill>
            <a:schemeClr val="accent5"/>
          </a:solidFill>
        </p:grpSpPr>
        <p:sp>
          <p:nvSpPr>
            <p:cNvPr id="3" name="Freeform 11"/>
            <p:cNvSpPr/>
            <p:nvPr/>
          </p:nvSpPr>
          <p:spPr bwMode="auto">
            <a:xfrm>
              <a:off x="3433260" y="3280864"/>
              <a:ext cx="2237290" cy="743417"/>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4" name="Freeform 12"/>
            <p:cNvSpPr>
              <a:spLocks noEditPoints="1"/>
            </p:cNvSpPr>
            <p:nvPr/>
          </p:nvSpPr>
          <p:spPr bwMode="auto">
            <a:xfrm>
              <a:off x="3433260" y="3280864"/>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5" name="Freeform 13"/>
            <p:cNvSpPr/>
            <p:nvPr/>
          </p:nvSpPr>
          <p:spPr bwMode="auto">
            <a:xfrm>
              <a:off x="3433260" y="3719534"/>
              <a:ext cx="2237290" cy="742821"/>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6" name="Group 41"/>
          <p:cNvGrpSpPr/>
          <p:nvPr/>
        </p:nvGrpSpPr>
        <p:grpSpPr bwMode="auto">
          <a:xfrm>
            <a:off x="3424484" y="2528476"/>
            <a:ext cx="2237172" cy="1182061"/>
            <a:chOff x="3433260" y="3280864"/>
            <a:chExt cx="2237290" cy="1181491"/>
          </a:xfrm>
          <a:solidFill>
            <a:schemeClr val="accent3"/>
          </a:solidFill>
        </p:grpSpPr>
        <p:sp>
          <p:nvSpPr>
            <p:cNvPr id="7" name="Freeform 11"/>
            <p:cNvSpPr/>
            <p:nvPr/>
          </p:nvSpPr>
          <p:spPr bwMode="auto">
            <a:xfrm>
              <a:off x="3433260" y="3280864"/>
              <a:ext cx="2237290" cy="743417"/>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8" name="Freeform 12"/>
            <p:cNvSpPr>
              <a:spLocks noEditPoints="1"/>
            </p:cNvSpPr>
            <p:nvPr/>
          </p:nvSpPr>
          <p:spPr bwMode="auto">
            <a:xfrm>
              <a:off x="3433260" y="3280864"/>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9" name="Freeform 13"/>
            <p:cNvSpPr/>
            <p:nvPr/>
          </p:nvSpPr>
          <p:spPr bwMode="auto">
            <a:xfrm>
              <a:off x="3433260" y="3719534"/>
              <a:ext cx="2237290" cy="742821"/>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10" name="Group 45"/>
          <p:cNvGrpSpPr/>
          <p:nvPr/>
        </p:nvGrpSpPr>
        <p:grpSpPr bwMode="auto">
          <a:xfrm>
            <a:off x="3424484" y="1937745"/>
            <a:ext cx="2237172" cy="1181465"/>
            <a:chOff x="3433260" y="3280864"/>
            <a:chExt cx="2237290" cy="1181491"/>
          </a:xfrm>
          <a:solidFill>
            <a:schemeClr val="accent5"/>
          </a:solidFill>
        </p:grpSpPr>
        <p:sp>
          <p:nvSpPr>
            <p:cNvPr id="11" name="Freeform 11"/>
            <p:cNvSpPr/>
            <p:nvPr/>
          </p:nvSpPr>
          <p:spPr bwMode="auto">
            <a:xfrm>
              <a:off x="3433260" y="3280864"/>
              <a:ext cx="2237290" cy="743372"/>
            </a:xfrm>
            <a:custGeom>
              <a:avLst/>
              <a:gdLst>
                <a:gd name="T0" fmla="*/ 2147483647 w 985"/>
                <a:gd name="T1" fmla="*/ 726382059 h 449"/>
                <a:gd name="T2" fmla="*/ 2147483647 w 985"/>
                <a:gd name="T3" fmla="*/ 0 h 449"/>
                <a:gd name="T4" fmla="*/ 0 w 985"/>
                <a:gd name="T5" fmla="*/ 726382059 h 449"/>
                <a:gd name="T6" fmla="*/ 0 w 985"/>
                <a:gd name="T7" fmla="*/ 1230739266 h 449"/>
                <a:gd name="T8" fmla="*/ 2147483647 w 985"/>
                <a:gd name="T9" fmla="*/ 501615505 h 449"/>
                <a:gd name="T10" fmla="*/ 2147483647 w 985"/>
                <a:gd name="T11" fmla="*/ 1230739266 h 449"/>
                <a:gd name="T12" fmla="*/ 2147483647 w 985"/>
                <a:gd name="T13" fmla="*/ 726382059 h 4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a:noFill/>
            </a:ln>
            <a:extLst>
              <a:ext uri="{91240B29-F687-4F45-9708-019B960494DF}">
                <a14:hiddenLine xmlns:a14="http://schemas.microsoft.com/office/drawing/2010/main" w="317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50000"/>
                    <a:lumOff val="50000"/>
                  </a:schemeClr>
                </a:solidFill>
                <a:effectLst/>
                <a:uLnTx/>
                <a:uFillTx/>
              </a:endParaRPr>
            </a:p>
          </p:txBody>
        </p:sp>
        <p:sp>
          <p:nvSpPr>
            <p:cNvPr id="12" name="Freeform 12"/>
            <p:cNvSpPr>
              <a:spLocks noEditPoints="1"/>
            </p:cNvSpPr>
            <p:nvPr/>
          </p:nvSpPr>
          <p:spPr bwMode="auto">
            <a:xfrm>
              <a:off x="3433260" y="3280864"/>
              <a:ext cx="2237290" cy="878972"/>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13" name="Freeform 13"/>
            <p:cNvSpPr/>
            <p:nvPr/>
          </p:nvSpPr>
          <p:spPr bwMode="auto">
            <a:xfrm>
              <a:off x="3433260" y="3719755"/>
              <a:ext cx="2237290" cy="742600"/>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14" name="Group 49"/>
          <p:cNvGrpSpPr/>
          <p:nvPr/>
        </p:nvGrpSpPr>
        <p:grpSpPr bwMode="auto">
          <a:xfrm>
            <a:off x="3424484" y="1318454"/>
            <a:ext cx="2237172" cy="1182060"/>
            <a:chOff x="3433260" y="1508627"/>
            <a:chExt cx="2237290" cy="1181491"/>
          </a:xfrm>
          <a:solidFill>
            <a:schemeClr val="accent2"/>
          </a:solidFill>
        </p:grpSpPr>
        <p:sp>
          <p:nvSpPr>
            <p:cNvPr id="15" name="Freeform 11"/>
            <p:cNvSpPr/>
            <p:nvPr/>
          </p:nvSpPr>
          <p:spPr bwMode="auto">
            <a:xfrm>
              <a:off x="3433260" y="1508627"/>
              <a:ext cx="2237290" cy="743372"/>
            </a:xfrm>
            <a:custGeom>
              <a:avLst/>
              <a:gdLst>
                <a:gd name="T0" fmla="*/ 2147483647 w 985"/>
                <a:gd name="T1" fmla="*/ 726382059 h 449"/>
                <a:gd name="T2" fmla="*/ 2147483647 w 985"/>
                <a:gd name="T3" fmla="*/ 0 h 449"/>
                <a:gd name="T4" fmla="*/ 0 w 985"/>
                <a:gd name="T5" fmla="*/ 726382059 h 449"/>
                <a:gd name="T6" fmla="*/ 0 w 985"/>
                <a:gd name="T7" fmla="*/ 1230739266 h 449"/>
                <a:gd name="T8" fmla="*/ 2147483647 w 985"/>
                <a:gd name="T9" fmla="*/ 501615505 h 449"/>
                <a:gd name="T10" fmla="*/ 2147483647 w 985"/>
                <a:gd name="T11" fmla="*/ 1230739266 h 449"/>
                <a:gd name="T12" fmla="*/ 2147483647 w 985"/>
                <a:gd name="T13" fmla="*/ 726382059 h 4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a:noFill/>
            </a:ln>
            <a:extLst>
              <a:ext uri="{91240B29-F687-4F45-9708-019B960494DF}">
                <a14:hiddenLine xmlns:a14="http://schemas.microsoft.com/office/drawing/2010/main" w="317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16" name="Freeform 12"/>
            <p:cNvSpPr>
              <a:spLocks noEditPoints="1"/>
            </p:cNvSpPr>
            <p:nvPr/>
          </p:nvSpPr>
          <p:spPr bwMode="auto">
            <a:xfrm>
              <a:off x="3433260" y="1508627"/>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17" name="Freeform 13"/>
            <p:cNvSpPr/>
            <p:nvPr/>
          </p:nvSpPr>
          <p:spPr bwMode="auto">
            <a:xfrm>
              <a:off x="3433260" y="1947296"/>
              <a:ext cx="2237290" cy="742822"/>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75000"/>
                    <a:lumOff val="25000"/>
                  </a:schemeClr>
                </a:solidFill>
                <a:effectLst/>
                <a:uLnTx/>
                <a:uFillTx/>
                <a:latin typeface="Bebas Neue" pitchFamily="34" charset="0"/>
                <a:ea typeface="Roboto Condensed Regular"/>
              </a:endParaRPr>
            </a:p>
          </p:txBody>
        </p:sp>
      </p:grpSp>
      <p:cxnSp>
        <p:nvCxnSpPr>
          <p:cNvPr id="18" name="Straight Connector 53"/>
          <p:cNvCxnSpPr/>
          <p:nvPr/>
        </p:nvCxnSpPr>
        <p:spPr>
          <a:xfrm>
            <a:off x="5704530" y="3143625"/>
            <a:ext cx="494238" cy="1787"/>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19" name="Straight Connector 54"/>
          <p:cNvCxnSpPr/>
          <p:nvPr/>
        </p:nvCxnSpPr>
        <p:spPr>
          <a:xfrm>
            <a:off x="5704530" y="1879386"/>
            <a:ext cx="494238" cy="2382"/>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20" name="Straight Connector 55"/>
          <p:cNvCxnSpPr/>
          <p:nvPr/>
        </p:nvCxnSpPr>
        <p:spPr>
          <a:xfrm flipH="1">
            <a:off x="2889754" y="3795693"/>
            <a:ext cx="494238" cy="1787"/>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21" name="Straight Connector 56"/>
          <p:cNvCxnSpPr/>
          <p:nvPr/>
        </p:nvCxnSpPr>
        <p:spPr>
          <a:xfrm flipH="1">
            <a:off x="2889754" y="2531456"/>
            <a:ext cx="494238" cy="2382"/>
          </a:xfrm>
          <a:prstGeom prst="line">
            <a:avLst/>
          </a:prstGeom>
          <a:noFill/>
          <a:ln w="6350" cap="flat" cmpd="sng" algn="ctr">
            <a:solidFill>
              <a:srgbClr val="FFFFFF">
                <a:lumMod val="65000"/>
              </a:srgbClr>
            </a:solidFill>
            <a:prstDash val="sysDash"/>
            <a:miter lim="800000"/>
            <a:headEnd type="oval" w="sm" len="sm"/>
            <a:tailEnd type="triangle" w="sm" len="sm"/>
          </a:ln>
          <a:effectLst/>
        </p:spPr>
      </p:cxnSp>
      <p:sp>
        <p:nvSpPr>
          <p:cNvPr id="22" name="Oval 57"/>
          <p:cNvSpPr/>
          <p:nvPr/>
        </p:nvSpPr>
        <p:spPr>
          <a:xfrm>
            <a:off x="2390157" y="2286706"/>
            <a:ext cx="491856" cy="492476"/>
          </a:xfrm>
          <a:prstGeom prst="ellipse">
            <a:avLst/>
          </a:prstGeom>
          <a:solidFill>
            <a:schemeClr val="accent1"/>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4" name="Oval 59"/>
          <p:cNvSpPr/>
          <p:nvPr/>
        </p:nvSpPr>
        <p:spPr>
          <a:xfrm>
            <a:off x="2388371" y="3544990"/>
            <a:ext cx="492452" cy="492475"/>
          </a:xfrm>
          <a:prstGeom prst="ellipse">
            <a:avLst/>
          </a:prstGeom>
          <a:solidFill>
            <a:schemeClr val="accent4"/>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7" name="Oval 62"/>
          <p:cNvSpPr/>
          <p:nvPr/>
        </p:nvSpPr>
        <p:spPr>
          <a:xfrm>
            <a:off x="6230924" y="1589975"/>
            <a:ext cx="492451" cy="492476"/>
          </a:xfrm>
          <a:prstGeom prst="ellipse">
            <a:avLst/>
          </a:prstGeom>
          <a:solidFill>
            <a:schemeClr val="accent2"/>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8" name="TextBox 27"/>
          <p:cNvSpPr txBox="1">
            <a:spLocks noChangeArrowheads="1"/>
          </p:cNvSpPr>
          <p:nvPr/>
        </p:nvSpPr>
        <p:spPr bwMode="auto">
          <a:xfrm>
            <a:off x="6813289" y="1516133"/>
            <a:ext cx="1394419" cy="23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0" rIns="0" bIns="0">
            <a:spAutoFit/>
          </a:bodyPr>
          <a:lstStyle>
            <a:lvl1pPr eaLnBrk="0" hangingPunct="0">
              <a:defRPr sz="3600">
                <a:solidFill>
                  <a:schemeClr val="tx1"/>
                </a:solidFill>
                <a:latin typeface="Lato Light" pitchFamily="34" charset="0"/>
                <a:ea typeface="MS PGothic" panose="020B0600070205080204" charset="-128"/>
              </a:defRPr>
            </a:lvl1pPr>
            <a:lvl2pPr marL="742950" indent="-285750" eaLnBrk="0" hangingPunct="0">
              <a:defRPr sz="3600">
                <a:solidFill>
                  <a:schemeClr val="tx1"/>
                </a:solidFill>
                <a:latin typeface="Lato Light" pitchFamily="34" charset="0"/>
                <a:ea typeface="MS PGothic" panose="020B0600070205080204" charset="-128"/>
              </a:defRPr>
            </a:lvl2pPr>
            <a:lvl3pPr marL="1143000" indent="-228600" eaLnBrk="0" hangingPunct="0">
              <a:defRPr sz="3600">
                <a:solidFill>
                  <a:schemeClr val="tx1"/>
                </a:solidFill>
                <a:latin typeface="Lato Light" pitchFamily="34" charset="0"/>
                <a:ea typeface="MS PGothic" panose="020B0600070205080204" charset="-128"/>
              </a:defRPr>
            </a:lvl3pPr>
            <a:lvl4pPr marL="1600200" indent="-228600" eaLnBrk="0" hangingPunct="0">
              <a:defRPr sz="3600">
                <a:solidFill>
                  <a:schemeClr val="tx1"/>
                </a:solidFill>
                <a:latin typeface="Lato Light" pitchFamily="34" charset="0"/>
                <a:ea typeface="MS PGothic" panose="020B0600070205080204" charset="-128"/>
              </a:defRPr>
            </a:lvl4pPr>
            <a:lvl5pPr marL="2057400" indent="-228600" eaLnBrk="0" hangingPunct="0">
              <a:defRPr sz="3600">
                <a:solidFill>
                  <a:schemeClr val="tx1"/>
                </a:solidFill>
                <a:latin typeface="Lato Light" pitchFamily="34"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9pPr>
          </a:lstStyle>
          <a:p>
            <a:pPr lvl="0" eaLnBrk="1" hangingPunct="1"/>
            <a:r>
              <a:rPr lang="en-US" altLang="zh-CN" sz="1200" kern="0" smtClean="0">
                <a:solidFill>
                  <a:schemeClr val="bg1"/>
                </a:solidFill>
                <a:latin typeface="微软雅黑" panose="020B0503020204020204" pitchFamily="34" charset="-122"/>
                <a:ea typeface="微软雅黑" panose="020B0503020204020204" pitchFamily="34" charset="-122"/>
              </a:rPr>
              <a:t>xxx</a:t>
            </a:r>
            <a:endParaRPr lang="zh-CN" altLang="en-US" sz="1200" kern="0" dirty="0" smtClean="0">
              <a:solidFill>
                <a:schemeClr val="bg1"/>
              </a:solidFill>
              <a:latin typeface="微软雅黑" panose="020B0503020204020204" pitchFamily="34" charset="-122"/>
              <a:ea typeface="微软雅黑" panose="020B0503020204020204" pitchFamily="34" charset="-122"/>
            </a:endParaRPr>
          </a:p>
        </p:txBody>
      </p:sp>
      <p:sp>
        <p:nvSpPr>
          <p:cNvPr id="29" name="Oval 64"/>
          <p:cNvSpPr/>
          <p:nvPr/>
        </p:nvSpPr>
        <p:spPr>
          <a:xfrm>
            <a:off x="6222588" y="2882202"/>
            <a:ext cx="492451" cy="492476"/>
          </a:xfrm>
          <a:prstGeom prst="ellipse">
            <a:avLst/>
          </a:prstGeom>
          <a:solidFill>
            <a:schemeClr val="accent3"/>
          </a:solidFill>
          <a:ln w="6350" cap="flat" cmpd="sng" algn="ctr">
            <a:noFill/>
            <a:prstDash val="solid"/>
            <a:miter lim="800000"/>
          </a:ln>
          <a:effectLst/>
        </p:spPr>
        <p:txBody>
          <a:bodyPr lIns="68566" tIns="34283" rIns="68566" bIns="34283" anchor="ctr"/>
          <a:lstStyle/>
          <a:p>
            <a:pPr marL="0" marR="0" lvl="0" indent="0" algn="ctr" defTabSz="685165"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schemeClr val="tx1">
                    <a:lumMod val="75000"/>
                    <a:lumOff val="25000"/>
                  </a:schemeClr>
                </a:solidFill>
                <a:effectLst/>
                <a:uLnTx/>
                <a:uFillTx/>
                <a:latin typeface="Raleway Light"/>
                <a:ea typeface="+mn-ea"/>
                <a:cs typeface="+mn-cs"/>
              </a:rPr>
              <a:t> </a:t>
            </a:r>
          </a:p>
        </p:txBody>
      </p:sp>
      <p:grpSp>
        <p:nvGrpSpPr>
          <p:cNvPr id="30" name="Group 65"/>
          <p:cNvGrpSpPr/>
          <p:nvPr/>
        </p:nvGrpSpPr>
        <p:grpSpPr>
          <a:xfrm>
            <a:off x="6342592" y="2983536"/>
            <a:ext cx="262502" cy="280834"/>
            <a:chOff x="494476" y="2241785"/>
            <a:chExt cx="239742" cy="256405"/>
          </a:xfrm>
          <a:solidFill>
            <a:schemeClr val="accent5"/>
          </a:solidFill>
        </p:grpSpPr>
        <p:sp>
          <p:nvSpPr>
            <p:cNvPr id="31" name="Freeform 67"/>
            <p:cNvSpPr>
              <a:spLocks noEditPoints="1"/>
            </p:cNvSpPr>
            <p:nvPr/>
          </p:nvSpPr>
          <p:spPr bwMode="auto">
            <a:xfrm>
              <a:off x="494476" y="2241785"/>
              <a:ext cx="239742" cy="256405"/>
            </a:xfrm>
            <a:custGeom>
              <a:avLst/>
              <a:gdLst>
                <a:gd name="T0" fmla="*/ 190 w 219"/>
                <a:gd name="T1" fmla="*/ 0 h 234"/>
                <a:gd name="T2" fmla="*/ 30 w 219"/>
                <a:gd name="T3" fmla="*/ 0 h 234"/>
                <a:gd name="T4" fmla="*/ 0 w 219"/>
                <a:gd name="T5" fmla="*/ 29 h 234"/>
                <a:gd name="T6" fmla="*/ 0 w 219"/>
                <a:gd name="T7" fmla="*/ 205 h 234"/>
                <a:gd name="T8" fmla="*/ 30 w 219"/>
                <a:gd name="T9" fmla="*/ 234 h 234"/>
                <a:gd name="T10" fmla="*/ 190 w 219"/>
                <a:gd name="T11" fmla="*/ 234 h 234"/>
                <a:gd name="T12" fmla="*/ 219 w 219"/>
                <a:gd name="T13" fmla="*/ 205 h 234"/>
                <a:gd name="T14" fmla="*/ 219 w 219"/>
                <a:gd name="T15" fmla="*/ 29 h 234"/>
                <a:gd name="T16" fmla="*/ 190 w 219"/>
                <a:gd name="T17" fmla="*/ 0 h 234"/>
                <a:gd name="T18" fmla="*/ 205 w 219"/>
                <a:gd name="T19" fmla="*/ 205 h 234"/>
                <a:gd name="T20" fmla="*/ 190 w 219"/>
                <a:gd name="T21" fmla="*/ 219 h 234"/>
                <a:gd name="T22" fmla="*/ 30 w 219"/>
                <a:gd name="T23" fmla="*/ 219 h 234"/>
                <a:gd name="T24" fmla="*/ 15 w 219"/>
                <a:gd name="T25" fmla="*/ 205 h 234"/>
                <a:gd name="T26" fmla="*/ 15 w 219"/>
                <a:gd name="T27" fmla="*/ 29 h 234"/>
                <a:gd name="T28" fmla="*/ 30 w 219"/>
                <a:gd name="T29" fmla="*/ 15 h 234"/>
                <a:gd name="T30" fmla="*/ 190 w 219"/>
                <a:gd name="T31" fmla="*/ 15 h 234"/>
                <a:gd name="T32" fmla="*/ 205 w 219"/>
                <a:gd name="T33" fmla="*/ 29 h 234"/>
                <a:gd name="T34" fmla="*/ 205 w 219"/>
                <a:gd name="T35" fmla="*/ 20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234">
                  <a:moveTo>
                    <a:pt x="190" y="0"/>
                  </a:moveTo>
                  <a:cubicBezTo>
                    <a:pt x="30" y="0"/>
                    <a:pt x="30" y="0"/>
                    <a:pt x="30" y="0"/>
                  </a:cubicBezTo>
                  <a:cubicBezTo>
                    <a:pt x="13" y="0"/>
                    <a:pt x="0" y="13"/>
                    <a:pt x="0" y="29"/>
                  </a:cubicBezTo>
                  <a:cubicBezTo>
                    <a:pt x="0" y="205"/>
                    <a:pt x="0" y="205"/>
                    <a:pt x="0" y="205"/>
                  </a:cubicBezTo>
                  <a:cubicBezTo>
                    <a:pt x="0" y="221"/>
                    <a:pt x="13" y="234"/>
                    <a:pt x="30" y="234"/>
                  </a:cubicBezTo>
                  <a:cubicBezTo>
                    <a:pt x="190" y="234"/>
                    <a:pt x="190" y="234"/>
                    <a:pt x="190" y="234"/>
                  </a:cubicBezTo>
                  <a:cubicBezTo>
                    <a:pt x="206" y="234"/>
                    <a:pt x="219" y="221"/>
                    <a:pt x="219" y="205"/>
                  </a:cubicBezTo>
                  <a:cubicBezTo>
                    <a:pt x="219" y="29"/>
                    <a:pt x="219" y="29"/>
                    <a:pt x="219" y="29"/>
                  </a:cubicBezTo>
                  <a:cubicBezTo>
                    <a:pt x="219" y="13"/>
                    <a:pt x="206" y="0"/>
                    <a:pt x="190" y="0"/>
                  </a:cubicBezTo>
                  <a:close/>
                  <a:moveTo>
                    <a:pt x="205" y="205"/>
                  </a:moveTo>
                  <a:cubicBezTo>
                    <a:pt x="205" y="213"/>
                    <a:pt x="198" y="219"/>
                    <a:pt x="190" y="219"/>
                  </a:cubicBezTo>
                  <a:cubicBezTo>
                    <a:pt x="30" y="219"/>
                    <a:pt x="30" y="219"/>
                    <a:pt x="30" y="219"/>
                  </a:cubicBezTo>
                  <a:cubicBezTo>
                    <a:pt x="21" y="219"/>
                    <a:pt x="15" y="213"/>
                    <a:pt x="15" y="205"/>
                  </a:cubicBezTo>
                  <a:cubicBezTo>
                    <a:pt x="15" y="29"/>
                    <a:pt x="15" y="29"/>
                    <a:pt x="15" y="29"/>
                  </a:cubicBezTo>
                  <a:cubicBezTo>
                    <a:pt x="15" y="21"/>
                    <a:pt x="21" y="15"/>
                    <a:pt x="30" y="15"/>
                  </a:cubicBezTo>
                  <a:cubicBezTo>
                    <a:pt x="190" y="15"/>
                    <a:pt x="190" y="15"/>
                    <a:pt x="190" y="15"/>
                  </a:cubicBezTo>
                  <a:cubicBezTo>
                    <a:pt x="198" y="15"/>
                    <a:pt x="205" y="21"/>
                    <a:pt x="205" y="29"/>
                  </a:cubicBezTo>
                  <a:lnTo>
                    <a:pt x="205" y="2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32" name="Freeform 68"/>
            <p:cNvSpPr>
              <a:spLocks noEditPoints="1"/>
            </p:cNvSpPr>
            <p:nvPr/>
          </p:nvSpPr>
          <p:spPr bwMode="auto">
            <a:xfrm>
              <a:off x="527337" y="2273716"/>
              <a:ext cx="175411" cy="160601"/>
            </a:xfrm>
            <a:custGeom>
              <a:avLst/>
              <a:gdLst>
                <a:gd name="T0" fmla="*/ 153 w 160"/>
                <a:gd name="T1" fmla="*/ 0 h 147"/>
                <a:gd name="T2" fmla="*/ 7 w 160"/>
                <a:gd name="T3" fmla="*/ 0 h 147"/>
                <a:gd name="T4" fmla="*/ 0 w 160"/>
                <a:gd name="T5" fmla="*/ 8 h 147"/>
                <a:gd name="T6" fmla="*/ 0 w 160"/>
                <a:gd name="T7" fmla="*/ 139 h 147"/>
                <a:gd name="T8" fmla="*/ 7 w 160"/>
                <a:gd name="T9" fmla="*/ 147 h 147"/>
                <a:gd name="T10" fmla="*/ 153 w 160"/>
                <a:gd name="T11" fmla="*/ 147 h 147"/>
                <a:gd name="T12" fmla="*/ 160 w 160"/>
                <a:gd name="T13" fmla="*/ 139 h 147"/>
                <a:gd name="T14" fmla="*/ 160 w 160"/>
                <a:gd name="T15" fmla="*/ 8 h 147"/>
                <a:gd name="T16" fmla="*/ 153 w 160"/>
                <a:gd name="T17" fmla="*/ 0 h 147"/>
                <a:gd name="T18" fmla="*/ 153 w 160"/>
                <a:gd name="T19" fmla="*/ 8 h 147"/>
                <a:gd name="T20" fmla="*/ 153 w 160"/>
                <a:gd name="T21" fmla="*/ 109 h 147"/>
                <a:gd name="T22" fmla="*/ 129 w 160"/>
                <a:gd name="T23" fmla="*/ 83 h 147"/>
                <a:gd name="T24" fmla="*/ 124 w 160"/>
                <a:gd name="T25" fmla="*/ 81 h 147"/>
                <a:gd name="T26" fmla="*/ 118 w 160"/>
                <a:gd name="T27" fmla="*/ 83 h 147"/>
                <a:gd name="T28" fmla="*/ 99 w 160"/>
                <a:gd name="T29" fmla="*/ 105 h 147"/>
                <a:gd name="T30" fmla="*/ 42 w 160"/>
                <a:gd name="T31" fmla="*/ 39 h 147"/>
                <a:gd name="T32" fmla="*/ 36 w 160"/>
                <a:gd name="T33" fmla="*/ 37 h 147"/>
                <a:gd name="T34" fmla="*/ 31 w 160"/>
                <a:gd name="T35" fmla="*/ 39 h 147"/>
                <a:gd name="T36" fmla="*/ 7 w 160"/>
                <a:gd name="T37" fmla="*/ 67 h 147"/>
                <a:gd name="T38" fmla="*/ 7 w 160"/>
                <a:gd name="T39" fmla="*/ 8 h 147"/>
                <a:gd name="T40" fmla="*/ 153 w 160"/>
                <a:gd name="T41" fmla="*/ 8 h 147"/>
                <a:gd name="T42" fmla="*/ 7 w 160"/>
                <a:gd name="T43" fmla="*/ 78 h 147"/>
                <a:gd name="T44" fmla="*/ 36 w 160"/>
                <a:gd name="T45" fmla="*/ 44 h 147"/>
                <a:gd name="T46" fmla="*/ 95 w 160"/>
                <a:gd name="T47" fmla="*/ 111 h 147"/>
                <a:gd name="T48" fmla="*/ 99 w 160"/>
                <a:gd name="T49" fmla="*/ 116 h 147"/>
                <a:gd name="T50" fmla="*/ 119 w 160"/>
                <a:gd name="T51" fmla="*/ 139 h 147"/>
                <a:gd name="T52" fmla="*/ 7 w 160"/>
                <a:gd name="T53" fmla="*/ 139 h 147"/>
                <a:gd name="T54" fmla="*/ 7 w 160"/>
                <a:gd name="T55" fmla="*/ 78 h 147"/>
                <a:gd name="T56" fmla="*/ 129 w 160"/>
                <a:gd name="T57" fmla="*/ 139 h 147"/>
                <a:gd name="T58" fmla="*/ 104 w 160"/>
                <a:gd name="T59" fmla="*/ 110 h 147"/>
                <a:gd name="T60" fmla="*/ 124 w 160"/>
                <a:gd name="T61" fmla="*/ 88 h 147"/>
                <a:gd name="T62" fmla="*/ 153 w 160"/>
                <a:gd name="T63" fmla="*/ 120 h 147"/>
                <a:gd name="T64" fmla="*/ 153 w 160"/>
                <a:gd name="T65" fmla="*/ 139 h 147"/>
                <a:gd name="T66" fmla="*/ 129 w 160"/>
                <a:gd name="T67"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47">
                  <a:moveTo>
                    <a:pt x="153" y="0"/>
                  </a:moveTo>
                  <a:cubicBezTo>
                    <a:pt x="7" y="0"/>
                    <a:pt x="7" y="0"/>
                    <a:pt x="7" y="0"/>
                  </a:cubicBezTo>
                  <a:cubicBezTo>
                    <a:pt x="3" y="0"/>
                    <a:pt x="0" y="4"/>
                    <a:pt x="0" y="8"/>
                  </a:cubicBezTo>
                  <a:cubicBezTo>
                    <a:pt x="0" y="139"/>
                    <a:pt x="0" y="139"/>
                    <a:pt x="0" y="139"/>
                  </a:cubicBezTo>
                  <a:cubicBezTo>
                    <a:pt x="0" y="143"/>
                    <a:pt x="3" y="147"/>
                    <a:pt x="7" y="147"/>
                  </a:cubicBezTo>
                  <a:cubicBezTo>
                    <a:pt x="153" y="147"/>
                    <a:pt x="153" y="147"/>
                    <a:pt x="153" y="147"/>
                  </a:cubicBezTo>
                  <a:cubicBezTo>
                    <a:pt x="157" y="147"/>
                    <a:pt x="160" y="143"/>
                    <a:pt x="160" y="139"/>
                  </a:cubicBezTo>
                  <a:cubicBezTo>
                    <a:pt x="160" y="8"/>
                    <a:pt x="160" y="8"/>
                    <a:pt x="160" y="8"/>
                  </a:cubicBezTo>
                  <a:cubicBezTo>
                    <a:pt x="160" y="4"/>
                    <a:pt x="157" y="0"/>
                    <a:pt x="153" y="0"/>
                  </a:cubicBezTo>
                  <a:close/>
                  <a:moveTo>
                    <a:pt x="153" y="8"/>
                  </a:moveTo>
                  <a:cubicBezTo>
                    <a:pt x="153" y="109"/>
                    <a:pt x="153" y="109"/>
                    <a:pt x="153" y="109"/>
                  </a:cubicBezTo>
                  <a:cubicBezTo>
                    <a:pt x="129" y="83"/>
                    <a:pt x="129" y="83"/>
                    <a:pt x="129" y="83"/>
                  </a:cubicBezTo>
                  <a:cubicBezTo>
                    <a:pt x="128" y="82"/>
                    <a:pt x="126" y="81"/>
                    <a:pt x="124" y="81"/>
                  </a:cubicBezTo>
                  <a:cubicBezTo>
                    <a:pt x="122" y="81"/>
                    <a:pt x="120" y="82"/>
                    <a:pt x="118" y="83"/>
                  </a:cubicBezTo>
                  <a:cubicBezTo>
                    <a:pt x="99" y="105"/>
                    <a:pt x="99" y="105"/>
                    <a:pt x="99" y="105"/>
                  </a:cubicBezTo>
                  <a:cubicBezTo>
                    <a:pt x="42" y="39"/>
                    <a:pt x="42" y="39"/>
                    <a:pt x="42" y="39"/>
                  </a:cubicBezTo>
                  <a:cubicBezTo>
                    <a:pt x="40" y="38"/>
                    <a:pt x="38" y="37"/>
                    <a:pt x="36" y="37"/>
                  </a:cubicBezTo>
                  <a:cubicBezTo>
                    <a:pt x="34" y="37"/>
                    <a:pt x="32" y="38"/>
                    <a:pt x="31" y="39"/>
                  </a:cubicBezTo>
                  <a:cubicBezTo>
                    <a:pt x="7" y="67"/>
                    <a:pt x="7" y="67"/>
                    <a:pt x="7" y="67"/>
                  </a:cubicBezTo>
                  <a:cubicBezTo>
                    <a:pt x="7" y="8"/>
                    <a:pt x="7" y="8"/>
                    <a:pt x="7" y="8"/>
                  </a:cubicBezTo>
                  <a:lnTo>
                    <a:pt x="153" y="8"/>
                  </a:lnTo>
                  <a:close/>
                  <a:moveTo>
                    <a:pt x="7" y="78"/>
                  </a:moveTo>
                  <a:cubicBezTo>
                    <a:pt x="36" y="44"/>
                    <a:pt x="36" y="44"/>
                    <a:pt x="36" y="44"/>
                  </a:cubicBezTo>
                  <a:cubicBezTo>
                    <a:pt x="95" y="111"/>
                    <a:pt x="95" y="111"/>
                    <a:pt x="95" y="111"/>
                  </a:cubicBezTo>
                  <a:cubicBezTo>
                    <a:pt x="99" y="116"/>
                    <a:pt x="99" y="116"/>
                    <a:pt x="99" y="116"/>
                  </a:cubicBezTo>
                  <a:cubicBezTo>
                    <a:pt x="119" y="139"/>
                    <a:pt x="119" y="139"/>
                    <a:pt x="119" y="139"/>
                  </a:cubicBezTo>
                  <a:cubicBezTo>
                    <a:pt x="7" y="139"/>
                    <a:pt x="7" y="139"/>
                    <a:pt x="7" y="139"/>
                  </a:cubicBezTo>
                  <a:lnTo>
                    <a:pt x="7" y="78"/>
                  </a:lnTo>
                  <a:close/>
                  <a:moveTo>
                    <a:pt x="129" y="139"/>
                  </a:moveTo>
                  <a:cubicBezTo>
                    <a:pt x="104" y="110"/>
                    <a:pt x="104" y="110"/>
                    <a:pt x="104" y="110"/>
                  </a:cubicBezTo>
                  <a:cubicBezTo>
                    <a:pt x="124" y="88"/>
                    <a:pt x="124" y="88"/>
                    <a:pt x="124" y="88"/>
                  </a:cubicBezTo>
                  <a:cubicBezTo>
                    <a:pt x="153" y="120"/>
                    <a:pt x="153" y="120"/>
                    <a:pt x="153" y="120"/>
                  </a:cubicBezTo>
                  <a:cubicBezTo>
                    <a:pt x="153" y="139"/>
                    <a:pt x="153" y="139"/>
                    <a:pt x="153" y="139"/>
                  </a:cubicBezTo>
                  <a:lnTo>
                    <a:pt x="129" y="1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33" name="Freeform 69"/>
            <p:cNvSpPr>
              <a:spLocks noEditPoints="1"/>
            </p:cNvSpPr>
            <p:nvPr/>
          </p:nvSpPr>
          <p:spPr bwMode="auto">
            <a:xfrm>
              <a:off x="622677" y="2297776"/>
              <a:ext cx="48134" cy="48134"/>
            </a:xfrm>
            <a:custGeom>
              <a:avLst/>
              <a:gdLst>
                <a:gd name="T0" fmla="*/ 22 w 44"/>
                <a:gd name="T1" fmla="*/ 44 h 44"/>
                <a:gd name="T2" fmla="*/ 44 w 44"/>
                <a:gd name="T3" fmla="*/ 22 h 44"/>
                <a:gd name="T4" fmla="*/ 22 w 44"/>
                <a:gd name="T5" fmla="*/ 0 h 44"/>
                <a:gd name="T6" fmla="*/ 0 w 44"/>
                <a:gd name="T7" fmla="*/ 22 h 44"/>
                <a:gd name="T8" fmla="*/ 22 w 44"/>
                <a:gd name="T9" fmla="*/ 44 h 44"/>
                <a:gd name="T10" fmla="*/ 22 w 44"/>
                <a:gd name="T11" fmla="*/ 8 h 44"/>
                <a:gd name="T12" fmla="*/ 37 w 44"/>
                <a:gd name="T13" fmla="*/ 22 h 44"/>
                <a:gd name="T14" fmla="*/ 22 w 44"/>
                <a:gd name="T15" fmla="*/ 37 h 44"/>
                <a:gd name="T16" fmla="*/ 7 w 44"/>
                <a:gd name="T17" fmla="*/ 22 h 44"/>
                <a:gd name="T18" fmla="*/ 22 w 44"/>
                <a:gd name="T1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8"/>
                  </a:moveTo>
                  <a:cubicBezTo>
                    <a:pt x="30" y="8"/>
                    <a:pt x="37" y="14"/>
                    <a:pt x="37" y="22"/>
                  </a:cubicBezTo>
                  <a:cubicBezTo>
                    <a:pt x="37" y="30"/>
                    <a:pt x="30" y="37"/>
                    <a:pt x="22" y="37"/>
                  </a:cubicBezTo>
                  <a:cubicBezTo>
                    <a:pt x="14" y="37"/>
                    <a:pt x="7" y="30"/>
                    <a:pt x="7" y="22"/>
                  </a:cubicBezTo>
                  <a:cubicBezTo>
                    <a:pt x="7" y="14"/>
                    <a:pt x="14" y="8"/>
                    <a:pt x="2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grpSp>
      <p:sp>
        <p:nvSpPr>
          <p:cNvPr id="34" name="Freeform 73"/>
          <p:cNvSpPr>
            <a:spLocks noEditPoints="1"/>
          </p:cNvSpPr>
          <p:nvPr/>
        </p:nvSpPr>
        <p:spPr bwMode="auto">
          <a:xfrm>
            <a:off x="6353589" y="1691805"/>
            <a:ext cx="246524" cy="280479"/>
          </a:xfrm>
          <a:custGeom>
            <a:avLst/>
            <a:gdLst>
              <a:gd name="T0" fmla="*/ 1961268403 w 205"/>
              <a:gd name="T1" fmla="*/ 378259193 h 234"/>
              <a:gd name="T2" fmla="*/ 1868852950 w 205"/>
              <a:gd name="T3" fmla="*/ 102232042 h 234"/>
              <a:gd name="T4" fmla="*/ 1725097004 w 205"/>
              <a:gd name="T5" fmla="*/ 0 h 234"/>
              <a:gd name="T6" fmla="*/ 379930552 w 205"/>
              <a:gd name="T7" fmla="*/ 0 h 234"/>
              <a:gd name="T8" fmla="*/ 236174605 w 205"/>
              <a:gd name="T9" fmla="*/ 102232042 h 234"/>
              <a:gd name="T10" fmla="*/ 143759152 w 205"/>
              <a:gd name="T11" fmla="*/ 378259193 h 234"/>
              <a:gd name="T12" fmla="*/ 0 w 205"/>
              <a:gd name="T13" fmla="*/ 521382134 h 234"/>
              <a:gd name="T14" fmla="*/ 0 w 205"/>
              <a:gd name="T15" fmla="*/ 746293264 h 234"/>
              <a:gd name="T16" fmla="*/ 154027892 w 205"/>
              <a:gd name="T17" fmla="*/ 899641327 h 234"/>
              <a:gd name="T18" fmla="*/ 225905865 w 205"/>
              <a:gd name="T19" fmla="*/ 899641327 h 234"/>
              <a:gd name="T20" fmla="*/ 225905865 w 205"/>
              <a:gd name="T21" fmla="*/ 909863253 h 234"/>
              <a:gd name="T22" fmla="*/ 379930552 w 205"/>
              <a:gd name="T23" fmla="*/ 2147483647 h 234"/>
              <a:gd name="T24" fmla="*/ 523689704 w 205"/>
              <a:gd name="T25" fmla="*/ 2147483647 h 234"/>
              <a:gd name="T26" fmla="*/ 1571069112 w 205"/>
              <a:gd name="T27" fmla="*/ 2147483647 h 234"/>
              <a:gd name="T28" fmla="*/ 1725097004 w 205"/>
              <a:gd name="T29" fmla="*/ 2147483647 h 234"/>
              <a:gd name="T30" fmla="*/ 1879121690 w 205"/>
              <a:gd name="T31" fmla="*/ 909863253 h 234"/>
              <a:gd name="T32" fmla="*/ 1868852950 w 205"/>
              <a:gd name="T33" fmla="*/ 899641327 h 234"/>
              <a:gd name="T34" fmla="*/ 1950999663 w 205"/>
              <a:gd name="T35" fmla="*/ 899641327 h 234"/>
              <a:gd name="T36" fmla="*/ 2105027555 w 205"/>
              <a:gd name="T37" fmla="*/ 746293264 h 234"/>
              <a:gd name="T38" fmla="*/ 2105027555 w 205"/>
              <a:gd name="T39" fmla="*/ 521382134 h 234"/>
              <a:gd name="T40" fmla="*/ 1961268403 w 205"/>
              <a:gd name="T41" fmla="*/ 378259193 h 234"/>
              <a:gd name="T42" fmla="*/ 379930552 w 205"/>
              <a:gd name="T43" fmla="*/ 143126136 h 234"/>
              <a:gd name="T44" fmla="*/ 1725097004 w 205"/>
              <a:gd name="T45" fmla="*/ 143126136 h 234"/>
              <a:gd name="T46" fmla="*/ 1796974977 w 205"/>
              <a:gd name="T47" fmla="*/ 368034072 h 234"/>
              <a:gd name="T48" fmla="*/ 297783839 w 205"/>
              <a:gd name="T49" fmla="*/ 368034072 h 234"/>
              <a:gd name="T50" fmla="*/ 379930552 w 205"/>
              <a:gd name="T51" fmla="*/ 143126136 h 234"/>
              <a:gd name="T52" fmla="*/ 523689704 w 205"/>
              <a:gd name="T53" fmla="*/ 2147483647 h 234"/>
              <a:gd name="T54" fmla="*/ 503152224 w 205"/>
              <a:gd name="T55" fmla="*/ 2013965467 h 234"/>
              <a:gd name="T56" fmla="*/ 1601875331 w 205"/>
              <a:gd name="T57" fmla="*/ 2013965467 h 234"/>
              <a:gd name="T58" fmla="*/ 1571069112 w 205"/>
              <a:gd name="T59" fmla="*/ 2147483647 h 234"/>
              <a:gd name="T60" fmla="*/ 523689704 w 205"/>
              <a:gd name="T61" fmla="*/ 2147483647 h 234"/>
              <a:gd name="T62" fmla="*/ 1612144071 w 205"/>
              <a:gd name="T63" fmla="*/ 1942405595 h 234"/>
              <a:gd name="T64" fmla="*/ 492883484 w 205"/>
              <a:gd name="T65" fmla="*/ 1942405595 h 234"/>
              <a:gd name="T66" fmla="*/ 410736771 w 205"/>
              <a:gd name="T67" fmla="*/ 1196112330 h 234"/>
              <a:gd name="T68" fmla="*/ 1694290784 w 205"/>
              <a:gd name="T69" fmla="*/ 1196112330 h 234"/>
              <a:gd name="T70" fmla="*/ 1612144071 w 205"/>
              <a:gd name="T71" fmla="*/ 1942405595 h 234"/>
              <a:gd name="T72" fmla="*/ 1704559524 w 205"/>
              <a:gd name="T73" fmla="*/ 1114327336 h 234"/>
              <a:gd name="T74" fmla="*/ 400468031 w 205"/>
              <a:gd name="T75" fmla="*/ 1114327336 h 234"/>
              <a:gd name="T76" fmla="*/ 379930552 w 205"/>
              <a:gd name="T77" fmla="*/ 899641327 h 234"/>
              <a:gd name="T78" fmla="*/ 1725097004 w 205"/>
              <a:gd name="T79" fmla="*/ 899641327 h 234"/>
              <a:gd name="T80" fmla="*/ 1704559524 w 205"/>
              <a:gd name="T81" fmla="*/ 1114327336 h 234"/>
              <a:gd name="T82" fmla="*/ 1950999663 w 205"/>
              <a:gd name="T83" fmla="*/ 746293264 h 234"/>
              <a:gd name="T84" fmla="*/ 154027892 w 205"/>
              <a:gd name="T85" fmla="*/ 746293264 h 234"/>
              <a:gd name="T86" fmla="*/ 154027892 w 205"/>
              <a:gd name="T87" fmla="*/ 521382134 h 234"/>
              <a:gd name="T88" fmla="*/ 1950999663 w 205"/>
              <a:gd name="T89" fmla="*/ 521382134 h 234"/>
              <a:gd name="T90" fmla="*/ 1950999663 w 205"/>
              <a:gd name="T91" fmla="*/ 746293264 h 2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5" h="234">
                <a:moveTo>
                  <a:pt x="191" y="37"/>
                </a:moveTo>
                <a:cubicBezTo>
                  <a:pt x="182" y="10"/>
                  <a:pt x="182" y="10"/>
                  <a:pt x="182" y="10"/>
                </a:cubicBezTo>
                <a:cubicBezTo>
                  <a:pt x="180" y="4"/>
                  <a:pt x="174" y="0"/>
                  <a:pt x="168" y="0"/>
                </a:cubicBezTo>
                <a:cubicBezTo>
                  <a:pt x="37" y="0"/>
                  <a:pt x="37" y="0"/>
                  <a:pt x="37" y="0"/>
                </a:cubicBezTo>
                <a:cubicBezTo>
                  <a:pt x="30" y="0"/>
                  <a:pt x="25" y="4"/>
                  <a:pt x="23" y="10"/>
                </a:cubicBezTo>
                <a:cubicBezTo>
                  <a:pt x="14" y="37"/>
                  <a:pt x="14" y="37"/>
                  <a:pt x="14" y="37"/>
                </a:cubicBezTo>
                <a:cubicBezTo>
                  <a:pt x="6" y="37"/>
                  <a:pt x="0" y="43"/>
                  <a:pt x="0" y="51"/>
                </a:cubicBezTo>
                <a:cubicBezTo>
                  <a:pt x="0" y="73"/>
                  <a:pt x="0" y="73"/>
                  <a:pt x="0" y="73"/>
                </a:cubicBezTo>
                <a:cubicBezTo>
                  <a:pt x="0" y="81"/>
                  <a:pt x="7" y="88"/>
                  <a:pt x="15" y="88"/>
                </a:cubicBezTo>
                <a:cubicBezTo>
                  <a:pt x="22" y="88"/>
                  <a:pt x="22" y="88"/>
                  <a:pt x="22" y="88"/>
                </a:cubicBezTo>
                <a:cubicBezTo>
                  <a:pt x="22" y="88"/>
                  <a:pt x="22" y="89"/>
                  <a:pt x="22" y="89"/>
                </a:cubicBezTo>
                <a:cubicBezTo>
                  <a:pt x="37" y="221"/>
                  <a:pt x="37" y="221"/>
                  <a:pt x="37" y="221"/>
                </a:cubicBezTo>
                <a:cubicBezTo>
                  <a:pt x="37" y="228"/>
                  <a:pt x="44" y="234"/>
                  <a:pt x="51" y="234"/>
                </a:cubicBezTo>
                <a:cubicBezTo>
                  <a:pt x="153" y="234"/>
                  <a:pt x="153" y="234"/>
                  <a:pt x="153" y="234"/>
                </a:cubicBezTo>
                <a:cubicBezTo>
                  <a:pt x="161" y="234"/>
                  <a:pt x="167" y="228"/>
                  <a:pt x="168" y="221"/>
                </a:cubicBezTo>
                <a:cubicBezTo>
                  <a:pt x="183" y="89"/>
                  <a:pt x="183" y="89"/>
                  <a:pt x="183" y="89"/>
                </a:cubicBezTo>
                <a:cubicBezTo>
                  <a:pt x="183" y="89"/>
                  <a:pt x="182" y="88"/>
                  <a:pt x="182" y="88"/>
                </a:cubicBezTo>
                <a:cubicBezTo>
                  <a:pt x="190" y="88"/>
                  <a:pt x="190" y="88"/>
                  <a:pt x="190" y="88"/>
                </a:cubicBezTo>
                <a:cubicBezTo>
                  <a:pt x="198" y="88"/>
                  <a:pt x="205" y="81"/>
                  <a:pt x="205" y="73"/>
                </a:cubicBezTo>
                <a:cubicBezTo>
                  <a:pt x="205" y="51"/>
                  <a:pt x="205" y="51"/>
                  <a:pt x="205" y="51"/>
                </a:cubicBezTo>
                <a:cubicBezTo>
                  <a:pt x="205" y="43"/>
                  <a:pt x="198" y="37"/>
                  <a:pt x="191" y="37"/>
                </a:cubicBezTo>
                <a:close/>
                <a:moveTo>
                  <a:pt x="37" y="14"/>
                </a:moveTo>
                <a:cubicBezTo>
                  <a:pt x="168" y="14"/>
                  <a:pt x="168" y="14"/>
                  <a:pt x="168" y="14"/>
                </a:cubicBezTo>
                <a:cubicBezTo>
                  <a:pt x="175" y="36"/>
                  <a:pt x="175" y="36"/>
                  <a:pt x="175" y="36"/>
                </a:cubicBezTo>
                <a:cubicBezTo>
                  <a:pt x="29" y="36"/>
                  <a:pt x="29" y="36"/>
                  <a:pt x="29" y="36"/>
                </a:cubicBezTo>
                <a:lnTo>
                  <a:pt x="37" y="14"/>
                </a:lnTo>
                <a:close/>
                <a:moveTo>
                  <a:pt x="51" y="219"/>
                </a:moveTo>
                <a:cubicBezTo>
                  <a:pt x="49" y="197"/>
                  <a:pt x="49" y="197"/>
                  <a:pt x="49" y="197"/>
                </a:cubicBezTo>
                <a:cubicBezTo>
                  <a:pt x="156" y="197"/>
                  <a:pt x="156" y="197"/>
                  <a:pt x="156" y="197"/>
                </a:cubicBezTo>
                <a:cubicBezTo>
                  <a:pt x="153" y="219"/>
                  <a:pt x="153" y="219"/>
                  <a:pt x="153" y="219"/>
                </a:cubicBezTo>
                <a:lnTo>
                  <a:pt x="51" y="219"/>
                </a:lnTo>
                <a:close/>
                <a:moveTo>
                  <a:pt x="157" y="190"/>
                </a:moveTo>
                <a:cubicBezTo>
                  <a:pt x="48" y="190"/>
                  <a:pt x="48" y="190"/>
                  <a:pt x="48" y="190"/>
                </a:cubicBezTo>
                <a:cubicBezTo>
                  <a:pt x="40" y="117"/>
                  <a:pt x="40" y="117"/>
                  <a:pt x="40" y="117"/>
                </a:cubicBezTo>
                <a:cubicBezTo>
                  <a:pt x="165" y="117"/>
                  <a:pt x="165" y="117"/>
                  <a:pt x="165" y="117"/>
                </a:cubicBezTo>
                <a:lnTo>
                  <a:pt x="157" y="190"/>
                </a:lnTo>
                <a:close/>
                <a:moveTo>
                  <a:pt x="166" y="109"/>
                </a:moveTo>
                <a:cubicBezTo>
                  <a:pt x="39" y="109"/>
                  <a:pt x="39" y="109"/>
                  <a:pt x="39" y="109"/>
                </a:cubicBezTo>
                <a:cubicBezTo>
                  <a:pt x="37" y="88"/>
                  <a:pt x="37" y="88"/>
                  <a:pt x="37" y="88"/>
                </a:cubicBezTo>
                <a:cubicBezTo>
                  <a:pt x="168" y="88"/>
                  <a:pt x="168" y="88"/>
                  <a:pt x="168" y="88"/>
                </a:cubicBezTo>
                <a:lnTo>
                  <a:pt x="166" y="109"/>
                </a:lnTo>
                <a:close/>
                <a:moveTo>
                  <a:pt x="190" y="73"/>
                </a:moveTo>
                <a:cubicBezTo>
                  <a:pt x="15" y="73"/>
                  <a:pt x="15" y="73"/>
                  <a:pt x="15" y="73"/>
                </a:cubicBezTo>
                <a:cubicBezTo>
                  <a:pt x="15" y="51"/>
                  <a:pt x="15" y="51"/>
                  <a:pt x="15" y="51"/>
                </a:cubicBezTo>
                <a:cubicBezTo>
                  <a:pt x="190" y="51"/>
                  <a:pt x="190" y="51"/>
                  <a:pt x="190" y="51"/>
                </a:cubicBezTo>
                <a:lnTo>
                  <a:pt x="190" y="73"/>
                </a:lnTo>
                <a:close/>
              </a:path>
            </a:pathLst>
          </a:custGeom>
          <a:solidFill>
            <a:schemeClr val="accent5"/>
          </a:solidFill>
          <a:ln w="9525">
            <a:noFill/>
            <a:round/>
          </a:ln>
          <a:extLst/>
        </p:spPr>
        <p:txBody>
          <a:bodyPr lIns="68566" tIns="34283" rIns="68566" bIns="34283"/>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50000"/>
                  <a:lumOff val="50000"/>
                </a:schemeClr>
              </a:solidFill>
              <a:effectLst/>
              <a:uLnTx/>
              <a:uFillTx/>
            </a:endParaRPr>
          </a:p>
        </p:txBody>
      </p:sp>
      <p:grpSp>
        <p:nvGrpSpPr>
          <p:cNvPr id="35" name="Group 70"/>
          <p:cNvGrpSpPr/>
          <p:nvPr/>
        </p:nvGrpSpPr>
        <p:grpSpPr>
          <a:xfrm>
            <a:off x="2545239" y="3655136"/>
            <a:ext cx="192062" cy="280834"/>
            <a:chOff x="527333" y="1217552"/>
            <a:chExt cx="175409" cy="256405"/>
          </a:xfrm>
          <a:solidFill>
            <a:srgbClr val="FFFFFF"/>
          </a:solidFill>
        </p:grpSpPr>
        <p:sp>
          <p:nvSpPr>
            <p:cNvPr id="36" name="Freeform 79"/>
            <p:cNvSpPr>
              <a:spLocks noEditPoints="1"/>
            </p:cNvSpPr>
            <p:nvPr/>
          </p:nvSpPr>
          <p:spPr bwMode="auto">
            <a:xfrm>
              <a:off x="527333" y="1217552"/>
              <a:ext cx="175409" cy="256405"/>
            </a:xfrm>
            <a:custGeom>
              <a:avLst/>
              <a:gdLst>
                <a:gd name="T0" fmla="*/ 80 w 160"/>
                <a:gd name="T1" fmla="*/ 0 h 234"/>
                <a:gd name="T2" fmla="*/ 0 w 160"/>
                <a:gd name="T3" fmla="*/ 81 h 234"/>
                <a:gd name="T4" fmla="*/ 36 w 160"/>
                <a:gd name="T5" fmla="*/ 169 h 234"/>
                <a:gd name="T6" fmla="*/ 80 w 160"/>
                <a:gd name="T7" fmla="*/ 234 h 234"/>
                <a:gd name="T8" fmla="*/ 123 w 160"/>
                <a:gd name="T9" fmla="*/ 169 h 234"/>
                <a:gd name="T10" fmla="*/ 160 w 160"/>
                <a:gd name="T11" fmla="*/ 81 h 234"/>
                <a:gd name="T12" fmla="*/ 80 w 160"/>
                <a:gd name="T13" fmla="*/ 0 h 234"/>
                <a:gd name="T14" fmla="*/ 99 w 160"/>
                <a:gd name="T15" fmla="*/ 199 h 234"/>
                <a:gd name="T16" fmla="*/ 63 w 160"/>
                <a:gd name="T17" fmla="*/ 203 h 234"/>
                <a:gd name="T18" fmla="*/ 58 w 160"/>
                <a:gd name="T19" fmla="*/ 190 h 234"/>
                <a:gd name="T20" fmla="*/ 58 w 160"/>
                <a:gd name="T21" fmla="*/ 189 h 234"/>
                <a:gd name="T22" fmla="*/ 103 w 160"/>
                <a:gd name="T23" fmla="*/ 184 h 234"/>
                <a:gd name="T24" fmla="*/ 101 w 160"/>
                <a:gd name="T25" fmla="*/ 190 h 234"/>
                <a:gd name="T26" fmla="*/ 99 w 160"/>
                <a:gd name="T27" fmla="*/ 199 h 234"/>
                <a:gd name="T28" fmla="*/ 56 w 160"/>
                <a:gd name="T29" fmla="*/ 182 h 234"/>
                <a:gd name="T30" fmla="*/ 52 w 160"/>
                <a:gd name="T31" fmla="*/ 168 h 234"/>
                <a:gd name="T32" fmla="*/ 108 w 160"/>
                <a:gd name="T33" fmla="*/ 168 h 234"/>
                <a:gd name="T34" fmla="*/ 106 w 160"/>
                <a:gd name="T35" fmla="*/ 176 h 234"/>
                <a:gd name="T36" fmla="*/ 56 w 160"/>
                <a:gd name="T37" fmla="*/ 182 h 234"/>
                <a:gd name="T38" fmla="*/ 80 w 160"/>
                <a:gd name="T39" fmla="*/ 220 h 234"/>
                <a:gd name="T40" fmla="*/ 65 w 160"/>
                <a:gd name="T41" fmla="*/ 210 h 234"/>
                <a:gd name="T42" fmla="*/ 96 w 160"/>
                <a:gd name="T43" fmla="*/ 207 h 234"/>
                <a:gd name="T44" fmla="*/ 80 w 160"/>
                <a:gd name="T45" fmla="*/ 220 h 234"/>
                <a:gd name="T46" fmla="*/ 114 w 160"/>
                <a:gd name="T47" fmla="*/ 154 h 234"/>
                <a:gd name="T48" fmla="*/ 46 w 160"/>
                <a:gd name="T49" fmla="*/ 154 h 234"/>
                <a:gd name="T50" fmla="*/ 34 w 160"/>
                <a:gd name="T51" fmla="*/ 130 h 234"/>
                <a:gd name="T52" fmla="*/ 14 w 160"/>
                <a:gd name="T53" fmla="*/ 81 h 234"/>
                <a:gd name="T54" fmla="*/ 80 w 160"/>
                <a:gd name="T55" fmla="*/ 15 h 234"/>
                <a:gd name="T56" fmla="*/ 146 w 160"/>
                <a:gd name="T57" fmla="*/ 81 h 234"/>
                <a:gd name="T58" fmla="*/ 126 w 160"/>
                <a:gd name="T59" fmla="*/ 130 h 234"/>
                <a:gd name="T60" fmla="*/ 114 w 160"/>
                <a:gd name="T61" fmla="*/ 1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0" h="234">
                  <a:moveTo>
                    <a:pt x="80" y="0"/>
                  </a:moveTo>
                  <a:cubicBezTo>
                    <a:pt x="35" y="0"/>
                    <a:pt x="0" y="36"/>
                    <a:pt x="0" y="81"/>
                  </a:cubicBezTo>
                  <a:cubicBezTo>
                    <a:pt x="0" y="110"/>
                    <a:pt x="26" y="141"/>
                    <a:pt x="36" y="169"/>
                  </a:cubicBezTo>
                  <a:cubicBezTo>
                    <a:pt x="51" y="210"/>
                    <a:pt x="49" y="234"/>
                    <a:pt x="80" y="234"/>
                  </a:cubicBezTo>
                  <a:cubicBezTo>
                    <a:pt x="111" y="234"/>
                    <a:pt x="109" y="210"/>
                    <a:pt x="123" y="169"/>
                  </a:cubicBezTo>
                  <a:cubicBezTo>
                    <a:pt x="133" y="142"/>
                    <a:pt x="160" y="110"/>
                    <a:pt x="160" y="81"/>
                  </a:cubicBezTo>
                  <a:cubicBezTo>
                    <a:pt x="160" y="36"/>
                    <a:pt x="124" y="0"/>
                    <a:pt x="80" y="0"/>
                  </a:cubicBezTo>
                  <a:close/>
                  <a:moveTo>
                    <a:pt x="99" y="199"/>
                  </a:moveTo>
                  <a:cubicBezTo>
                    <a:pt x="63" y="203"/>
                    <a:pt x="63" y="203"/>
                    <a:pt x="63" y="203"/>
                  </a:cubicBezTo>
                  <a:cubicBezTo>
                    <a:pt x="61" y="200"/>
                    <a:pt x="60" y="195"/>
                    <a:pt x="58" y="190"/>
                  </a:cubicBezTo>
                  <a:cubicBezTo>
                    <a:pt x="58" y="190"/>
                    <a:pt x="58" y="189"/>
                    <a:pt x="58" y="189"/>
                  </a:cubicBezTo>
                  <a:cubicBezTo>
                    <a:pt x="103" y="184"/>
                    <a:pt x="103" y="184"/>
                    <a:pt x="103" y="184"/>
                  </a:cubicBezTo>
                  <a:cubicBezTo>
                    <a:pt x="103" y="186"/>
                    <a:pt x="102" y="188"/>
                    <a:pt x="101" y="190"/>
                  </a:cubicBezTo>
                  <a:cubicBezTo>
                    <a:pt x="100" y="193"/>
                    <a:pt x="100" y="196"/>
                    <a:pt x="99" y="199"/>
                  </a:cubicBezTo>
                  <a:close/>
                  <a:moveTo>
                    <a:pt x="56" y="182"/>
                  </a:moveTo>
                  <a:cubicBezTo>
                    <a:pt x="55" y="178"/>
                    <a:pt x="53" y="173"/>
                    <a:pt x="52" y="168"/>
                  </a:cubicBezTo>
                  <a:cubicBezTo>
                    <a:pt x="108" y="168"/>
                    <a:pt x="108" y="168"/>
                    <a:pt x="108" y="168"/>
                  </a:cubicBezTo>
                  <a:cubicBezTo>
                    <a:pt x="107" y="171"/>
                    <a:pt x="106" y="174"/>
                    <a:pt x="106" y="176"/>
                  </a:cubicBezTo>
                  <a:lnTo>
                    <a:pt x="56" y="182"/>
                  </a:lnTo>
                  <a:close/>
                  <a:moveTo>
                    <a:pt x="80" y="220"/>
                  </a:moveTo>
                  <a:cubicBezTo>
                    <a:pt x="72" y="220"/>
                    <a:pt x="69" y="219"/>
                    <a:pt x="65" y="210"/>
                  </a:cubicBezTo>
                  <a:cubicBezTo>
                    <a:pt x="96" y="207"/>
                    <a:pt x="96" y="207"/>
                    <a:pt x="96" y="207"/>
                  </a:cubicBezTo>
                  <a:cubicBezTo>
                    <a:pt x="92" y="219"/>
                    <a:pt x="88" y="220"/>
                    <a:pt x="80" y="220"/>
                  </a:cubicBezTo>
                  <a:close/>
                  <a:moveTo>
                    <a:pt x="114" y="154"/>
                  </a:moveTo>
                  <a:cubicBezTo>
                    <a:pt x="46" y="154"/>
                    <a:pt x="46" y="154"/>
                    <a:pt x="46" y="154"/>
                  </a:cubicBezTo>
                  <a:cubicBezTo>
                    <a:pt x="42" y="146"/>
                    <a:pt x="38" y="138"/>
                    <a:pt x="34" y="130"/>
                  </a:cubicBezTo>
                  <a:cubicBezTo>
                    <a:pt x="24" y="113"/>
                    <a:pt x="14" y="96"/>
                    <a:pt x="14" y="81"/>
                  </a:cubicBezTo>
                  <a:cubicBezTo>
                    <a:pt x="14" y="45"/>
                    <a:pt x="44" y="15"/>
                    <a:pt x="80" y="15"/>
                  </a:cubicBezTo>
                  <a:cubicBezTo>
                    <a:pt x="116" y="15"/>
                    <a:pt x="146" y="45"/>
                    <a:pt x="146" y="81"/>
                  </a:cubicBezTo>
                  <a:cubicBezTo>
                    <a:pt x="146" y="96"/>
                    <a:pt x="136" y="113"/>
                    <a:pt x="126" y="130"/>
                  </a:cubicBezTo>
                  <a:cubicBezTo>
                    <a:pt x="122" y="138"/>
                    <a:pt x="118" y="146"/>
                    <a:pt x="114" y="154"/>
                  </a:cubicBezTo>
                  <a:close/>
                </a:path>
              </a:pathLst>
            </a:custGeom>
            <a:grpFill/>
            <a:ln w="9525">
              <a:solidFill>
                <a:schemeClr val="accent5"/>
              </a:solidFill>
              <a:round/>
            </a:ln>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37" name="Freeform 80"/>
            <p:cNvSpPr/>
            <p:nvPr/>
          </p:nvSpPr>
          <p:spPr bwMode="auto">
            <a:xfrm>
              <a:off x="566675" y="1258276"/>
              <a:ext cx="52762" cy="51373"/>
            </a:xfrm>
            <a:custGeom>
              <a:avLst/>
              <a:gdLst>
                <a:gd name="T0" fmla="*/ 44 w 48"/>
                <a:gd name="T1" fmla="*/ 0 h 47"/>
                <a:gd name="T2" fmla="*/ 0 w 48"/>
                <a:gd name="T3" fmla="*/ 44 h 47"/>
                <a:gd name="T4" fmla="*/ 4 w 48"/>
                <a:gd name="T5" fmla="*/ 47 h 47"/>
                <a:gd name="T6" fmla="*/ 7 w 48"/>
                <a:gd name="T7" fmla="*/ 44 h 47"/>
                <a:gd name="T8" fmla="*/ 44 w 48"/>
                <a:gd name="T9" fmla="*/ 7 h 47"/>
                <a:gd name="T10" fmla="*/ 48 w 48"/>
                <a:gd name="T11" fmla="*/ 4 h 47"/>
                <a:gd name="T12" fmla="*/ 44 w 4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4" y="0"/>
                  </a:moveTo>
                  <a:cubicBezTo>
                    <a:pt x="20" y="0"/>
                    <a:pt x="0" y="20"/>
                    <a:pt x="0" y="44"/>
                  </a:cubicBezTo>
                  <a:cubicBezTo>
                    <a:pt x="0" y="46"/>
                    <a:pt x="2" y="47"/>
                    <a:pt x="4" y="47"/>
                  </a:cubicBezTo>
                  <a:cubicBezTo>
                    <a:pt x="6" y="47"/>
                    <a:pt x="7" y="46"/>
                    <a:pt x="7" y="44"/>
                  </a:cubicBezTo>
                  <a:cubicBezTo>
                    <a:pt x="7" y="24"/>
                    <a:pt x="24" y="7"/>
                    <a:pt x="44" y="7"/>
                  </a:cubicBezTo>
                  <a:cubicBezTo>
                    <a:pt x="46" y="7"/>
                    <a:pt x="48" y="6"/>
                    <a:pt x="48" y="4"/>
                  </a:cubicBezTo>
                  <a:cubicBezTo>
                    <a:pt x="48" y="2"/>
                    <a:pt x="46" y="0"/>
                    <a:pt x="44" y="0"/>
                  </a:cubicBezTo>
                  <a:close/>
                </a:path>
              </a:pathLst>
            </a:custGeom>
            <a:grpFill/>
            <a:ln w="9525">
              <a:solidFill>
                <a:schemeClr val="accent5"/>
              </a:solidFill>
              <a:round/>
            </a:ln>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grpSp>
      <p:grpSp>
        <p:nvGrpSpPr>
          <p:cNvPr id="38" name="Group 73"/>
          <p:cNvGrpSpPr/>
          <p:nvPr/>
        </p:nvGrpSpPr>
        <p:grpSpPr>
          <a:xfrm>
            <a:off x="2496843" y="2405134"/>
            <a:ext cx="281255" cy="236731"/>
            <a:chOff x="1511296" y="730196"/>
            <a:chExt cx="256867" cy="216138"/>
          </a:xfrm>
          <a:solidFill>
            <a:schemeClr val="accent5"/>
          </a:solidFill>
        </p:grpSpPr>
        <p:sp>
          <p:nvSpPr>
            <p:cNvPr id="39" name="Freeform 81"/>
            <p:cNvSpPr>
              <a:spLocks noEditPoints="1"/>
            </p:cNvSpPr>
            <p:nvPr/>
          </p:nvSpPr>
          <p:spPr bwMode="auto">
            <a:xfrm>
              <a:off x="1575166" y="786197"/>
              <a:ext cx="128202" cy="128202"/>
            </a:xfrm>
            <a:custGeom>
              <a:avLst/>
              <a:gdLst>
                <a:gd name="T0" fmla="*/ 59 w 117"/>
                <a:gd name="T1" fmla="*/ 0 h 117"/>
                <a:gd name="T2" fmla="*/ 0 w 117"/>
                <a:gd name="T3" fmla="*/ 58 h 117"/>
                <a:gd name="T4" fmla="*/ 59 w 117"/>
                <a:gd name="T5" fmla="*/ 117 h 117"/>
                <a:gd name="T6" fmla="*/ 117 w 117"/>
                <a:gd name="T7" fmla="*/ 58 h 117"/>
                <a:gd name="T8" fmla="*/ 59 w 117"/>
                <a:gd name="T9" fmla="*/ 0 h 117"/>
                <a:gd name="T10" fmla="*/ 92 w 117"/>
                <a:gd name="T11" fmla="*/ 87 h 117"/>
                <a:gd name="T12" fmla="*/ 30 w 117"/>
                <a:gd name="T13" fmla="*/ 92 h 117"/>
                <a:gd name="T14" fmla="*/ 25 w 117"/>
                <a:gd name="T15" fmla="*/ 30 h 117"/>
                <a:gd name="T16" fmla="*/ 87 w 117"/>
                <a:gd name="T17" fmla="*/ 25 h 117"/>
                <a:gd name="T18" fmla="*/ 92 w 117"/>
                <a:gd name="T19" fmla="*/ 8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17">
                  <a:moveTo>
                    <a:pt x="59" y="0"/>
                  </a:moveTo>
                  <a:cubicBezTo>
                    <a:pt x="26" y="0"/>
                    <a:pt x="0" y="26"/>
                    <a:pt x="0" y="58"/>
                  </a:cubicBezTo>
                  <a:cubicBezTo>
                    <a:pt x="0" y="91"/>
                    <a:pt x="26" y="117"/>
                    <a:pt x="59" y="117"/>
                  </a:cubicBezTo>
                  <a:cubicBezTo>
                    <a:pt x="91" y="117"/>
                    <a:pt x="117" y="91"/>
                    <a:pt x="117" y="58"/>
                  </a:cubicBezTo>
                  <a:cubicBezTo>
                    <a:pt x="117" y="26"/>
                    <a:pt x="91" y="0"/>
                    <a:pt x="59" y="0"/>
                  </a:cubicBezTo>
                  <a:close/>
                  <a:moveTo>
                    <a:pt x="92" y="87"/>
                  </a:moveTo>
                  <a:cubicBezTo>
                    <a:pt x="76" y="105"/>
                    <a:pt x="49" y="107"/>
                    <a:pt x="30" y="92"/>
                  </a:cubicBezTo>
                  <a:cubicBezTo>
                    <a:pt x="12" y="76"/>
                    <a:pt x="10" y="48"/>
                    <a:pt x="25" y="30"/>
                  </a:cubicBezTo>
                  <a:cubicBezTo>
                    <a:pt x="41" y="12"/>
                    <a:pt x="69" y="9"/>
                    <a:pt x="87" y="25"/>
                  </a:cubicBezTo>
                  <a:cubicBezTo>
                    <a:pt x="106" y="41"/>
                    <a:pt x="108" y="69"/>
                    <a:pt x="92"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40" name="Freeform 82"/>
            <p:cNvSpPr/>
            <p:nvPr/>
          </p:nvSpPr>
          <p:spPr bwMode="auto">
            <a:xfrm>
              <a:off x="1608026" y="818132"/>
              <a:ext cx="35175" cy="36100"/>
            </a:xfrm>
            <a:custGeom>
              <a:avLst/>
              <a:gdLst>
                <a:gd name="T0" fmla="*/ 29 w 32"/>
                <a:gd name="T1" fmla="*/ 0 h 33"/>
                <a:gd name="T2" fmla="*/ 0 w 32"/>
                <a:gd name="T3" fmla="*/ 29 h 33"/>
                <a:gd name="T4" fmla="*/ 0 w 32"/>
                <a:gd name="T5" fmla="*/ 29 h 33"/>
                <a:gd name="T6" fmla="*/ 3 w 32"/>
                <a:gd name="T7" fmla="*/ 33 h 33"/>
                <a:gd name="T8" fmla="*/ 7 w 32"/>
                <a:gd name="T9" fmla="*/ 29 h 33"/>
                <a:gd name="T10" fmla="*/ 7 w 32"/>
                <a:gd name="T11" fmla="*/ 29 h 33"/>
                <a:gd name="T12" fmla="*/ 29 w 32"/>
                <a:gd name="T13" fmla="*/ 8 h 33"/>
                <a:gd name="T14" fmla="*/ 32 w 32"/>
                <a:gd name="T15" fmla="*/ 4 h 33"/>
                <a:gd name="T16" fmla="*/ 29 w 3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3">
                  <a:moveTo>
                    <a:pt x="29" y="0"/>
                  </a:moveTo>
                  <a:cubicBezTo>
                    <a:pt x="13" y="0"/>
                    <a:pt x="0" y="13"/>
                    <a:pt x="0" y="29"/>
                  </a:cubicBezTo>
                  <a:cubicBezTo>
                    <a:pt x="0" y="29"/>
                    <a:pt x="0" y="29"/>
                    <a:pt x="0" y="29"/>
                  </a:cubicBezTo>
                  <a:cubicBezTo>
                    <a:pt x="0" y="31"/>
                    <a:pt x="1" y="33"/>
                    <a:pt x="3" y="33"/>
                  </a:cubicBezTo>
                  <a:cubicBezTo>
                    <a:pt x="5" y="33"/>
                    <a:pt x="7" y="31"/>
                    <a:pt x="7" y="29"/>
                  </a:cubicBezTo>
                  <a:cubicBezTo>
                    <a:pt x="7" y="29"/>
                    <a:pt x="7" y="29"/>
                    <a:pt x="7" y="29"/>
                  </a:cubicBezTo>
                  <a:cubicBezTo>
                    <a:pt x="7" y="17"/>
                    <a:pt x="17" y="8"/>
                    <a:pt x="29" y="8"/>
                  </a:cubicBezTo>
                  <a:cubicBezTo>
                    <a:pt x="31" y="8"/>
                    <a:pt x="32" y="6"/>
                    <a:pt x="32" y="4"/>
                  </a:cubicBezTo>
                  <a:cubicBezTo>
                    <a:pt x="32" y="2"/>
                    <a:pt x="31"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41" name="Freeform 83"/>
            <p:cNvSpPr>
              <a:spLocks noEditPoints="1"/>
            </p:cNvSpPr>
            <p:nvPr/>
          </p:nvSpPr>
          <p:spPr bwMode="auto">
            <a:xfrm>
              <a:off x="1511296" y="730196"/>
              <a:ext cx="256867" cy="216138"/>
            </a:xfrm>
            <a:custGeom>
              <a:avLst/>
              <a:gdLst>
                <a:gd name="T0" fmla="*/ 215 w 234"/>
                <a:gd name="T1" fmla="*/ 44 h 197"/>
                <a:gd name="T2" fmla="*/ 184 w 234"/>
                <a:gd name="T3" fmla="*/ 39 h 197"/>
                <a:gd name="T4" fmla="*/ 174 w 234"/>
                <a:gd name="T5" fmla="*/ 14 h 197"/>
                <a:gd name="T6" fmla="*/ 153 w 234"/>
                <a:gd name="T7" fmla="*/ 0 h 197"/>
                <a:gd name="T8" fmla="*/ 80 w 234"/>
                <a:gd name="T9" fmla="*/ 0 h 197"/>
                <a:gd name="T10" fmla="*/ 60 w 234"/>
                <a:gd name="T11" fmla="*/ 14 h 197"/>
                <a:gd name="T12" fmla="*/ 50 w 234"/>
                <a:gd name="T13" fmla="*/ 39 h 197"/>
                <a:gd name="T14" fmla="*/ 18 w 234"/>
                <a:gd name="T15" fmla="*/ 44 h 197"/>
                <a:gd name="T16" fmla="*/ 0 w 234"/>
                <a:gd name="T17" fmla="*/ 66 h 197"/>
                <a:gd name="T18" fmla="*/ 0 w 234"/>
                <a:gd name="T19" fmla="*/ 175 h 197"/>
                <a:gd name="T20" fmla="*/ 22 w 234"/>
                <a:gd name="T21" fmla="*/ 197 h 197"/>
                <a:gd name="T22" fmla="*/ 212 w 234"/>
                <a:gd name="T23" fmla="*/ 197 h 197"/>
                <a:gd name="T24" fmla="*/ 234 w 234"/>
                <a:gd name="T25" fmla="*/ 175 h 197"/>
                <a:gd name="T26" fmla="*/ 234 w 234"/>
                <a:gd name="T27" fmla="*/ 66 h 197"/>
                <a:gd name="T28" fmla="*/ 215 w 234"/>
                <a:gd name="T29" fmla="*/ 44 h 197"/>
                <a:gd name="T30" fmla="*/ 219 w 234"/>
                <a:gd name="T31" fmla="*/ 175 h 197"/>
                <a:gd name="T32" fmla="*/ 212 w 234"/>
                <a:gd name="T33" fmla="*/ 182 h 197"/>
                <a:gd name="T34" fmla="*/ 22 w 234"/>
                <a:gd name="T35" fmla="*/ 182 h 197"/>
                <a:gd name="T36" fmla="*/ 14 w 234"/>
                <a:gd name="T37" fmla="*/ 175 h 197"/>
                <a:gd name="T38" fmla="*/ 14 w 234"/>
                <a:gd name="T39" fmla="*/ 66 h 197"/>
                <a:gd name="T40" fmla="*/ 21 w 234"/>
                <a:gd name="T41" fmla="*/ 58 h 197"/>
                <a:gd name="T42" fmla="*/ 60 w 234"/>
                <a:gd name="T43" fmla="*/ 52 h 197"/>
                <a:gd name="T44" fmla="*/ 73 w 234"/>
                <a:gd name="T45" fmla="*/ 19 h 197"/>
                <a:gd name="T46" fmla="*/ 80 w 234"/>
                <a:gd name="T47" fmla="*/ 15 h 197"/>
                <a:gd name="T48" fmla="*/ 153 w 234"/>
                <a:gd name="T49" fmla="*/ 15 h 197"/>
                <a:gd name="T50" fmla="*/ 160 w 234"/>
                <a:gd name="T51" fmla="*/ 19 h 197"/>
                <a:gd name="T52" fmla="*/ 173 w 234"/>
                <a:gd name="T53" fmla="*/ 52 h 197"/>
                <a:gd name="T54" fmla="*/ 213 w 234"/>
                <a:gd name="T55" fmla="*/ 58 h 197"/>
                <a:gd name="T56" fmla="*/ 219 w 234"/>
                <a:gd name="T57" fmla="*/ 66 h 197"/>
                <a:gd name="T58" fmla="*/ 219 w 234"/>
                <a:gd name="T59"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4" h="197">
                  <a:moveTo>
                    <a:pt x="215" y="44"/>
                  </a:moveTo>
                  <a:cubicBezTo>
                    <a:pt x="184" y="39"/>
                    <a:pt x="184" y="39"/>
                    <a:pt x="184" y="39"/>
                  </a:cubicBezTo>
                  <a:cubicBezTo>
                    <a:pt x="174" y="14"/>
                    <a:pt x="174" y="14"/>
                    <a:pt x="174" y="14"/>
                  </a:cubicBezTo>
                  <a:cubicBezTo>
                    <a:pt x="170" y="5"/>
                    <a:pt x="162" y="0"/>
                    <a:pt x="153" y="0"/>
                  </a:cubicBezTo>
                  <a:cubicBezTo>
                    <a:pt x="80" y="0"/>
                    <a:pt x="80" y="0"/>
                    <a:pt x="80" y="0"/>
                  </a:cubicBezTo>
                  <a:cubicBezTo>
                    <a:pt x="71" y="0"/>
                    <a:pt x="63" y="5"/>
                    <a:pt x="60" y="14"/>
                  </a:cubicBezTo>
                  <a:cubicBezTo>
                    <a:pt x="50" y="39"/>
                    <a:pt x="50" y="39"/>
                    <a:pt x="50" y="39"/>
                  </a:cubicBezTo>
                  <a:cubicBezTo>
                    <a:pt x="18" y="44"/>
                    <a:pt x="18" y="44"/>
                    <a:pt x="18" y="44"/>
                  </a:cubicBezTo>
                  <a:cubicBezTo>
                    <a:pt x="8" y="46"/>
                    <a:pt x="0" y="55"/>
                    <a:pt x="0" y="66"/>
                  </a:cubicBezTo>
                  <a:cubicBezTo>
                    <a:pt x="0" y="175"/>
                    <a:pt x="0" y="175"/>
                    <a:pt x="0" y="175"/>
                  </a:cubicBezTo>
                  <a:cubicBezTo>
                    <a:pt x="0" y="187"/>
                    <a:pt x="10" y="197"/>
                    <a:pt x="22" y="197"/>
                  </a:cubicBezTo>
                  <a:cubicBezTo>
                    <a:pt x="212" y="197"/>
                    <a:pt x="212" y="197"/>
                    <a:pt x="212" y="197"/>
                  </a:cubicBezTo>
                  <a:cubicBezTo>
                    <a:pt x="224" y="197"/>
                    <a:pt x="234" y="187"/>
                    <a:pt x="234" y="175"/>
                  </a:cubicBezTo>
                  <a:cubicBezTo>
                    <a:pt x="234" y="66"/>
                    <a:pt x="234" y="66"/>
                    <a:pt x="234" y="66"/>
                  </a:cubicBezTo>
                  <a:cubicBezTo>
                    <a:pt x="234" y="55"/>
                    <a:pt x="226" y="46"/>
                    <a:pt x="215" y="44"/>
                  </a:cubicBezTo>
                  <a:close/>
                  <a:moveTo>
                    <a:pt x="219" y="175"/>
                  </a:moveTo>
                  <a:cubicBezTo>
                    <a:pt x="219" y="179"/>
                    <a:pt x="216" y="182"/>
                    <a:pt x="212" y="182"/>
                  </a:cubicBezTo>
                  <a:cubicBezTo>
                    <a:pt x="22" y="182"/>
                    <a:pt x="22" y="182"/>
                    <a:pt x="22" y="182"/>
                  </a:cubicBezTo>
                  <a:cubicBezTo>
                    <a:pt x="18" y="182"/>
                    <a:pt x="14" y="179"/>
                    <a:pt x="14" y="175"/>
                  </a:cubicBezTo>
                  <a:cubicBezTo>
                    <a:pt x="14" y="66"/>
                    <a:pt x="14" y="66"/>
                    <a:pt x="14" y="66"/>
                  </a:cubicBezTo>
                  <a:cubicBezTo>
                    <a:pt x="14" y="62"/>
                    <a:pt x="17" y="59"/>
                    <a:pt x="21" y="58"/>
                  </a:cubicBezTo>
                  <a:cubicBezTo>
                    <a:pt x="60" y="52"/>
                    <a:pt x="60" y="52"/>
                    <a:pt x="60" y="52"/>
                  </a:cubicBezTo>
                  <a:cubicBezTo>
                    <a:pt x="73" y="19"/>
                    <a:pt x="73" y="19"/>
                    <a:pt x="73" y="19"/>
                  </a:cubicBezTo>
                  <a:cubicBezTo>
                    <a:pt x="75" y="16"/>
                    <a:pt x="77" y="15"/>
                    <a:pt x="80" y="15"/>
                  </a:cubicBezTo>
                  <a:cubicBezTo>
                    <a:pt x="153" y="15"/>
                    <a:pt x="153" y="15"/>
                    <a:pt x="153" y="15"/>
                  </a:cubicBezTo>
                  <a:cubicBezTo>
                    <a:pt x="156" y="15"/>
                    <a:pt x="159" y="16"/>
                    <a:pt x="160" y="19"/>
                  </a:cubicBezTo>
                  <a:cubicBezTo>
                    <a:pt x="173" y="52"/>
                    <a:pt x="173" y="52"/>
                    <a:pt x="173" y="52"/>
                  </a:cubicBezTo>
                  <a:cubicBezTo>
                    <a:pt x="213" y="58"/>
                    <a:pt x="213" y="58"/>
                    <a:pt x="213" y="58"/>
                  </a:cubicBezTo>
                  <a:cubicBezTo>
                    <a:pt x="216" y="59"/>
                    <a:pt x="219" y="62"/>
                    <a:pt x="219" y="66"/>
                  </a:cubicBezTo>
                  <a:lnTo>
                    <a:pt x="219"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grpSp>
    </p:spTree>
    <p:extLst>
      <p:ext uri="{BB962C8B-B14F-4D97-AF65-F5344CB8AC3E}">
        <p14:creationId xmlns:p14="http://schemas.microsoft.com/office/powerpoint/2010/main" val="267435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2" presetClass="entr" presetSubtype="2"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ppt_x</p:attrName>
                                        </p:attrNameLst>
                                      </p:cBhvr>
                                      <p:tavLst>
                                        <p:tav tm="0">
                                          <p:val>
                                            <p:strVal val="#ppt_x+#ppt_w*1.125000"/>
                                          </p:val>
                                        </p:tav>
                                        <p:tav tm="100000">
                                          <p:val>
                                            <p:strVal val="#ppt_x"/>
                                          </p:val>
                                        </p:tav>
                                      </p:tavLst>
                                    </p:anim>
                                    <p:animEffect transition="in" filter="wipe(left)">
                                      <p:cBhvr>
                                        <p:cTn id="28" dur="500"/>
                                        <p:tgtEl>
                                          <p:spTgt spid="19"/>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par>
                                <p:cTn id="38" presetID="12" presetClass="entr" presetSubtype="2"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p:tgtEl>
                                          <p:spTgt spid="28"/>
                                        </p:tgtEl>
                                        <p:attrNameLst>
                                          <p:attrName>ppt_x</p:attrName>
                                        </p:attrNameLst>
                                      </p:cBhvr>
                                      <p:tavLst>
                                        <p:tav tm="0">
                                          <p:val>
                                            <p:strVal val="#ppt_x+#ppt_w*1.125000"/>
                                          </p:val>
                                        </p:tav>
                                        <p:tav tm="100000">
                                          <p:val>
                                            <p:strVal val="#ppt_x"/>
                                          </p:val>
                                        </p:tav>
                                      </p:tavLst>
                                    </p:anim>
                                    <p:animEffect transition="in" filter="wipe(left)">
                                      <p:cBhvr>
                                        <p:cTn id="41" dur="500"/>
                                        <p:tgtEl>
                                          <p:spTgt spid="28"/>
                                        </p:tgtEl>
                                      </p:cBhvr>
                                    </p:animEffect>
                                  </p:childTnLst>
                                </p:cTn>
                              </p:par>
                              <p:par>
                                <p:cTn id="42" presetID="12" presetClass="entr" presetSubtype="8"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p:tgtEl>
                                          <p:spTgt spid="21"/>
                                        </p:tgtEl>
                                        <p:attrNameLst>
                                          <p:attrName>ppt_x</p:attrName>
                                        </p:attrNameLst>
                                      </p:cBhvr>
                                      <p:tavLst>
                                        <p:tav tm="0">
                                          <p:val>
                                            <p:strVal val="#ppt_x-#ppt_w*1.125000"/>
                                          </p:val>
                                        </p:tav>
                                        <p:tav tm="100000">
                                          <p:val>
                                            <p:strVal val="#ppt_x"/>
                                          </p:val>
                                        </p:tav>
                                      </p:tavLst>
                                    </p:anim>
                                    <p:animEffect transition="in" filter="wipe(right)">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childTnLst>
                          </p:cTn>
                        </p:par>
                        <p:par>
                          <p:cTn id="54" fill="hold">
                            <p:stCondLst>
                              <p:cond delay="3000"/>
                            </p:stCondLst>
                            <p:childTnLst>
                              <p:par>
                                <p:cTn id="55" presetID="12" presetClass="entr" presetSubtype="2"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p:tgtEl>
                                          <p:spTgt spid="18"/>
                                        </p:tgtEl>
                                        <p:attrNameLst>
                                          <p:attrName>ppt_x</p:attrName>
                                        </p:attrNameLst>
                                      </p:cBhvr>
                                      <p:tavLst>
                                        <p:tav tm="0">
                                          <p:val>
                                            <p:strVal val="#ppt_x+#ppt_w*1.125000"/>
                                          </p:val>
                                        </p:tav>
                                        <p:tav tm="100000">
                                          <p:val>
                                            <p:strVal val="#ppt_x"/>
                                          </p:val>
                                        </p:tav>
                                      </p:tavLst>
                                    </p:anim>
                                    <p:animEffect transition="in" filter="wipe(left)">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53" presetClass="entr" presetSubtype="16"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p:cTn id="64" dur="500" fill="hold"/>
                                        <p:tgtEl>
                                          <p:spTgt spid="30"/>
                                        </p:tgtEl>
                                        <p:attrNameLst>
                                          <p:attrName>ppt_w</p:attrName>
                                        </p:attrNameLst>
                                      </p:cBhvr>
                                      <p:tavLst>
                                        <p:tav tm="0">
                                          <p:val>
                                            <p:fltVal val="0"/>
                                          </p:val>
                                        </p:tav>
                                        <p:tav tm="100000">
                                          <p:val>
                                            <p:strVal val="#ppt_w"/>
                                          </p:val>
                                        </p:tav>
                                      </p:tavLst>
                                    </p:anim>
                                    <p:anim calcmode="lin" valueType="num">
                                      <p:cBhvr>
                                        <p:cTn id="65" dur="500" fill="hold"/>
                                        <p:tgtEl>
                                          <p:spTgt spid="30"/>
                                        </p:tgtEl>
                                        <p:attrNameLst>
                                          <p:attrName>ppt_h</p:attrName>
                                        </p:attrNameLst>
                                      </p:cBhvr>
                                      <p:tavLst>
                                        <p:tav tm="0">
                                          <p:val>
                                            <p:fltVal val="0"/>
                                          </p:val>
                                        </p:tav>
                                        <p:tav tm="100000">
                                          <p:val>
                                            <p:strVal val="#ppt_h"/>
                                          </p:val>
                                        </p:tav>
                                      </p:tavLst>
                                    </p:anim>
                                    <p:animEffect transition="in" filter="fade">
                                      <p:cBhvr>
                                        <p:cTn id="66" dur="500"/>
                                        <p:tgtEl>
                                          <p:spTgt spid="30"/>
                                        </p:tgtEl>
                                      </p:cBhvr>
                                    </p:animEffect>
                                  </p:childTnLst>
                                </p:cTn>
                              </p:par>
                              <p:par>
                                <p:cTn id="67" presetID="12" presetClass="entr" presetSubtype="8"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p:tgtEl>
                                          <p:spTgt spid="20"/>
                                        </p:tgtEl>
                                        <p:attrNameLst>
                                          <p:attrName>ppt_x</p:attrName>
                                        </p:attrNameLst>
                                      </p:cBhvr>
                                      <p:tavLst>
                                        <p:tav tm="0">
                                          <p:val>
                                            <p:strVal val="#ppt_x-#ppt_w*1.125000"/>
                                          </p:val>
                                        </p:tav>
                                        <p:tav tm="100000">
                                          <p:val>
                                            <p:strVal val="#ppt_x"/>
                                          </p:val>
                                        </p:tav>
                                      </p:tavLst>
                                    </p:anim>
                                    <p:animEffect transition="in" filter="wipe(right)">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53" presetClass="entr" presetSubtype="16"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p:cTn id="76" dur="500" fill="hold"/>
                                        <p:tgtEl>
                                          <p:spTgt spid="35"/>
                                        </p:tgtEl>
                                        <p:attrNameLst>
                                          <p:attrName>ppt_w</p:attrName>
                                        </p:attrNameLst>
                                      </p:cBhvr>
                                      <p:tavLst>
                                        <p:tav tm="0">
                                          <p:val>
                                            <p:fltVal val="0"/>
                                          </p:val>
                                        </p:tav>
                                        <p:tav tm="100000">
                                          <p:val>
                                            <p:strVal val="#ppt_w"/>
                                          </p:val>
                                        </p:tav>
                                      </p:tavLst>
                                    </p:anim>
                                    <p:anim calcmode="lin" valueType="num">
                                      <p:cBhvr>
                                        <p:cTn id="77" dur="500" fill="hold"/>
                                        <p:tgtEl>
                                          <p:spTgt spid="35"/>
                                        </p:tgtEl>
                                        <p:attrNameLst>
                                          <p:attrName>ppt_h</p:attrName>
                                        </p:attrNameLst>
                                      </p:cBhvr>
                                      <p:tavLst>
                                        <p:tav tm="0">
                                          <p:val>
                                            <p:fltVal val="0"/>
                                          </p:val>
                                        </p:tav>
                                        <p:tav tm="100000">
                                          <p:val>
                                            <p:strVal val="#ppt_h"/>
                                          </p:val>
                                        </p:tav>
                                      </p:tavLst>
                                    </p:anim>
                                    <p:animEffect transition="in" filter="fade">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7" grpId="0" animBg="1"/>
      <p:bldP spid="28" grpId="0"/>
      <p:bldP spid="29" grpId="0" animBg="1"/>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539774" y="162017"/>
            <a:ext cx="992579" cy="646331"/>
          </a:xfrm>
          <a:prstGeom prst="rect">
            <a:avLst/>
          </a:prstGeom>
        </p:spPr>
        <p:txBody>
          <a:bodyPr wrap="none">
            <a:spAutoFit/>
          </a:bodyPr>
          <a:lstStyle/>
          <a:p>
            <a:pPr algn="ct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xxx</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8" name="组合 1"/>
          <p:cNvGrpSpPr/>
          <p:nvPr/>
        </p:nvGrpSpPr>
        <p:grpSpPr>
          <a:xfrm>
            <a:off x="884595" y="1677768"/>
            <a:ext cx="1996896" cy="678752"/>
            <a:chOff x="525896" y="1367438"/>
            <a:chExt cx="1996896" cy="678543"/>
          </a:xfrm>
          <a:effectLst/>
        </p:grpSpPr>
        <p:sp>
          <p:nvSpPr>
            <p:cNvPr id="9" name="任意多边形 2"/>
            <p:cNvSpPr/>
            <p:nvPr/>
          </p:nvSpPr>
          <p:spPr>
            <a:xfrm rot="5400000">
              <a:off x="1185072" y="708262"/>
              <a:ext cx="678543" cy="1996896"/>
            </a:xfrm>
            <a:custGeom>
              <a:avLst/>
              <a:gdLst>
                <a:gd name="connsiteX0" fmla="*/ 0 w 441962"/>
                <a:gd name="connsiteY0" fmla="*/ 1300978 h 1300978"/>
                <a:gd name="connsiteX1" fmla="*/ 0 w 441962"/>
                <a:gd name="connsiteY1" fmla="*/ 127498 h 1300978"/>
                <a:gd name="connsiteX2" fmla="*/ 220981 w 441962"/>
                <a:gd name="connsiteY2" fmla="*/ 0 h 1300978"/>
                <a:gd name="connsiteX3" fmla="*/ 441962 w 441962"/>
                <a:gd name="connsiteY3" fmla="*/ 127498 h 1300978"/>
                <a:gd name="connsiteX4" fmla="*/ 441960 w 441962"/>
                <a:gd name="connsiteY4" fmla="*/ 127498 h 1300978"/>
                <a:gd name="connsiteX5" fmla="*/ 441960 w 441962"/>
                <a:gd name="connsiteY5" fmla="*/ 1300978 h 130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2" h="1300978">
                  <a:moveTo>
                    <a:pt x="0" y="1300978"/>
                  </a:moveTo>
                  <a:lnTo>
                    <a:pt x="0" y="127498"/>
                  </a:lnTo>
                  <a:lnTo>
                    <a:pt x="220981" y="0"/>
                  </a:lnTo>
                  <a:lnTo>
                    <a:pt x="441962" y="127498"/>
                  </a:lnTo>
                  <a:lnTo>
                    <a:pt x="441960" y="127498"/>
                  </a:lnTo>
                  <a:lnTo>
                    <a:pt x="441960" y="1300978"/>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0" name="TextBox 5"/>
            <p:cNvSpPr txBox="1">
              <a:spLocks noChangeArrowheads="1"/>
            </p:cNvSpPr>
            <p:nvPr/>
          </p:nvSpPr>
          <p:spPr bwMode="auto">
            <a:xfrm>
              <a:off x="718126"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dirty="0">
                  <a:solidFill>
                    <a:schemeClr val="bg1"/>
                  </a:solidFill>
                  <a:latin typeface="微软雅黑" panose="020B0503020204020204" pitchFamily="34" charset="-122"/>
                </a:rPr>
                <a:t>请添加子标题</a:t>
              </a:r>
            </a:p>
          </p:txBody>
        </p:sp>
      </p:grpSp>
      <p:grpSp>
        <p:nvGrpSpPr>
          <p:cNvPr id="11" name="组合 4"/>
          <p:cNvGrpSpPr/>
          <p:nvPr/>
        </p:nvGrpSpPr>
        <p:grpSpPr>
          <a:xfrm>
            <a:off x="3693753" y="1677768"/>
            <a:ext cx="1998331" cy="678752"/>
            <a:chOff x="2624644" y="1367438"/>
            <a:chExt cx="1998331" cy="678543"/>
          </a:xfrm>
          <a:effectLst/>
        </p:grpSpPr>
        <p:sp>
          <p:nvSpPr>
            <p:cNvPr id="12" name="任意多边形 5"/>
            <p:cNvSpPr/>
            <p:nvPr/>
          </p:nvSpPr>
          <p:spPr>
            <a:xfrm rot="5400000">
              <a:off x="3284538" y="707544"/>
              <a:ext cx="678543" cy="1998331"/>
            </a:xfrm>
            <a:custGeom>
              <a:avLst/>
              <a:gdLst>
                <a:gd name="connsiteX0" fmla="*/ 0 w 611877"/>
                <a:gd name="connsiteY0" fmla="*/ 1794393 h 1801147"/>
                <a:gd name="connsiteX1" fmla="*/ 0 w 611877"/>
                <a:gd name="connsiteY1" fmla="*/ 176516 h 1801147"/>
                <a:gd name="connsiteX2" fmla="*/ 305939 w 611877"/>
                <a:gd name="connsiteY2" fmla="*/ 0 h 1801147"/>
                <a:gd name="connsiteX3" fmla="*/ 611877 w 611877"/>
                <a:gd name="connsiteY3" fmla="*/ 176516 h 1801147"/>
                <a:gd name="connsiteX4" fmla="*/ 611874 w 611877"/>
                <a:gd name="connsiteY4" fmla="*/ 176516 h 1801147"/>
                <a:gd name="connsiteX5" fmla="*/ 611874 w 611877"/>
                <a:gd name="connsiteY5" fmla="*/ 1801147 h 1801147"/>
                <a:gd name="connsiteX6" fmla="*/ 601188 w 611877"/>
                <a:gd name="connsiteY6" fmla="*/ 1801147 h 1801147"/>
                <a:gd name="connsiteX7" fmla="*/ 601188 w 611877"/>
                <a:gd name="connsiteY7" fmla="*/ 1800559 h 1801147"/>
                <a:gd name="connsiteX8" fmla="*/ 601191 w 611877"/>
                <a:gd name="connsiteY8" fmla="*/ 1800559 h 1801147"/>
                <a:gd name="connsiteX9" fmla="*/ 295253 w 611877"/>
                <a:gd name="connsiteY9" fmla="*/ 1624043 h 180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77" h="1801147">
                  <a:moveTo>
                    <a:pt x="0" y="1794393"/>
                  </a:moveTo>
                  <a:lnTo>
                    <a:pt x="0" y="176516"/>
                  </a:lnTo>
                  <a:lnTo>
                    <a:pt x="305939" y="0"/>
                  </a:lnTo>
                  <a:lnTo>
                    <a:pt x="611877" y="176516"/>
                  </a:lnTo>
                  <a:lnTo>
                    <a:pt x="611874" y="176516"/>
                  </a:lnTo>
                  <a:lnTo>
                    <a:pt x="611874" y="1801147"/>
                  </a:lnTo>
                  <a:lnTo>
                    <a:pt x="601188" y="1801147"/>
                  </a:lnTo>
                  <a:lnTo>
                    <a:pt x="601188" y="1800559"/>
                  </a:lnTo>
                  <a:lnTo>
                    <a:pt x="601191" y="1800559"/>
                  </a:lnTo>
                  <a:lnTo>
                    <a:pt x="295253" y="1624043"/>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3" name="TextBox 5"/>
            <p:cNvSpPr txBox="1">
              <a:spLocks noChangeArrowheads="1"/>
            </p:cNvSpPr>
            <p:nvPr/>
          </p:nvSpPr>
          <p:spPr bwMode="auto">
            <a:xfrm>
              <a:off x="2914423"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a:solidFill>
                    <a:schemeClr val="bg1"/>
                  </a:solidFill>
                  <a:latin typeface="微软雅黑" panose="020B0503020204020204" pitchFamily="34" charset="-122"/>
                </a:rPr>
                <a:t>请添加子标题</a:t>
              </a:r>
            </a:p>
          </p:txBody>
        </p:sp>
      </p:grpSp>
      <p:grpSp>
        <p:nvGrpSpPr>
          <p:cNvPr id="14" name="组合 7"/>
          <p:cNvGrpSpPr/>
          <p:nvPr/>
        </p:nvGrpSpPr>
        <p:grpSpPr>
          <a:xfrm>
            <a:off x="6457005" y="1677769"/>
            <a:ext cx="1998330" cy="678752"/>
            <a:chOff x="4723394" y="1367437"/>
            <a:chExt cx="1998330" cy="678543"/>
          </a:xfrm>
          <a:effectLst/>
        </p:grpSpPr>
        <p:sp>
          <p:nvSpPr>
            <p:cNvPr id="15" name="任意多边形 8"/>
            <p:cNvSpPr/>
            <p:nvPr/>
          </p:nvSpPr>
          <p:spPr>
            <a:xfrm rot="5400000">
              <a:off x="5383287" y="707544"/>
              <a:ext cx="678543" cy="1998330"/>
            </a:xfrm>
            <a:custGeom>
              <a:avLst/>
              <a:gdLst>
                <a:gd name="connsiteX0" fmla="*/ 0 w 611877"/>
                <a:gd name="connsiteY0" fmla="*/ 1794393 h 1801147"/>
                <a:gd name="connsiteX1" fmla="*/ 0 w 611877"/>
                <a:gd name="connsiteY1" fmla="*/ 176516 h 1801147"/>
                <a:gd name="connsiteX2" fmla="*/ 305939 w 611877"/>
                <a:gd name="connsiteY2" fmla="*/ 0 h 1801147"/>
                <a:gd name="connsiteX3" fmla="*/ 611877 w 611877"/>
                <a:gd name="connsiteY3" fmla="*/ 176516 h 1801147"/>
                <a:gd name="connsiteX4" fmla="*/ 611874 w 611877"/>
                <a:gd name="connsiteY4" fmla="*/ 176516 h 1801147"/>
                <a:gd name="connsiteX5" fmla="*/ 611874 w 611877"/>
                <a:gd name="connsiteY5" fmla="*/ 1801147 h 1801147"/>
                <a:gd name="connsiteX6" fmla="*/ 601188 w 611877"/>
                <a:gd name="connsiteY6" fmla="*/ 1801147 h 1801147"/>
                <a:gd name="connsiteX7" fmla="*/ 601188 w 611877"/>
                <a:gd name="connsiteY7" fmla="*/ 1800559 h 1801147"/>
                <a:gd name="connsiteX8" fmla="*/ 601191 w 611877"/>
                <a:gd name="connsiteY8" fmla="*/ 1800559 h 1801147"/>
                <a:gd name="connsiteX9" fmla="*/ 295253 w 611877"/>
                <a:gd name="connsiteY9" fmla="*/ 1624043 h 180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77" h="1801147">
                  <a:moveTo>
                    <a:pt x="0" y="1794393"/>
                  </a:moveTo>
                  <a:lnTo>
                    <a:pt x="0" y="176516"/>
                  </a:lnTo>
                  <a:lnTo>
                    <a:pt x="305939" y="0"/>
                  </a:lnTo>
                  <a:lnTo>
                    <a:pt x="611877" y="176516"/>
                  </a:lnTo>
                  <a:lnTo>
                    <a:pt x="611874" y="176516"/>
                  </a:lnTo>
                  <a:lnTo>
                    <a:pt x="611874" y="1801147"/>
                  </a:lnTo>
                  <a:lnTo>
                    <a:pt x="601188" y="1801147"/>
                  </a:lnTo>
                  <a:lnTo>
                    <a:pt x="601188" y="1800559"/>
                  </a:lnTo>
                  <a:lnTo>
                    <a:pt x="601191" y="1800559"/>
                  </a:lnTo>
                  <a:lnTo>
                    <a:pt x="295253" y="1624043"/>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6" name="TextBox 5"/>
            <p:cNvSpPr txBox="1">
              <a:spLocks noChangeArrowheads="1"/>
            </p:cNvSpPr>
            <p:nvPr/>
          </p:nvSpPr>
          <p:spPr bwMode="auto">
            <a:xfrm>
              <a:off x="5013173"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dirty="0">
                  <a:solidFill>
                    <a:schemeClr val="bg1"/>
                  </a:solidFill>
                  <a:latin typeface="微软雅黑" panose="020B0503020204020204" pitchFamily="34" charset="-122"/>
                </a:rPr>
                <a:t>请添加子标题</a:t>
              </a:r>
            </a:p>
          </p:txBody>
        </p:sp>
      </p:grpSp>
      <p:grpSp>
        <p:nvGrpSpPr>
          <p:cNvPr id="20" name="组合 13"/>
          <p:cNvGrpSpPr/>
          <p:nvPr/>
        </p:nvGrpSpPr>
        <p:grpSpPr>
          <a:xfrm>
            <a:off x="837255" y="2233443"/>
            <a:ext cx="1896477" cy="2067826"/>
            <a:chOff x="478555" y="2160746"/>
            <a:chExt cx="1896477" cy="2067188"/>
          </a:xfrm>
          <a:effectLst/>
        </p:grpSpPr>
        <p:sp>
          <p:nvSpPr>
            <p:cNvPr id="21" name="矩形 20"/>
            <p:cNvSpPr/>
            <p:nvPr/>
          </p:nvSpPr>
          <p:spPr>
            <a:xfrm>
              <a:off x="525896" y="2160746"/>
              <a:ext cx="1803231"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22" name="矩形 21"/>
            <p:cNvSpPr/>
            <p:nvPr/>
          </p:nvSpPr>
          <p:spPr>
            <a:xfrm>
              <a:off x="544544" y="2179394"/>
              <a:ext cx="1764498" cy="1263840"/>
            </a:xfrm>
            <a:prstGeom prst="rect">
              <a:avLst/>
            </a:prstGeom>
            <a:blipFill>
              <a:blip r:embed="rId5"/>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23" name="矩形 22"/>
            <p:cNvSpPr/>
            <p:nvPr/>
          </p:nvSpPr>
          <p:spPr>
            <a:xfrm>
              <a:off x="478555" y="3557999"/>
              <a:ext cx="1896477"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grpSp>
        <p:nvGrpSpPr>
          <p:cNvPr id="24" name="组合 17"/>
          <p:cNvGrpSpPr/>
          <p:nvPr/>
        </p:nvGrpSpPr>
        <p:grpSpPr>
          <a:xfrm>
            <a:off x="3646413" y="2233443"/>
            <a:ext cx="1897911" cy="2067826"/>
            <a:chOff x="2577304" y="2160746"/>
            <a:chExt cx="1897911" cy="2067188"/>
          </a:xfrm>
          <a:effectLst/>
        </p:grpSpPr>
        <p:sp>
          <p:nvSpPr>
            <p:cNvPr id="25" name="矩形 24"/>
            <p:cNvSpPr/>
            <p:nvPr/>
          </p:nvSpPr>
          <p:spPr>
            <a:xfrm>
              <a:off x="2624644" y="2160746"/>
              <a:ext cx="1803232"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27" name="矩形 26"/>
            <p:cNvSpPr/>
            <p:nvPr/>
          </p:nvSpPr>
          <p:spPr>
            <a:xfrm>
              <a:off x="2644326" y="2178860"/>
              <a:ext cx="1763839" cy="1264996"/>
            </a:xfrm>
            <a:prstGeom prst="rect">
              <a:avLst/>
            </a:prstGeom>
            <a:blipFill dpi="0" rotWithShape="1">
              <a:blip r:embed="rId6"/>
              <a:srcRect/>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28" name="矩形 27"/>
            <p:cNvSpPr/>
            <p:nvPr/>
          </p:nvSpPr>
          <p:spPr>
            <a:xfrm>
              <a:off x="2577304" y="3557999"/>
              <a:ext cx="1897911"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grpSp>
        <p:nvGrpSpPr>
          <p:cNvPr id="29" name="组合 21"/>
          <p:cNvGrpSpPr/>
          <p:nvPr/>
        </p:nvGrpSpPr>
        <p:grpSpPr>
          <a:xfrm>
            <a:off x="6406795" y="2233445"/>
            <a:ext cx="1896477" cy="2067826"/>
            <a:chOff x="4673183" y="2160746"/>
            <a:chExt cx="1896477" cy="2067188"/>
          </a:xfrm>
          <a:effectLst/>
        </p:grpSpPr>
        <p:sp>
          <p:nvSpPr>
            <p:cNvPr id="30" name="矩形 29"/>
            <p:cNvSpPr/>
            <p:nvPr/>
          </p:nvSpPr>
          <p:spPr>
            <a:xfrm>
              <a:off x="4723393" y="2160746"/>
              <a:ext cx="1803231"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31" name="矩形 30"/>
            <p:cNvSpPr/>
            <p:nvPr/>
          </p:nvSpPr>
          <p:spPr>
            <a:xfrm>
              <a:off x="4743403" y="2178860"/>
              <a:ext cx="1763839" cy="1264996"/>
            </a:xfrm>
            <a:prstGeom prst="rect">
              <a:avLst/>
            </a:prstGeom>
            <a:blipFill dpi="0" rotWithShape="1">
              <a:blip r:embed="rId7"/>
              <a:srcRect/>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32" name="矩形 31"/>
            <p:cNvSpPr/>
            <p:nvPr/>
          </p:nvSpPr>
          <p:spPr>
            <a:xfrm>
              <a:off x="4673183" y="3557999"/>
              <a:ext cx="1896477"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spTree>
    <p:extLst>
      <p:ext uri="{BB962C8B-B14F-4D97-AF65-F5344CB8AC3E}">
        <p14:creationId xmlns:p14="http://schemas.microsoft.com/office/powerpoint/2010/main" val="2982071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anim calcmode="lin" valueType="num">
                                      <p:cBhvr>
                                        <p:cTn id="23" dur="500" fill="hold"/>
                                        <p:tgtEl>
                                          <p:spTgt spid="20"/>
                                        </p:tgtEl>
                                        <p:attrNameLst>
                                          <p:attrName>ppt_x</p:attrName>
                                        </p:attrNameLst>
                                      </p:cBhvr>
                                      <p:tavLst>
                                        <p:tav tm="0">
                                          <p:val>
                                            <p:strVal val="#ppt_x"/>
                                          </p:val>
                                        </p:tav>
                                        <p:tav tm="100000">
                                          <p:val>
                                            <p:strVal val="#ppt_x"/>
                                          </p:val>
                                        </p:tav>
                                      </p:tavLst>
                                    </p:anim>
                                    <p:anim calcmode="lin" valueType="num">
                                      <p:cBhvr>
                                        <p:cTn id="24" dur="500" fill="hold"/>
                                        <p:tgtEl>
                                          <p:spTgt spid="20"/>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2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anim calcmode="lin" valueType="num">
                                      <p:cBhvr>
                                        <p:cTn id="28" dur="500" fill="hold"/>
                                        <p:tgtEl>
                                          <p:spTgt spid="24"/>
                                        </p:tgtEl>
                                        <p:attrNameLst>
                                          <p:attrName>ppt_x</p:attrName>
                                        </p:attrNameLst>
                                      </p:cBhvr>
                                      <p:tavLst>
                                        <p:tav tm="0">
                                          <p:val>
                                            <p:strVal val="#ppt_x"/>
                                          </p:val>
                                        </p:tav>
                                        <p:tav tm="100000">
                                          <p:val>
                                            <p:strVal val="#ppt_x"/>
                                          </p:val>
                                        </p:tav>
                                      </p:tavLst>
                                    </p:anim>
                                    <p:anim calcmode="lin" valueType="num">
                                      <p:cBhvr>
                                        <p:cTn id="29" dur="500" fill="hold"/>
                                        <p:tgtEl>
                                          <p:spTgt spid="2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21" name="Freeform 6"/>
          <p:cNvSpPr>
            <a:spLocks/>
          </p:cNvSpPr>
          <p:nvPr/>
        </p:nvSpPr>
        <p:spPr bwMode="auto">
          <a:xfrm>
            <a:off x="1536757" y="1398289"/>
            <a:ext cx="1296080" cy="182064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2785386" y="1398289"/>
            <a:ext cx="1296080" cy="182064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6"/>
          <p:cNvSpPr>
            <a:spLocks/>
          </p:cNvSpPr>
          <p:nvPr/>
        </p:nvSpPr>
        <p:spPr bwMode="auto">
          <a:xfrm>
            <a:off x="1135587" y="2081031"/>
            <a:ext cx="987490" cy="11379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2123077" y="1170710"/>
            <a:ext cx="1458090" cy="204822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6"/>
          <p:cNvSpPr>
            <a:spLocks/>
          </p:cNvSpPr>
          <p:nvPr/>
        </p:nvSpPr>
        <p:spPr bwMode="auto">
          <a:xfrm>
            <a:off x="3447096" y="1170710"/>
            <a:ext cx="1296080" cy="204822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6"/>
          <p:cNvSpPr>
            <a:spLocks/>
          </p:cNvSpPr>
          <p:nvPr/>
        </p:nvSpPr>
        <p:spPr bwMode="auto">
          <a:xfrm>
            <a:off x="4059895"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6"/>
          <p:cNvSpPr>
            <a:spLocks/>
          </p:cNvSpPr>
          <p:nvPr/>
        </p:nvSpPr>
        <p:spPr bwMode="auto">
          <a:xfrm>
            <a:off x="4861900" y="2081031"/>
            <a:ext cx="987490" cy="11379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6"/>
          <p:cNvSpPr>
            <a:spLocks/>
          </p:cNvSpPr>
          <p:nvPr/>
        </p:nvSpPr>
        <p:spPr bwMode="auto">
          <a:xfrm>
            <a:off x="5368245"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6"/>
          <p:cNvSpPr>
            <a:spLocks/>
          </p:cNvSpPr>
          <p:nvPr/>
        </p:nvSpPr>
        <p:spPr bwMode="auto">
          <a:xfrm>
            <a:off x="6703814"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6"/>
          <p:cNvSpPr>
            <a:spLocks/>
          </p:cNvSpPr>
          <p:nvPr/>
        </p:nvSpPr>
        <p:spPr bwMode="auto">
          <a:xfrm>
            <a:off x="5980458" y="1170710"/>
            <a:ext cx="1458090" cy="204822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6" name="Group 136"/>
          <p:cNvGrpSpPr/>
          <p:nvPr/>
        </p:nvGrpSpPr>
        <p:grpSpPr>
          <a:xfrm>
            <a:off x="909848" y="3336553"/>
            <a:ext cx="1384995" cy="1138647"/>
            <a:chOff x="440568" y="3281022"/>
            <a:chExt cx="1594917" cy="1310743"/>
          </a:xfrm>
        </p:grpSpPr>
        <p:sp>
          <p:nvSpPr>
            <p:cNvPr id="37" name="Oval 56"/>
            <p:cNvSpPr>
              <a:spLocks noChangeAspect="1"/>
            </p:cNvSpPr>
            <p:nvPr/>
          </p:nvSpPr>
          <p:spPr>
            <a:xfrm>
              <a:off x="1088218" y="3281022"/>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8" name="Group 120"/>
            <p:cNvGrpSpPr/>
            <p:nvPr/>
          </p:nvGrpSpPr>
          <p:grpSpPr>
            <a:xfrm>
              <a:off x="440568" y="3475474"/>
              <a:ext cx="1594917" cy="1116291"/>
              <a:chOff x="498175" y="3705902"/>
              <a:chExt cx="1594917" cy="1116291"/>
            </a:xfrm>
          </p:grpSpPr>
          <p:sp>
            <p:nvSpPr>
              <p:cNvPr id="39" name="TextBox 58"/>
              <p:cNvSpPr txBox="1"/>
              <p:nvPr/>
            </p:nvSpPr>
            <p:spPr>
              <a:xfrm>
                <a:off x="498175" y="4056918"/>
                <a:ext cx="1594917" cy="765275"/>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偏鄉課外讀物</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缺乏</a:t>
                </a:r>
                <a:r>
                  <a:rPr lang="en-US" altLang="zh-TW" b="1" dirty="0">
                    <a:solidFill>
                      <a:srgbClr val="FF0000"/>
                    </a:solidFill>
                    <a:latin typeface="Arial" panose="020B0604020202020204" pitchFamily="34" charset="0"/>
                    <a:ea typeface="微软雅黑" panose="020B0503020204020204" pitchFamily="34" charset="-122"/>
                    <a:cs typeface="+mn-ea"/>
                  </a:rPr>
                  <a:t>2.2</a:t>
                </a:r>
                <a:r>
                  <a:rPr lang="zh-TW" altLang="en-US" b="1" dirty="0" smtClean="0">
                    <a:solidFill>
                      <a:srgbClr val="FF0000"/>
                    </a:solidFill>
                    <a:latin typeface="Arial" panose="020B0604020202020204" pitchFamily="34" charset="0"/>
                    <a:ea typeface="微软雅黑" panose="020B0503020204020204" pitchFamily="34" charset="-122"/>
                    <a:cs typeface="+mn-ea"/>
                  </a:rPr>
                  <a:t>倍</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0" name="Straight Connector 59"/>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51" name="Group 137"/>
          <p:cNvGrpSpPr/>
          <p:nvPr/>
        </p:nvGrpSpPr>
        <p:grpSpPr>
          <a:xfrm>
            <a:off x="2719143" y="3336541"/>
            <a:ext cx="1615828" cy="1392483"/>
            <a:chOff x="964996" y="3281022"/>
            <a:chExt cx="1860743" cy="1602950"/>
          </a:xfrm>
        </p:grpSpPr>
        <p:sp>
          <p:nvSpPr>
            <p:cNvPr id="52" name="Oval 106"/>
            <p:cNvSpPr>
              <a:spLocks noChangeAspect="1"/>
            </p:cNvSpPr>
            <p:nvPr/>
          </p:nvSpPr>
          <p:spPr>
            <a:xfrm>
              <a:off x="1744938" y="3281022"/>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3" name="Group 107"/>
            <p:cNvGrpSpPr/>
            <p:nvPr/>
          </p:nvGrpSpPr>
          <p:grpSpPr>
            <a:xfrm>
              <a:off x="964996" y="3475474"/>
              <a:ext cx="1860743" cy="1408498"/>
              <a:chOff x="1013792" y="3705902"/>
              <a:chExt cx="1860743" cy="1408498"/>
            </a:xfrm>
          </p:grpSpPr>
          <p:cxnSp>
            <p:nvCxnSpPr>
              <p:cNvPr id="54" name="Straight Connector 10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TextBox 109"/>
              <p:cNvSpPr txBox="1"/>
              <p:nvPr/>
            </p:nvSpPr>
            <p:spPr>
              <a:xfrm>
                <a:off x="1013792" y="4382042"/>
                <a:ext cx="1860743" cy="732358"/>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偏鄉教育性經費</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匱乏</a:t>
                </a:r>
                <a:r>
                  <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3</a:t>
                </a:r>
                <a:r>
                  <a:rPr lang="zh-TW" altLang="en-US"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倍</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56" name="Group 136"/>
          <p:cNvGrpSpPr/>
          <p:nvPr/>
        </p:nvGrpSpPr>
        <p:grpSpPr>
          <a:xfrm>
            <a:off x="6807264" y="3334569"/>
            <a:ext cx="1615827" cy="1110052"/>
            <a:chOff x="307663" y="3281022"/>
            <a:chExt cx="1860720" cy="1277832"/>
          </a:xfrm>
        </p:grpSpPr>
        <p:sp>
          <p:nvSpPr>
            <p:cNvPr id="57" name="Oval 111"/>
            <p:cNvSpPr>
              <a:spLocks noChangeAspect="1"/>
            </p:cNvSpPr>
            <p:nvPr/>
          </p:nvSpPr>
          <p:spPr>
            <a:xfrm>
              <a:off x="1088218" y="3281022"/>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8" name="Group 120"/>
            <p:cNvGrpSpPr/>
            <p:nvPr/>
          </p:nvGrpSpPr>
          <p:grpSpPr>
            <a:xfrm>
              <a:off x="307663" y="3475474"/>
              <a:ext cx="1860720" cy="1083380"/>
              <a:chOff x="365270" y="3705902"/>
              <a:chExt cx="1860720" cy="1083380"/>
            </a:xfrm>
          </p:grpSpPr>
          <p:sp>
            <p:nvSpPr>
              <p:cNvPr id="59" name="TextBox 113"/>
              <p:cNvSpPr txBox="1"/>
              <p:nvPr/>
            </p:nvSpPr>
            <p:spPr>
              <a:xfrm>
                <a:off x="365270" y="4056922"/>
                <a:ext cx="1860720" cy="732360"/>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偏鄉學校規模小</a:t>
                </a:r>
                <a:r>
                  <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
                </a:r>
                <a:br>
                  <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br>
                <a:r>
                  <a:rPr lang="zh-TW" altLang="en-US" b="1"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團體互動機會少</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0" name="Straight Connector 11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61" name="Group 137"/>
          <p:cNvGrpSpPr/>
          <p:nvPr/>
        </p:nvGrpSpPr>
        <p:grpSpPr>
          <a:xfrm>
            <a:off x="4785654" y="3338154"/>
            <a:ext cx="1846660" cy="1392488"/>
            <a:chOff x="832098" y="3281022"/>
            <a:chExt cx="2126542" cy="1602954"/>
          </a:xfrm>
        </p:grpSpPr>
        <p:sp>
          <p:nvSpPr>
            <p:cNvPr id="62" name="Oval 116"/>
            <p:cNvSpPr>
              <a:spLocks noChangeAspect="1"/>
            </p:cNvSpPr>
            <p:nvPr/>
          </p:nvSpPr>
          <p:spPr>
            <a:xfrm>
              <a:off x="1744938" y="3281022"/>
              <a:ext cx="200183" cy="194452"/>
            </a:xfrm>
            <a:prstGeom prst="ellipse">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3" name="Group 107"/>
            <p:cNvGrpSpPr/>
            <p:nvPr/>
          </p:nvGrpSpPr>
          <p:grpSpPr>
            <a:xfrm>
              <a:off x="832098" y="3475474"/>
              <a:ext cx="2126542" cy="1408502"/>
              <a:chOff x="880894" y="3705902"/>
              <a:chExt cx="2126542" cy="1408502"/>
            </a:xfrm>
          </p:grpSpPr>
          <p:cxnSp>
            <p:nvCxnSpPr>
              <p:cNvPr id="64" name="Straight Connector 11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TextBox 119"/>
              <p:cNvSpPr txBox="1"/>
              <p:nvPr/>
            </p:nvSpPr>
            <p:spPr>
              <a:xfrm>
                <a:off x="880894" y="4382046"/>
                <a:ext cx="2126542" cy="732358"/>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教師流動率相當高</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代課教師比率高</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89" name="矩形 88"/>
          <p:cNvSpPr/>
          <p:nvPr/>
        </p:nvSpPr>
        <p:spPr>
          <a:xfrm>
            <a:off x="20399" y="160276"/>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城鄉差</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距</a:t>
            </a:r>
          </a:p>
        </p:txBody>
      </p:sp>
    </p:spTree>
    <p:extLst>
      <p:ext uri="{BB962C8B-B14F-4D97-AF65-F5344CB8AC3E}">
        <p14:creationId xmlns:p14="http://schemas.microsoft.com/office/powerpoint/2010/main" val="2982662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ppt_x"/>
                                          </p:val>
                                        </p:tav>
                                        <p:tav tm="100000">
                                          <p:val>
                                            <p:strVal val="#ppt_x"/>
                                          </p:val>
                                        </p:tav>
                                      </p:tavLst>
                                    </p:anim>
                                    <p:anim calcmode="lin" valueType="num">
                                      <p:cBhvr additive="base">
                                        <p:cTn id="33" dur="500" fill="hold"/>
                                        <p:tgtEl>
                                          <p:spTgt spid="5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additive="base">
                                        <p:cTn id="42" dur="500" fill="hold"/>
                                        <p:tgtEl>
                                          <p:spTgt spid="56"/>
                                        </p:tgtEl>
                                        <p:attrNameLst>
                                          <p:attrName>ppt_x</p:attrName>
                                        </p:attrNameLst>
                                      </p:cBhvr>
                                      <p:tavLst>
                                        <p:tav tm="0">
                                          <p:val>
                                            <p:strVal val="#ppt_x"/>
                                          </p:val>
                                        </p:tav>
                                        <p:tav tm="100000">
                                          <p:val>
                                            <p:strVal val="#ppt_x"/>
                                          </p:val>
                                        </p:tav>
                                      </p:tavLst>
                                    </p:anim>
                                    <p:anim calcmode="lin" valueType="num">
                                      <p:cBhvr additive="base">
                                        <p:cTn id="43" dur="500" fill="hold"/>
                                        <p:tgtEl>
                                          <p:spTgt spid="5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accel="50000" decel="50000" fill="hold"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fill="hold"/>
                                        <p:tgtEl>
                                          <p:spTgt spid="61"/>
                                        </p:tgtEl>
                                        <p:attrNameLst>
                                          <p:attrName>ppt_x</p:attrName>
                                        </p:attrNameLst>
                                      </p:cBhvr>
                                      <p:tavLst>
                                        <p:tav tm="0">
                                          <p:val>
                                            <p:strVal val="#ppt_x"/>
                                          </p:val>
                                        </p:tav>
                                        <p:tav tm="100000">
                                          <p:val>
                                            <p:strVal val="#ppt_x"/>
                                          </p:val>
                                        </p:tav>
                                      </p:tavLst>
                                    </p:anim>
                                    <p:anim calcmode="lin" valueType="num">
                                      <p:cBhvr additive="base">
                                        <p:cTn id="53" dur="500" fill="hold"/>
                                        <p:tgtEl>
                                          <p:spTgt spid="61"/>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accel="50000" decel="5000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ppt_x"/>
                                          </p:val>
                                        </p:tav>
                                        <p:tav tm="100000">
                                          <p:val>
                                            <p:strVal val="#ppt_x"/>
                                          </p:val>
                                        </p:tav>
                                      </p:tavLst>
                                    </p:anim>
                                    <p:anim calcmode="lin" valueType="num">
                                      <p:cBhvr additive="base">
                                        <p:cTn id="58" dur="500" fill="hold"/>
                                        <p:tgtEl>
                                          <p:spTgt spid="3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accel="50000" decel="50000" fill="hold" grpId="0" nodeType="after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ppt_x"/>
                                          </p:val>
                                        </p:tav>
                                        <p:tav tm="100000">
                                          <p:val>
                                            <p:strVal val="#ppt_x"/>
                                          </p:val>
                                        </p:tav>
                                      </p:tavLst>
                                    </p:anim>
                                    <p:anim calcmode="lin" valueType="num">
                                      <p:cBhvr additive="base">
                                        <p:cTn id="63" dur="500" fill="hold"/>
                                        <p:tgtEl>
                                          <p:spTgt spid="33"/>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accel="50000" decel="5000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500" fill="hold"/>
                                        <p:tgtEl>
                                          <p:spTgt spid="34"/>
                                        </p:tgtEl>
                                        <p:attrNameLst>
                                          <p:attrName>ppt_x</p:attrName>
                                        </p:attrNameLst>
                                      </p:cBhvr>
                                      <p:tavLst>
                                        <p:tav tm="0">
                                          <p:val>
                                            <p:strVal val="#ppt_x"/>
                                          </p:val>
                                        </p:tav>
                                        <p:tav tm="100000">
                                          <p:val>
                                            <p:strVal val="#ppt_x"/>
                                          </p:val>
                                        </p:tav>
                                      </p:tavLst>
                                    </p:anim>
                                    <p:anim calcmode="lin" valueType="num">
                                      <p:cBhvr additive="base">
                                        <p:cTn id="7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7" grpId="0" animBg="1"/>
      <p:bldP spid="31" grpId="0" animBg="1"/>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0"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課綱改變</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4" name="圖片 3"/>
          <p:cNvPicPr>
            <a:picLocks noChangeAspect="1"/>
          </p:cNvPicPr>
          <p:nvPr/>
        </p:nvPicPr>
        <p:blipFill rotWithShape="1">
          <a:blip r:embed="rId5"/>
          <a:srcRect l="30904" t="30522" r="11609" b="38818"/>
          <a:stretch/>
        </p:blipFill>
        <p:spPr>
          <a:xfrm>
            <a:off x="146508" y="1244896"/>
            <a:ext cx="8850984" cy="2655295"/>
          </a:xfrm>
          <a:prstGeom prst="rect">
            <a:avLst/>
          </a:prstGeom>
        </p:spPr>
      </p:pic>
      <p:sp>
        <p:nvSpPr>
          <p:cNvPr id="9" name="橢圓 8"/>
          <p:cNvSpPr/>
          <p:nvPr/>
        </p:nvSpPr>
        <p:spPr>
          <a:xfrm>
            <a:off x="151597" y="2356520"/>
            <a:ext cx="2160000" cy="720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0" name="橢圓 9"/>
          <p:cNvSpPr/>
          <p:nvPr/>
        </p:nvSpPr>
        <p:spPr>
          <a:xfrm>
            <a:off x="2324173" y="1492424"/>
            <a:ext cx="2160000" cy="97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1" name="橢圓 10"/>
          <p:cNvSpPr/>
          <p:nvPr/>
        </p:nvSpPr>
        <p:spPr>
          <a:xfrm>
            <a:off x="2357459" y="3076520"/>
            <a:ext cx="2160000" cy="720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2" name="橢圓 11"/>
          <p:cNvSpPr/>
          <p:nvPr/>
        </p:nvSpPr>
        <p:spPr>
          <a:xfrm>
            <a:off x="4585768" y="3076520"/>
            <a:ext cx="2160000" cy="720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Tree>
    <p:extLst>
      <p:ext uri="{BB962C8B-B14F-4D97-AF65-F5344CB8AC3E}">
        <p14:creationId xmlns:p14="http://schemas.microsoft.com/office/powerpoint/2010/main" val="38083750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21"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2000"/>
                                        <p:tgtEl>
                                          <p:spTgt spid="11"/>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grpSp>
        <p:nvGrpSpPr>
          <p:cNvPr id="41" name="Group 44"/>
          <p:cNvGrpSpPr/>
          <p:nvPr/>
        </p:nvGrpSpPr>
        <p:grpSpPr>
          <a:xfrm>
            <a:off x="5064924" y="1531092"/>
            <a:ext cx="1410197" cy="1709480"/>
            <a:chOff x="9683156" y="2245342"/>
            <a:chExt cx="1880262" cy="2278603"/>
          </a:xfrm>
          <a:effectLst>
            <a:outerShdw blurRad="368300" dir="13500000" sy="23000" kx="1200000" algn="br" rotWithShape="0">
              <a:prstClr val="black">
                <a:alpha val="25000"/>
              </a:prstClr>
            </a:outerShdw>
          </a:effectLst>
        </p:grpSpPr>
        <p:sp>
          <p:nvSpPr>
            <p:cNvPr id="42" name="Freeform 45"/>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3"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91440" tIns="45720" rIns="91440" bIns="45720" numCol="1" anchor="t" anchorCtr="0" compatLnSpc="1"/>
            <a:lstStyle/>
            <a:p>
              <a:endParaRPr lang="id-ID"/>
            </a:p>
          </p:txBody>
        </p:sp>
      </p:grpSp>
      <p:grpSp>
        <p:nvGrpSpPr>
          <p:cNvPr id="44" name="Group 47"/>
          <p:cNvGrpSpPr/>
          <p:nvPr/>
        </p:nvGrpSpPr>
        <p:grpSpPr>
          <a:xfrm>
            <a:off x="3715029" y="1981454"/>
            <a:ext cx="1410197" cy="1709480"/>
            <a:chOff x="9683156" y="2245342"/>
            <a:chExt cx="1880262" cy="2278603"/>
          </a:xfrm>
          <a:effectLst>
            <a:outerShdw blurRad="368300" dir="13500000" sy="23000" kx="1200000" algn="br" rotWithShape="0">
              <a:prstClr val="black">
                <a:alpha val="25000"/>
              </a:prstClr>
            </a:outerShdw>
          </a:effectLst>
        </p:grpSpPr>
        <p:sp>
          <p:nvSpPr>
            <p:cNvPr id="45" name="Freeform 48"/>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46" name="Oval 6"/>
            <p:cNvSpPr>
              <a:spLocks noChangeArrowheads="1"/>
            </p:cNvSpPr>
            <p:nvPr/>
          </p:nvSpPr>
          <p:spPr bwMode="auto">
            <a:xfrm>
              <a:off x="9683156" y="2245342"/>
              <a:ext cx="1880262" cy="610552"/>
            </a:xfrm>
            <a:prstGeom prst="ellipse">
              <a:avLst/>
            </a:prstGeom>
            <a:solidFill>
              <a:schemeClr val="accent5">
                <a:lumMod val="40000"/>
                <a:lumOff val="60000"/>
              </a:schemeClr>
            </a:solidFill>
            <a:ln>
              <a:noFill/>
            </a:ln>
          </p:spPr>
          <p:txBody>
            <a:bodyPr vert="horz" wrap="square" lIns="91440" tIns="45720" rIns="91440" bIns="45720" numCol="1" anchor="t" anchorCtr="0" compatLnSpc="1"/>
            <a:lstStyle/>
            <a:p>
              <a:endParaRPr lang="id-ID"/>
            </a:p>
          </p:txBody>
        </p:sp>
      </p:grpSp>
      <p:grpSp>
        <p:nvGrpSpPr>
          <p:cNvPr id="47" name="Group 50"/>
          <p:cNvGrpSpPr/>
          <p:nvPr/>
        </p:nvGrpSpPr>
        <p:grpSpPr>
          <a:xfrm>
            <a:off x="2315502" y="2276299"/>
            <a:ext cx="1410197" cy="1709480"/>
            <a:chOff x="4666657" y="2245342"/>
            <a:chExt cx="1880262" cy="2278603"/>
          </a:xfrm>
          <a:effectLst>
            <a:outerShdw blurRad="368300" dir="13500000" sy="23000" kx="1200000" algn="br" rotWithShape="0">
              <a:prstClr val="black">
                <a:alpha val="25000"/>
              </a:prstClr>
            </a:outerShdw>
          </a:effectLst>
        </p:grpSpPr>
        <p:sp>
          <p:nvSpPr>
            <p:cNvPr id="48" name="Freeform 51"/>
            <p:cNvSpPr/>
            <p:nvPr/>
          </p:nvSpPr>
          <p:spPr bwMode="auto">
            <a:xfrm>
              <a:off x="4680883"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9" name="Oval 6"/>
            <p:cNvSpPr>
              <a:spLocks noChangeArrowheads="1"/>
            </p:cNvSpPr>
            <p:nvPr/>
          </p:nvSpPr>
          <p:spPr bwMode="auto">
            <a:xfrm>
              <a:off x="4666657" y="2245342"/>
              <a:ext cx="1880262" cy="610552"/>
            </a:xfrm>
            <a:prstGeom prst="ellipse">
              <a:avLst/>
            </a:prstGeom>
            <a:solidFill>
              <a:schemeClr val="accent1">
                <a:alpha val="94000"/>
              </a:schemeClr>
            </a:solidFill>
            <a:ln>
              <a:noFill/>
            </a:ln>
          </p:spPr>
          <p:txBody>
            <a:bodyPr vert="horz" wrap="square" lIns="91440" tIns="45720" rIns="91440" bIns="45720" numCol="1" anchor="t" anchorCtr="0" compatLnSpc="1"/>
            <a:lstStyle/>
            <a:p>
              <a:endParaRPr lang="id-ID"/>
            </a:p>
          </p:txBody>
        </p:sp>
      </p:grpSp>
      <p:grpSp>
        <p:nvGrpSpPr>
          <p:cNvPr id="50" name="Group 60"/>
          <p:cNvGrpSpPr/>
          <p:nvPr/>
        </p:nvGrpSpPr>
        <p:grpSpPr>
          <a:xfrm rot="5400000" flipV="1">
            <a:off x="1975261" y="2558862"/>
            <a:ext cx="195968" cy="875534"/>
            <a:chOff x="1374514" y="1504950"/>
            <a:chExt cx="261290" cy="1167018"/>
          </a:xfrm>
        </p:grpSpPr>
        <p:cxnSp>
          <p:nvCxnSpPr>
            <p:cNvPr id="66" name="Straight Connector 61"/>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2"/>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68" name="Group 63"/>
          <p:cNvGrpSpPr/>
          <p:nvPr/>
        </p:nvGrpSpPr>
        <p:grpSpPr>
          <a:xfrm flipV="1">
            <a:off x="4420127" y="3240572"/>
            <a:ext cx="195968" cy="875534"/>
            <a:chOff x="1374514" y="1504950"/>
            <a:chExt cx="261290" cy="1167018"/>
          </a:xfrm>
        </p:grpSpPr>
        <p:cxnSp>
          <p:nvCxnSpPr>
            <p:cNvPr id="69" name="Straight Connector 64"/>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6"/>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71" name="Group 68"/>
          <p:cNvGrpSpPr/>
          <p:nvPr/>
        </p:nvGrpSpPr>
        <p:grpSpPr>
          <a:xfrm rot="16200000" flipV="1">
            <a:off x="6260789" y="2362894"/>
            <a:ext cx="195968" cy="875534"/>
            <a:chOff x="1374514" y="1504950"/>
            <a:chExt cx="261290" cy="1167018"/>
          </a:xfrm>
        </p:grpSpPr>
        <p:cxnSp>
          <p:nvCxnSpPr>
            <p:cNvPr id="72" name="Straight Connector 69"/>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0"/>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74" name="Text Placeholder 32"/>
          <p:cNvSpPr txBox="1"/>
          <p:nvPr/>
        </p:nvSpPr>
        <p:spPr>
          <a:xfrm flipH="1">
            <a:off x="517023" y="3391852"/>
            <a:ext cx="2146764" cy="141294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5000"/>
              </a:lnSpc>
              <a:spcBef>
                <a:spcPts val="0"/>
              </a:spcBef>
              <a:buNone/>
            </a:pPr>
            <a:r>
              <a:rPr lang="zh-TW" altLang="en-US" sz="1600" dirty="0">
                <a:solidFill>
                  <a:schemeClr val="bg1"/>
                </a:solidFill>
                <a:latin typeface="微软雅黑"/>
                <a:ea typeface="微软雅黑"/>
                <a:sym typeface="微软雅黑" pitchFamily="34" charset="-122"/>
              </a:rPr>
              <a:t>偏</a:t>
            </a:r>
            <a:r>
              <a:rPr lang="zh-TW" altLang="en-US" sz="1600" dirty="0" smtClean="0">
                <a:solidFill>
                  <a:schemeClr val="bg1"/>
                </a:solidFill>
                <a:latin typeface="微软雅黑"/>
                <a:ea typeface="微软雅黑"/>
                <a:sym typeface="微软雅黑" pitchFamily="34" charset="-122"/>
              </a:rPr>
              <a:t>鄉上網率</a:t>
            </a:r>
            <a:r>
              <a:rPr lang="en-US" altLang="zh-TW" sz="1600" dirty="0" smtClean="0">
                <a:solidFill>
                  <a:srgbClr val="FF0000"/>
                </a:solidFill>
                <a:latin typeface="微软雅黑"/>
                <a:ea typeface="微软雅黑"/>
                <a:sym typeface="微软雅黑" pitchFamily="34" charset="-122"/>
              </a:rPr>
              <a:t>76%</a:t>
            </a:r>
          </a:p>
          <a:p>
            <a:pPr marL="0" indent="0" algn="ctr">
              <a:lnSpc>
                <a:spcPct val="125000"/>
              </a:lnSpc>
              <a:spcBef>
                <a:spcPts val="0"/>
              </a:spcBef>
              <a:buNone/>
            </a:pPr>
            <a:r>
              <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已開發國家平均</a:t>
            </a:r>
            <a:r>
              <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78%)</a:t>
            </a:r>
            <a:endParaRPr lang="en-US" altLang="zh-CN"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5" name="Text Placeholder 32"/>
          <p:cNvSpPr txBox="1"/>
          <p:nvPr/>
        </p:nvSpPr>
        <p:spPr>
          <a:xfrm flipH="1">
            <a:off x="4960026" y="3906100"/>
            <a:ext cx="1828275" cy="104270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偏鄉硬體</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價值</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endParaRPr>
          </a:p>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已達</a:t>
            </a:r>
            <a:r>
              <a:rPr lang="en-US" altLang="zh-TW"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6</a:t>
            </a:r>
            <a:r>
              <a:rPr lang="zh-TW" altLang="en-US"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億</a:t>
            </a:r>
            <a:r>
              <a:rPr lang="zh-TW" altLang="en-US"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新台幣</a:t>
            </a:r>
            <a:endParaRPr lang="en-US" altLang="zh-TW"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endParaRPr>
          </a:p>
        </p:txBody>
      </p:sp>
      <p:sp>
        <p:nvSpPr>
          <p:cNvPr id="76" name="Text Placeholder 32"/>
          <p:cNvSpPr txBox="1"/>
          <p:nvPr/>
        </p:nvSpPr>
        <p:spPr>
          <a:xfrm flipH="1">
            <a:off x="6984268" y="1839146"/>
            <a:ext cx="2064654" cy="22769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前瞻計畫項目</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建設下世代科研與智慧學習</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環境</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強化數位教學暨習資訊應用</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環境</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共計</a:t>
            </a:r>
            <a:r>
              <a:rPr lang="en-US" altLang="zh-TW"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rPr>
              <a:t>185.3</a:t>
            </a:r>
            <a:r>
              <a:rPr lang="zh-TW" altLang="en-US"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rPr>
              <a:t>億</a:t>
            </a:r>
            <a:endParaRPr lang="en-US" altLang="zh-CN"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endParaRPr lang="en-US" altLang="zh-CN"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grpSp>
        <p:nvGrpSpPr>
          <p:cNvPr id="77" name="Group 77"/>
          <p:cNvGrpSpPr/>
          <p:nvPr/>
        </p:nvGrpSpPr>
        <p:grpSpPr>
          <a:xfrm>
            <a:off x="2366373" y="1348658"/>
            <a:ext cx="1218407" cy="1353126"/>
            <a:chOff x="4001051" y="2334890"/>
            <a:chExt cx="1624542" cy="1803611"/>
          </a:xfrm>
        </p:grpSpPr>
        <p:sp>
          <p:nvSpPr>
            <p:cNvPr id="78" name="AutoShape 3"/>
            <p:cNvSpPr>
              <a:spLocks noChangeAspect="1" noChangeArrowheads="1" noTextEdit="1"/>
            </p:cNvSpPr>
            <p:nvPr/>
          </p:nvSpPr>
          <p:spPr bwMode="auto">
            <a:xfrm>
              <a:off x="4001886" y="2335307"/>
              <a:ext cx="1623707" cy="180319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9" name="Freeform 17"/>
            <p:cNvSpPr>
              <a:spLocks noEditPoints="1"/>
            </p:cNvSpPr>
            <p:nvPr/>
          </p:nvSpPr>
          <p:spPr bwMode="auto">
            <a:xfrm>
              <a:off x="4001051" y="2334890"/>
              <a:ext cx="1624542"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1">
                <a:lumMod val="95000"/>
              </a:schemeClr>
            </a:solidFill>
            <a:ln w="9525">
              <a:noFill/>
              <a:round/>
            </a:ln>
          </p:spPr>
          <p:txBody>
            <a:bodyPr vert="horz" wrap="square" lIns="91440" tIns="45720" rIns="91440" bIns="45720" numCol="1" anchor="t" anchorCtr="0" compatLnSpc="1"/>
            <a:lstStyle/>
            <a:p>
              <a:endParaRPr lang="en-US"/>
            </a:p>
          </p:txBody>
        </p:sp>
      </p:grpSp>
      <p:grpSp>
        <p:nvGrpSpPr>
          <p:cNvPr id="80" name="Group 81"/>
          <p:cNvGrpSpPr/>
          <p:nvPr/>
        </p:nvGrpSpPr>
        <p:grpSpPr>
          <a:xfrm>
            <a:off x="3741621" y="1091469"/>
            <a:ext cx="1218407" cy="1353126"/>
            <a:chOff x="5834714" y="1992076"/>
            <a:chExt cx="1624543" cy="1803611"/>
          </a:xfrm>
        </p:grpSpPr>
        <p:sp>
          <p:nvSpPr>
            <p:cNvPr id="81" name="AutoShape 3"/>
            <p:cNvSpPr>
              <a:spLocks noChangeAspect="1" noChangeArrowheads="1" noTextEdit="1"/>
            </p:cNvSpPr>
            <p:nvPr/>
          </p:nvSpPr>
          <p:spPr bwMode="auto">
            <a:xfrm>
              <a:off x="5835549" y="1992493"/>
              <a:ext cx="1623708" cy="180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2" name="Freeform 17"/>
            <p:cNvSpPr>
              <a:spLocks noEditPoints="1"/>
            </p:cNvSpPr>
            <p:nvPr/>
          </p:nvSpPr>
          <p:spPr bwMode="auto">
            <a:xfrm>
              <a:off x="5834714" y="1992076"/>
              <a:ext cx="1624543"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83" name="Group 84"/>
          <p:cNvGrpSpPr/>
          <p:nvPr/>
        </p:nvGrpSpPr>
        <p:grpSpPr>
          <a:xfrm>
            <a:off x="5140366" y="628328"/>
            <a:ext cx="1218407" cy="1353126"/>
            <a:chOff x="7699708" y="1374746"/>
            <a:chExt cx="1624542" cy="1803611"/>
          </a:xfrm>
        </p:grpSpPr>
        <p:sp>
          <p:nvSpPr>
            <p:cNvPr id="84" name="AutoShape 3"/>
            <p:cNvSpPr>
              <a:spLocks noChangeAspect="1" noChangeArrowheads="1" noTextEdit="1"/>
            </p:cNvSpPr>
            <p:nvPr/>
          </p:nvSpPr>
          <p:spPr bwMode="auto">
            <a:xfrm>
              <a:off x="7700543" y="1375163"/>
              <a:ext cx="1623707" cy="180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5" name="Freeform 17"/>
            <p:cNvSpPr>
              <a:spLocks noEditPoints="1"/>
            </p:cNvSpPr>
            <p:nvPr/>
          </p:nvSpPr>
          <p:spPr bwMode="auto">
            <a:xfrm>
              <a:off x="7699708" y="1374746"/>
              <a:ext cx="1624542"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4"/>
            </a:solidFill>
            <a:ln w="9525">
              <a:noFill/>
              <a:round/>
            </a:ln>
          </p:spPr>
          <p:txBody>
            <a:bodyPr vert="horz" wrap="square" lIns="91440" tIns="45720" rIns="91440" bIns="45720" numCol="1" anchor="t" anchorCtr="0" compatLnSpc="1"/>
            <a:lstStyle/>
            <a:p>
              <a:endParaRPr lang="en-US"/>
            </a:p>
          </p:txBody>
        </p:sp>
      </p:grpSp>
      <p:sp>
        <p:nvSpPr>
          <p:cNvPr id="87" name="矩形 86"/>
          <p:cNvSpPr/>
          <p:nvPr/>
        </p:nvSpPr>
        <p:spPr>
          <a:xfrm>
            <a:off x="20396"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網</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路</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環境</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26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900" decel="100000" fill="hold"/>
                                        <p:tgtEl>
                                          <p:spTgt spid="4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1000"/>
                                        <p:tgtEl>
                                          <p:spTgt spid="77"/>
                                        </p:tgtEl>
                                      </p:cBhvr>
                                    </p:animEffect>
                                    <p:anim calcmode="lin" valueType="num">
                                      <p:cBhvr>
                                        <p:cTn id="14" dur="1000" fill="hold"/>
                                        <p:tgtEl>
                                          <p:spTgt spid="77"/>
                                        </p:tgtEl>
                                        <p:attrNameLst>
                                          <p:attrName>ppt_x</p:attrName>
                                        </p:attrNameLst>
                                      </p:cBhvr>
                                      <p:tavLst>
                                        <p:tav tm="0">
                                          <p:val>
                                            <p:strVal val="#ppt_x"/>
                                          </p:val>
                                        </p:tav>
                                        <p:tav tm="100000">
                                          <p:val>
                                            <p:strVal val="#ppt_x"/>
                                          </p:val>
                                        </p:tav>
                                      </p:tavLst>
                                    </p:anim>
                                    <p:anim calcmode="lin" valueType="num">
                                      <p:cBhvr>
                                        <p:cTn id="15" dur="900" decel="100000" fill="hold"/>
                                        <p:tgtEl>
                                          <p:spTgt spid="7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7"/>
                                        </p:tgtEl>
                                        <p:attrNameLst>
                                          <p:attrName>ppt_y</p:attrName>
                                        </p:attrNameLst>
                                      </p:cBhvr>
                                      <p:tavLst>
                                        <p:tav tm="0">
                                          <p:val>
                                            <p:strVal val="#ppt_y-.03"/>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barn(inVertical)">
                                      <p:cBhvr>
                                        <p:cTn id="23" dur="500"/>
                                        <p:tgtEl>
                                          <p:spTgt spid="74"/>
                                        </p:tgtEl>
                                      </p:cBhvr>
                                    </p:animEffect>
                                  </p:childTnLst>
                                </p:cTn>
                              </p:par>
                              <p:par>
                                <p:cTn id="24" presetID="37" presetClass="entr" presetSubtype="0"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1000"/>
                                        <p:tgtEl>
                                          <p:spTgt spid="44"/>
                                        </p:tgtEl>
                                      </p:cBhvr>
                                    </p:animEffect>
                                    <p:anim calcmode="lin" valueType="num">
                                      <p:cBhvr>
                                        <p:cTn id="27" dur="1000" fill="hold"/>
                                        <p:tgtEl>
                                          <p:spTgt spid="44"/>
                                        </p:tgtEl>
                                        <p:attrNameLst>
                                          <p:attrName>ppt_x</p:attrName>
                                        </p:attrNameLst>
                                      </p:cBhvr>
                                      <p:tavLst>
                                        <p:tav tm="0">
                                          <p:val>
                                            <p:strVal val="#ppt_x"/>
                                          </p:val>
                                        </p:tav>
                                        <p:tav tm="100000">
                                          <p:val>
                                            <p:strVal val="#ppt_x"/>
                                          </p:val>
                                        </p:tav>
                                      </p:tavLst>
                                    </p:anim>
                                    <p:anim calcmode="lin" valueType="num">
                                      <p:cBhvr>
                                        <p:cTn id="28" dur="900" decel="100000" fill="hold"/>
                                        <p:tgtEl>
                                          <p:spTgt spid="44"/>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1000"/>
                                        <p:tgtEl>
                                          <p:spTgt spid="80"/>
                                        </p:tgtEl>
                                      </p:cBhvr>
                                    </p:animEffect>
                                    <p:anim calcmode="lin" valueType="num">
                                      <p:cBhvr>
                                        <p:cTn id="33" dur="1000" fill="hold"/>
                                        <p:tgtEl>
                                          <p:spTgt spid="80"/>
                                        </p:tgtEl>
                                        <p:attrNameLst>
                                          <p:attrName>ppt_x</p:attrName>
                                        </p:attrNameLst>
                                      </p:cBhvr>
                                      <p:tavLst>
                                        <p:tav tm="0">
                                          <p:val>
                                            <p:strVal val="#ppt_x"/>
                                          </p:val>
                                        </p:tav>
                                        <p:tav tm="100000">
                                          <p:val>
                                            <p:strVal val="#ppt_x"/>
                                          </p:val>
                                        </p:tav>
                                      </p:tavLst>
                                    </p:anim>
                                    <p:anim calcmode="lin" valueType="num">
                                      <p:cBhvr>
                                        <p:cTn id="34" dur="900" decel="100000" fill="hold"/>
                                        <p:tgtEl>
                                          <p:spTgt spid="80"/>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80"/>
                                        </p:tgtEl>
                                        <p:attrNameLst>
                                          <p:attrName>ppt_y</p:attrName>
                                        </p:attrNameLst>
                                      </p:cBhvr>
                                      <p:tavLst>
                                        <p:tav tm="0">
                                          <p:val>
                                            <p:strVal val="#ppt_y-.03"/>
                                          </p:val>
                                        </p:tav>
                                        <p:tav tm="100000">
                                          <p:val>
                                            <p:strVal val="#ppt_y"/>
                                          </p:val>
                                        </p:tav>
                                      </p:tavLst>
                                    </p:anim>
                                  </p:childTnLst>
                                </p:cTn>
                              </p:par>
                              <p:par>
                                <p:cTn id="36" presetID="22" presetClass="entr" presetSubtype="8" fill="hold"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left)">
                                      <p:cBhvr>
                                        <p:cTn id="38" dur="500"/>
                                        <p:tgtEl>
                                          <p:spTgt spid="68"/>
                                        </p:tgtEl>
                                      </p:cBhvr>
                                    </p:animEffect>
                                  </p:childTnLst>
                                </p:cTn>
                              </p:par>
                            </p:childTnLst>
                          </p:cTn>
                        </p:par>
                        <p:par>
                          <p:cTn id="39" fill="hold">
                            <p:stCondLst>
                              <p:cond delay="2000"/>
                            </p:stCondLst>
                            <p:childTnLst>
                              <p:par>
                                <p:cTn id="40" presetID="16" presetClass="entr" presetSubtype="21" fill="hold" grpId="0" nodeType="after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barn(inVertical)">
                                      <p:cBhvr>
                                        <p:cTn id="42" dur="500"/>
                                        <p:tgtEl>
                                          <p:spTgt spid="75"/>
                                        </p:tgtEl>
                                      </p:cBhvr>
                                    </p:animEffect>
                                  </p:childTnLst>
                                </p:cTn>
                              </p:par>
                              <p:par>
                                <p:cTn id="43" presetID="37"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1000"/>
                                        <p:tgtEl>
                                          <p:spTgt spid="41"/>
                                        </p:tgtEl>
                                      </p:cBhvr>
                                    </p:animEffect>
                                    <p:anim calcmode="lin" valueType="num">
                                      <p:cBhvr>
                                        <p:cTn id="46" dur="1000" fill="hold"/>
                                        <p:tgtEl>
                                          <p:spTgt spid="41"/>
                                        </p:tgtEl>
                                        <p:attrNameLst>
                                          <p:attrName>ppt_x</p:attrName>
                                        </p:attrNameLst>
                                      </p:cBhvr>
                                      <p:tavLst>
                                        <p:tav tm="0">
                                          <p:val>
                                            <p:strVal val="#ppt_x"/>
                                          </p:val>
                                        </p:tav>
                                        <p:tav tm="100000">
                                          <p:val>
                                            <p:strVal val="#ppt_x"/>
                                          </p:val>
                                        </p:tav>
                                      </p:tavLst>
                                    </p:anim>
                                    <p:anim calcmode="lin" valueType="num">
                                      <p:cBhvr>
                                        <p:cTn id="47" dur="900" decel="100000" fill="hold"/>
                                        <p:tgtEl>
                                          <p:spTgt spid="41"/>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1000"/>
                                        <p:tgtEl>
                                          <p:spTgt spid="83"/>
                                        </p:tgtEl>
                                      </p:cBhvr>
                                    </p:animEffect>
                                    <p:anim calcmode="lin" valueType="num">
                                      <p:cBhvr>
                                        <p:cTn id="52" dur="1000" fill="hold"/>
                                        <p:tgtEl>
                                          <p:spTgt spid="83"/>
                                        </p:tgtEl>
                                        <p:attrNameLst>
                                          <p:attrName>ppt_x</p:attrName>
                                        </p:attrNameLst>
                                      </p:cBhvr>
                                      <p:tavLst>
                                        <p:tav tm="0">
                                          <p:val>
                                            <p:strVal val="#ppt_x"/>
                                          </p:val>
                                        </p:tav>
                                        <p:tav tm="100000">
                                          <p:val>
                                            <p:strVal val="#ppt_x"/>
                                          </p:val>
                                        </p:tav>
                                      </p:tavLst>
                                    </p:anim>
                                    <p:anim calcmode="lin" valueType="num">
                                      <p:cBhvr>
                                        <p:cTn id="53" dur="900" decel="100000" fill="hold"/>
                                        <p:tgtEl>
                                          <p:spTgt spid="83"/>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83"/>
                                        </p:tgtEl>
                                        <p:attrNameLst>
                                          <p:attrName>ppt_y</p:attrName>
                                        </p:attrNameLst>
                                      </p:cBhvr>
                                      <p:tavLst>
                                        <p:tav tm="0">
                                          <p:val>
                                            <p:strVal val="#ppt_y-.03"/>
                                          </p:val>
                                        </p:tav>
                                        <p:tav tm="100000">
                                          <p:val>
                                            <p:strVal val="#ppt_y"/>
                                          </p:val>
                                        </p:tav>
                                      </p:tavLst>
                                    </p:anim>
                                  </p:childTnLst>
                                </p:cTn>
                              </p:par>
                              <p:par>
                                <p:cTn id="55" presetID="22" presetClass="entr" presetSubtype="8"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left)">
                                      <p:cBhvr>
                                        <p:cTn id="57" dur="500"/>
                                        <p:tgtEl>
                                          <p:spTgt spid="71"/>
                                        </p:tgtEl>
                                      </p:cBhvr>
                                    </p:animEffect>
                                  </p:childTnLst>
                                </p:cTn>
                              </p:par>
                            </p:childTnLst>
                          </p:cTn>
                        </p:par>
                        <p:par>
                          <p:cTn id="58" fill="hold">
                            <p:stCondLst>
                              <p:cond delay="3000"/>
                            </p:stCondLst>
                            <p:childTnLst>
                              <p:par>
                                <p:cTn id="59" presetID="16" presetClass="entr" presetSubtype="2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barn(inVertical)">
                                      <p:cBhvr>
                                        <p:cTn id="6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6"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網</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路</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環境</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2" name="圖片 1"/>
          <p:cNvPicPr>
            <a:picLocks noChangeAspect="1"/>
          </p:cNvPicPr>
          <p:nvPr/>
        </p:nvPicPr>
        <p:blipFill rotWithShape="1">
          <a:blip r:embed="rId5"/>
          <a:srcRect l="15351" t="20950" r="46850" b="13950"/>
          <a:stretch/>
        </p:blipFill>
        <p:spPr>
          <a:xfrm>
            <a:off x="2257291" y="485182"/>
            <a:ext cx="4629418" cy="4484748"/>
          </a:xfrm>
          <a:prstGeom prst="rect">
            <a:avLst/>
          </a:prstGeom>
        </p:spPr>
      </p:pic>
      <p:sp>
        <p:nvSpPr>
          <p:cNvPr id="3" name="橢圓 2"/>
          <p:cNvSpPr/>
          <p:nvPr/>
        </p:nvSpPr>
        <p:spPr>
          <a:xfrm>
            <a:off x="5806709" y="1456420"/>
            <a:ext cx="1080000" cy="43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36" name="橢圓 35"/>
          <p:cNvSpPr/>
          <p:nvPr/>
        </p:nvSpPr>
        <p:spPr>
          <a:xfrm>
            <a:off x="5801620" y="2643658"/>
            <a:ext cx="1080000" cy="43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37" name="橢圓 36"/>
          <p:cNvSpPr/>
          <p:nvPr/>
        </p:nvSpPr>
        <p:spPr>
          <a:xfrm>
            <a:off x="5801620" y="3806794"/>
            <a:ext cx="1080000" cy="432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Tree>
    <p:extLst>
      <p:ext uri="{BB962C8B-B14F-4D97-AF65-F5344CB8AC3E}">
        <p14:creationId xmlns:p14="http://schemas.microsoft.com/office/powerpoint/2010/main" val="8740138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par>
                                <p:cTn id="14" presetID="21" presetClass="entr" presetSubtype="1"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heel(1)">
                                      <p:cBhvr>
                                        <p:cTn id="16"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6"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預期效益</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62" name="Freeform 5"/>
          <p:cNvSpPr>
            <a:spLocks noEditPoints="1" noChangeArrowheads="1"/>
          </p:cNvSpPr>
          <p:nvPr/>
        </p:nvSpPr>
        <p:spPr bwMode="auto">
          <a:xfrm rot="-455902">
            <a:off x="714375" y="2813125"/>
            <a:ext cx="1710929" cy="1944891"/>
          </a:xfrm>
          <a:custGeom>
            <a:avLst/>
            <a:gdLst>
              <a:gd name="T0" fmla="*/ 14 w 71"/>
              <a:gd name="T1" fmla="*/ 4 h 81"/>
              <a:gd name="T2" fmla="*/ 6 w 71"/>
              <a:gd name="T3" fmla="*/ 13 h 81"/>
              <a:gd name="T4" fmla="*/ 14 w 71"/>
              <a:gd name="T5" fmla="*/ 22 h 81"/>
              <a:gd name="T6" fmla="*/ 23 w 71"/>
              <a:gd name="T7" fmla="*/ 13 h 81"/>
              <a:gd name="T8" fmla="*/ 14 w 71"/>
              <a:gd name="T9" fmla="*/ 4 h 81"/>
              <a:gd name="T10" fmla="*/ 40 w 71"/>
              <a:gd name="T11" fmla="*/ 23 h 81"/>
              <a:gd name="T12" fmla="*/ 41 w 71"/>
              <a:gd name="T13" fmla="*/ 30 h 81"/>
              <a:gd name="T14" fmla="*/ 45 w 71"/>
              <a:gd name="T15" fmla="*/ 31 h 81"/>
              <a:gd name="T16" fmla="*/ 48 w 71"/>
              <a:gd name="T17" fmla="*/ 25 h 81"/>
              <a:gd name="T18" fmla="*/ 40 w 71"/>
              <a:gd name="T19" fmla="*/ 23 h 81"/>
              <a:gd name="T20" fmla="*/ 53 w 71"/>
              <a:gd name="T21" fmla="*/ 26 h 81"/>
              <a:gd name="T22" fmla="*/ 48 w 71"/>
              <a:gd name="T23" fmla="*/ 35 h 81"/>
              <a:gd name="T24" fmla="*/ 48 w 71"/>
              <a:gd name="T25" fmla="*/ 37 h 81"/>
              <a:gd name="T26" fmla="*/ 46 w 71"/>
              <a:gd name="T27" fmla="*/ 36 h 81"/>
              <a:gd name="T28" fmla="*/ 42 w 71"/>
              <a:gd name="T29" fmla="*/ 35 h 81"/>
              <a:gd name="T30" fmla="*/ 31 w 71"/>
              <a:gd name="T31" fmla="*/ 43 h 81"/>
              <a:gd name="T32" fmla="*/ 24 w 71"/>
              <a:gd name="T33" fmla="*/ 36 h 81"/>
              <a:gd name="T34" fmla="*/ 24 w 71"/>
              <a:gd name="T35" fmla="*/ 51 h 81"/>
              <a:gd name="T36" fmla="*/ 25 w 71"/>
              <a:gd name="T37" fmla="*/ 81 h 81"/>
              <a:gd name="T38" fmla="*/ 18 w 71"/>
              <a:gd name="T39" fmla="*/ 81 h 81"/>
              <a:gd name="T40" fmla="*/ 16 w 71"/>
              <a:gd name="T41" fmla="*/ 55 h 81"/>
              <a:gd name="T42" fmla="*/ 13 w 71"/>
              <a:gd name="T43" fmla="*/ 55 h 81"/>
              <a:gd name="T44" fmla="*/ 12 w 71"/>
              <a:gd name="T45" fmla="*/ 81 h 81"/>
              <a:gd name="T46" fmla="*/ 4 w 71"/>
              <a:gd name="T47" fmla="*/ 81 h 81"/>
              <a:gd name="T48" fmla="*/ 5 w 71"/>
              <a:gd name="T49" fmla="*/ 51 h 81"/>
              <a:gd name="T50" fmla="*/ 0 w 71"/>
              <a:gd name="T51" fmla="*/ 46 h 81"/>
              <a:gd name="T52" fmla="*/ 4 w 71"/>
              <a:gd name="T53" fmla="*/ 24 h 81"/>
              <a:gd name="T54" fmla="*/ 25 w 71"/>
              <a:gd name="T55" fmla="*/ 24 h 81"/>
              <a:gd name="T56" fmla="*/ 32 w 71"/>
              <a:gd name="T57" fmla="*/ 34 h 81"/>
              <a:gd name="T58" fmla="*/ 37 w 71"/>
              <a:gd name="T59" fmla="*/ 33 h 81"/>
              <a:gd name="T60" fmla="*/ 37 w 71"/>
              <a:gd name="T61" fmla="*/ 33 h 81"/>
              <a:gd name="T62" fmla="*/ 35 w 71"/>
              <a:gd name="T63" fmla="*/ 22 h 81"/>
              <a:gd name="T64" fmla="*/ 28 w 71"/>
              <a:gd name="T65" fmla="*/ 20 h 81"/>
              <a:gd name="T66" fmla="*/ 28 w 71"/>
              <a:gd name="T67" fmla="*/ 10 h 81"/>
              <a:gd name="T68" fmla="*/ 71 w 71"/>
              <a:gd name="T69" fmla="*/ 0 h 81"/>
              <a:gd name="T70" fmla="*/ 71 w 71"/>
              <a:gd name="T71" fmla="*/ 30 h 81"/>
              <a:gd name="T72" fmla="*/ 53 w 71"/>
              <a:gd name="T73" fmla="*/ 26 h 81"/>
              <a:gd name="T74" fmla="*/ 31 w 71"/>
              <a:gd name="T75" fmla="*/ 12 h 81"/>
              <a:gd name="T76" fmla="*/ 31 w 71"/>
              <a:gd name="T77" fmla="*/ 14 h 81"/>
              <a:gd name="T78" fmla="*/ 67 w 71"/>
              <a:gd name="T79" fmla="*/ 12 h 81"/>
              <a:gd name="T80" fmla="*/ 67 w 71"/>
              <a:gd name="T81" fmla="*/ 5 h 81"/>
              <a:gd name="T82" fmla="*/ 31 w 71"/>
              <a:gd name="T83" fmla="*/ 1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81">
                <a:moveTo>
                  <a:pt x="14" y="4"/>
                </a:moveTo>
                <a:cubicBezTo>
                  <a:pt x="10" y="4"/>
                  <a:pt x="6" y="8"/>
                  <a:pt x="6" y="13"/>
                </a:cubicBezTo>
                <a:cubicBezTo>
                  <a:pt x="6" y="18"/>
                  <a:pt x="10" y="22"/>
                  <a:pt x="14" y="22"/>
                </a:cubicBezTo>
                <a:cubicBezTo>
                  <a:pt x="19" y="22"/>
                  <a:pt x="23" y="18"/>
                  <a:pt x="23" y="13"/>
                </a:cubicBezTo>
                <a:cubicBezTo>
                  <a:pt x="23" y="8"/>
                  <a:pt x="19" y="4"/>
                  <a:pt x="14" y="4"/>
                </a:cubicBezTo>
                <a:close/>
                <a:moveTo>
                  <a:pt x="40" y="23"/>
                </a:moveTo>
                <a:cubicBezTo>
                  <a:pt x="41" y="30"/>
                  <a:pt x="41" y="30"/>
                  <a:pt x="41" y="30"/>
                </a:cubicBezTo>
                <a:cubicBezTo>
                  <a:pt x="45" y="31"/>
                  <a:pt x="45" y="31"/>
                  <a:pt x="45" y="31"/>
                </a:cubicBezTo>
                <a:cubicBezTo>
                  <a:pt x="48" y="25"/>
                  <a:pt x="48" y="25"/>
                  <a:pt x="48" y="25"/>
                </a:cubicBezTo>
                <a:cubicBezTo>
                  <a:pt x="40" y="23"/>
                  <a:pt x="40" y="23"/>
                  <a:pt x="40" y="23"/>
                </a:cubicBezTo>
                <a:close/>
                <a:moveTo>
                  <a:pt x="53" y="26"/>
                </a:moveTo>
                <a:cubicBezTo>
                  <a:pt x="48" y="35"/>
                  <a:pt x="48" y="35"/>
                  <a:pt x="48" y="35"/>
                </a:cubicBezTo>
                <a:cubicBezTo>
                  <a:pt x="48" y="37"/>
                  <a:pt x="48" y="37"/>
                  <a:pt x="48" y="37"/>
                </a:cubicBezTo>
                <a:cubicBezTo>
                  <a:pt x="46" y="36"/>
                  <a:pt x="46" y="36"/>
                  <a:pt x="46" y="36"/>
                </a:cubicBezTo>
                <a:cubicBezTo>
                  <a:pt x="42" y="35"/>
                  <a:pt x="42" y="35"/>
                  <a:pt x="42" y="35"/>
                </a:cubicBezTo>
                <a:cubicBezTo>
                  <a:pt x="31" y="43"/>
                  <a:pt x="31" y="43"/>
                  <a:pt x="31" y="43"/>
                </a:cubicBezTo>
                <a:cubicBezTo>
                  <a:pt x="24" y="36"/>
                  <a:pt x="24" y="36"/>
                  <a:pt x="24" y="36"/>
                </a:cubicBezTo>
                <a:cubicBezTo>
                  <a:pt x="24" y="51"/>
                  <a:pt x="24" y="51"/>
                  <a:pt x="24" y="51"/>
                </a:cubicBezTo>
                <a:cubicBezTo>
                  <a:pt x="25" y="81"/>
                  <a:pt x="25" y="81"/>
                  <a:pt x="25" y="81"/>
                </a:cubicBezTo>
                <a:cubicBezTo>
                  <a:pt x="18" y="81"/>
                  <a:pt x="18" y="81"/>
                  <a:pt x="18" y="81"/>
                </a:cubicBezTo>
                <a:cubicBezTo>
                  <a:pt x="16" y="55"/>
                  <a:pt x="16" y="55"/>
                  <a:pt x="16" y="55"/>
                </a:cubicBezTo>
                <a:cubicBezTo>
                  <a:pt x="13" y="55"/>
                  <a:pt x="13" y="55"/>
                  <a:pt x="13" y="55"/>
                </a:cubicBezTo>
                <a:cubicBezTo>
                  <a:pt x="12" y="81"/>
                  <a:pt x="12" y="81"/>
                  <a:pt x="12" y="81"/>
                </a:cubicBezTo>
                <a:cubicBezTo>
                  <a:pt x="4" y="81"/>
                  <a:pt x="4" y="81"/>
                  <a:pt x="4" y="81"/>
                </a:cubicBezTo>
                <a:cubicBezTo>
                  <a:pt x="5" y="51"/>
                  <a:pt x="5" y="51"/>
                  <a:pt x="5" y="51"/>
                </a:cubicBezTo>
                <a:cubicBezTo>
                  <a:pt x="4" y="49"/>
                  <a:pt x="2" y="48"/>
                  <a:pt x="0" y="46"/>
                </a:cubicBezTo>
                <a:cubicBezTo>
                  <a:pt x="4" y="24"/>
                  <a:pt x="4" y="24"/>
                  <a:pt x="4" y="24"/>
                </a:cubicBezTo>
                <a:cubicBezTo>
                  <a:pt x="27" y="24"/>
                  <a:pt x="2" y="24"/>
                  <a:pt x="25" y="24"/>
                </a:cubicBezTo>
                <a:cubicBezTo>
                  <a:pt x="32" y="34"/>
                  <a:pt x="32" y="34"/>
                  <a:pt x="32" y="34"/>
                </a:cubicBezTo>
                <a:cubicBezTo>
                  <a:pt x="37" y="33"/>
                  <a:pt x="37" y="33"/>
                  <a:pt x="37" y="33"/>
                </a:cubicBezTo>
                <a:cubicBezTo>
                  <a:pt x="37" y="33"/>
                  <a:pt x="37" y="33"/>
                  <a:pt x="37" y="33"/>
                </a:cubicBezTo>
                <a:cubicBezTo>
                  <a:pt x="35" y="22"/>
                  <a:pt x="35" y="22"/>
                  <a:pt x="35" y="22"/>
                </a:cubicBezTo>
                <a:cubicBezTo>
                  <a:pt x="28" y="20"/>
                  <a:pt x="28" y="20"/>
                  <a:pt x="28" y="20"/>
                </a:cubicBezTo>
                <a:cubicBezTo>
                  <a:pt x="28" y="10"/>
                  <a:pt x="28" y="10"/>
                  <a:pt x="28" y="10"/>
                </a:cubicBezTo>
                <a:cubicBezTo>
                  <a:pt x="71" y="0"/>
                  <a:pt x="71" y="0"/>
                  <a:pt x="71" y="0"/>
                </a:cubicBezTo>
                <a:cubicBezTo>
                  <a:pt x="71" y="30"/>
                  <a:pt x="71" y="30"/>
                  <a:pt x="71" y="30"/>
                </a:cubicBezTo>
                <a:cubicBezTo>
                  <a:pt x="53" y="26"/>
                  <a:pt x="53" y="26"/>
                  <a:pt x="53" y="26"/>
                </a:cubicBezTo>
                <a:close/>
                <a:moveTo>
                  <a:pt x="31" y="12"/>
                </a:moveTo>
                <a:cubicBezTo>
                  <a:pt x="31" y="14"/>
                  <a:pt x="31" y="14"/>
                  <a:pt x="31" y="14"/>
                </a:cubicBezTo>
                <a:cubicBezTo>
                  <a:pt x="67" y="12"/>
                  <a:pt x="67" y="12"/>
                  <a:pt x="67" y="12"/>
                </a:cubicBezTo>
                <a:cubicBezTo>
                  <a:pt x="67" y="5"/>
                  <a:pt x="67" y="5"/>
                  <a:pt x="67" y="5"/>
                </a:cubicBezTo>
                <a:lnTo>
                  <a:pt x="31" y="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cxnSp>
        <p:nvCxnSpPr>
          <p:cNvPr id="63" name="直接连接符 2"/>
          <p:cNvCxnSpPr/>
          <p:nvPr/>
        </p:nvCxnSpPr>
        <p:spPr>
          <a:xfrm flipV="1">
            <a:off x="2680903" y="1725749"/>
            <a:ext cx="928649" cy="814640"/>
          </a:xfrm>
          <a:prstGeom prst="line">
            <a:avLst/>
          </a:prstGeom>
          <a:ln w="53975">
            <a:gradFill>
              <a:gsLst>
                <a:gs pos="0">
                  <a:schemeClr val="accent1">
                    <a:lumMod val="5000"/>
                    <a:lumOff val="95000"/>
                  </a:schemeClr>
                </a:gs>
                <a:gs pos="60000">
                  <a:schemeClr val="accent2"/>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4" name="直接连接符 5"/>
          <p:cNvCxnSpPr/>
          <p:nvPr/>
        </p:nvCxnSpPr>
        <p:spPr>
          <a:xfrm flipV="1">
            <a:off x="2916647" y="2551106"/>
            <a:ext cx="1060847" cy="334075"/>
          </a:xfrm>
          <a:prstGeom prst="line">
            <a:avLst/>
          </a:prstGeom>
          <a:ln w="53975">
            <a:gradFill>
              <a:gsLst>
                <a:gs pos="0">
                  <a:schemeClr val="accent1">
                    <a:lumMod val="5000"/>
                    <a:lumOff val="95000"/>
                  </a:schemeClr>
                </a:gs>
                <a:gs pos="60000">
                  <a:schemeClr val="accent3"/>
                </a:gs>
                <a:gs pos="100000">
                  <a:schemeClr val="accent3"/>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5" name="直接连接符 7"/>
          <p:cNvCxnSpPr/>
          <p:nvPr/>
        </p:nvCxnSpPr>
        <p:spPr>
          <a:xfrm>
            <a:off x="2916647" y="3378847"/>
            <a:ext cx="964406" cy="52860"/>
          </a:xfrm>
          <a:prstGeom prst="line">
            <a:avLst/>
          </a:prstGeom>
          <a:ln w="53975">
            <a:gradFill>
              <a:gsLst>
                <a:gs pos="0">
                  <a:schemeClr val="accent1">
                    <a:lumMod val="5000"/>
                    <a:lumOff val="95000"/>
                  </a:schemeClr>
                </a:gs>
                <a:gs pos="60000">
                  <a:schemeClr val="accent4"/>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66" name="组合 3"/>
          <p:cNvGrpSpPr>
            <a:grpSpLocks/>
          </p:cNvGrpSpPr>
          <p:nvPr/>
        </p:nvGrpSpPr>
        <p:grpSpPr bwMode="auto">
          <a:xfrm>
            <a:off x="4139803" y="2161652"/>
            <a:ext cx="557213" cy="557385"/>
            <a:chOff x="5519224" y="2881313"/>
            <a:chExt cx="742950" cy="742950"/>
          </a:xfrm>
        </p:grpSpPr>
        <p:sp>
          <p:nvSpPr>
            <p:cNvPr id="67" name="椭圆 27"/>
            <p:cNvSpPr>
              <a:spLocks noChangeArrowheads="1"/>
            </p:cNvSpPr>
            <p:nvPr/>
          </p:nvSpPr>
          <p:spPr bwMode="auto">
            <a:xfrm>
              <a:off x="5519224" y="2881313"/>
              <a:ext cx="742950" cy="74295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13"/>
            <p:cNvSpPr>
              <a:spLocks noEditPoints="1" noChangeArrowheads="1"/>
            </p:cNvSpPr>
            <p:nvPr/>
          </p:nvSpPr>
          <p:spPr bwMode="auto">
            <a:xfrm>
              <a:off x="5666827" y="3037738"/>
              <a:ext cx="482670" cy="388892"/>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9" name="组合 6"/>
          <p:cNvGrpSpPr>
            <a:grpSpLocks/>
          </p:cNvGrpSpPr>
          <p:nvPr/>
        </p:nvGrpSpPr>
        <p:grpSpPr bwMode="auto">
          <a:xfrm>
            <a:off x="4129087" y="3233545"/>
            <a:ext cx="557213" cy="557385"/>
            <a:chOff x="5504937" y="4310063"/>
            <a:chExt cx="742950" cy="742950"/>
          </a:xfrm>
          <a:solidFill>
            <a:schemeClr val="accent5"/>
          </a:solidFill>
        </p:grpSpPr>
        <p:sp>
          <p:nvSpPr>
            <p:cNvPr id="70" name="椭圆 28"/>
            <p:cNvSpPr>
              <a:spLocks noChangeArrowheads="1"/>
            </p:cNvSpPr>
            <p:nvPr/>
          </p:nvSpPr>
          <p:spPr bwMode="auto">
            <a:xfrm>
              <a:off x="5504937" y="4310063"/>
              <a:ext cx="742950" cy="742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21"/>
            <p:cNvSpPr>
              <a:spLocks noEditPoints="1" noChangeArrowheads="1"/>
            </p:cNvSpPr>
            <p:nvPr/>
          </p:nvSpPr>
          <p:spPr bwMode="auto">
            <a:xfrm>
              <a:off x="5626822" y="4538606"/>
              <a:ext cx="482670" cy="388892"/>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 name="组合 1"/>
          <p:cNvGrpSpPr>
            <a:grpSpLocks/>
          </p:cNvGrpSpPr>
          <p:nvPr/>
        </p:nvGrpSpPr>
        <p:grpSpPr bwMode="auto">
          <a:xfrm>
            <a:off x="3786187" y="1207666"/>
            <a:ext cx="557213" cy="557385"/>
            <a:chOff x="5047737" y="1609725"/>
            <a:chExt cx="742950" cy="742950"/>
          </a:xfrm>
          <a:solidFill>
            <a:schemeClr val="accent5"/>
          </a:solidFill>
        </p:grpSpPr>
        <p:sp>
          <p:nvSpPr>
            <p:cNvPr id="73" name="椭圆 14"/>
            <p:cNvSpPr>
              <a:spLocks noChangeArrowheads="1"/>
            </p:cNvSpPr>
            <p:nvPr/>
          </p:nvSpPr>
          <p:spPr bwMode="auto">
            <a:xfrm>
              <a:off x="5047737" y="1609725"/>
              <a:ext cx="742950" cy="742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endParaRPr>
            </a:p>
          </p:txBody>
        </p:sp>
        <p:sp>
          <p:nvSpPr>
            <p:cNvPr id="74" name="Freeform 5"/>
            <p:cNvSpPr>
              <a:spLocks noEditPoints="1" noChangeArrowheads="1"/>
            </p:cNvSpPr>
            <p:nvPr/>
          </p:nvSpPr>
          <p:spPr bwMode="auto">
            <a:xfrm>
              <a:off x="5196927" y="1812154"/>
              <a:ext cx="482670" cy="388892"/>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5" name="文本框 29"/>
          <p:cNvSpPr txBox="1">
            <a:spLocks noChangeArrowheads="1"/>
          </p:cNvSpPr>
          <p:nvPr/>
        </p:nvSpPr>
        <p:spPr bwMode="auto">
          <a:xfrm>
            <a:off x="4612481" y="1360404"/>
            <a:ext cx="435200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TW" altLang="en-US" sz="2000" dirty="0" smtClean="0">
                <a:solidFill>
                  <a:schemeClr val="bg1"/>
                </a:solidFill>
                <a:latin typeface="微软雅黑" pitchFamily="34" charset="-122"/>
                <a:ea typeface="微软雅黑" pitchFamily="34" charset="-122"/>
              </a:rPr>
              <a:t>減少數位城鄉差距</a:t>
            </a:r>
            <a:endParaRPr lang="zh-CN" altLang="en-US" sz="2000" dirty="0">
              <a:solidFill>
                <a:schemeClr val="bg1"/>
              </a:solidFill>
              <a:latin typeface="微软雅黑" pitchFamily="34" charset="-122"/>
              <a:ea typeface="微软雅黑" pitchFamily="34" charset="-122"/>
            </a:endParaRPr>
          </a:p>
        </p:txBody>
      </p:sp>
      <p:sp>
        <p:nvSpPr>
          <p:cNvPr id="76" name="文本框 30"/>
          <p:cNvSpPr txBox="1">
            <a:spLocks noChangeArrowheads="1"/>
          </p:cNvSpPr>
          <p:nvPr/>
        </p:nvSpPr>
        <p:spPr bwMode="auto">
          <a:xfrm>
            <a:off x="4957762" y="2298906"/>
            <a:ext cx="3471863"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chemeClr val="bg1"/>
                </a:solidFill>
                <a:latin typeface="微软雅黑" pitchFamily="34" charset="-122"/>
                <a:ea typeface="微软雅黑" pitchFamily="34" charset="-122"/>
              </a:rPr>
              <a:t>偏鄉學童獲得</a:t>
            </a:r>
            <a:r>
              <a:rPr lang="zh-TW" altLang="en-US" sz="2000" dirty="0">
                <a:solidFill>
                  <a:schemeClr val="bg1"/>
                </a:solidFill>
                <a:latin typeface="微软雅黑" pitchFamily="34" charset="-122"/>
                <a:ea typeface="微软雅黑" pitchFamily="34" charset="-122"/>
              </a:rPr>
              <a:t>教育權保障</a:t>
            </a:r>
            <a:endParaRPr lang="zh-CN" altLang="en-US" sz="2000" dirty="0">
              <a:solidFill>
                <a:schemeClr val="bg1"/>
              </a:solidFill>
              <a:latin typeface="微软雅黑" pitchFamily="34" charset="-122"/>
              <a:ea typeface="微软雅黑" pitchFamily="34" charset="-122"/>
            </a:endParaRPr>
          </a:p>
        </p:txBody>
      </p:sp>
      <p:sp>
        <p:nvSpPr>
          <p:cNvPr id="77" name="文本框 31"/>
          <p:cNvSpPr txBox="1">
            <a:spLocks noChangeArrowheads="1"/>
          </p:cNvSpPr>
          <p:nvPr/>
        </p:nvSpPr>
        <p:spPr bwMode="auto">
          <a:xfrm>
            <a:off x="4887516" y="3408911"/>
            <a:ext cx="3471863"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chemeClr val="bg1"/>
                </a:solidFill>
                <a:latin typeface="微软雅黑" pitchFamily="34" charset="-122"/>
                <a:ea typeface="微软雅黑" pitchFamily="34" charset="-122"/>
              </a:rPr>
              <a:t>興趣學習、程式邏輯</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8387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600" fill="hold"/>
                                        <p:tgtEl>
                                          <p:spTgt spid="62"/>
                                        </p:tgtEl>
                                        <p:attrNameLst>
                                          <p:attrName>ppt_w</p:attrName>
                                        </p:attrNameLst>
                                      </p:cBhvr>
                                      <p:tavLst>
                                        <p:tav tm="0">
                                          <p:val>
                                            <p:fltVal val="0"/>
                                          </p:val>
                                        </p:tav>
                                        <p:tav tm="100000">
                                          <p:val>
                                            <p:strVal val="#ppt_w"/>
                                          </p:val>
                                        </p:tav>
                                      </p:tavLst>
                                    </p:anim>
                                    <p:anim calcmode="lin" valueType="num">
                                      <p:cBhvr>
                                        <p:cTn id="8" dur="600" fill="hold"/>
                                        <p:tgtEl>
                                          <p:spTgt spid="62"/>
                                        </p:tgtEl>
                                        <p:attrNameLst>
                                          <p:attrName>ppt_h</p:attrName>
                                        </p:attrNameLst>
                                      </p:cBhvr>
                                      <p:tavLst>
                                        <p:tav tm="0">
                                          <p:val>
                                            <p:fltVal val="0"/>
                                          </p:val>
                                        </p:tav>
                                        <p:tav tm="100000">
                                          <p:val>
                                            <p:strVal val="#ppt_h"/>
                                          </p:val>
                                        </p:tav>
                                      </p:tavLst>
                                    </p:anim>
                                  </p:childTnLst>
                                </p:cTn>
                              </p:par>
                              <p:par>
                                <p:cTn id="9" presetID="8" presetClass="emph" presetSubtype="0" fill="hold" grpId="1" nodeType="withEffect">
                                  <p:stCondLst>
                                    <p:cond delay="0"/>
                                  </p:stCondLst>
                                  <p:childTnLst>
                                    <p:animRot by="21600000">
                                      <p:cBhvr>
                                        <p:cTn id="10" dur="700" fill="hold"/>
                                        <p:tgtEl>
                                          <p:spTgt spid="62"/>
                                        </p:tgtEl>
                                        <p:attrNameLst>
                                          <p:attrName>r</p:attrName>
                                        </p:attrNameLst>
                                      </p:cBhvr>
                                    </p:animRot>
                                  </p:childTnLst>
                                </p:cTn>
                              </p:par>
                              <p:par>
                                <p:cTn id="11" presetID="22" presetClass="entr" presetSubtype="8" fill="hold" nodeType="withEffect">
                                  <p:stCondLst>
                                    <p:cond delay="700"/>
                                  </p:stCondLst>
                                  <p:childTnLst>
                                    <p:set>
                                      <p:cBhvr>
                                        <p:cTn id="12" dur="1" fill="hold">
                                          <p:stCondLst>
                                            <p:cond delay="0"/>
                                          </p:stCondLst>
                                        </p:cTn>
                                        <p:tgtEl>
                                          <p:spTgt spid="63"/>
                                        </p:tgtEl>
                                        <p:attrNameLst>
                                          <p:attrName>style.visibility</p:attrName>
                                        </p:attrNameLst>
                                      </p:cBhvr>
                                      <p:to>
                                        <p:strVal val="visible"/>
                                      </p:to>
                                    </p:set>
                                    <p:animEffect transition="in" filter="wipe(left)">
                                      <p:cBhvr>
                                        <p:cTn id="13" dur="500"/>
                                        <p:tgtEl>
                                          <p:spTgt spid="63"/>
                                        </p:tgtEl>
                                      </p:cBhvr>
                                    </p:animEffect>
                                  </p:childTnLst>
                                </p:cTn>
                              </p:par>
                              <p:par>
                                <p:cTn id="14" presetID="22" presetClass="entr" presetSubtype="8" fill="hold" nodeType="withEffect">
                                  <p:stCondLst>
                                    <p:cond delay="700"/>
                                  </p:stCondLst>
                                  <p:childTnLst>
                                    <p:set>
                                      <p:cBhvr>
                                        <p:cTn id="15" dur="1" fill="hold">
                                          <p:stCondLst>
                                            <p:cond delay="0"/>
                                          </p:stCondLst>
                                        </p:cTn>
                                        <p:tgtEl>
                                          <p:spTgt spid="64"/>
                                        </p:tgtEl>
                                        <p:attrNameLst>
                                          <p:attrName>style.visibility</p:attrName>
                                        </p:attrNameLst>
                                      </p:cBhvr>
                                      <p:to>
                                        <p:strVal val="visible"/>
                                      </p:to>
                                    </p:set>
                                    <p:animEffect transition="in" filter="wipe(left)">
                                      <p:cBhvr>
                                        <p:cTn id="16" dur="500"/>
                                        <p:tgtEl>
                                          <p:spTgt spid="64"/>
                                        </p:tgtEl>
                                      </p:cBhvr>
                                    </p:animEffect>
                                  </p:childTnLst>
                                </p:cTn>
                              </p:par>
                              <p:par>
                                <p:cTn id="17" presetID="22" presetClass="entr" presetSubtype="8" fill="hold" nodeType="withEffect">
                                  <p:stCondLst>
                                    <p:cond delay="700"/>
                                  </p:stCondLst>
                                  <p:childTnLst>
                                    <p:set>
                                      <p:cBhvr>
                                        <p:cTn id="18" dur="1" fill="hold">
                                          <p:stCondLst>
                                            <p:cond delay="0"/>
                                          </p:stCondLst>
                                        </p:cTn>
                                        <p:tgtEl>
                                          <p:spTgt spid="65"/>
                                        </p:tgtEl>
                                        <p:attrNameLst>
                                          <p:attrName>style.visibility</p:attrName>
                                        </p:attrNameLst>
                                      </p:cBhvr>
                                      <p:to>
                                        <p:strVal val="visible"/>
                                      </p:to>
                                    </p:set>
                                    <p:animEffect transition="in" filter="wipe(left)">
                                      <p:cBhvr>
                                        <p:cTn id="19" dur="500"/>
                                        <p:tgtEl>
                                          <p:spTgt spid="65"/>
                                        </p:tgtEl>
                                      </p:cBhvr>
                                    </p:animEffect>
                                  </p:childTnLst>
                                </p:cTn>
                              </p:par>
                              <p:par>
                                <p:cTn id="20" presetID="23" presetClass="entr" presetSubtype="16" fill="hold" nodeType="withEffect">
                                  <p:stCondLst>
                                    <p:cond delay="1000"/>
                                  </p:stCondLst>
                                  <p:childTnLst>
                                    <p:set>
                                      <p:cBhvr>
                                        <p:cTn id="21" dur="1" fill="hold">
                                          <p:stCondLst>
                                            <p:cond delay="0"/>
                                          </p:stCondLst>
                                        </p:cTn>
                                        <p:tgtEl>
                                          <p:spTgt spid="72"/>
                                        </p:tgtEl>
                                        <p:attrNameLst>
                                          <p:attrName>style.visibility</p:attrName>
                                        </p:attrNameLst>
                                      </p:cBhvr>
                                      <p:to>
                                        <p:strVal val="visible"/>
                                      </p:to>
                                    </p:set>
                                    <p:anim calcmode="lin" valueType="num">
                                      <p:cBhvr>
                                        <p:cTn id="22" dur="500" fill="hold"/>
                                        <p:tgtEl>
                                          <p:spTgt spid="72"/>
                                        </p:tgtEl>
                                        <p:attrNameLst>
                                          <p:attrName>ppt_w</p:attrName>
                                        </p:attrNameLst>
                                      </p:cBhvr>
                                      <p:tavLst>
                                        <p:tav tm="0">
                                          <p:val>
                                            <p:fltVal val="0"/>
                                          </p:val>
                                        </p:tav>
                                        <p:tav tm="100000">
                                          <p:val>
                                            <p:strVal val="#ppt_w"/>
                                          </p:val>
                                        </p:tav>
                                      </p:tavLst>
                                    </p:anim>
                                    <p:anim calcmode="lin" valueType="num">
                                      <p:cBhvr>
                                        <p:cTn id="23" dur="500" fill="hold"/>
                                        <p:tgtEl>
                                          <p:spTgt spid="72"/>
                                        </p:tgtEl>
                                        <p:attrNameLst>
                                          <p:attrName>ppt_h</p:attrName>
                                        </p:attrNameLst>
                                      </p:cBhvr>
                                      <p:tavLst>
                                        <p:tav tm="0">
                                          <p:val>
                                            <p:fltVal val="0"/>
                                          </p:val>
                                        </p:tav>
                                        <p:tav tm="100000">
                                          <p:val>
                                            <p:strVal val="#ppt_h"/>
                                          </p:val>
                                        </p:tav>
                                      </p:tavLst>
                                    </p:anim>
                                  </p:childTnLst>
                                </p:cTn>
                              </p:par>
                              <p:par>
                                <p:cTn id="24" presetID="23" presetClass="entr" presetSubtype="16" fill="hold" nodeType="withEffect">
                                  <p:stCondLst>
                                    <p:cond delay="1100"/>
                                  </p:stCondLst>
                                  <p:childTnLst>
                                    <p:set>
                                      <p:cBhvr>
                                        <p:cTn id="25" dur="1" fill="hold">
                                          <p:stCondLst>
                                            <p:cond delay="0"/>
                                          </p:stCondLst>
                                        </p:cTn>
                                        <p:tgtEl>
                                          <p:spTgt spid="66"/>
                                        </p:tgtEl>
                                        <p:attrNameLst>
                                          <p:attrName>style.visibility</p:attrName>
                                        </p:attrNameLst>
                                      </p:cBhvr>
                                      <p:to>
                                        <p:strVal val="visible"/>
                                      </p:to>
                                    </p:set>
                                    <p:anim calcmode="lin" valueType="num">
                                      <p:cBhvr>
                                        <p:cTn id="26" dur="500" fill="hold"/>
                                        <p:tgtEl>
                                          <p:spTgt spid="66"/>
                                        </p:tgtEl>
                                        <p:attrNameLst>
                                          <p:attrName>ppt_w</p:attrName>
                                        </p:attrNameLst>
                                      </p:cBhvr>
                                      <p:tavLst>
                                        <p:tav tm="0">
                                          <p:val>
                                            <p:fltVal val="0"/>
                                          </p:val>
                                        </p:tav>
                                        <p:tav tm="100000">
                                          <p:val>
                                            <p:strVal val="#ppt_w"/>
                                          </p:val>
                                        </p:tav>
                                      </p:tavLst>
                                    </p:anim>
                                    <p:anim calcmode="lin" valueType="num">
                                      <p:cBhvr>
                                        <p:cTn id="27" dur="500" fill="hold"/>
                                        <p:tgtEl>
                                          <p:spTgt spid="66"/>
                                        </p:tgtEl>
                                        <p:attrNameLst>
                                          <p:attrName>ppt_h</p:attrName>
                                        </p:attrNameLst>
                                      </p:cBhvr>
                                      <p:tavLst>
                                        <p:tav tm="0">
                                          <p:val>
                                            <p:fltVal val="0"/>
                                          </p:val>
                                        </p:tav>
                                        <p:tav tm="100000">
                                          <p:val>
                                            <p:strVal val="#ppt_h"/>
                                          </p:val>
                                        </p:tav>
                                      </p:tavLst>
                                    </p:anim>
                                  </p:childTnLst>
                                </p:cTn>
                              </p:par>
                              <p:par>
                                <p:cTn id="28" presetID="23" presetClass="entr" presetSubtype="16" fill="hold" nodeType="withEffect">
                                  <p:stCondLst>
                                    <p:cond delay="1100"/>
                                  </p:stCondLst>
                                  <p:childTnLst>
                                    <p:set>
                                      <p:cBhvr>
                                        <p:cTn id="29" dur="1" fill="hold">
                                          <p:stCondLst>
                                            <p:cond delay="0"/>
                                          </p:stCondLst>
                                        </p:cTn>
                                        <p:tgtEl>
                                          <p:spTgt spid="69"/>
                                        </p:tgtEl>
                                        <p:attrNameLst>
                                          <p:attrName>style.visibility</p:attrName>
                                        </p:attrNameLst>
                                      </p:cBhvr>
                                      <p:to>
                                        <p:strVal val="visible"/>
                                      </p:to>
                                    </p:set>
                                    <p:anim calcmode="lin" valueType="num">
                                      <p:cBhvr>
                                        <p:cTn id="30" dur="500" fill="hold"/>
                                        <p:tgtEl>
                                          <p:spTgt spid="69"/>
                                        </p:tgtEl>
                                        <p:attrNameLst>
                                          <p:attrName>ppt_w</p:attrName>
                                        </p:attrNameLst>
                                      </p:cBhvr>
                                      <p:tavLst>
                                        <p:tav tm="0">
                                          <p:val>
                                            <p:fltVal val="0"/>
                                          </p:val>
                                        </p:tav>
                                        <p:tav tm="100000">
                                          <p:val>
                                            <p:strVal val="#ppt_w"/>
                                          </p:val>
                                        </p:tav>
                                      </p:tavLst>
                                    </p:anim>
                                    <p:anim calcmode="lin" valueType="num">
                                      <p:cBhvr>
                                        <p:cTn id="31" dur="500" fill="hold"/>
                                        <p:tgtEl>
                                          <p:spTgt spid="69"/>
                                        </p:tgtEl>
                                        <p:attrNameLst>
                                          <p:attrName>ppt_h</p:attrName>
                                        </p:attrNameLst>
                                      </p:cBhvr>
                                      <p:tavLst>
                                        <p:tav tm="0">
                                          <p:val>
                                            <p:fltVal val="0"/>
                                          </p:val>
                                        </p:tav>
                                        <p:tav tm="100000">
                                          <p:val>
                                            <p:strVal val="#ppt_h"/>
                                          </p:val>
                                        </p:tav>
                                      </p:tavLst>
                                    </p:anim>
                                  </p:childTnLst>
                                </p:cTn>
                              </p:par>
                              <p:par>
                                <p:cTn id="32" presetID="22" presetClass="entr" presetSubtype="8" fill="hold" grpId="0" nodeType="withEffect">
                                  <p:stCondLst>
                                    <p:cond delay="1500"/>
                                  </p:stCondLst>
                                  <p:childTnLst>
                                    <p:set>
                                      <p:cBhvr>
                                        <p:cTn id="33" dur="1" fill="hold">
                                          <p:stCondLst>
                                            <p:cond delay="0"/>
                                          </p:stCondLst>
                                        </p:cTn>
                                        <p:tgtEl>
                                          <p:spTgt spid="75"/>
                                        </p:tgtEl>
                                        <p:attrNameLst>
                                          <p:attrName>style.visibility</p:attrName>
                                        </p:attrNameLst>
                                      </p:cBhvr>
                                      <p:to>
                                        <p:strVal val="visible"/>
                                      </p:to>
                                    </p:set>
                                    <p:animEffect transition="in" filter="wipe(left)">
                                      <p:cBhvr>
                                        <p:cTn id="34" dur="500"/>
                                        <p:tgtEl>
                                          <p:spTgt spid="75"/>
                                        </p:tgtEl>
                                      </p:cBhvr>
                                    </p:animEffect>
                                  </p:childTnLst>
                                </p:cTn>
                              </p:par>
                              <p:par>
                                <p:cTn id="35" presetID="22" presetClass="entr" presetSubtype="8" fill="hold" grpId="0" nodeType="withEffect">
                                  <p:stCondLst>
                                    <p:cond delay="1700"/>
                                  </p:stCondLst>
                                  <p:childTnLst>
                                    <p:set>
                                      <p:cBhvr>
                                        <p:cTn id="36" dur="1" fill="hold">
                                          <p:stCondLst>
                                            <p:cond delay="0"/>
                                          </p:stCondLst>
                                        </p:cTn>
                                        <p:tgtEl>
                                          <p:spTgt spid="76"/>
                                        </p:tgtEl>
                                        <p:attrNameLst>
                                          <p:attrName>style.visibility</p:attrName>
                                        </p:attrNameLst>
                                      </p:cBhvr>
                                      <p:to>
                                        <p:strVal val="visible"/>
                                      </p:to>
                                    </p:set>
                                    <p:animEffect transition="in" filter="wipe(left)">
                                      <p:cBhvr>
                                        <p:cTn id="37" dur="500"/>
                                        <p:tgtEl>
                                          <p:spTgt spid="76"/>
                                        </p:tgtEl>
                                      </p:cBhvr>
                                    </p:animEffect>
                                  </p:childTnLst>
                                </p:cTn>
                              </p:par>
                              <p:par>
                                <p:cTn id="38" presetID="22" presetClass="entr" presetSubtype="8" fill="hold" grpId="0" nodeType="withEffect">
                                  <p:stCondLst>
                                    <p:cond delay="190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75" grpId="0"/>
      <p:bldP spid="76" grpId="0"/>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系統特色</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33" name="Group 10"/>
          <p:cNvGrpSpPr>
            <a:grpSpLocks/>
          </p:cNvGrpSpPr>
          <p:nvPr/>
        </p:nvGrpSpPr>
        <p:grpSpPr bwMode="auto">
          <a:xfrm rot="6300000">
            <a:off x="1720945" y="1620888"/>
            <a:ext cx="537191" cy="900550"/>
            <a:chOff x="2761515" y="2286000"/>
            <a:chExt cx="1645174" cy="2760228"/>
          </a:xfrm>
          <a:solidFill>
            <a:schemeClr val="accent6"/>
          </a:solidFill>
        </p:grpSpPr>
        <p:sp>
          <p:nvSpPr>
            <p:cNvPr id="34" name="Oval 71"/>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5" name="Oval 72"/>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6" name="Oval 73"/>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7" name="Oval 74"/>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8" name="Oval 75"/>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9" name="Freeform 76"/>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40" name="Group 11"/>
          <p:cNvGrpSpPr>
            <a:grpSpLocks/>
          </p:cNvGrpSpPr>
          <p:nvPr/>
        </p:nvGrpSpPr>
        <p:grpSpPr bwMode="auto">
          <a:xfrm rot="15300000" flipV="1">
            <a:off x="2166992" y="2017435"/>
            <a:ext cx="537191" cy="900550"/>
            <a:chOff x="2761515" y="2286000"/>
            <a:chExt cx="1645174" cy="2760228"/>
          </a:xfrm>
          <a:solidFill>
            <a:schemeClr val="accent2">
              <a:lumMod val="75000"/>
            </a:schemeClr>
          </a:solidFill>
        </p:grpSpPr>
        <p:sp>
          <p:nvSpPr>
            <p:cNvPr id="41" name="Oval 65"/>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2" name="Oval 66"/>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3" name="Oval 67"/>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4" name="Oval 68"/>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5" name="Oval 69"/>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6" name="Freeform 70"/>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47" name="Group 78"/>
          <p:cNvGrpSpPr>
            <a:grpSpLocks/>
          </p:cNvGrpSpPr>
          <p:nvPr/>
        </p:nvGrpSpPr>
        <p:grpSpPr bwMode="auto">
          <a:xfrm rot="6300000">
            <a:off x="3141374" y="1604205"/>
            <a:ext cx="585839" cy="982563"/>
            <a:chOff x="2761515" y="2286000"/>
            <a:chExt cx="1645174" cy="2760228"/>
          </a:xfrm>
          <a:solidFill>
            <a:schemeClr val="accent2"/>
          </a:solidFill>
        </p:grpSpPr>
        <p:sp>
          <p:nvSpPr>
            <p:cNvPr id="48" name="Oval 86"/>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9" name="Oval 87"/>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0" name="Oval 88"/>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1" name="Oval 89"/>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2" name="Oval 90"/>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3" name="Freeform 91"/>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54" name="Group 25"/>
          <p:cNvGrpSpPr>
            <a:grpSpLocks/>
          </p:cNvGrpSpPr>
          <p:nvPr/>
        </p:nvGrpSpPr>
        <p:grpSpPr bwMode="auto">
          <a:xfrm rot="15300000" flipV="1">
            <a:off x="3585838" y="1973339"/>
            <a:ext cx="585839" cy="982563"/>
            <a:chOff x="2761515" y="2286000"/>
            <a:chExt cx="1645174" cy="2760228"/>
          </a:xfrm>
          <a:solidFill>
            <a:schemeClr val="accent4"/>
          </a:solidFill>
        </p:grpSpPr>
        <p:sp>
          <p:nvSpPr>
            <p:cNvPr id="55" name="Oval 80"/>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6" name="Oval 81"/>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7" name="Oval 82"/>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8" name="Oval 83"/>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9" name="Oval 84"/>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0" name="Freeform 85"/>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61" name="Group 32"/>
          <p:cNvGrpSpPr>
            <a:grpSpLocks/>
          </p:cNvGrpSpPr>
          <p:nvPr/>
        </p:nvGrpSpPr>
        <p:grpSpPr bwMode="auto">
          <a:xfrm rot="6300000">
            <a:off x="4457917" y="1460392"/>
            <a:ext cx="655043" cy="1098815"/>
            <a:chOff x="2761515" y="2286000"/>
            <a:chExt cx="1645174" cy="2760228"/>
          </a:xfrm>
          <a:solidFill>
            <a:srgbClr val="7AB005"/>
          </a:solidFill>
        </p:grpSpPr>
        <p:sp>
          <p:nvSpPr>
            <p:cNvPr id="62" name="Oval 101"/>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3" name="Oval 102"/>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4" name="Oval 103"/>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5" name="Oval 104"/>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6" name="Oval 105"/>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7" name="Freeform 106"/>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68" name="Group 39"/>
          <p:cNvGrpSpPr>
            <a:grpSpLocks/>
          </p:cNvGrpSpPr>
          <p:nvPr/>
        </p:nvGrpSpPr>
        <p:grpSpPr bwMode="auto">
          <a:xfrm rot="15300000" flipV="1">
            <a:off x="5002165" y="1943937"/>
            <a:ext cx="655043" cy="1098815"/>
            <a:chOff x="2761515" y="2286000"/>
            <a:chExt cx="1645174" cy="2760228"/>
          </a:xfrm>
          <a:solidFill>
            <a:srgbClr val="7AB005"/>
          </a:solidFill>
        </p:grpSpPr>
        <p:sp>
          <p:nvSpPr>
            <p:cNvPr id="69" name="Oval 95"/>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0" name="Oval 96"/>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1" name="Oval 97"/>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2" name="Oval 98"/>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3" name="Oval 99"/>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4" name="Freeform 100"/>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75" name="Group 46"/>
          <p:cNvGrpSpPr>
            <a:grpSpLocks/>
          </p:cNvGrpSpPr>
          <p:nvPr/>
        </p:nvGrpSpPr>
        <p:grpSpPr bwMode="auto">
          <a:xfrm rot="6300000">
            <a:off x="6006103" y="1376658"/>
            <a:ext cx="742062" cy="1243730"/>
            <a:chOff x="2761515" y="2286000"/>
            <a:chExt cx="1645174" cy="2760228"/>
          </a:xfrm>
          <a:solidFill>
            <a:srgbClr val="7AB005"/>
          </a:solidFill>
        </p:grpSpPr>
        <p:sp>
          <p:nvSpPr>
            <p:cNvPr id="76" name="Oval 116"/>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7" name="Oval 117"/>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8" name="Oval 118"/>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9" name="Oval 119"/>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0" name="Oval 120"/>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1" name="Freeform 121"/>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82" name="Group 53"/>
          <p:cNvGrpSpPr>
            <a:grpSpLocks/>
          </p:cNvGrpSpPr>
          <p:nvPr/>
        </p:nvGrpSpPr>
        <p:grpSpPr bwMode="auto">
          <a:xfrm rot="15300000" flipV="1">
            <a:off x="6622129" y="1924440"/>
            <a:ext cx="742062" cy="1243730"/>
            <a:chOff x="2761515" y="2286000"/>
            <a:chExt cx="1645174" cy="2760228"/>
          </a:xfrm>
          <a:solidFill>
            <a:schemeClr val="accent1">
              <a:alpha val="70000"/>
            </a:schemeClr>
          </a:solidFill>
        </p:grpSpPr>
        <p:sp>
          <p:nvSpPr>
            <p:cNvPr id="83" name="Oval 110"/>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4" name="Oval 111"/>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5" name="Oval 112"/>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6" name="Oval 113"/>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8" name="Oval 114"/>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9" name="Freeform 115"/>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90" name="Group 125"/>
          <p:cNvGrpSpPr>
            <a:grpSpLocks/>
          </p:cNvGrpSpPr>
          <p:nvPr/>
        </p:nvGrpSpPr>
        <p:grpSpPr bwMode="auto">
          <a:xfrm>
            <a:off x="1851962" y="1240845"/>
            <a:ext cx="439223" cy="558575"/>
            <a:chOff x="1626830" y="1521540"/>
            <a:chExt cx="585657" cy="745410"/>
          </a:xfrm>
        </p:grpSpPr>
        <p:cxnSp>
          <p:nvCxnSpPr>
            <p:cNvPr id="91" name="Straight Connector 126"/>
            <p:cNvCxnSpPr/>
            <p:nvPr/>
          </p:nvCxnSpPr>
          <p:spPr>
            <a:xfrm flipV="1">
              <a:off x="1918864" y="1758354"/>
              <a:ext cx="0" cy="50859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2" name="Rectangle 1436"/>
            <p:cNvSpPr>
              <a:spLocks noChangeArrowheads="1"/>
            </p:cNvSpPr>
            <p:nvPr/>
          </p:nvSpPr>
          <p:spPr bwMode="auto">
            <a:xfrm>
              <a:off x="1626830" y="1521540"/>
              <a:ext cx="585657" cy="22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01</a:t>
              </a:r>
              <a:endParaRPr lang="en-US" sz="2700" b="1" dirty="0">
                <a:solidFill>
                  <a:schemeClr val="bg1">
                    <a:lumMod val="65000"/>
                  </a:schemeClr>
                </a:solidFill>
                <a:cs typeface="Arial" pitchFamily="34" charset="0"/>
              </a:endParaRPr>
            </a:p>
          </p:txBody>
        </p:sp>
      </p:grpSp>
      <p:grpSp>
        <p:nvGrpSpPr>
          <p:cNvPr id="93" name="Group 170"/>
          <p:cNvGrpSpPr>
            <a:grpSpLocks/>
          </p:cNvGrpSpPr>
          <p:nvPr/>
        </p:nvGrpSpPr>
        <p:grpSpPr bwMode="auto">
          <a:xfrm>
            <a:off x="3274757" y="1239653"/>
            <a:ext cx="439224" cy="558576"/>
            <a:chOff x="1626830" y="1521540"/>
            <a:chExt cx="585657" cy="745410"/>
          </a:xfrm>
        </p:grpSpPr>
        <p:cxnSp>
          <p:nvCxnSpPr>
            <p:cNvPr id="94" name="Straight Connector 171"/>
            <p:cNvCxnSpPr/>
            <p:nvPr/>
          </p:nvCxnSpPr>
          <p:spPr>
            <a:xfrm flipV="1">
              <a:off x="1918864" y="1758355"/>
              <a:ext cx="0" cy="508595"/>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5" name="Rectangle 1436"/>
            <p:cNvSpPr>
              <a:spLocks noChangeArrowheads="1"/>
            </p:cNvSpPr>
            <p:nvPr/>
          </p:nvSpPr>
          <p:spPr bwMode="auto">
            <a:xfrm>
              <a:off x="1626830" y="1521540"/>
              <a:ext cx="585657" cy="22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2</a:t>
              </a:r>
              <a:endParaRPr lang="en-US" sz="2700" b="1" dirty="0">
                <a:solidFill>
                  <a:schemeClr val="bg1">
                    <a:lumMod val="65000"/>
                  </a:schemeClr>
                </a:solidFill>
                <a:cs typeface="Arial" pitchFamily="34" charset="0"/>
              </a:endParaRPr>
            </a:p>
          </p:txBody>
        </p:sp>
      </p:grpSp>
      <p:grpSp>
        <p:nvGrpSpPr>
          <p:cNvPr id="96" name="Group 176"/>
          <p:cNvGrpSpPr>
            <a:grpSpLocks/>
          </p:cNvGrpSpPr>
          <p:nvPr/>
        </p:nvGrpSpPr>
        <p:grpSpPr bwMode="auto">
          <a:xfrm>
            <a:off x="4614213" y="1239654"/>
            <a:ext cx="439224" cy="474015"/>
            <a:chOff x="1626830" y="1521540"/>
            <a:chExt cx="585658" cy="632257"/>
          </a:xfrm>
        </p:grpSpPr>
        <p:cxnSp>
          <p:nvCxnSpPr>
            <p:cNvPr id="97" name="Straight Connector 177"/>
            <p:cNvCxnSpPr/>
            <p:nvPr/>
          </p:nvCxnSpPr>
          <p:spPr>
            <a:xfrm flipV="1">
              <a:off x="1918864" y="1758240"/>
              <a:ext cx="0" cy="395557"/>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8" name="Rectangle 1436"/>
            <p:cNvSpPr>
              <a:spLocks noChangeArrowheads="1"/>
            </p:cNvSpPr>
            <p:nvPr/>
          </p:nvSpPr>
          <p:spPr bwMode="auto">
            <a:xfrm>
              <a:off x="1626830" y="1521540"/>
              <a:ext cx="585658" cy="2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3</a:t>
              </a:r>
              <a:endParaRPr lang="en-US" sz="2700" b="1" dirty="0">
                <a:solidFill>
                  <a:schemeClr val="bg1">
                    <a:lumMod val="65000"/>
                  </a:schemeClr>
                </a:solidFill>
                <a:cs typeface="Arial" pitchFamily="34" charset="0"/>
              </a:endParaRPr>
            </a:p>
          </p:txBody>
        </p:sp>
      </p:grpSp>
      <p:grpSp>
        <p:nvGrpSpPr>
          <p:cNvPr id="99" name="Group 182"/>
          <p:cNvGrpSpPr>
            <a:grpSpLocks/>
          </p:cNvGrpSpPr>
          <p:nvPr/>
        </p:nvGrpSpPr>
        <p:grpSpPr bwMode="auto">
          <a:xfrm>
            <a:off x="6228700" y="1239653"/>
            <a:ext cx="439224" cy="420421"/>
            <a:chOff x="1626830" y="1521540"/>
            <a:chExt cx="585658" cy="560257"/>
          </a:xfrm>
        </p:grpSpPr>
        <p:cxnSp>
          <p:nvCxnSpPr>
            <p:cNvPr id="100" name="Straight Connector 183"/>
            <p:cNvCxnSpPr/>
            <p:nvPr/>
          </p:nvCxnSpPr>
          <p:spPr>
            <a:xfrm flipV="1">
              <a:off x="1918864" y="1758023"/>
              <a:ext cx="0" cy="32377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01" name="Rectangle 1436"/>
            <p:cNvSpPr>
              <a:spLocks noChangeArrowheads="1"/>
            </p:cNvSpPr>
            <p:nvPr/>
          </p:nvSpPr>
          <p:spPr bwMode="auto">
            <a:xfrm>
              <a:off x="1626830" y="1521540"/>
              <a:ext cx="585658" cy="22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4</a:t>
              </a:r>
              <a:endParaRPr lang="en-US" sz="2700" b="1" dirty="0">
                <a:solidFill>
                  <a:schemeClr val="bg1">
                    <a:lumMod val="65000"/>
                  </a:schemeClr>
                </a:solidFill>
                <a:cs typeface="Arial" pitchFamily="34" charset="0"/>
              </a:endParaRPr>
            </a:p>
          </p:txBody>
        </p:sp>
      </p:grpSp>
      <p:sp>
        <p:nvSpPr>
          <p:cNvPr id="2" name="文字方塊 1"/>
          <p:cNvSpPr txBox="1"/>
          <p:nvPr/>
        </p:nvSpPr>
        <p:spPr>
          <a:xfrm>
            <a:off x="1209203" y="3174177"/>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個人學習</a:t>
            </a:r>
            <a:r>
              <a:rPr lang="zh-TW" altLang="en-US" sz="2000" dirty="0">
                <a:solidFill>
                  <a:schemeClr val="bg1"/>
                </a:solidFill>
                <a:latin typeface="微软雅黑" pitchFamily="34" charset="-122"/>
                <a:ea typeface="微软雅黑" pitchFamily="34" charset="-122"/>
              </a:rPr>
              <a:t>狀況</a:t>
            </a:r>
          </a:p>
        </p:txBody>
      </p:sp>
      <p:sp>
        <p:nvSpPr>
          <p:cNvPr id="102" name="文字方塊 101"/>
          <p:cNvSpPr txBox="1"/>
          <p:nvPr/>
        </p:nvSpPr>
        <p:spPr>
          <a:xfrm>
            <a:off x="2631998" y="3924641"/>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管理錯誤題目</a:t>
            </a:r>
            <a:endParaRPr lang="zh-TW" altLang="en-US" sz="2000" dirty="0">
              <a:solidFill>
                <a:schemeClr val="bg1"/>
              </a:solidFill>
              <a:latin typeface="微软雅黑" pitchFamily="34" charset="-122"/>
              <a:ea typeface="微软雅黑" pitchFamily="34" charset="-122"/>
            </a:endParaRPr>
          </a:p>
        </p:txBody>
      </p:sp>
      <p:sp>
        <p:nvSpPr>
          <p:cNvPr id="103" name="文字方塊 102"/>
          <p:cNvSpPr txBox="1"/>
          <p:nvPr/>
        </p:nvSpPr>
        <p:spPr>
          <a:xfrm>
            <a:off x="6059864" y="3924901"/>
            <a:ext cx="1593706" cy="400110"/>
          </a:xfrm>
          <a:prstGeom prst="rect">
            <a:avLst/>
          </a:prstGeom>
          <a:noFill/>
        </p:spPr>
        <p:txBody>
          <a:bodyPr wrap="none" rtlCol="0">
            <a:spAutoFit/>
          </a:bodyPr>
          <a:lstStyle/>
          <a:p>
            <a:r>
              <a:rPr lang="en-US" altLang="zh-TW" sz="2000" dirty="0" smtClean="0">
                <a:solidFill>
                  <a:schemeClr val="bg1"/>
                </a:solidFill>
                <a:latin typeface="微软雅黑" pitchFamily="34" charset="-122"/>
                <a:ea typeface="微软雅黑" pitchFamily="34" charset="-122"/>
              </a:rPr>
              <a:t>2P </a:t>
            </a:r>
            <a:r>
              <a:rPr lang="zh-TW" altLang="en-US" sz="2000" dirty="0">
                <a:solidFill>
                  <a:schemeClr val="bg1"/>
                </a:solidFill>
                <a:latin typeface="微软雅黑" pitchFamily="34" charset="-122"/>
                <a:ea typeface="微软雅黑" pitchFamily="34" charset="-122"/>
              </a:rPr>
              <a:t>對戰遊戲</a:t>
            </a:r>
          </a:p>
        </p:txBody>
      </p:sp>
      <p:sp>
        <p:nvSpPr>
          <p:cNvPr id="104" name="文字方塊 103"/>
          <p:cNvSpPr txBox="1"/>
          <p:nvPr/>
        </p:nvSpPr>
        <p:spPr>
          <a:xfrm>
            <a:off x="4289890" y="3183316"/>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寵物養成系統</a:t>
            </a:r>
            <a:endParaRPr lang="zh-TW"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7333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300"/>
                                        <p:tgtEl>
                                          <p:spTgt spid="40"/>
                                        </p:tgtEl>
                                      </p:cBhvr>
                                    </p:animEffect>
                                  </p:childTnLst>
                                </p:cTn>
                              </p:par>
                              <p:par>
                                <p:cTn id="8" presetID="10" presetClass="entr" presetSubtype="0" fill="hold" nodeType="withEffect">
                                  <p:stCondLst>
                                    <p:cond delay="130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300"/>
                                        <p:tgtEl>
                                          <p:spTgt spid="47"/>
                                        </p:tgtEl>
                                      </p:cBhvr>
                                    </p:animEffect>
                                  </p:childTnLst>
                                </p:cTn>
                              </p:par>
                              <p:par>
                                <p:cTn id="11" presetID="10" presetClass="entr" presetSubtype="0" fill="hold" nodeType="withEffect">
                                  <p:stCondLst>
                                    <p:cond delay="200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300"/>
                                        <p:tgtEl>
                                          <p:spTgt spid="68"/>
                                        </p:tgtEl>
                                      </p:cBhvr>
                                    </p:animEffect>
                                  </p:childTnLst>
                                </p:cTn>
                              </p:par>
                              <p:par>
                                <p:cTn id="14" presetID="10" presetClass="entr" presetSubtype="0" fill="hold" nodeType="withEffect">
                                  <p:stCondLst>
                                    <p:cond delay="230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3000"/>
                                        <p:tgtEl>
                                          <p:spTgt spid="75"/>
                                        </p:tgtEl>
                                      </p:cBhvr>
                                    </p:animEffect>
                                  </p:childTnLst>
                                </p:cTn>
                              </p:par>
                              <p:par>
                                <p:cTn id="17" presetID="22" presetClass="entr" presetSubtype="4" fill="hold" nodeType="withEffect">
                                  <p:stCondLst>
                                    <p:cond delay="1000"/>
                                  </p:stCondLst>
                                  <p:childTnLst>
                                    <p:set>
                                      <p:cBhvr>
                                        <p:cTn id="18" dur="1" fill="hold">
                                          <p:stCondLst>
                                            <p:cond delay="0"/>
                                          </p:stCondLst>
                                        </p:cTn>
                                        <p:tgtEl>
                                          <p:spTgt spid="90"/>
                                        </p:tgtEl>
                                        <p:attrNameLst>
                                          <p:attrName>style.visibility</p:attrName>
                                        </p:attrNameLst>
                                      </p:cBhvr>
                                      <p:to>
                                        <p:strVal val="visible"/>
                                      </p:to>
                                    </p:set>
                                    <p:animEffect transition="in" filter="wipe(down)">
                                      <p:cBhvr>
                                        <p:cTn id="19" dur="300"/>
                                        <p:tgtEl>
                                          <p:spTgt spid="90"/>
                                        </p:tgtEl>
                                      </p:cBhvr>
                                    </p:animEffect>
                                  </p:childTnLst>
                                </p:cTn>
                              </p:par>
                              <p:par>
                                <p:cTn id="20" presetID="22" presetClass="entr" presetSubtype="4" fill="hold" nodeType="withEffect">
                                  <p:stCondLst>
                                    <p:cond delay="1300"/>
                                  </p:stCondLst>
                                  <p:childTnLst>
                                    <p:set>
                                      <p:cBhvr>
                                        <p:cTn id="21" dur="1" fill="hold">
                                          <p:stCondLst>
                                            <p:cond delay="0"/>
                                          </p:stCondLst>
                                        </p:cTn>
                                        <p:tgtEl>
                                          <p:spTgt spid="93"/>
                                        </p:tgtEl>
                                        <p:attrNameLst>
                                          <p:attrName>style.visibility</p:attrName>
                                        </p:attrNameLst>
                                      </p:cBhvr>
                                      <p:to>
                                        <p:strVal val="visible"/>
                                      </p:to>
                                    </p:set>
                                    <p:animEffect transition="in" filter="wipe(down)">
                                      <p:cBhvr>
                                        <p:cTn id="22" dur="300"/>
                                        <p:tgtEl>
                                          <p:spTgt spid="93"/>
                                        </p:tgtEl>
                                      </p:cBhvr>
                                    </p:animEffect>
                                  </p:childTnLst>
                                </p:cTn>
                              </p:par>
                              <p:par>
                                <p:cTn id="23" presetID="22" presetClass="entr" presetSubtype="4" fill="hold" nodeType="withEffect">
                                  <p:stCondLst>
                                    <p:cond delay="2000"/>
                                  </p:stCondLst>
                                  <p:childTnLst>
                                    <p:set>
                                      <p:cBhvr>
                                        <p:cTn id="24" dur="1" fill="hold">
                                          <p:stCondLst>
                                            <p:cond delay="0"/>
                                          </p:stCondLst>
                                        </p:cTn>
                                        <p:tgtEl>
                                          <p:spTgt spid="96"/>
                                        </p:tgtEl>
                                        <p:attrNameLst>
                                          <p:attrName>style.visibility</p:attrName>
                                        </p:attrNameLst>
                                      </p:cBhvr>
                                      <p:to>
                                        <p:strVal val="visible"/>
                                      </p:to>
                                    </p:set>
                                    <p:animEffect transition="in" filter="wipe(down)">
                                      <p:cBhvr>
                                        <p:cTn id="25" dur="300"/>
                                        <p:tgtEl>
                                          <p:spTgt spid="96"/>
                                        </p:tgtEl>
                                      </p:cBhvr>
                                    </p:animEffect>
                                  </p:childTnLst>
                                </p:cTn>
                              </p:par>
                              <p:par>
                                <p:cTn id="26" presetID="22" presetClass="entr" presetSubtype="4" fill="hold" nodeType="withEffect">
                                  <p:stCondLst>
                                    <p:cond delay="2300"/>
                                  </p:stCondLst>
                                  <p:childTnLst>
                                    <p:set>
                                      <p:cBhvr>
                                        <p:cTn id="27" dur="1" fill="hold">
                                          <p:stCondLst>
                                            <p:cond delay="0"/>
                                          </p:stCondLst>
                                        </p:cTn>
                                        <p:tgtEl>
                                          <p:spTgt spid="99"/>
                                        </p:tgtEl>
                                        <p:attrNameLst>
                                          <p:attrName>style.visibility</p:attrName>
                                        </p:attrNameLst>
                                      </p:cBhvr>
                                      <p:to>
                                        <p:strVal val="visible"/>
                                      </p:to>
                                    </p:set>
                                    <p:animEffect transition="in" filter="wipe(down)">
                                      <p:cBhvr>
                                        <p:cTn id="28" dur="3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08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62A743"/>
      </a:accent5>
      <a:accent6>
        <a:srgbClr val="62A74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TotalTime>
  <Words>1595</Words>
  <Application>Microsoft Office PowerPoint</Application>
  <PresentationFormat>自訂</PresentationFormat>
  <Paragraphs>222</Paragraphs>
  <Slides>32</Slides>
  <Notes>26</Notes>
  <HiddenSlides>13</HiddenSlides>
  <MMClips>0</MMClips>
  <ScaleCrop>false</ScaleCrop>
  <HeadingPairs>
    <vt:vector size="6" baseType="variant">
      <vt:variant>
        <vt:lpstr>使用字型</vt:lpstr>
      </vt:variant>
      <vt:variant>
        <vt:i4>20</vt:i4>
      </vt:variant>
      <vt:variant>
        <vt:lpstr>佈景主題</vt:lpstr>
      </vt:variant>
      <vt:variant>
        <vt:i4>1</vt:i4>
      </vt:variant>
      <vt:variant>
        <vt:lpstr>投影片標題</vt:lpstr>
      </vt:variant>
      <vt:variant>
        <vt:i4>32</vt:i4>
      </vt:variant>
    </vt:vector>
  </HeadingPairs>
  <TitlesOfParts>
    <vt:vector size="53" baseType="lpstr">
      <vt:lpstr>Arial Unicode MS</vt:lpstr>
      <vt:lpstr>Bebas Neue</vt:lpstr>
      <vt:lpstr>FontAwesome</vt:lpstr>
      <vt:lpstr>Gill Sans</vt:lpstr>
      <vt:lpstr>IrisUPC</vt:lpstr>
      <vt:lpstr>Lato Light</vt:lpstr>
      <vt:lpstr>맑은 고딕</vt:lpstr>
      <vt:lpstr>微软雅黑</vt:lpstr>
      <vt:lpstr>ＭＳ Ｐゴシック</vt:lpstr>
      <vt:lpstr>ＭＳ Ｐゴシック</vt:lpstr>
      <vt:lpstr>Raleway Light</vt:lpstr>
      <vt:lpstr>Roboto Condensed Regular</vt:lpstr>
      <vt:lpstr>Roboto Light</vt:lpstr>
      <vt:lpstr>宋体</vt:lpstr>
      <vt:lpstr>新細明體</vt:lpstr>
      <vt:lpstr>Arial</vt:lpstr>
      <vt:lpstr>Bradley Hand ITC</vt:lpstr>
      <vt:lpstr>Calibri</vt:lpstr>
      <vt:lpstr>Impact</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彥銘 陳</cp:lastModifiedBy>
  <cp:revision>336</cp:revision>
  <dcterms:created xsi:type="dcterms:W3CDTF">2017-06-18T09:47:48Z</dcterms:created>
  <dcterms:modified xsi:type="dcterms:W3CDTF">2020-06-07T04:05:03Z</dcterms:modified>
</cp:coreProperties>
</file>