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9722E2-692C-4269-A3C0-D05134E51A62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2FF704A-74AA-4A6D-8A94-3FAD07FA3FF1}">
      <dgm:prSet phldrT="[Texte]" custT="1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Fédération Française de natation</a:t>
          </a:r>
          <a:endParaRPr lang="fr-FR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E633408-BF4E-4129-8463-102FF45ADA63}" type="parTrans" cxnId="{2BE54B48-9E9D-4AFB-8A53-3BA159531325}">
      <dgm:prSet/>
      <dgm:spPr/>
      <dgm:t>
        <a:bodyPr/>
        <a:lstStyle/>
        <a:p>
          <a:endParaRPr lang="fr-FR"/>
        </a:p>
      </dgm:t>
    </dgm:pt>
    <dgm:pt modelId="{09221BC8-1773-43F6-ACE6-40AB1FC01639}" type="sibTrans" cxnId="{2BE54B48-9E9D-4AFB-8A53-3BA159531325}">
      <dgm:prSet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endParaRPr lang="fr-FR"/>
        </a:p>
      </dgm:t>
    </dgm:pt>
    <dgm:pt modelId="{75E8F09C-0650-4699-9879-61FE9D286649}">
      <dgm:prSet phldrT="[Texte]" custT="1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Centre d’Accession et de Formation</a:t>
          </a:r>
          <a:endParaRPr lang="fr-FR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B6F1F53-419C-4CC1-ADE7-CF6FDC7A4CE6}" type="parTrans" cxnId="{9E391AEA-5799-437F-9A28-11F6C7A4CCF1}">
      <dgm:prSet/>
      <dgm:spPr/>
      <dgm:t>
        <a:bodyPr/>
        <a:lstStyle/>
        <a:p>
          <a:endParaRPr lang="fr-FR"/>
        </a:p>
      </dgm:t>
    </dgm:pt>
    <dgm:pt modelId="{4C5EFFAE-7ADA-42EA-BE00-843DB1B0BE57}" type="sibTrans" cxnId="{9E391AEA-5799-437F-9A28-11F6C7A4CCF1}">
      <dgm:prSet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endParaRPr lang="fr-FR"/>
        </a:p>
      </dgm:t>
    </dgm:pt>
    <dgm:pt modelId="{69CB1D86-CD03-4947-BF54-4DD65543E8B0}">
      <dgm:prSet phldrT="[Texte]" custT="1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Clubs d’excellence </a:t>
          </a:r>
          <a:endParaRPr lang="fr-FR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CB38802-0C7E-4104-83E4-87F4D3D0E1CC}" type="parTrans" cxnId="{10A31589-7950-41AC-A284-F9ADB6448FDD}">
      <dgm:prSet/>
      <dgm:spPr/>
      <dgm:t>
        <a:bodyPr/>
        <a:lstStyle/>
        <a:p>
          <a:endParaRPr lang="fr-FR"/>
        </a:p>
      </dgm:t>
    </dgm:pt>
    <dgm:pt modelId="{A309F71B-4F4D-47D0-A089-D70C1455B86D}" type="sibTrans" cxnId="{10A31589-7950-41AC-A284-F9ADB6448FDD}">
      <dgm:prSet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endParaRPr lang="fr-FR"/>
        </a:p>
      </dgm:t>
    </dgm:pt>
    <dgm:pt modelId="{1D94B7D4-29A3-430A-BC5A-F5F388CCAA3D}" type="pres">
      <dgm:prSet presAssocID="{649722E2-692C-4269-A3C0-D05134E51A62}" presName="Name0" presStyleCnt="0">
        <dgm:presLayoutVars>
          <dgm:dir/>
          <dgm:resizeHandles val="exact"/>
        </dgm:presLayoutVars>
      </dgm:prSet>
      <dgm:spPr/>
    </dgm:pt>
    <dgm:pt modelId="{9C90208E-EB47-45CF-B109-A1D0A5AF7197}" type="pres">
      <dgm:prSet presAssocID="{62FF704A-74AA-4A6D-8A94-3FAD07FA3FF1}" presName="node" presStyleLbl="node1" presStyleIdx="0" presStyleCnt="3" custRadScaleRad="100818" custRadScaleInc="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FAFFBEF-1A5F-414D-9EBA-64D02C06EE6E}" type="pres">
      <dgm:prSet presAssocID="{09221BC8-1773-43F6-ACE6-40AB1FC01639}" presName="sibTrans" presStyleLbl="sibTrans2D1" presStyleIdx="0" presStyleCnt="3" custLinFactNeighborY="0"/>
      <dgm:spPr/>
    </dgm:pt>
    <dgm:pt modelId="{67DFC8D0-D882-40F6-A4BD-9FD32065140E}" type="pres">
      <dgm:prSet presAssocID="{09221BC8-1773-43F6-ACE6-40AB1FC01639}" presName="connectorText" presStyleLbl="sibTrans2D1" presStyleIdx="0" presStyleCnt="3"/>
      <dgm:spPr/>
    </dgm:pt>
    <dgm:pt modelId="{737E7375-FF58-46EA-89FE-295C05EDEA0E}" type="pres">
      <dgm:prSet presAssocID="{75E8F09C-0650-4699-9879-61FE9D286649}" presName="node" presStyleLbl="node1" presStyleIdx="1" presStyleCnt="3">
        <dgm:presLayoutVars>
          <dgm:bulletEnabled val="1"/>
        </dgm:presLayoutVars>
      </dgm:prSet>
      <dgm:spPr/>
    </dgm:pt>
    <dgm:pt modelId="{8D730FCD-BE21-4EB9-9D05-86C4D18955E8}" type="pres">
      <dgm:prSet presAssocID="{4C5EFFAE-7ADA-42EA-BE00-843DB1B0BE57}" presName="sibTrans" presStyleLbl="sibTrans2D1" presStyleIdx="1" presStyleCnt="3"/>
      <dgm:spPr/>
    </dgm:pt>
    <dgm:pt modelId="{2EEEFC69-DAFB-4EBA-A933-6355B34EF18F}" type="pres">
      <dgm:prSet presAssocID="{4C5EFFAE-7ADA-42EA-BE00-843DB1B0BE57}" presName="connectorText" presStyleLbl="sibTrans2D1" presStyleIdx="1" presStyleCnt="3"/>
      <dgm:spPr/>
    </dgm:pt>
    <dgm:pt modelId="{8BEFBB5A-9FBD-49A4-B575-D5D08F263AD4}" type="pres">
      <dgm:prSet presAssocID="{69CB1D86-CD03-4947-BF54-4DD65543E8B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824220C-7823-46B9-AE42-10801E92FEB4}" type="pres">
      <dgm:prSet presAssocID="{A309F71B-4F4D-47D0-A089-D70C1455B86D}" presName="sibTrans" presStyleLbl="sibTrans2D1" presStyleIdx="2" presStyleCnt="3"/>
      <dgm:spPr/>
    </dgm:pt>
    <dgm:pt modelId="{E089314B-6C66-44B9-A6D9-4BBEA8CC4C8B}" type="pres">
      <dgm:prSet presAssocID="{A309F71B-4F4D-47D0-A089-D70C1455B86D}" presName="connectorText" presStyleLbl="sibTrans2D1" presStyleIdx="2" presStyleCnt="3"/>
      <dgm:spPr/>
    </dgm:pt>
  </dgm:ptLst>
  <dgm:cxnLst>
    <dgm:cxn modelId="{EDC1FE39-E7F0-4444-9ECF-1E14026BA947}" type="presOf" srcId="{649722E2-692C-4269-A3C0-D05134E51A62}" destId="{1D94B7D4-29A3-430A-BC5A-F5F388CCAA3D}" srcOrd="0" destOrd="0" presId="urn:microsoft.com/office/officeart/2005/8/layout/cycle7"/>
    <dgm:cxn modelId="{C01809BD-8E75-4A1C-82B7-5172FC8E8589}" type="presOf" srcId="{69CB1D86-CD03-4947-BF54-4DD65543E8B0}" destId="{8BEFBB5A-9FBD-49A4-B575-D5D08F263AD4}" srcOrd="0" destOrd="0" presId="urn:microsoft.com/office/officeart/2005/8/layout/cycle7"/>
    <dgm:cxn modelId="{A38DF6A3-3289-4DCF-A319-560286912E67}" type="presOf" srcId="{A309F71B-4F4D-47D0-A089-D70C1455B86D}" destId="{E089314B-6C66-44B9-A6D9-4BBEA8CC4C8B}" srcOrd="1" destOrd="0" presId="urn:microsoft.com/office/officeart/2005/8/layout/cycle7"/>
    <dgm:cxn modelId="{7B859EAE-1CDF-4EF8-87DC-5B7E2D040BCC}" type="presOf" srcId="{4C5EFFAE-7ADA-42EA-BE00-843DB1B0BE57}" destId="{8D730FCD-BE21-4EB9-9D05-86C4D18955E8}" srcOrd="0" destOrd="0" presId="urn:microsoft.com/office/officeart/2005/8/layout/cycle7"/>
    <dgm:cxn modelId="{CF62635B-0B40-4076-A64E-E16CCA4120F8}" type="presOf" srcId="{62FF704A-74AA-4A6D-8A94-3FAD07FA3FF1}" destId="{9C90208E-EB47-45CF-B109-A1D0A5AF7197}" srcOrd="0" destOrd="0" presId="urn:microsoft.com/office/officeart/2005/8/layout/cycle7"/>
    <dgm:cxn modelId="{9D493FCE-FDBD-4624-BF1B-BD6AA9588654}" type="presOf" srcId="{4C5EFFAE-7ADA-42EA-BE00-843DB1B0BE57}" destId="{2EEEFC69-DAFB-4EBA-A933-6355B34EF18F}" srcOrd="1" destOrd="0" presId="urn:microsoft.com/office/officeart/2005/8/layout/cycle7"/>
    <dgm:cxn modelId="{F9951E65-CDE4-4FF8-A854-D2C0DB61A966}" type="presOf" srcId="{75E8F09C-0650-4699-9879-61FE9D286649}" destId="{737E7375-FF58-46EA-89FE-295C05EDEA0E}" srcOrd="0" destOrd="0" presId="urn:microsoft.com/office/officeart/2005/8/layout/cycle7"/>
    <dgm:cxn modelId="{B84CA90A-6739-4211-BE62-50E6B2F805EA}" type="presOf" srcId="{09221BC8-1773-43F6-ACE6-40AB1FC01639}" destId="{7FAFFBEF-1A5F-414D-9EBA-64D02C06EE6E}" srcOrd="0" destOrd="0" presId="urn:microsoft.com/office/officeart/2005/8/layout/cycle7"/>
    <dgm:cxn modelId="{2BE54B48-9E9D-4AFB-8A53-3BA159531325}" srcId="{649722E2-692C-4269-A3C0-D05134E51A62}" destId="{62FF704A-74AA-4A6D-8A94-3FAD07FA3FF1}" srcOrd="0" destOrd="0" parTransId="{1E633408-BF4E-4129-8463-102FF45ADA63}" sibTransId="{09221BC8-1773-43F6-ACE6-40AB1FC01639}"/>
    <dgm:cxn modelId="{10A31589-7950-41AC-A284-F9ADB6448FDD}" srcId="{649722E2-692C-4269-A3C0-D05134E51A62}" destId="{69CB1D86-CD03-4947-BF54-4DD65543E8B0}" srcOrd="2" destOrd="0" parTransId="{BCB38802-0C7E-4104-83E4-87F4D3D0E1CC}" sibTransId="{A309F71B-4F4D-47D0-A089-D70C1455B86D}"/>
    <dgm:cxn modelId="{9E391AEA-5799-437F-9A28-11F6C7A4CCF1}" srcId="{649722E2-692C-4269-A3C0-D05134E51A62}" destId="{75E8F09C-0650-4699-9879-61FE9D286649}" srcOrd="1" destOrd="0" parTransId="{2B6F1F53-419C-4CC1-ADE7-CF6FDC7A4CE6}" sibTransId="{4C5EFFAE-7ADA-42EA-BE00-843DB1B0BE57}"/>
    <dgm:cxn modelId="{996B386D-1054-4CBD-99A3-650EF56CB0AE}" type="presOf" srcId="{09221BC8-1773-43F6-ACE6-40AB1FC01639}" destId="{67DFC8D0-D882-40F6-A4BD-9FD32065140E}" srcOrd="1" destOrd="0" presId="urn:microsoft.com/office/officeart/2005/8/layout/cycle7"/>
    <dgm:cxn modelId="{55B46770-8BE1-4603-81BF-8C5683B217C3}" type="presOf" srcId="{A309F71B-4F4D-47D0-A089-D70C1455B86D}" destId="{8824220C-7823-46B9-AE42-10801E92FEB4}" srcOrd="0" destOrd="0" presId="urn:microsoft.com/office/officeart/2005/8/layout/cycle7"/>
    <dgm:cxn modelId="{9D9999E8-0D43-4791-B562-F8726C154CCA}" type="presParOf" srcId="{1D94B7D4-29A3-430A-BC5A-F5F388CCAA3D}" destId="{9C90208E-EB47-45CF-B109-A1D0A5AF7197}" srcOrd="0" destOrd="0" presId="urn:microsoft.com/office/officeart/2005/8/layout/cycle7"/>
    <dgm:cxn modelId="{6457CCF1-1D07-42DD-A065-55384A197419}" type="presParOf" srcId="{1D94B7D4-29A3-430A-BC5A-F5F388CCAA3D}" destId="{7FAFFBEF-1A5F-414D-9EBA-64D02C06EE6E}" srcOrd="1" destOrd="0" presId="urn:microsoft.com/office/officeart/2005/8/layout/cycle7"/>
    <dgm:cxn modelId="{54DD7468-3B10-4E69-BEAC-A5833DBAD603}" type="presParOf" srcId="{7FAFFBEF-1A5F-414D-9EBA-64D02C06EE6E}" destId="{67DFC8D0-D882-40F6-A4BD-9FD32065140E}" srcOrd="0" destOrd="0" presId="urn:microsoft.com/office/officeart/2005/8/layout/cycle7"/>
    <dgm:cxn modelId="{24DFD382-A847-4F03-8675-0810F36806F1}" type="presParOf" srcId="{1D94B7D4-29A3-430A-BC5A-F5F388CCAA3D}" destId="{737E7375-FF58-46EA-89FE-295C05EDEA0E}" srcOrd="2" destOrd="0" presId="urn:microsoft.com/office/officeart/2005/8/layout/cycle7"/>
    <dgm:cxn modelId="{C1119C30-BD34-41B5-957E-7368A9F49349}" type="presParOf" srcId="{1D94B7D4-29A3-430A-BC5A-F5F388CCAA3D}" destId="{8D730FCD-BE21-4EB9-9D05-86C4D18955E8}" srcOrd="3" destOrd="0" presId="urn:microsoft.com/office/officeart/2005/8/layout/cycle7"/>
    <dgm:cxn modelId="{F2FDB2C0-2E46-41AB-8BAD-108284B321F8}" type="presParOf" srcId="{8D730FCD-BE21-4EB9-9D05-86C4D18955E8}" destId="{2EEEFC69-DAFB-4EBA-A933-6355B34EF18F}" srcOrd="0" destOrd="0" presId="urn:microsoft.com/office/officeart/2005/8/layout/cycle7"/>
    <dgm:cxn modelId="{C2D00A96-884A-4C2A-A58F-619E9AE6AFB4}" type="presParOf" srcId="{1D94B7D4-29A3-430A-BC5A-F5F388CCAA3D}" destId="{8BEFBB5A-9FBD-49A4-B575-D5D08F263AD4}" srcOrd="4" destOrd="0" presId="urn:microsoft.com/office/officeart/2005/8/layout/cycle7"/>
    <dgm:cxn modelId="{4B8DAB78-750C-49DB-8B12-6B49B237382F}" type="presParOf" srcId="{1D94B7D4-29A3-430A-BC5A-F5F388CCAA3D}" destId="{8824220C-7823-46B9-AE42-10801E92FEB4}" srcOrd="5" destOrd="0" presId="urn:microsoft.com/office/officeart/2005/8/layout/cycle7"/>
    <dgm:cxn modelId="{DC140A37-89BC-4ED9-A67F-88EC9A4EC1B1}" type="presParOf" srcId="{8824220C-7823-46B9-AE42-10801E92FEB4}" destId="{E089314B-6C66-44B9-A6D9-4BBEA8CC4C8B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90208E-EB47-45CF-B109-A1D0A5AF7197}">
      <dsp:nvSpPr>
        <dsp:cNvPr id="0" name=""/>
        <dsp:cNvSpPr/>
      </dsp:nvSpPr>
      <dsp:spPr>
        <a:xfrm>
          <a:off x="2661046" y="0"/>
          <a:ext cx="2805906" cy="1402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Fédération Française de natation</a:t>
          </a:r>
          <a:endParaRPr lang="fr-FR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02137" y="41091"/>
        <a:ext cx="2723724" cy="1320771"/>
      </dsp:txXfrm>
    </dsp:sp>
    <dsp:sp modelId="{7FAFFBEF-1A5F-414D-9EBA-64D02C06EE6E}">
      <dsp:nvSpPr>
        <dsp:cNvPr id="0" name=""/>
        <dsp:cNvSpPr/>
      </dsp:nvSpPr>
      <dsp:spPr>
        <a:xfrm rot="3600583">
          <a:off x="4491365" y="2463030"/>
          <a:ext cx="1461927" cy="491033"/>
        </a:xfrm>
        <a:prstGeom prst="leftRightArrow">
          <a:avLst>
            <a:gd name="adj1" fmla="val 60000"/>
            <a:gd name="adj2" fmla="val 50000"/>
          </a:avLst>
        </a:prstGeom>
        <a:solidFill>
          <a:schemeClr val="tx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300" kern="1200"/>
        </a:p>
      </dsp:txBody>
      <dsp:txXfrm>
        <a:off x="4638675" y="2561237"/>
        <a:ext cx="1167307" cy="294619"/>
      </dsp:txXfrm>
    </dsp:sp>
    <dsp:sp modelId="{737E7375-FF58-46EA-89FE-295C05EDEA0E}">
      <dsp:nvSpPr>
        <dsp:cNvPr id="0" name=""/>
        <dsp:cNvSpPr/>
      </dsp:nvSpPr>
      <dsp:spPr>
        <a:xfrm>
          <a:off x="4977704" y="4014141"/>
          <a:ext cx="2805906" cy="1402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Centre d’Accession et de Formation</a:t>
          </a:r>
          <a:endParaRPr lang="fr-FR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18795" y="4055232"/>
        <a:ext cx="2723724" cy="1320771"/>
      </dsp:txXfrm>
    </dsp:sp>
    <dsp:sp modelId="{8D730FCD-BE21-4EB9-9D05-86C4D18955E8}">
      <dsp:nvSpPr>
        <dsp:cNvPr id="0" name=""/>
        <dsp:cNvSpPr/>
      </dsp:nvSpPr>
      <dsp:spPr>
        <a:xfrm rot="10800000">
          <a:off x="3333036" y="4470101"/>
          <a:ext cx="1461927" cy="491033"/>
        </a:xfrm>
        <a:prstGeom prst="leftRightArrow">
          <a:avLst>
            <a:gd name="adj1" fmla="val 60000"/>
            <a:gd name="adj2" fmla="val 50000"/>
          </a:avLst>
        </a:prstGeom>
        <a:solidFill>
          <a:schemeClr val="tx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300" kern="1200"/>
        </a:p>
      </dsp:txBody>
      <dsp:txXfrm rot="10800000">
        <a:off x="3480346" y="4568308"/>
        <a:ext cx="1167307" cy="294619"/>
      </dsp:txXfrm>
    </dsp:sp>
    <dsp:sp modelId="{8BEFBB5A-9FBD-49A4-B575-D5D08F263AD4}">
      <dsp:nvSpPr>
        <dsp:cNvPr id="0" name=""/>
        <dsp:cNvSpPr/>
      </dsp:nvSpPr>
      <dsp:spPr>
        <a:xfrm>
          <a:off x="344389" y="4014141"/>
          <a:ext cx="2805906" cy="1402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Clubs d’excellence </a:t>
          </a:r>
          <a:endParaRPr lang="fr-FR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5480" y="4055232"/>
        <a:ext cx="2723724" cy="1320771"/>
      </dsp:txXfrm>
    </dsp:sp>
    <dsp:sp modelId="{8824220C-7823-46B9-AE42-10801E92FEB4}">
      <dsp:nvSpPr>
        <dsp:cNvPr id="0" name=""/>
        <dsp:cNvSpPr/>
      </dsp:nvSpPr>
      <dsp:spPr>
        <a:xfrm rot="17999417">
          <a:off x="2174707" y="2463030"/>
          <a:ext cx="1461927" cy="491033"/>
        </a:xfrm>
        <a:prstGeom prst="leftRightArrow">
          <a:avLst>
            <a:gd name="adj1" fmla="val 60000"/>
            <a:gd name="adj2" fmla="val 50000"/>
          </a:avLst>
        </a:prstGeom>
        <a:solidFill>
          <a:schemeClr val="tx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300" kern="1200"/>
        </a:p>
      </dsp:txBody>
      <dsp:txXfrm>
        <a:off x="2322017" y="2561237"/>
        <a:ext cx="1167307" cy="2946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20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933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35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4240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50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387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723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162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4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194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91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309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81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16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04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806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382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159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7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78000"/>
                <a:lumOff val="22000"/>
                <a:alpha val="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File:Office room icon.svg - Wikimedia Common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120" y="2871893"/>
            <a:ext cx="1402080" cy="1402080"/>
          </a:xfrm>
          <a:prstGeom prst="rect">
            <a:avLst/>
          </a:prstGeom>
        </p:spPr>
      </p:pic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511465033"/>
              </p:ext>
            </p:extLst>
          </p:nvPr>
        </p:nvGraphicFramePr>
        <p:xfrm>
          <a:off x="2067560" y="24384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Image 7" descr="File:TK email icon.svg - Wikimedia Commons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844" y="2152073"/>
            <a:ext cx="885113" cy="885113"/>
          </a:xfrm>
          <a:prstGeom prst="rect">
            <a:avLst/>
          </a:prstGeom>
        </p:spPr>
      </p:pic>
      <p:pic>
        <p:nvPicPr>
          <p:cNvPr id="9" name="Image 8" descr="File:Telephone receiver.svg - Wikimedia Common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787" y="440151"/>
            <a:ext cx="776700" cy="77670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9014229" y="6094021"/>
            <a:ext cx="303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27 CAF en natation course répartis sur toute la France</a:t>
            </a: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28073" y="336002"/>
            <a:ext cx="2660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Directeur Du Haut Niveau à la Fédération Française de Natation </a:t>
            </a: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3383742" y="607862"/>
            <a:ext cx="1243676" cy="220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 flipV="1">
            <a:off x="10021455" y="5061527"/>
            <a:ext cx="434109" cy="942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808874" y="1274617"/>
            <a:ext cx="2632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Responsable du suivi socio professionnel (2 personnes)</a:t>
            </a: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Connecteur droit avec flèche 23"/>
          <p:cNvCxnSpPr/>
          <p:nvPr/>
        </p:nvCxnSpPr>
        <p:spPr>
          <a:xfrm flipV="1">
            <a:off x="3383742" y="1385455"/>
            <a:ext cx="1243676" cy="150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-273858" y="6077902"/>
            <a:ext cx="3657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Ayant eu des athlètes qualifiés lors des différents championnats de France                          (390 pour l’année 2019-2020)</a:t>
            </a: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Connecteur droit avec flèche 29"/>
          <p:cNvCxnSpPr>
            <a:stCxn id="28" idx="0"/>
          </p:cNvCxnSpPr>
          <p:nvPr/>
        </p:nvCxnSpPr>
        <p:spPr>
          <a:xfrm flipV="1">
            <a:off x="1554942" y="5061528"/>
            <a:ext cx="698731" cy="1016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 31" descr="Datei:Microsoft Excel Logo.svg – Wikipedia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53" y="2871893"/>
            <a:ext cx="620221" cy="620221"/>
          </a:xfrm>
          <a:prstGeom prst="rect">
            <a:avLst/>
          </a:prstGeom>
        </p:spPr>
      </p:pic>
      <p:sp>
        <p:nvSpPr>
          <p:cNvPr id="33" name="ZoneTexte 32"/>
          <p:cNvSpPr txBox="1"/>
          <p:nvPr/>
        </p:nvSpPr>
        <p:spPr>
          <a:xfrm>
            <a:off x="9319491" y="243840"/>
            <a:ext cx="25954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Contact des structures afin d’avoir les informations sur les aménagements mis en place pour les athlètes</a:t>
            </a:r>
            <a:endParaRPr lang="fr-FR" sz="1400" dirty="0"/>
          </a:p>
        </p:txBody>
      </p:sp>
      <p:sp>
        <p:nvSpPr>
          <p:cNvPr id="34" name="ZoneTexte 33"/>
          <p:cNvSpPr txBox="1"/>
          <p:nvPr/>
        </p:nvSpPr>
        <p:spPr>
          <a:xfrm>
            <a:off x="8282787" y="2152073"/>
            <a:ext cx="24976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Envoie de mail pour plus de renseignements et demande de document et relance effectuer. </a:t>
            </a:r>
          </a:p>
          <a:p>
            <a:pPr algn="ctr"/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 pour un suivi lors de mon stage</a:t>
            </a: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1522614" y="2673128"/>
            <a:ext cx="24829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Réalisation d’un outil utilisable par tous recensant les données récoltés reçu via les ressources par mail et téléphone </a:t>
            </a: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23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onds dans l’eau">
  <a:themeElements>
    <a:clrScheme name="Ronds dans l’eau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Ronds dans l’eau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onds dans l’eau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TM04033925[[fn=Ronds dans l’eau]]</Template>
  <TotalTime>98</TotalTime>
  <Words>114</Words>
  <Application>Microsoft Office PowerPoint</Application>
  <PresentationFormat>Grand écran</PresentationFormat>
  <Paragraphs>11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Times New Roman</vt:lpstr>
      <vt:lpstr>Tw Cen MT</vt:lpstr>
      <vt:lpstr>Ronds dans l’eau</vt:lpstr>
      <vt:lpstr>Présentation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Amandine .</dc:creator>
  <cp:lastModifiedBy>Amandine .</cp:lastModifiedBy>
  <cp:revision>5</cp:revision>
  <dcterms:created xsi:type="dcterms:W3CDTF">2020-02-24T10:21:56Z</dcterms:created>
  <dcterms:modified xsi:type="dcterms:W3CDTF">2020-02-24T12:00:13Z</dcterms:modified>
</cp:coreProperties>
</file>