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B9B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7" autoAdjust="0"/>
    <p:restoredTop sz="94660"/>
  </p:normalViewPr>
  <p:slideViewPr>
    <p:cSldViewPr snapToGrid="0">
      <p:cViewPr varScale="1">
        <p:scale>
          <a:sx n="112" d="100"/>
          <a:sy n="112" d="100"/>
        </p:scale>
        <p:origin x="7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97BB620B-166D-4463-B159-692C96EB3212}" type="datetimeFigureOut">
              <a:rPr lang="en-GB" smtClean="0"/>
              <a:t>21/03/2020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1C124F4-F2D9-4F1F-B122-403773897990}" type="slidenum">
              <a:rPr lang="en-GB" smtClean="0"/>
              <a:t>‹#›</a:t>
            </a:fld>
            <a:endParaRPr lang="en-GB"/>
          </a:p>
        </p:txBody>
      </p:sp>
    </p:spTree>
    <p:extLst>
      <p:ext uri="{BB962C8B-B14F-4D97-AF65-F5344CB8AC3E}">
        <p14:creationId xmlns:p14="http://schemas.microsoft.com/office/powerpoint/2010/main" val="32709446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97BB620B-166D-4463-B159-692C96EB3212}" type="datetimeFigureOut">
              <a:rPr lang="en-GB" smtClean="0"/>
              <a:t>21/03/2020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1C124F4-F2D9-4F1F-B122-403773897990}" type="slidenum">
              <a:rPr lang="en-GB" smtClean="0"/>
              <a:t>‹#›</a:t>
            </a:fld>
            <a:endParaRPr lang="en-GB"/>
          </a:p>
        </p:txBody>
      </p:sp>
    </p:spTree>
    <p:extLst>
      <p:ext uri="{BB962C8B-B14F-4D97-AF65-F5344CB8AC3E}">
        <p14:creationId xmlns:p14="http://schemas.microsoft.com/office/powerpoint/2010/main" val="20579827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97BB620B-166D-4463-B159-692C96EB3212}" type="datetimeFigureOut">
              <a:rPr lang="en-GB" smtClean="0"/>
              <a:t>21/03/2020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1C124F4-F2D9-4F1F-B122-403773897990}" type="slidenum">
              <a:rPr lang="en-GB" smtClean="0"/>
              <a:t>‹#›</a:t>
            </a:fld>
            <a:endParaRPr lang="en-GB"/>
          </a:p>
        </p:txBody>
      </p:sp>
    </p:spTree>
    <p:extLst>
      <p:ext uri="{BB962C8B-B14F-4D97-AF65-F5344CB8AC3E}">
        <p14:creationId xmlns:p14="http://schemas.microsoft.com/office/powerpoint/2010/main" val="2422852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97BB620B-166D-4463-B159-692C96EB3212}" type="datetimeFigureOut">
              <a:rPr lang="en-GB" smtClean="0"/>
              <a:t>21/03/2020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1C124F4-F2D9-4F1F-B122-403773897990}" type="slidenum">
              <a:rPr lang="en-GB" smtClean="0"/>
              <a:t>‹#›</a:t>
            </a:fld>
            <a:endParaRPr lang="en-GB"/>
          </a:p>
        </p:txBody>
      </p:sp>
    </p:spTree>
    <p:extLst>
      <p:ext uri="{BB962C8B-B14F-4D97-AF65-F5344CB8AC3E}">
        <p14:creationId xmlns:p14="http://schemas.microsoft.com/office/powerpoint/2010/main" val="24445404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BB620B-166D-4463-B159-692C96EB3212}" type="datetimeFigureOut">
              <a:rPr lang="en-GB" smtClean="0"/>
              <a:t>21/03/2020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1C124F4-F2D9-4F1F-B122-403773897990}" type="slidenum">
              <a:rPr lang="en-GB" smtClean="0"/>
              <a:t>‹#›</a:t>
            </a:fld>
            <a:endParaRPr lang="en-GB"/>
          </a:p>
        </p:txBody>
      </p:sp>
    </p:spTree>
    <p:extLst>
      <p:ext uri="{BB962C8B-B14F-4D97-AF65-F5344CB8AC3E}">
        <p14:creationId xmlns:p14="http://schemas.microsoft.com/office/powerpoint/2010/main" val="4627805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97BB620B-166D-4463-B159-692C96EB3212}" type="datetimeFigureOut">
              <a:rPr lang="en-GB" smtClean="0"/>
              <a:t>21/03/2020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1C124F4-F2D9-4F1F-B122-403773897990}" type="slidenum">
              <a:rPr lang="en-GB" smtClean="0"/>
              <a:t>‹#›</a:t>
            </a:fld>
            <a:endParaRPr lang="en-GB"/>
          </a:p>
        </p:txBody>
      </p:sp>
    </p:spTree>
    <p:extLst>
      <p:ext uri="{BB962C8B-B14F-4D97-AF65-F5344CB8AC3E}">
        <p14:creationId xmlns:p14="http://schemas.microsoft.com/office/powerpoint/2010/main" val="23175865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97BB620B-166D-4463-B159-692C96EB3212}" type="datetimeFigureOut">
              <a:rPr lang="en-GB" smtClean="0"/>
              <a:t>21/03/2020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B1C124F4-F2D9-4F1F-B122-403773897990}" type="slidenum">
              <a:rPr lang="en-GB" smtClean="0"/>
              <a:t>‹#›</a:t>
            </a:fld>
            <a:endParaRPr lang="en-GB"/>
          </a:p>
        </p:txBody>
      </p:sp>
    </p:spTree>
    <p:extLst>
      <p:ext uri="{BB962C8B-B14F-4D97-AF65-F5344CB8AC3E}">
        <p14:creationId xmlns:p14="http://schemas.microsoft.com/office/powerpoint/2010/main" val="11202547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97BB620B-166D-4463-B159-692C96EB3212}" type="datetimeFigureOut">
              <a:rPr lang="en-GB" smtClean="0"/>
              <a:t>21/03/2020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B1C124F4-F2D9-4F1F-B122-403773897990}" type="slidenum">
              <a:rPr lang="en-GB" smtClean="0"/>
              <a:t>‹#›</a:t>
            </a:fld>
            <a:endParaRPr lang="en-GB"/>
          </a:p>
        </p:txBody>
      </p:sp>
    </p:spTree>
    <p:extLst>
      <p:ext uri="{BB962C8B-B14F-4D97-AF65-F5344CB8AC3E}">
        <p14:creationId xmlns:p14="http://schemas.microsoft.com/office/powerpoint/2010/main" val="40402550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7BB620B-166D-4463-B159-692C96EB3212}" type="datetimeFigureOut">
              <a:rPr lang="en-GB" smtClean="0"/>
              <a:t>21/03/2020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B1C124F4-F2D9-4F1F-B122-403773897990}" type="slidenum">
              <a:rPr lang="en-GB" smtClean="0"/>
              <a:t>‹#›</a:t>
            </a:fld>
            <a:endParaRPr lang="en-GB"/>
          </a:p>
        </p:txBody>
      </p:sp>
    </p:spTree>
    <p:extLst>
      <p:ext uri="{BB962C8B-B14F-4D97-AF65-F5344CB8AC3E}">
        <p14:creationId xmlns:p14="http://schemas.microsoft.com/office/powerpoint/2010/main" val="18299219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7BB620B-166D-4463-B159-692C96EB3212}" type="datetimeFigureOut">
              <a:rPr lang="en-GB" smtClean="0"/>
              <a:t>21/03/2020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1C124F4-F2D9-4F1F-B122-403773897990}" type="slidenum">
              <a:rPr lang="en-GB" smtClean="0"/>
              <a:t>‹#›</a:t>
            </a:fld>
            <a:endParaRPr lang="en-GB"/>
          </a:p>
        </p:txBody>
      </p:sp>
    </p:spTree>
    <p:extLst>
      <p:ext uri="{BB962C8B-B14F-4D97-AF65-F5344CB8AC3E}">
        <p14:creationId xmlns:p14="http://schemas.microsoft.com/office/powerpoint/2010/main" val="25099795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7BB620B-166D-4463-B159-692C96EB3212}" type="datetimeFigureOut">
              <a:rPr lang="en-GB" smtClean="0"/>
              <a:t>21/03/2020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1C124F4-F2D9-4F1F-B122-403773897990}" type="slidenum">
              <a:rPr lang="en-GB" smtClean="0"/>
              <a:t>‹#›</a:t>
            </a:fld>
            <a:endParaRPr lang="en-GB"/>
          </a:p>
        </p:txBody>
      </p:sp>
    </p:spTree>
    <p:extLst>
      <p:ext uri="{BB962C8B-B14F-4D97-AF65-F5344CB8AC3E}">
        <p14:creationId xmlns:p14="http://schemas.microsoft.com/office/powerpoint/2010/main" val="508984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BB620B-166D-4463-B159-692C96EB3212}" type="datetimeFigureOut">
              <a:rPr lang="en-GB" smtClean="0"/>
              <a:t>21/03/2020</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C124F4-F2D9-4F1F-B122-403773897990}" type="slidenum">
              <a:rPr lang="en-GB" smtClean="0"/>
              <a:t>‹#›</a:t>
            </a:fld>
            <a:endParaRPr lang="en-GB"/>
          </a:p>
        </p:txBody>
      </p:sp>
    </p:spTree>
    <p:extLst>
      <p:ext uri="{BB962C8B-B14F-4D97-AF65-F5344CB8AC3E}">
        <p14:creationId xmlns:p14="http://schemas.microsoft.com/office/powerpoint/2010/main" val="31998325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4" name="Rectangle 3"/>
          <p:cNvSpPr/>
          <p:nvPr/>
        </p:nvSpPr>
        <p:spPr>
          <a:xfrm>
            <a:off x="0" y="-1"/>
            <a:ext cx="12192000" cy="775855"/>
          </a:xfrm>
          <a:prstGeom prst="rect">
            <a:avLst/>
          </a:prstGeom>
          <a:solidFill>
            <a:schemeClr val="bg2">
              <a:lumMod val="5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ectangle 4"/>
          <p:cNvSpPr/>
          <p:nvPr/>
        </p:nvSpPr>
        <p:spPr>
          <a:xfrm>
            <a:off x="0" y="0"/>
            <a:ext cx="1454727" cy="7758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Home</a:t>
            </a:r>
          </a:p>
        </p:txBody>
      </p:sp>
      <p:sp>
        <p:nvSpPr>
          <p:cNvPr id="6" name="Rectangle 5"/>
          <p:cNvSpPr/>
          <p:nvPr/>
        </p:nvSpPr>
        <p:spPr>
          <a:xfrm>
            <a:off x="1454727" y="0"/>
            <a:ext cx="1454727" cy="775854"/>
          </a:xfrm>
          <a:prstGeom prst="rect">
            <a:avLst/>
          </a:prstGeom>
          <a:no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Desktop components</a:t>
            </a:r>
          </a:p>
        </p:txBody>
      </p:sp>
      <p:sp>
        <p:nvSpPr>
          <p:cNvPr id="8" name="Rectangle 7"/>
          <p:cNvSpPr/>
          <p:nvPr/>
        </p:nvSpPr>
        <p:spPr>
          <a:xfrm>
            <a:off x="2909454" y="0"/>
            <a:ext cx="1454727" cy="775854"/>
          </a:xfrm>
          <a:prstGeom prst="rect">
            <a:avLst/>
          </a:prstGeom>
          <a:no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Laptop components</a:t>
            </a:r>
          </a:p>
        </p:txBody>
      </p:sp>
      <p:sp>
        <p:nvSpPr>
          <p:cNvPr id="9" name="Rectangle 8"/>
          <p:cNvSpPr/>
          <p:nvPr/>
        </p:nvSpPr>
        <p:spPr>
          <a:xfrm>
            <a:off x="4139045" y="0"/>
            <a:ext cx="1454727" cy="775854"/>
          </a:xfrm>
          <a:prstGeom prst="rect">
            <a:avLst/>
          </a:prstGeom>
          <a:no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Tools </a:t>
            </a:r>
          </a:p>
        </p:txBody>
      </p:sp>
      <p:sp>
        <p:nvSpPr>
          <p:cNvPr id="10" name="Rectangle 9"/>
          <p:cNvSpPr/>
          <p:nvPr/>
        </p:nvSpPr>
        <p:spPr>
          <a:xfrm>
            <a:off x="5216236" y="-2"/>
            <a:ext cx="1454727" cy="775854"/>
          </a:xfrm>
          <a:prstGeom prst="rect">
            <a:avLst/>
          </a:prstGeom>
          <a:no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About us  </a:t>
            </a:r>
          </a:p>
        </p:txBody>
      </p:sp>
      <p:sp>
        <p:nvSpPr>
          <p:cNvPr id="11" name="Rectangle 10"/>
          <p:cNvSpPr/>
          <p:nvPr/>
        </p:nvSpPr>
        <p:spPr>
          <a:xfrm>
            <a:off x="6397336" y="-4"/>
            <a:ext cx="1454727" cy="775854"/>
          </a:xfrm>
          <a:prstGeom prst="rect">
            <a:avLst/>
          </a:prstGeom>
          <a:no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Login/cart</a:t>
            </a:r>
          </a:p>
        </p:txBody>
      </p:sp>
      <p:sp>
        <p:nvSpPr>
          <p:cNvPr id="12" name="Rectangle 11"/>
          <p:cNvSpPr/>
          <p:nvPr/>
        </p:nvSpPr>
        <p:spPr>
          <a:xfrm>
            <a:off x="3297381" y="1122218"/>
            <a:ext cx="5091545" cy="47105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i="1" dirty="0"/>
              <a:t>Welcome to the tech market </a:t>
            </a:r>
          </a:p>
        </p:txBody>
      </p:sp>
      <p:pic>
        <p:nvPicPr>
          <p:cNvPr id="13" name="Picture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86098" y="1750435"/>
            <a:ext cx="5715002" cy="2678907"/>
          </a:xfrm>
          <a:prstGeom prst="rect">
            <a:avLst/>
          </a:prstGeom>
        </p:spPr>
      </p:pic>
      <p:sp>
        <p:nvSpPr>
          <p:cNvPr id="15" name="TextBox 14"/>
          <p:cNvSpPr txBox="1"/>
          <p:nvPr/>
        </p:nvSpPr>
        <p:spPr>
          <a:xfrm>
            <a:off x="8801100" y="2905222"/>
            <a:ext cx="741217" cy="369332"/>
          </a:xfrm>
          <a:prstGeom prst="rect">
            <a:avLst/>
          </a:prstGeom>
          <a:noFill/>
        </p:spPr>
        <p:txBody>
          <a:bodyPr wrap="square" rtlCol="0">
            <a:spAutoFit/>
          </a:bodyPr>
          <a:lstStyle/>
          <a:p>
            <a:r>
              <a:rPr lang="en-GB" dirty="0">
                <a:solidFill>
                  <a:schemeClr val="bg1"/>
                </a:solidFill>
              </a:rPr>
              <a:t>&gt;</a:t>
            </a:r>
          </a:p>
        </p:txBody>
      </p:sp>
      <p:sp>
        <p:nvSpPr>
          <p:cNvPr id="16" name="TextBox 15"/>
          <p:cNvSpPr txBox="1"/>
          <p:nvPr/>
        </p:nvSpPr>
        <p:spPr>
          <a:xfrm>
            <a:off x="2715489" y="2910103"/>
            <a:ext cx="741217" cy="369332"/>
          </a:xfrm>
          <a:prstGeom prst="rect">
            <a:avLst/>
          </a:prstGeom>
          <a:noFill/>
        </p:spPr>
        <p:txBody>
          <a:bodyPr wrap="square" rtlCol="0">
            <a:spAutoFit/>
          </a:bodyPr>
          <a:lstStyle/>
          <a:p>
            <a:r>
              <a:rPr lang="en-GB" dirty="0">
                <a:solidFill>
                  <a:schemeClr val="bg1"/>
                </a:solidFill>
              </a:rPr>
              <a:t>&lt;</a:t>
            </a:r>
          </a:p>
        </p:txBody>
      </p:sp>
      <p:sp>
        <p:nvSpPr>
          <p:cNvPr id="17" name="TextBox 16"/>
          <p:cNvSpPr txBox="1"/>
          <p:nvPr/>
        </p:nvSpPr>
        <p:spPr>
          <a:xfrm>
            <a:off x="1697181" y="5103674"/>
            <a:ext cx="8492836" cy="1754326"/>
          </a:xfrm>
          <a:prstGeom prst="rect">
            <a:avLst/>
          </a:prstGeom>
          <a:noFill/>
        </p:spPr>
        <p:txBody>
          <a:bodyPr wrap="square" rtlCol="0">
            <a:spAutoFit/>
          </a:bodyPr>
          <a:lstStyle/>
          <a:p>
            <a:pPr algn="ctr"/>
            <a:r>
              <a:rPr lang="en-GB" sz="3600" b="1" dirty="0">
                <a:solidFill>
                  <a:schemeClr val="bg1"/>
                </a:solidFill>
              </a:rPr>
              <a:t>Here at the tech market, we sell the best components, for the cheapest of prices</a:t>
            </a:r>
          </a:p>
          <a:p>
            <a:pPr algn="ctr"/>
            <a:r>
              <a:rPr lang="en-GB" sz="3600" b="1" dirty="0">
                <a:solidFill>
                  <a:schemeClr val="bg1"/>
                </a:solidFill>
              </a:rPr>
              <a:t>V</a:t>
            </a:r>
          </a:p>
        </p:txBody>
      </p:sp>
    </p:spTree>
    <p:extLst>
      <p:ext uri="{BB962C8B-B14F-4D97-AF65-F5344CB8AC3E}">
        <p14:creationId xmlns:p14="http://schemas.microsoft.com/office/powerpoint/2010/main" val="16898546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4" name="Rectangle 3"/>
          <p:cNvSpPr/>
          <p:nvPr/>
        </p:nvSpPr>
        <p:spPr>
          <a:xfrm>
            <a:off x="0" y="-1"/>
            <a:ext cx="12192000" cy="775855"/>
          </a:xfrm>
          <a:prstGeom prst="rect">
            <a:avLst/>
          </a:prstGeom>
          <a:solidFill>
            <a:schemeClr val="bg2">
              <a:lumMod val="5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ectangle 4"/>
          <p:cNvSpPr/>
          <p:nvPr/>
        </p:nvSpPr>
        <p:spPr>
          <a:xfrm>
            <a:off x="0" y="0"/>
            <a:ext cx="1454727" cy="7758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Home</a:t>
            </a:r>
          </a:p>
        </p:txBody>
      </p:sp>
      <p:sp>
        <p:nvSpPr>
          <p:cNvPr id="6" name="Rectangle 5"/>
          <p:cNvSpPr/>
          <p:nvPr/>
        </p:nvSpPr>
        <p:spPr>
          <a:xfrm>
            <a:off x="1454727" y="0"/>
            <a:ext cx="1454727" cy="775854"/>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Desktop components</a:t>
            </a:r>
          </a:p>
        </p:txBody>
      </p:sp>
      <p:sp>
        <p:nvSpPr>
          <p:cNvPr id="8" name="Rectangle 7"/>
          <p:cNvSpPr/>
          <p:nvPr/>
        </p:nvSpPr>
        <p:spPr>
          <a:xfrm>
            <a:off x="2909454" y="0"/>
            <a:ext cx="1454727" cy="775854"/>
          </a:xfrm>
          <a:prstGeom prst="rect">
            <a:avLst/>
          </a:prstGeom>
          <a:no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Laptop components</a:t>
            </a:r>
          </a:p>
        </p:txBody>
      </p:sp>
      <p:sp>
        <p:nvSpPr>
          <p:cNvPr id="9" name="Rectangle 8"/>
          <p:cNvSpPr/>
          <p:nvPr/>
        </p:nvSpPr>
        <p:spPr>
          <a:xfrm>
            <a:off x="4139045" y="0"/>
            <a:ext cx="1454727" cy="775854"/>
          </a:xfrm>
          <a:prstGeom prst="rect">
            <a:avLst/>
          </a:prstGeom>
          <a:no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Tools </a:t>
            </a:r>
          </a:p>
        </p:txBody>
      </p:sp>
      <p:sp>
        <p:nvSpPr>
          <p:cNvPr id="10" name="Rectangle 9"/>
          <p:cNvSpPr/>
          <p:nvPr/>
        </p:nvSpPr>
        <p:spPr>
          <a:xfrm>
            <a:off x="5216236" y="-2"/>
            <a:ext cx="1454727" cy="775854"/>
          </a:xfrm>
          <a:prstGeom prst="rect">
            <a:avLst/>
          </a:prstGeom>
          <a:no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About us  </a:t>
            </a:r>
          </a:p>
        </p:txBody>
      </p:sp>
      <p:sp>
        <p:nvSpPr>
          <p:cNvPr id="11" name="Rectangle 10"/>
          <p:cNvSpPr/>
          <p:nvPr/>
        </p:nvSpPr>
        <p:spPr>
          <a:xfrm>
            <a:off x="6397336" y="-4"/>
            <a:ext cx="1454727" cy="775854"/>
          </a:xfrm>
          <a:prstGeom prst="rect">
            <a:avLst/>
          </a:prstGeom>
          <a:no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Login/cart</a:t>
            </a:r>
          </a:p>
        </p:txBody>
      </p:sp>
      <p:sp>
        <p:nvSpPr>
          <p:cNvPr id="2" name="Rectangle 1"/>
          <p:cNvSpPr/>
          <p:nvPr/>
        </p:nvSpPr>
        <p:spPr>
          <a:xfrm>
            <a:off x="214744" y="1607126"/>
            <a:ext cx="3713018" cy="13993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video</a:t>
            </a:r>
          </a:p>
        </p:txBody>
      </p:sp>
      <p:sp>
        <p:nvSpPr>
          <p:cNvPr id="18" name="Rectangle 17"/>
          <p:cNvSpPr/>
          <p:nvPr/>
        </p:nvSpPr>
        <p:spPr>
          <a:xfrm>
            <a:off x="4364181" y="1607126"/>
            <a:ext cx="3713018" cy="13993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video</a:t>
            </a:r>
          </a:p>
        </p:txBody>
      </p:sp>
      <p:sp>
        <p:nvSpPr>
          <p:cNvPr id="19" name="Rectangle 18"/>
          <p:cNvSpPr/>
          <p:nvPr/>
        </p:nvSpPr>
        <p:spPr>
          <a:xfrm>
            <a:off x="8478982" y="1607126"/>
            <a:ext cx="3713018" cy="13993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video</a:t>
            </a:r>
          </a:p>
        </p:txBody>
      </p:sp>
      <p:sp>
        <p:nvSpPr>
          <p:cNvPr id="3" name="TextBox 2"/>
          <p:cNvSpPr txBox="1"/>
          <p:nvPr/>
        </p:nvSpPr>
        <p:spPr>
          <a:xfrm>
            <a:off x="415637" y="3537649"/>
            <a:ext cx="8188036" cy="369332"/>
          </a:xfrm>
          <a:prstGeom prst="rect">
            <a:avLst/>
          </a:prstGeom>
          <a:noFill/>
        </p:spPr>
        <p:txBody>
          <a:bodyPr wrap="square" rtlCol="0">
            <a:spAutoFit/>
          </a:bodyPr>
          <a:lstStyle/>
          <a:p>
            <a:r>
              <a:rPr lang="en-GB" dirty="0"/>
              <a:t>-----------------------------------------------------------------------------------------------------------</a:t>
            </a:r>
          </a:p>
        </p:txBody>
      </p:sp>
      <p:sp>
        <p:nvSpPr>
          <p:cNvPr id="7" name="Rectangle 6"/>
          <p:cNvSpPr/>
          <p:nvPr/>
        </p:nvSpPr>
        <p:spPr>
          <a:xfrm>
            <a:off x="2653144" y="4694503"/>
            <a:ext cx="1967345" cy="21474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Product</a:t>
            </a:r>
          </a:p>
        </p:txBody>
      </p:sp>
      <p:sp>
        <p:nvSpPr>
          <p:cNvPr id="20" name="Rectangle 19"/>
          <p:cNvSpPr/>
          <p:nvPr/>
        </p:nvSpPr>
        <p:spPr>
          <a:xfrm>
            <a:off x="5112327" y="4710545"/>
            <a:ext cx="1967345" cy="21474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Product</a:t>
            </a:r>
          </a:p>
        </p:txBody>
      </p:sp>
      <p:sp>
        <p:nvSpPr>
          <p:cNvPr id="21" name="Rectangle 20"/>
          <p:cNvSpPr/>
          <p:nvPr/>
        </p:nvSpPr>
        <p:spPr>
          <a:xfrm>
            <a:off x="7831279" y="4694502"/>
            <a:ext cx="1967345" cy="21474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Product</a:t>
            </a:r>
          </a:p>
        </p:txBody>
      </p:sp>
    </p:spTree>
    <p:extLst>
      <p:ext uri="{BB962C8B-B14F-4D97-AF65-F5344CB8AC3E}">
        <p14:creationId xmlns:p14="http://schemas.microsoft.com/office/powerpoint/2010/main" val="28013761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4" name="Rectangle 3"/>
          <p:cNvSpPr/>
          <p:nvPr/>
        </p:nvSpPr>
        <p:spPr>
          <a:xfrm>
            <a:off x="0" y="-1"/>
            <a:ext cx="12192000" cy="775855"/>
          </a:xfrm>
          <a:prstGeom prst="rect">
            <a:avLst/>
          </a:prstGeom>
          <a:solidFill>
            <a:schemeClr val="bg2">
              <a:lumMod val="5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ectangle 4"/>
          <p:cNvSpPr/>
          <p:nvPr/>
        </p:nvSpPr>
        <p:spPr>
          <a:xfrm>
            <a:off x="0" y="0"/>
            <a:ext cx="1454727" cy="7758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Home</a:t>
            </a:r>
          </a:p>
        </p:txBody>
      </p:sp>
      <p:sp>
        <p:nvSpPr>
          <p:cNvPr id="6" name="Rectangle 5"/>
          <p:cNvSpPr/>
          <p:nvPr/>
        </p:nvSpPr>
        <p:spPr>
          <a:xfrm>
            <a:off x="1454727" y="0"/>
            <a:ext cx="1454727" cy="7758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Desktop components</a:t>
            </a:r>
          </a:p>
        </p:txBody>
      </p:sp>
      <p:sp>
        <p:nvSpPr>
          <p:cNvPr id="8" name="Rectangle 7"/>
          <p:cNvSpPr/>
          <p:nvPr/>
        </p:nvSpPr>
        <p:spPr>
          <a:xfrm>
            <a:off x="2909454" y="0"/>
            <a:ext cx="1454727" cy="775854"/>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Laptop components</a:t>
            </a:r>
          </a:p>
        </p:txBody>
      </p:sp>
      <p:sp>
        <p:nvSpPr>
          <p:cNvPr id="9" name="Rectangle 8"/>
          <p:cNvSpPr/>
          <p:nvPr/>
        </p:nvSpPr>
        <p:spPr>
          <a:xfrm>
            <a:off x="4364182" y="0"/>
            <a:ext cx="1181100" cy="775854"/>
          </a:xfrm>
          <a:prstGeom prst="rect">
            <a:avLst/>
          </a:prstGeom>
          <a:no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Tools </a:t>
            </a:r>
          </a:p>
        </p:txBody>
      </p:sp>
      <p:sp>
        <p:nvSpPr>
          <p:cNvPr id="10" name="Rectangle 9"/>
          <p:cNvSpPr/>
          <p:nvPr/>
        </p:nvSpPr>
        <p:spPr>
          <a:xfrm>
            <a:off x="5216236" y="-2"/>
            <a:ext cx="1454727" cy="775854"/>
          </a:xfrm>
          <a:prstGeom prst="rect">
            <a:avLst/>
          </a:prstGeom>
          <a:no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About us  </a:t>
            </a:r>
          </a:p>
        </p:txBody>
      </p:sp>
      <p:sp>
        <p:nvSpPr>
          <p:cNvPr id="11" name="Rectangle 10"/>
          <p:cNvSpPr/>
          <p:nvPr/>
        </p:nvSpPr>
        <p:spPr>
          <a:xfrm>
            <a:off x="6397336" y="-4"/>
            <a:ext cx="1454727" cy="775854"/>
          </a:xfrm>
          <a:prstGeom prst="rect">
            <a:avLst/>
          </a:prstGeom>
          <a:no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Login/cart</a:t>
            </a:r>
          </a:p>
        </p:txBody>
      </p:sp>
      <p:sp>
        <p:nvSpPr>
          <p:cNvPr id="2" name="Rectangle 1"/>
          <p:cNvSpPr/>
          <p:nvPr/>
        </p:nvSpPr>
        <p:spPr>
          <a:xfrm>
            <a:off x="214744" y="1607126"/>
            <a:ext cx="3713018" cy="13993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video</a:t>
            </a:r>
          </a:p>
        </p:txBody>
      </p:sp>
      <p:sp>
        <p:nvSpPr>
          <p:cNvPr id="18" name="Rectangle 17"/>
          <p:cNvSpPr/>
          <p:nvPr/>
        </p:nvSpPr>
        <p:spPr>
          <a:xfrm>
            <a:off x="4364181" y="1607126"/>
            <a:ext cx="3713018" cy="13993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video</a:t>
            </a:r>
          </a:p>
        </p:txBody>
      </p:sp>
      <p:sp>
        <p:nvSpPr>
          <p:cNvPr id="19" name="Rectangle 18"/>
          <p:cNvSpPr/>
          <p:nvPr/>
        </p:nvSpPr>
        <p:spPr>
          <a:xfrm>
            <a:off x="8478982" y="1607126"/>
            <a:ext cx="3713018" cy="13993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video</a:t>
            </a:r>
          </a:p>
        </p:txBody>
      </p:sp>
      <p:sp>
        <p:nvSpPr>
          <p:cNvPr id="3" name="TextBox 2"/>
          <p:cNvSpPr txBox="1"/>
          <p:nvPr/>
        </p:nvSpPr>
        <p:spPr>
          <a:xfrm>
            <a:off x="415637" y="3537649"/>
            <a:ext cx="8188036" cy="369332"/>
          </a:xfrm>
          <a:prstGeom prst="rect">
            <a:avLst/>
          </a:prstGeom>
          <a:noFill/>
        </p:spPr>
        <p:txBody>
          <a:bodyPr wrap="square" rtlCol="0">
            <a:spAutoFit/>
          </a:bodyPr>
          <a:lstStyle/>
          <a:p>
            <a:r>
              <a:rPr lang="en-GB" dirty="0"/>
              <a:t>-----------------------------------------------------------------------------------------------------------</a:t>
            </a:r>
          </a:p>
        </p:txBody>
      </p:sp>
      <p:sp>
        <p:nvSpPr>
          <p:cNvPr id="7" name="Rectangle 6"/>
          <p:cNvSpPr/>
          <p:nvPr/>
        </p:nvSpPr>
        <p:spPr>
          <a:xfrm>
            <a:off x="2653144" y="4694503"/>
            <a:ext cx="1967345" cy="21474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Product</a:t>
            </a:r>
          </a:p>
        </p:txBody>
      </p:sp>
      <p:sp>
        <p:nvSpPr>
          <p:cNvPr id="20" name="Rectangle 19"/>
          <p:cNvSpPr/>
          <p:nvPr/>
        </p:nvSpPr>
        <p:spPr>
          <a:xfrm>
            <a:off x="5112327" y="4710545"/>
            <a:ext cx="1967345" cy="21474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Product</a:t>
            </a:r>
          </a:p>
        </p:txBody>
      </p:sp>
      <p:sp>
        <p:nvSpPr>
          <p:cNvPr id="21" name="Rectangle 20"/>
          <p:cNvSpPr/>
          <p:nvPr/>
        </p:nvSpPr>
        <p:spPr>
          <a:xfrm>
            <a:off x="7831279" y="4694502"/>
            <a:ext cx="1967345" cy="21474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Product</a:t>
            </a:r>
          </a:p>
        </p:txBody>
      </p:sp>
    </p:spTree>
    <p:extLst>
      <p:ext uri="{BB962C8B-B14F-4D97-AF65-F5344CB8AC3E}">
        <p14:creationId xmlns:p14="http://schemas.microsoft.com/office/powerpoint/2010/main" val="42646253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4" name="Rectangle 3"/>
          <p:cNvSpPr/>
          <p:nvPr/>
        </p:nvSpPr>
        <p:spPr>
          <a:xfrm>
            <a:off x="0" y="-1"/>
            <a:ext cx="12192000" cy="775855"/>
          </a:xfrm>
          <a:prstGeom prst="rect">
            <a:avLst/>
          </a:prstGeom>
          <a:solidFill>
            <a:schemeClr val="bg2">
              <a:lumMod val="5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ectangle 4"/>
          <p:cNvSpPr/>
          <p:nvPr/>
        </p:nvSpPr>
        <p:spPr>
          <a:xfrm>
            <a:off x="0" y="0"/>
            <a:ext cx="1454727" cy="7758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Home</a:t>
            </a:r>
          </a:p>
        </p:txBody>
      </p:sp>
      <p:sp>
        <p:nvSpPr>
          <p:cNvPr id="6" name="Rectangle 5"/>
          <p:cNvSpPr/>
          <p:nvPr/>
        </p:nvSpPr>
        <p:spPr>
          <a:xfrm>
            <a:off x="1454727" y="0"/>
            <a:ext cx="1454727" cy="7758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Desktop components</a:t>
            </a:r>
          </a:p>
        </p:txBody>
      </p:sp>
      <p:sp>
        <p:nvSpPr>
          <p:cNvPr id="8" name="Rectangle 7"/>
          <p:cNvSpPr/>
          <p:nvPr/>
        </p:nvSpPr>
        <p:spPr>
          <a:xfrm>
            <a:off x="2909454" y="0"/>
            <a:ext cx="1454727" cy="7758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Laptop components</a:t>
            </a:r>
          </a:p>
        </p:txBody>
      </p:sp>
      <p:sp>
        <p:nvSpPr>
          <p:cNvPr id="9" name="Rectangle 8"/>
          <p:cNvSpPr/>
          <p:nvPr/>
        </p:nvSpPr>
        <p:spPr>
          <a:xfrm>
            <a:off x="4364182" y="0"/>
            <a:ext cx="1181100" cy="775854"/>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Tools </a:t>
            </a:r>
          </a:p>
        </p:txBody>
      </p:sp>
      <p:sp>
        <p:nvSpPr>
          <p:cNvPr id="10" name="Rectangle 9"/>
          <p:cNvSpPr/>
          <p:nvPr/>
        </p:nvSpPr>
        <p:spPr>
          <a:xfrm>
            <a:off x="5545282" y="-2"/>
            <a:ext cx="1125681" cy="775854"/>
          </a:xfrm>
          <a:prstGeom prst="rect">
            <a:avLst/>
          </a:prstGeom>
          <a:no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About us  </a:t>
            </a:r>
          </a:p>
        </p:txBody>
      </p:sp>
      <p:sp>
        <p:nvSpPr>
          <p:cNvPr id="11" name="Rectangle 10"/>
          <p:cNvSpPr/>
          <p:nvPr/>
        </p:nvSpPr>
        <p:spPr>
          <a:xfrm>
            <a:off x="6670963" y="-4"/>
            <a:ext cx="1181100" cy="775854"/>
          </a:xfrm>
          <a:prstGeom prst="rect">
            <a:avLst/>
          </a:prstGeom>
          <a:no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Login/cart</a:t>
            </a:r>
          </a:p>
        </p:txBody>
      </p:sp>
      <p:sp>
        <p:nvSpPr>
          <p:cNvPr id="2" name="Rectangle 1"/>
          <p:cNvSpPr/>
          <p:nvPr/>
        </p:nvSpPr>
        <p:spPr>
          <a:xfrm>
            <a:off x="214744" y="1607126"/>
            <a:ext cx="3713018" cy="13993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video</a:t>
            </a:r>
          </a:p>
        </p:txBody>
      </p:sp>
      <p:sp>
        <p:nvSpPr>
          <p:cNvPr id="18" name="Rectangle 17"/>
          <p:cNvSpPr/>
          <p:nvPr/>
        </p:nvSpPr>
        <p:spPr>
          <a:xfrm>
            <a:off x="4364181" y="1607126"/>
            <a:ext cx="3713018" cy="13993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video</a:t>
            </a:r>
          </a:p>
        </p:txBody>
      </p:sp>
      <p:sp>
        <p:nvSpPr>
          <p:cNvPr id="19" name="Rectangle 18"/>
          <p:cNvSpPr/>
          <p:nvPr/>
        </p:nvSpPr>
        <p:spPr>
          <a:xfrm>
            <a:off x="8478982" y="1607126"/>
            <a:ext cx="3713018" cy="13993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video</a:t>
            </a:r>
          </a:p>
        </p:txBody>
      </p:sp>
      <p:sp>
        <p:nvSpPr>
          <p:cNvPr id="3" name="TextBox 2"/>
          <p:cNvSpPr txBox="1"/>
          <p:nvPr/>
        </p:nvSpPr>
        <p:spPr>
          <a:xfrm>
            <a:off x="415637" y="3537649"/>
            <a:ext cx="8188036" cy="369332"/>
          </a:xfrm>
          <a:prstGeom prst="rect">
            <a:avLst/>
          </a:prstGeom>
          <a:noFill/>
        </p:spPr>
        <p:txBody>
          <a:bodyPr wrap="square" rtlCol="0">
            <a:spAutoFit/>
          </a:bodyPr>
          <a:lstStyle/>
          <a:p>
            <a:r>
              <a:rPr lang="en-GB" dirty="0"/>
              <a:t>-----------------------------------------------------------------------------------------------------------</a:t>
            </a:r>
          </a:p>
        </p:txBody>
      </p:sp>
      <p:sp>
        <p:nvSpPr>
          <p:cNvPr id="7" name="Rectangle 6"/>
          <p:cNvSpPr/>
          <p:nvPr/>
        </p:nvSpPr>
        <p:spPr>
          <a:xfrm>
            <a:off x="2653144" y="4694503"/>
            <a:ext cx="1967345" cy="21474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Product</a:t>
            </a:r>
          </a:p>
        </p:txBody>
      </p:sp>
      <p:sp>
        <p:nvSpPr>
          <p:cNvPr id="20" name="Rectangle 19"/>
          <p:cNvSpPr/>
          <p:nvPr/>
        </p:nvSpPr>
        <p:spPr>
          <a:xfrm>
            <a:off x="5112327" y="4710545"/>
            <a:ext cx="1967345" cy="21474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Product</a:t>
            </a:r>
          </a:p>
        </p:txBody>
      </p:sp>
      <p:sp>
        <p:nvSpPr>
          <p:cNvPr id="21" name="Rectangle 20"/>
          <p:cNvSpPr/>
          <p:nvPr/>
        </p:nvSpPr>
        <p:spPr>
          <a:xfrm>
            <a:off x="7831279" y="4694502"/>
            <a:ext cx="1967345" cy="21474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Product</a:t>
            </a:r>
          </a:p>
        </p:txBody>
      </p:sp>
    </p:spTree>
    <p:extLst>
      <p:ext uri="{BB962C8B-B14F-4D97-AF65-F5344CB8AC3E}">
        <p14:creationId xmlns:p14="http://schemas.microsoft.com/office/powerpoint/2010/main" val="3148113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4" name="Rectangle 3"/>
          <p:cNvSpPr/>
          <p:nvPr/>
        </p:nvSpPr>
        <p:spPr>
          <a:xfrm>
            <a:off x="0" y="-1"/>
            <a:ext cx="12192000" cy="775855"/>
          </a:xfrm>
          <a:prstGeom prst="rect">
            <a:avLst/>
          </a:prstGeom>
          <a:solidFill>
            <a:schemeClr val="bg2">
              <a:lumMod val="5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ectangle 4"/>
          <p:cNvSpPr/>
          <p:nvPr/>
        </p:nvSpPr>
        <p:spPr>
          <a:xfrm>
            <a:off x="0" y="0"/>
            <a:ext cx="1454727" cy="7758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Home</a:t>
            </a:r>
          </a:p>
        </p:txBody>
      </p:sp>
      <p:sp>
        <p:nvSpPr>
          <p:cNvPr id="6" name="Rectangle 5"/>
          <p:cNvSpPr/>
          <p:nvPr/>
        </p:nvSpPr>
        <p:spPr>
          <a:xfrm>
            <a:off x="1454727" y="0"/>
            <a:ext cx="1454727" cy="7758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Desktop components</a:t>
            </a:r>
          </a:p>
        </p:txBody>
      </p:sp>
      <p:sp>
        <p:nvSpPr>
          <p:cNvPr id="8" name="Rectangle 7"/>
          <p:cNvSpPr/>
          <p:nvPr/>
        </p:nvSpPr>
        <p:spPr>
          <a:xfrm>
            <a:off x="2909454" y="0"/>
            <a:ext cx="1454727" cy="7758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Laptop components</a:t>
            </a:r>
          </a:p>
        </p:txBody>
      </p:sp>
      <p:sp>
        <p:nvSpPr>
          <p:cNvPr id="9" name="Rectangle 8"/>
          <p:cNvSpPr/>
          <p:nvPr/>
        </p:nvSpPr>
        <p:spPr>
          <a:xfrm>
            <a:off x="4364182" y="0"/>
            <a:ext cx="1181100" cy="7758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Tools </a:t>
            </a:r>
          </a:p>
        </p:txBody>
      </p:sp>
      <p:sp>
        <p:nvSpPr>
          <p:cNvPr id="10" name="Rectangle 9"/>
          <p:cNvSpPr/>
          <p:nvPr/>
        </p:nvSpPr>
        <p:spPr>
          <a:xfrm>
            <a:off x="5545282" y="-2"/>
            <a:ext cx="1125681" cy="775854"/>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About us  </a:t>
            </a:r>
          </a:p>
        </p:txBody>
      </p:sp>
      <p:sp>
        <p:nvSpPr>
          <p:cNvPr id="11" name="Rectangle 10"/>
          <p:cNvSpPr/>
          <p:nvPr/>
        </p:nvSpPr>
        <p:spPr>
          <a:xfrm>
            <a:off x="6670963" y="-4"/>
            <a:ext cx="1181100" cy="775854"/>
          </a:xfrm>
          <a:prstGeom prst="rect">
            <a:avLst/>
          </a:prstGeom>
          <a:no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Login/cart</a:t>
            </a:r>
          </a:p>
        </p:txBody>
      </p:sp>
      <p:sp>
        <p:nvSpPr>
          <p:cNvPr id="12" name="TextBox 11"/>
          <p:cNvSpPr txBox="1"/>
          <p:nvPr/>
        </p:nvSpPr>
        <p:spPr>
          <a:xfrm>
            <a:off x="138545" y="1385455"/>
            <a:ext cx="5763491" cy="923330"/>
          </a:xfrm>
          <a:prstGeom prst="rect">
            <a:avLst/>
          </a:prstGeom>
          <a:noFill/>
        </p:spPr>
        <p:txBody>
          <a:bodyPr wrap="square" rtlCol="0">
            <a:spAutoFit/>
          </a:bodyPr>
          <a:lstStyle/>
          <a:p>
            <a:r>
              <a:rPr lang="en-GB" dirty="0">
                <a:solidFill>
                  <a:schemeClr val="bg1"/>
                </a:solidFill>
              </a:rPr>
              <a:t>Who are we?</a:t>
            </a:r>
          </a:p>
          <a:p>
            <a:endParaRPr lang="en-GB" dirty="0">
              <a:solidFill>
                <a:schemeClr val="bg1"/>
              </a:solidFill>
            </a:endParaRPr>
          </a:p>
          <a:p>
            <a:endParaRPr lang="en-GB" dirty="0">
              <a:solidFill>
                <a:schemeClr val="bg1"/>
              </a:solidFill>
            </a:endParaRPr>
          </a:p>
        </p:txBody>
      </p:sp>
      <p:sp>
        <p:nvSpPr>
          <p:cNvPr id="14" name="Rectangle 13"/>
          <p:cNvSpPr/>
          <p:nvPr/>
        </p:nvSpPr>
        <p:spPr>
          <a:xfrm>
            <a:off x="138545" y="1975390"/>
            <a:ext cx="11710443" cy="1477328"/>
          </a:xfrm>
          <a:prstGeom prst="rect">
            <a:avLst/>
          </a:prstGeom>
        </p:spPr>
        <p:txBody>
          <a:bodyPr wrap="square">
            <a:spAutoFit/>
          </a:bodyPr>
          <a:lstStyle/>
          <a:p>
            <a:r>
              <a:rPr lang="en-US" b="0" i="0" dirty="0">
                <a:solidFill>
                  <a:schemeClr val="bg1"/>
                </a:solidFill>
                <a:effectLst/>
                <a:latin typeface="Arial" panose="020B0604020202020204" pitchFamily="34" charset="0"/>
              </a:rPr>
              <a:t>According to all known laws of aviation, there is no way that a bee should be able to fly. Its wings are too small to get its fat little body off the ground. The bee, of course, flies anyway. Because bees don’t care what humans think is impossible.” SEQ. 75 - “INTRO TO BARRY” INT. BENSON HOUSE - DAY ANGLE ON: Sneakers on the ground. Camera PANS UP to reveal BARRY BENSON’S BEDROOM ANGLE ON: Barry’s hand flipping through different sweaters in his closet. BARRY Yellow black, yellow</a:t>
            </a:r>
            <a:endParaRPr lang="en-GB" dirty="0">
              <a:solidFill>
                <a:schemeClr val="bg1"/>
              </a:solidFill>
            </a:endParaRPr>
          </a:p>
        </p:txBody>
      </p:sp>
      <p:sp>
        <p:nvSpPr>
          <p:cNvPr id="15" name="TextBox 14"/>
          <p:cNvSpPr txBox="1"/>
          <p:nvPr/>
        </p:nvSpPr>
        <p:spPr>
          <a:xfrm>
            <a:off x="5153891" y="3970352"/>
            <a:ext cx="9088582" cy="369332"/>
          </a:xfrm>
          <a:prstGeom prst="rect">
            <a:avLst/>
          </a:prstGeom>
          <a:noFill/>
        </p:spPr>
        <p:txBody>
          <a:bodyPr wrap="square" rtlCol="0">
            <a:spAutoFit/>
          </a:bodyPr>
          <a:lstStyle/>
          <a:p>
            <a:r>
              <a:rPr lang="en-GB" b="1" dirty="0">
                <a:solidFill>
                  <a:schemeClr val="bg1"/>
                </a:solidFill>
                <a:effectLst>
                  <a:outerShdw blurRad="38100" dist="38100" dir="2700000" algn="tl">
                    <a:srgbClr val="000000">
                      <a:alpha val="43137"/>
                    </a:srgbClr>
                  </a:outerShdw>
                </a:effectLst>
              </a:rPr>
              <a:t>Contact us!</a:t>
            </a:r>
          </a:p>
        </p:txBody>
      </p:sp>
      <p:sp>
        <p:nvSpPr>
          <p:cNvPr id="16" name="Rectangle 15"/>
          <p:cNvSpPr/>
          <p:nvPr/>
        </p:nvSpPr>
        <p:spPr>
          <a:xfrm>
            <a:off x="117764" y="4821382"/>
            <a:ext cx="3719946" cy="15655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Email</a:t>
            </a:r>
          </a:p>
        </p:txBody>
      </p:sp>
      <p:sp>
        <p:nvSpPr>
          <p:cNvPr id="22" name="Rectangle 21"/>
          <p:cNvSpPr/>
          <p:nvPr/>
        </p:nvSpPr>
        <p:spPr>
          <a:xfrm>
            <a:off x="4113011" y="4821382"/>
            <a:ext cx="3719946" cy="15655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Phone</a:t>
            </a:r>
          </a:p>
        </p:txBody>
      </p:sp>
      <p:sp>
        <p:nvSpPr>
          <p:cNvPr id="23" name="Rectangle 22"/>
          <p:cNvSpPr/>
          <p:nvPr/>
        </p:nvSpPr>
        <p:spPr>
          <a:xfrm>
            <a:off x="8278090" y="4821381"/>
            <a:ext cx="3719946" cy="15655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Other</a:t>
            </a:r>
          </a:p>
        </p:txBody>
      </p:sp>
    </p:spTree>
    <p:extLst>
      <p:ext uri="{BB962C8B-B14F-4D97-AF65-F5344CB8AC3E}">
        <p14:creationId xmlns:p14="http://schemas.microsoft.com/office/powerpoint/2010/main" val="4781575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TotalTime>
  <Words>215</Words>
  <Application>Microsoft Office PowerPoint</Application>
  <PresentationFormat>Widescreen</PresentationFormat>
  <Paragraphs>62</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vector>
  </TitlesOfParts>
  <Company>Oldham Sixth Form College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Bereket Tuji (Student)</dc:creator>
  <cp:lastModifiedBy>Bereket Tuji</cp:lastModifiedBy>
  <cp:revision>6</cp:revision>
  <dcterms:created xsi:type="dcterms:W3CDTF">2020-03-17T09:25:12Z</dcterms:created>
  <dcterms:modified xsi:type="dcterms:W3CDTF">2020-03-21T22:28:33Z</dcterms:modified>
</cp:coreProperties>
</file>