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Barry</a:t>
            </a:r>
            <a:r>
              <a:rPr/>
              <a:t> </a:t>
            </a:r>
            <a:r>
              <a:rPr/>
              <a:t>DeCicco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5/13/2020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 tidyverse 1.3.0 --
## v ggplot2 3.3.0     v purrr   0.3.3
## v tibble  2.1.3     v dplyr   0.8.4
## v tidyr   1.0.2     v stringr 1.4.0
## v readr   1.3.1     v forcats 0.4.0
## Warning: package 'ggplot2' was built under R version 3.6.3
## -- Conflicts ----------------------------------------------- tidyverse_conflicts() --
## x ggplot2::%+%()   masks psych::%+%()
## x ggplot2::alpha() masks psych::alpha()
## x dplyr::filter()  masks stats::filter()
## x dplyr::lag()     masks stats::lag()
## Warning: package 'pastecs' was built under R version 3.6.3
## 
## Attaching package: 'pastecs'
## The following objects are masked from 'package:dplyr':
## 
##     first, last
## The following object is masked from 'package:tidyr':
## 
##     extract
## Registered S3 method overwritten by 'pryr':
##   method      from
##   print.bytes Rcpp
## For best results, restart R session and update pander using devtools:: or remotes::install_github('rapporter/pander')
## 
## Attaching package: 'summarytools'
## The following object is masked from 'package:tibble':
## 
##     view
## Loading required package: lattice
## Loading required package: survival
## Loading required package: Formula
## 
## Attaching package: 'Hmisc'
## The following objects are masked from 'package:summarytools':
## 
##     label, label&lt;-
## The following objects are masked from 'package:dplyr':
## 
##     src, summarize
## The following object is masked from 'package:psych':
## 
##     describe
## The following objects are masked from 'package:base':
## 
##     format.pval, units
## 
## Attaching package: 'janitor'
## The following objects are masked from 'package:stats':
## 
##     chisq.test, fisher.test
## Warning: package 'kableExtra' was built under R version 3.6.3
## 
## Attaching package: 'kableExtra'
## The following object is masked from 'package:dplyr':
## 
##     group_rows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rst-Attempt-at-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Attempt at PowerPoint</dc:title>
  <dc:creator>Barry DeCicco</dc:creator>
  <cp:keywords/>
  <dcterms:created xsi:type="dcterms:W3CDTF">2020-05-14T15:39:35Z</dcterms:created>
  <dcterms:modified xsi:type="dcterms:W3CDTF">2020-05-14T15:39:35Z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5/13/2020</vt:lpwstr>
  </property>
  <property fmtid="{D5CDD505-2E9C-101B-9397-08002B2CF9AE}" pid="3" name="output">
    <vt:lpwstr>powerpoint_presentation</vt:lpwstr>
  </property>
</Properties>
</file>