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24D31-618D-486C-AE8C-7ADC2FE54A0D}" v="2" dt="2023-05-02T01:16:4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22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DeCicco" userId="231b5c4729589eb9" providerId="LiveId" clId="{78A24D31-618D-486C-AE8C-7ADC2FE54A0D}"/>
    <pc:docChg chg="custSel modSld">
      <pc:chgData name="Barry DeCicco" userId="231b5c4729589eb9" providerId="LiveId" clId="{78A24D31-618D-486C-AE8C-7ADC2FE54A0D}" dt="2023-05-02T01:16:40.943" v="2"/>
      <pc:docMkLst>
        <pc:docMk/>
      </pc:docMkLst>
      <pc:sldChg chg="modSp mod">
        <pc:chgData name="Barry DeCicco" userId="231b5c4729589eb9" providerId="LiveId" clId="{78A24D31-618D-486C-AE8C-7ADC2FE54A0D}" dt="2023-05-02T01:16:40.943" v="2"/>
        <pc:sldMkLst>
          <pc:docMk/>
          <pc:sldMk cId="0" sldId="256"/>
        </pc:sldMkLst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6"/>
            <ac:spMk id="3" creationId="{00000000-0000-0000-0000-000000000000}"/>
          </ac:spMkLst>
        </pc:spChg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Barry DeCicco" userId="231b5c4729589eb9" providerId="LiveId" clId="{78A24D31-618D-486C-AE8C-7ADC2FE54A0D}" dt="2023-05-02T01:16:40.943" v="2"/>
        <pc:sldMkLst>
          <pc:docMk/>
          <pc:sldMk cId="0" sldId="257"/>
        </pc:sldMkLst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7"/>
            <ac:spMk id="2" creationId="{00000000-0000-0000-0000-000000000000}"/>
          </ac:spMkLst>
        </pc:spChg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arry DeCicco" userId="231b5c4729589eb9" providerId="LiveId" clId="{78A24D31-618D-486C-AE8C-7ADC2FE54A0D}" dt="2023-05-02T01:16:40.943" v="2"/>
        <pc:sldMkLst>
          <pc:docMk/>
          <pc:sldMk cId="0" sldId="258"/>
        </pc:sldMkLst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8"/>
            <ac:spMk id="2" creationId="{00000000-0000-0000-0000-000000000000}"/>
          </ac:spMkLst>
        </pc:spChg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arry DeCicco" userId="231b5c4729589eb9" providerId="LiveId" clId="{78A24D31-618D-486C-AE8C-7ADC2FE54A0D}" dt="2023-05-02T01:16:40.943" v="2"/>
        <pc:sldMkLst>
          <pc:docMk/>
          <pc:sldMk cId="0" sldId="259"/>
        </pc:sldMkLst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9"/>
            <ac:spMk id="2" creationId="{00000000-0000-0000-0000-000000000000}"/>
          </ac:spMkLst>
        </pc:spChg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Barry DeCicco" userId="231b5c4729589eb9" providerId="LiveId" clId="{78A24D31-618D-486C-AE8C-7ADC2FE54A0D}" dt="2023-05-02T01:16:40.943" v="2"/>
        <pc:sldMkLst>
          <pc:docMk/>
          <pc:sldMk cId="0" sldId="260"/>
        </pc:sldMkLst>
        <pc:spChg chg="mod">
          <ac:chgData name="Barry DeCicco" userId="231b5c4729589eb9" providerId="LiveId" clId="{78A24D31-618D-486C-AE8C-7ADC2FE54A0D}" dt="2023-05-02T01:16:40.943" v="2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88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r>
              <a:t>Barry DeCicco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2023-05-02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Second-Attempt-at-PowerPoin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157</Words>
  <Application>Microsoft Office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</vt:lpstr>
      <vt:lpstr>Wingdings 3</vt:lpstr>
      <vt:lpstr>Ion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Barry DeCicco</dc:creator>
  <cp:keywords/>
  <cp:lastModifiedBy>Barry DeCicco</cp:lastModifiedBy>
  <cp:revision>1</cp:revision>
  <dcterms:created xsi:type="dcterms:W3CDTF">2023-05-02T01:12:41Z</dcterms:created>
  <dcterms:modified xsi:type="dcterms:W3CDTF">2023-05-02T01:16:46Z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2023-05-02</vt:lpwstr>
  </property>
  <property fmtid="{D5CDD505-2E9C-101B-9397-08002B2CF9AE}" pid="3" name="output">
    <vt:lpwstr>powerpoint_presentation</vt:lpwstr>
  </property>
</Properties>
</file>