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9" r:id="rId4"/>
    <p:sldId id="355" r:id="rId5"/>
    <p:sldId id="357" r:id="rId6"/>
    <p:sldId id="356" r:id="rId7"/>
    <p:sldId id="260" r:id="rId8"/>
    <p:sldId id="261" r:id="rId9"/>
    <p:sldId id="290" r:id="rId10"/>
    <p:sldId id="262" r:id="rId11"/>
    <p:sldId id="263" r:id="rId12"/>
    <p:sldId id="264" r:id="rId13"/>
    <p:sldId id="265" r:id="rId14"/>
    <p:sldId id="266" r:id="rId15"/>
    <p:sldId id="358" r:id="rId16"/>
    <p:sldId id="267" r:id="rId17"/>
    <p:sldId id="359" r:id="rId18"/>
    <p:sldId id="268" r:id="rId19"/>
    <p:sldId id="360" r:id="rId20"/>
    <p:sldId id="269" r:id="rId21"/>
    <p:sldId id="362" r:id="rId22"/>
    <p:sldId id="363" r:id="rId23"/>
    <p:sldId id="270" r:id="rId24"/>
    <p:sldId id="364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66" r:id="rId35"/>
    <p:sldId id="367" r:id="rId36"/>
    <p:sldId id="368" r:id="rId37"/>
    <p:sldId id="280" r:id="rId38"/>
    <p:sldId id="282" r:id="rId39"/>
    <p:sldId id="373" r:id="rId40"/>
    <p:sldId id="372" r:id="rId41"/>
    <p:sldId id="371" r:id="rId42"/>
    <p:sldId id="376" r:id="rId43"/>
    <p:sldId id="375" r:id="rId44"/>
    <p:sldId id="374" r:id="rId45"/>
    <p:sldId id="369" r:id="rId46"/>
    <p:sldId id="281" r:id="rId47"/>
    <p:sldId id="370" r:id="rId48"/>
    <p:sldId id="283" r:id="rId49"/>
    <p:sldId id="284" r:id="rId50"/>
    <p:sldId id="307" r:id="rId51"/>
    <p:sldId id="304" r:id="rId52"/>
    <p:sldId id="286" r:id="rId53"/>
    <p:sldId id="365" r:id="rId54"/>
    <p:sldId id="287" r:id="rId55"/>
    <p:sldId id="288" r:id="rId56"/>
    <p:sldId id="354" r:id="rId5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entury Gothic" panose="020B0502020202020204" pitchFamily="34" charset="0"/>
      <p:regular r:id="rId63"/>
      <p:bold r:id="rId64"/>
      <p:italic r:id="rId65"/>
      <p:boldItalic r:id="rId66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Goals of Workshop" id="{88B60DEA-CE50-4A1B-A6C1-D6F2313BDE57}">
          <p14:sldIdLst>
            <p14:sldId id="256"/>
            <p14:sldId id="257"/>
            <p14:sldId id="259"/>
          </p14:sldIdLst>
        </p14:section>
        <p14:section name="Calling R from SAS" id="{0282D0C3-F841-438E-8B2D-2D4DCE5F07FA}">
          <p14:sldIdLst>
            <p14:sldId id="355"/>
            <p14:sldId id="357"/>
            <p14:sldId id="356"/>
            <p14:sldId id="260"/>
            <p14:sldId id="261"/>
            <p14:sldId id="290"/>
            <p14:sldId id="262"/>
            <p14:sldId id="263"/>
            <p14:sldId id="264"/>
            <p14:sldId id="265"/>
            <p14:sldId id="266"/>
            <p14:sldId id="358"/>
            <p14:sldId id="267"/>
            <p14:sldId id="359"/>
            <p14:sldId id="268"/>
            <p14:sldId id="360"/>
            <p14:sldId id="269"/>
            <p14:sldId id="362"/>
            <p14:sldId id="363"/>
            <p14:sldId id="270"/>
            <p14:sldId id="364"/>
            <p14:sldId id="271"/>
          </p14:sldIdLst>
        </p14:section>
        <p14:section name="CALLING SAS FROM R" id="{B6BADAA6-7068-40A6-8BE6-512D2B56019B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WHOLE DOCUMENT" id="{7630F7E9-BBD3-4808-8A19-262AF7514549}">
          <p14:sldIdLst>
            <p14:sldId id="366"/>
            <p14:sldId id="367"/>
            <p14:sldId id="368"/>
            <p14:sldId id="280"/>
            <p14:sldId id="282"/>
            <p14:sldId id="373"/>
            <p14:sldId id="372"/>
            <p14:sldId id="371"/>
            <p14:sldId id="376"/>
            <p14:sldId id="375"/>
            <p14:sldId id="374"/>
            <p14:sldId id="369"/>
            <p14:sldId id="281"/>
            <p14:sldId id="370"/>
            <p14:sldId id="283"/>
            <p14:sldId id="284"/>
            <p14:sldId id="307"/>
          </p14:sldIdLst>
        </p14:section>
        <p14:section name="APPENDICES" id="{87C3C90F-2F21-4084-898D-F8EE4C293634}">
          <p14:sldIdLst>
            <p14:sldId id="304"/>
            <p14:sldId id="286"/>
            <p14:sldId id="365"/>
            <p14:sldId id="287"/>
            <p14:sldId id="288"/>
            <p14:sldId id="354"/>
          </p14:sldIdLst>
        </p14:section>
        <p14:section name="Calling SAS from R" id="{8F2F5E9E-E449-4647-9C51-EAB51CD610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185040"/>
    <a:srgbClr val="0C533A"/>
    <a:srgbClr val="123A32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CA33A-0581-4F3F-8D79-931A967D789A}" v="22" dt="2021-08-25T19:10:44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1" autoAdjust="0"/>
    <p:restoredTop sz="88132" autoAdjust="0"/>
  </p:normalViewPr>
  <p:slideViewPr>
    <p:cSldViewPr snapToGrid="0" snapToObjects="1">
      <p:cViewPr varScale="1">
        <p:scale>
          <a:sx n="100" d="100"/>
          <a:sy n="100" d="100"/>
        </p:scale>
        <p:origin x="192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 snapToGrid="0" snapToObjects="1"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icco, Barry" userId="598d2070-81f9-4814-a3fd-315cf73b76ef" providerId="ADAL" clId="{CEECA33A-0581-4F3F-8D79-931A967D789A}"/>
    <pc:docChg chg="undo custSel addSld delSld modSld sldOrd addSection delSection modSection">
      <pc:chgData name="DeCicco, Barry" userId="598d2070-81f9-4814-a3fd-315cf73b76ef" providerId="ADAL" clId="{CEECA33A-0581-4F3F-8D79-931A967D789A}" dt="2021-08-25T19:11:17.715" v="3127" actId="14100"/>
      <pc:docMkLst>
        <pc:docMk/>
      </pc:docMkLst>
      <pc:sldChg chg="modSp mod">
        <pc:chgData name="DeCicco, Barry" userId="598d2070-81f9-4814-a3fd-315cf73b76ef" providerId="ADAL" clId="{CEECA33A-0581-4F3F-8D79-931A967D789A}" dt="2021-08-25T12:36:48.945" v="12" actId="6549"/>
        <pc:sldMkLst>
          <pc:docMk/>
          <pc:sldMk cId="0" sldId="256"/>
        </pc:sldMkLst>
        <pc:spChg chg="mod">
          <ac:chgData name="DeCicco, Barry" userId="598d2070-81f9-4814-a3fd-315cf73b76ef" providerId="ADAL" clId="{CEECA33A-0581-4F3F-8D79-931A967D789A}" dt="2021-08-25T12:36:48.945" v="12" actId="6549"/>
          <ac:spMkLst>
            <pc:docMk/>
            <pc:sldMk cId="0" sldId="256"/>
            <ac:spMk id="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36:40.309" v="2"/>
          <ac:spMkLst>
            <pc:docMk/>
            <pc:sldMk cId="0" sldId="256"/>
            <ac:spMk id="7170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223" v="21" actId="2696"/>
        <pc:sldMkLst>
          <pc:docMk/>
          <pc:sldMk cId="687655802" sldId="258"/>
        </pc:sldMkLst>
      </pc:sldChg>
      <pc:sldChg chg="modSp mod ord">
        <pc:chgData name="DeCicco, Barry" userId="598d2070-81f9-4814-a3fd-315cf73b76ef" providerId="ADAL" clId="{CEECA33A-0581-4F3F-8D79-931A967D789A}" dt="2021-08-25T12:39:51.841" v="122" actId="20577"/>
        <pc:sldMkLst>
          <pc:docMk/>
          <pc:sldMk cId="3054301769" sldId="259"/>
        </pc:sldMkLst>
        <pc:spChg chg="mod">
          <ac:chgData name="DeCicco, Barry" userId="598d2070-81f9-4814-a3fd-315cf73b76ef" providerId="ADAL" clId="{CEECA33A-0581-4F3F-8D79-931A967D789A}" dt="2021-08-25T12:39:51.841" v="122" actId="20577"/>
          <ac:spMkLst>
            <pc:docMk/>
            <pc:sldMk cId="3054301769" sldId="259"/>
            <ac:spMk id="3" creationId="{0E28C7AB-BE15-4128-B869-EE6D67687981}"/>
          </ac:spMkLst>
        </pc:spChg>
      </pc:sldChg>
      <pc:sldChg chg="modSp mod ord">
        <pc:chgData name="DeCicco, Barry" userId="598d2070-81f9-4814-a3fd-315cf73b76ef" providerId="ADAL" clId="{CEECA33A-0581-4F3F-8D79-931A967D789A}" dt="2021-08-25T13:04:38.688" v="552"/>
        <pc:sldMkLst>
          <pc:docMk/>
          <pc:sldMk cId="0" sldId="260"/>
        </pc:sldMkLst>
        <pc:spChg chg="mod">
          <ac:chgData name="DeCicco, Barry" userId="598d2070-81f9-4814-a3fd-315cf73b76ef" providerId="ADAL" clId="{CEECA33A-0581-4F3F-8D79-931A967D789A}" dt="2021-08-25T12:44:38.914" v="143" actId="12"/>
          <ac:spMkLst>
            <pc:docMk/>
            <pc:sldMk cId="0" sldId="260"/>
            <ac:spMk id="16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465" v="22" actId="2696"/>
        <pc:sldMkLst>
          <pc:docMk/>
          <pc:sldMk cId="2027166121" sldId="260"/>
        </pc:sldMkLst>
      </pc:sldChg>
      <pc:sldChg chg="modSp mod">
        <pc:chgData name="DeCicco, Barry" userId="598d2070-81f9-4814-a3fd-315cf73b76ef" providerId="ADAL" clId="{CEECA33A-0581-4F3F-8D79-931A967D789A}" dt="2021-08-25T12:46:04.579" v="150" actId="12"/>
        <pc:sldMkLst>
          <pc:docMk/>
          <pc:sldMk cId="0" sldId="261"/>
        </pc:sldMkLst>
        <pc:spChg chg="mod">
          <ac:chgData name="DeCicco, Barry" userId="598d2070-81f9-4814-a3fd-315cf73b76ef" providerId="ADAL" clId="{CEECA33A-0581-4F3F-8D79-931A967D789A}" dt="2021-08-25T12:46:04.579" v="150" actId="12"/>
          <ac:spMkLst>
            <pc:docMk/>
            <pc:sldMk cId="0" sldId="261"/>
            <ac:spMk id="16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950" v="24" actId="2696"/>
        <pc:sldMkLst>
          <pc:docMk/>
          <pc:sldMk cId="2265188127" sldId="261"/>
        </pc:sldMkLst>
      </pc:sldChg>
      <pc:sldChg chg="modSp mod">
        <pc:chgData name="DeCicco, Barry" userId="598d2070-81f9-4814-a3fd-315cf73b76ef" providerId="ADAL" clId="{CEECA33A-0581-4F3F-8D79-931A967D789A}" dt="2021-08-25T13:24:30.856" v="914" actId="6549"/>
        <pc:sldMkLst>
          <pc:docMk/>
          <pc:sldMk cId="0" sldId="262"/>
        </pc:sldMkLst>
        <pc:spChg chg="mod">
          <ac:chgData name="DeCicco, Barry" userId="598d2070-81f9-4814-a3fd-315cf73b76ef" providerId="ADAL" clId="{CEECA33A-0581-4F3F-8D79-931A967D789A}" dt="2021-08-25T13:24:30.856" v="914" actId="6549"/>
          <ac:spMkLst>
            <pc:docMk/>
            <pc:sldMk cId="0" sldId="262"/>
            <ac:spMk id="17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720" v="23" actId="2696"/>
        <pc:sldMkLst>
          <pc:docMk/>
          <pc:sldMk cId="2917174225" sldId="262"/>
        </pc:sldMkLst>
      </pc:sldChg>
      <pc:sldChg chg="modSp mod">
        <pc:chgData name="DeCicco, Barry" userId="598d2070-81f9-4814-a3fd-315cf73b76ef" providerId="ADAL" clId="{CEECA33A-0581-4F3F-8D79-931A967D789A}" dt="2021-08-25T16:59:31.301" v="998" actId="313"/>
        <pc:sldMkLst>
          <pc:docMk/>
          <pc:sldMk cId="0" sldId="263"/>
        </pc:sldMkLst>
        <pc:spChg chg="mod">
          <ac:chgData name="DeCicco, Barry" userId="598d2070-81f9-4814-a3fd-315cf73b76ef" providerId="ADAL" clId="{CEECA33A-0581-4F3F-8D79-931A967D789A}" dt="2021-08-25T16:59:31.301" v="998" actId="313"/>
          <ac:spMkLst>
            <pc:docMk/>
            <pc:sldMk cId="0" sldId="263"/>
            <ac:spMk id="18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123" v="35" actId="2696"/>
        <pc:sldMkLst>
          <pc:docMk/>
          <pc:sldMk cId="3789426545" sldId="263"/>
        </pc:sldMkLst>
      </pc:sldChg>
      <pc:sldChg chg="modSp mod">
        <pc:chgData name="DeCicco, Barry" userId="598d2070-81f9-4814-a3fd-315cf73b76ef" providerId="ADAL" clId="{CEECA33A-0581-4F3F-8D79-931A967D789A}" dt="2021-08-25T12:48:51.186" v="186" actId="1076"/>
        <pc:sldMkLst>
          <pc:docMk/>
          <pc:sldMk cId="0" sldId="264"/>
        </pc:sldMkLst>
        <pc:spChg chg="mod">
          <ac:chgData name="DeCicco, Barry" userId="598d2070-81f9-4814-a3fd-315cf73b76ef" providerId="ADAL" clId="{CEECA33A-0581-4F3F-8D79-931A967D789A}" dt="2021-08-25T12:48:51.186" v="186" actId="1076"/>
          <ac:spMkLst>
            <pc:docMk/>
            <pc:sldMk cId="0" sldId="264"/>
            <ac:spMk id="187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386" v="36" actId="2696"/>
        <pc:sldMkLst>
          <pc:docMk/>
          <pc:sldMk cId="2223279893" sldId="264"/>
        </pc:sldMkLst>
      </pc:sldChg>
      <pc:sldChg chg="modSp mod">
        <pc:chgData name="DeCicco, Barry" userId="598d2070-81f9-4814-a3fd-315cf73b76ef" providerId="ADAL" clId="{CEECA33A-0581-4F3F-8D79-931A967D789A}" dt="2021-08-25T17:00:23.418" v="1029" actId="113"/>
        <pc:sldMkLst>
          <pc:docMk/>
          <pc:sldMk cId="0" sldId="265"/>
        </pc:sldMkLst>
        <pc:spChg chg="mod">
          <ac:chgData name="DeCicco, Barry" userId="598d2070-81f9-4814-a3fd-315cf73b76ef" providerId="ADAL" clId="{CEECA33A-0581-4F3F-8D79-931A967D789A}" dt="2021-08-25T17:00:23.418" v="1029" actId="113"/>
          <ac:spMkLst>
            <pc:docMk/>
            <pc:sldMk cId="0" sldId="265"/>
            <ac:spMk id="19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624" v="37" actId="2696"/>
        <pc:sldMkLst>
          <pc:docMk/>
          <pc:sldMk cId="2938664202" sldId="265"/>
        </pc:sldMkLst>
      </pc:sldChg>
      <pc:sldChg chg="modSp mod">
        <pc:chgData name="DeCicco, Barry" userId="598d2070-81f9-4814-a3fd-315cf73b76ef" providerId="ADAL" clId="{CEECA33A-0581-4F3F-8D79-931A967D789A}" dt="2021-08-25T12:52:12.430" v="235" actId="20577"/>
        <pc:sldMkLst>
          <pc:docMk/>
          <pc:sldMk cId="0" sldId="266"/>
        </pc:sldMkLst>
        <pc:spChg chg="mod">
          <ac:chgData name="DeCicco, Barry" userId="598d2070-81f9-4814-a3fd-315cf73b76ef" providerId="ADAL" clId="{CEECA33A-0581-4F3F-8D79-931A967D789A}" dt="2021-08-25T12:45:31.725" v="144" actId="27636"/>
          <ac:spMkLst>
            <pc:docMk/>
            <pc:sldMk cId="0" sldId="266"/>
            <ac:spMk id="198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52:12.430" v="235" actId="20577"/>
          <ac:spMkLst>
            <pc:docMk/>
            <pc:sldMk cId="0" sldId="266"/>
            <ac:spMk id="19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133" v="55" actId="2696"/>
        <pc:sldMkLst>
          <pc:docMk/>
          <pc:sldMk cId="297639066" sldId="266"/>
        </pc:sldMkLst>
      </pc:sldChg>
      <pc:sldChg chg="addSp delSp modSp mod">
        <pc:chgData name="DeCicco, Barry" userId="598d2070-81f9-4814-a3fd-315cf73b76ef" providerId="ADAL" clId="{CEECA33A-0581-4F3F-8D79-931A967D789A}" dt="2021-08-25T17:01:16.343" v="1042" actId="6549"/>
        <pc:sldMkLst>
          <pc:docMk/>
          <pc:sldMk cId="0" sldId="267"/>
        </pc:sldMkLst>
        <pc:spChg chg="add del mod">
          <ac:chgData name="DeCicco, Barry" userId="598d2070-81f9-4814-a3fd-315cf73b76ef" providerId="ADAL" clId="{CEECA33A-0581-4F3F-8D79-931A967D789A}" dt="2021-08-25T12:54:18.204" v="241" actId="478"/>
          <ac:spMkLst>
            <pc:docMk/>
            <pc:sldMk cId="0" sldId="267"/>
            <ac:spMk id="3" creationId="{D83D6F6C-8F47-4BB6-813D-FF41638F80D9}"/>
          </ac:spMkLst>
        </pc:spChg>
        <pc:spChg chg="mod">
          <ac:chgData name="DeCicco, Barry" userId="598d2070-81f9-4814-a3fd-315cf73b76ef" providerId="ADAL" clId="{CEECA33A-0581-4F3F-8D79-931A967D789A}" dt="2021-08-25T12:45:31.749" v="145" actId="27636"/>
          <ac:spMkLst>
            <pc:docMk/>
            <pc:sldMk cId="0" sldId="267"/>
            <ac:spMk id="204" creationId="{00000000-0000-0000-0000-000000000000}"/>
          </ac:spMkLst>
        </pc:spChg>
        <pc:spChg chg="add del mod">
          <ac:chgData name="DeCicco, Barry" userId="598d2070-81f9-4814-a3fd-315cf73b76ef" providerId="ADAL" clId="{CEECA33A-0581-4F3F-8D79-931A967D789A}" dt="2021-08-25T17:01:16.343" v="1042" actId="6549"/>
          <ac:spMkLst>
            <pc:docMk/>
            <pc:sldMk cId="0" sldId="267"/>
            <ac:spMk id="20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168" v="56" actId="2696"/>
        <pc:sldMkLst>
          <pc:docMk/>
          <pc:sldMk cId="2690802165" sldId="267"/>
        </pc:sldMkLst>
      </pc:sldChg>
      <pc:sldChg chg="modSp mod">
        <pc:chgData name="DeCicco, Barry" userId="598d2070-81f9-4814-a3fd-315cf73b76ef" providerId="ADAL" clId="{CEECA33A-0581-4F3F-8D79-931A967D789A}" dt="2021-08-25T17:04:54.971" v="1136" actId="20577"/>
        <pc:sldMkLst>
          <pc:docMk/>
          <pc:sldMk cId="0" sldId="268"/>
        </pc:sldMkLst>
        <pc:spChg chg="mod">
          <ac:chgData name="DeCicco, Barry" userId="598d2070-81f9-4814-a3fd-315cf73b76ef" providerId="ADAL" clId="{CEECA33A-0581-4F3F-8D79-931A967D789A}" dt="2021-08-25T12:45:31.749" v="146" actId="27636"/>
          <ac:spMkLst>
            <pc:docMk/>
            <pc:sldMk cId="0" sldId="268"/>
            <ac:spMk id="210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7:04:54.971" v="1136" actId="20577"/>
          <ac:spMkLst>
            <pc:docMk/>
            <pc:sldMk cId="0" sldId="268"/>
            <ac:spMk id="21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9.206" v="29" actId="2696"/>
        <pc:sldMkLst>
          <pc:docMk/>
          <pc:sldMk cId="2778535612" sldId="268"/>
        </pc:sldMkLst>
      </pc:sldChg>
      <pc:sldChg chg="addSp delSp modSp mod">
        <pc:chgData name="DeCicco, Barry" userId="598d2070-81f9-4814-a3fd-315cf73b76ef" providerId="ADAL" clId="{CEECA33A-0581-4F3F-8D79-931A967D789A}" dt="2021-08-25T17:07:37.747" v="1297" actId="6549"/>
        <pc:sldMkLst>
          <pc:docMk/>
          <pc:sldMk cId="0" sldId="269"/>
        </pc:sldMkLst>
        <pc:spChg chg="add del">
          <ac:chgData name="DeCicco, Barry" userId="598d2070-81f9-4814-a3fd-315cf73b76ef" providerId="ADAL" clId="{CEECA33A-0581-4F3F-8D79-931A967D789A}" dt="2021-08-25T17:06:26.314" v="1162" actId="22"/>
          <ac:spMkLst>
            <pc:docMk/>
            <pc:sldMk cId="0" sldId="269"/>
            <ac:spMk id="5" creationId="{D864354D-7602-49C8-8973-97FB0B8F72B1}"/>
          </ac:spMkLst>
        </pc:spChg>
        <pc:spChg chg="mod">
          <ac:chgData name="DeCicco, Barry" userId="598d2070-81f9-4814-a3fd-315cf73b76ef" providerId="ADAL" clId="{CEECA33A-0581-4F3F-8D79-931A967D789A}" dt="2021-08-25T12:45:31.749" v="147" actId="27636"/>
          <ac:spMkLst>
            <pc:docMk/>
            <pc:sldMk cId="0" sldId="269"/>
            <ac:spMk id="216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7:07:37.747" v="1297" actId="6549"/>
          <ac:spMkLst>
            <pc:docMk/>
            <pc:sldMk cId="0" sldId="269"/>
            <ac:spMk id="217" creationId="{00000000-0000-0000-0000-000000000000}"/>
          </ac:spMkLst>
        </pc:spChg>
      </pc:sldChg>
      <pc:sldChg chg="modSp mod">
        <pc:chgData name="DeCicco, Barry" userId="598d2070-81f9-4814-a3fd-315cf73b76ef" providerId="ADAL" clId="{CEECA33A-0581-4F3F-8D79-931A967D789A}" dt="2021-08-25T12:57:41.367" v="460" actId="20577"/>
        <pc:sldMkLst>
          <pc:docMk/>
          <pc:sldMk cId="0" sldId="270"/>
        </pc:sldMkLst>
        <pc:spChg chg="mod">
          <ac:chgData name="DeCicco, Barry" userId="598d2070-81f9-4814-a3fd-315cf73b76ef" providerId="ADAL" clId="{CEECA33A-0581-4F3F-8D79-931A967D789A}" dt="2021-08-25T12:45:31.749" v="148" actId="27636"/>
          <ac:spMkLst>
            <pc:docMk/>
            <pc:sldMk cId="0" sldId="270"/>
            <ac:spMk id="222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57:41.367" v="460" actId="20577"/>
          <ac:spMkLst>
            <pc:docMk/>
            <pc:sldMk cId="0" sldId="270"/>
            <ac:spMk id="22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380" v="62" actId="2696"/>
        <pc:sldMkLst>
          <pc:docMk/>
          <pc:sldMk cId="63152241" sldId="270"/>
        </pc:sldMkLst>
      </pc:sldChg>
      <pc:sldChg chg="addSp delSp modSp del mod ord modNotes">
        <pc:chgData name="DeCicco, Barry" userId="598d2070-81f9-4814-a3fd-315cf73b76ef" providerId="ADAL" clId="{CEECA33A-0581-4F3F-8D79-931A967D789A}" dt="2021-08-25T17:13:24.163" v="1334" actId="20577"/>
        <pc:sldMkLst>
          <pc:docMk/>
          <pc:sldMk cId="2276257500" sldId="271"/>
        </pc:sldMkLst>
        <pc:spChg chg="mod">
          <ac:chgData name="DeCicco, Barry" userId="598d2070-81f9-4814-a3fd-315cf73b76ef" providerId="ADAL" clId="{CEECA33A-0581-4F3F-8D79-931A967D789A}" dt="2021-08-25T17:13:24.163" v="1334" actId="20577"/>
          <ac:spMkLst>
            <pc:docMk/>
            <pc:sldMk cId="2276257500" sldId="271"/>
            <ac:spMk id="228" creationId="{00000000-0000-0000-0000-000000000000}"/>
          </ac:spMkLst>
        </pc:spChg>
        <pc:picChg chg="add del mod">
          <ac:chgData name="DeCicco, Barry" userId="598d2070-81f9-4814-a3fd-315cf73b76ef" providerId="ADAL" clId="{CEECA33A-0581-4F3F-8D79-931A967D789A}" dt="2021-08-25T17:10:32.045" v="1311" actId="478"/>
          <ac:picMkLst>
            <pc:docMk/>
            <pc:sldMk cId="2276257500" sldId="271"/>
            <ac:picMk id="3" creationId="{CE12C7F6-49C7-4B14-9782-2D20DE874190}"/>
          </ac:picMkLst>
        </pc:picChg>
        <pc:picChg chg="add mod">
          <ac:chgData name="DeCicco, Barry" userId="598d2070-81f9-4814-a3fd-315cf73b76ef" providerId="ADAL" clId="{CEECA33A-0581-4F3F-8D79-931A967D789A}" dt="2021-08-25T17:13:18.713" v="1330" actId="1076"/>
          <ac:picMkLst>
            <pc:docMk/>
            <pc:sldMk cId="2276257500" sldId="271"/>
            <ac:picMk id="7" creationId="{6525387D-FF24-4F05-BABF-C259215EE4B9}"/>
          </ac:picMkLst>
        </pc:picChg>
        <pc:picChg chg="del">
          <ac:chgData name="DeCicco, Barry" userId="598d2070-81f9-4814-a3fd-315cf73b76ef" providerId="ADAL" clId="{CEECA33A-0581-4F3F-8D79-931A967D789A}" dt="2021-08-25T17:09:55.520" v="1309" actId="478"/>
          <ac:picMkLst>
            <pc:docMk/>
            <pc:sldMk cId="2276257500" sldId="271"/>
            <ac:picMk id="230" creationId="{00000000-0000-0000-0000-000000000000}"/>
          </ac:picMkLst>
        </pc:picChg>
      </pc:sldChg>
      <pc:sldChg chg="del">
        <pc:chgData name="DeCicco, Barry" userId="598d2070-81f9-4814-a3fd-315cf73b76ef" providerId="ADAL" clId="{CEECA33A-0581-4F3F-8D79-931A967D789A}" dt="2021-08-25T12:37:37.462" v="65" actId="2696"/>
        <pc:sldMkLst>
          <pc:docMk/>
          <pc:sldMk cId="2348426457" sldId="271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2401539533" sldId="272"/>
        </pc:sldMkLst>
      </pc:sldChg>
      <pc:sldChg chg="del">
        <pc:chgData name="DeCicco, Barry" userId="598d2070-81f9-4814-a3fd-315cf73b76ef" providerId="ADAL" clId="{CEECA33A-0581-4F3F-8D79-931A967D789A}" dt="2021-08-25T12:37:37.402" v="63" actId="2696"/>
        <pc:sldMkLst>
          <pc:docMk/>
          <pc:sldMk cId="3040991931" sldId="272"/>
        </pc:sldMkLst>
      </pc:sldChg>
      <pc:sldChg chg="modSp add mod">
        <pc:chgData name="DeCicco, Barry" userId="598d2070-81f9-4814-a3fd-315cf73b76ef" providerId="ADAL" clId="{CEECA33A-0581-4F3F-8D79-931A967D789A}" dt="2021-08-25T13:07:38.041" v="588" actId="6549"/>
        <pc:sldMkLst>
          <pc:docMk/>
          <pc:sldMk cId="1331875796" sldId="273"/>
        </pc:sldMkLst>
        <pc:spChg chg="mod">
          <ac:chgData name="DeCicco, Barry" userId="598d2070-81f9-4814-a3fd-315cf73b76ef" providerId="ADAL" clId="{CEECA33A-0581-4F3F-8D79-931A967D789A}" dt="2021-08-25T13:07:38.041" v="588" actId="6549"/>
          <ac:spMkLst>
            <pc:docMk/>
            <pc:sldMk cId="1331875796" sldId="273"/>
            <ac:spMk id="24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726" v="73" actId="2696"/>
        <pc:sldMkLst>
          <pc:docMk/>
          <pc:sldMk cId="1740130629" sldId="273"/>
        </pc:sldMkLst>
      </pc:sldChg>
      <pc:sldChg chg="del">
        <pc:chgData name="DeCicco, Barry" userId="598d2070-81f9-4814-a3fd-315cf73b76ef" providerId="ADAL" clId="{CEECA33A-0581-4F3F-8D79-931A967D789A}" dt="2021-08-25T12:37:37.762" v="74" actId="2696"/>
        <pc:sldMkLst>
          <pc:docMk/>
          <pc:sldMk cId="919133852" sldId="274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3699623725" sldId="274"/>
        </pc:sldMkLst>
      </pc:sldChg>
      <pc:sldChg chg="del">
        <pc:chgData name="DeCicco, Barry" userId="598d2070-81f9-4814-a3fd-315cf73b76ef" providerId="ADAL" clId="{CEECA33A-0581-4F3F-8D79-931A967D789A}" dt="2021-08-25T12:37:37.794" v="75" actId="2696"/>
        <pc:sldMkLst>
          <pc:docMk/>
          <pc:sldMk cId="1329172725" sldId="275"/>
        </pc:sldMkLst>
      </pc:sldChg>
      <pc:sldChg chg="modSp add mod">
        <pc:chgData name="DeCicco, Barry" userId="598d2070-81f9-4814-a3fd-315cf73b76ef" providerId="ADAL" clId="{CEECA33A-0581-4F3F-8D79-931A967D789A}" dt="2021-08-25T18:22:07.742" v="1430" actId="20577"/>
        <pc:sldMkLst>
          <pc:docMk/>
          <pc:sldMk cId="4249388028" sldId="275"/>
        </pc:sldMkLst>
        <pc:spChg chg="mod">
          <ac:chgData name="DeCicco, Barry" userId="598d2070-81f9-4814-a3fd-315cf73b76ef" providerId="ADAL" clId="{CEECA33A-0581-4F3F-8D79-931A967D789A}" dt="2021-08-25T18:22:07.742" v="1430" actId="20577"/>
          <ac:spMkLst>
            <pc:docMk/>
            <pc:sldMk cId="4249388028" sldId="275"/>
            <ac:spMk id="254" creationId="{00000000-0000-0000-0000-000000000000}"/>
          </ac:spMkLst>
        </pc:spChg>
      </pc:sldChg>
      <pc:sldChg chg="modSp del mod ord modNotes">
        <pc:chgData name="DeCicco, Barry" userId="598d2070-81f9-4814-a3fd-315cf73b76ef" providerId="ADAL" clId="{CEECA33A-0581-4F3F-8D79-931A967D789A}" dt="2021-08-25T18:22:30.332" v="1433" actId="12"/>
        <pc:sldMkLst>
          <pc:docMk/>
          <pc:sldMk cId="383992275" sldId="276"/>
        </pc:sldMkLst>
        <pc:spChg chg="mod">
          <ac:chgData name="DeCicco, Barry" userId="598d2070-81f9-4814-a3fd-315cf73b76ef" providerId="ADAL" clId="{CEECA33A-0581-4F3F-8D79-931A967D789A}" dt="2021-08-25T18:22:30.332" v="1433" actId="12"/>
          <ac:spMkLst>
            <pc:docMk/>
            <pc:sldMk cId="383992275" sldId="276"/>
            <ac:spMk id="262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433" v="64" actId="2696"/>
        <pc:sldMkLst>
          <pc:docMk/>
          <pc:sldMk cId="680519419" sldId="276"/>
        </pc:sldMkLst>
      </pc:sldChg>
      <pc:sldChg chg="modSp mod">
        <pc:chgData name="DeCicco, Barry" userId="598d2070-81f9-4814-a3fd-315cf73b76ef" providerId="ADAL" clId="{CEECA33A-0581-4F3F-8D79-931A967D789A}" dt="2021-08-25T18:23:19.991" v="1471" actId="20577"/>
        <pc:sldMkLst>
          <pc:docMk/>
          <pc:sldMk cId="0" sldId="277"/>
        </pc:sldMkLst>
        <pc:spChg chg="mod">
          <ac:chgData name="DeCicco, Barry" userId="598d2070-81f9-4814-a3fd-315cf73b76ef" providerId="ADAL" clId="{CEECA33A-0581-4F3F-8D79-931A967D789A}" dt="2021-08-25T18:23:19.991" v="1471" actId="20577"/>
          <ac:spMkLst>
            <pc:docMk/>
            <pc:sldMk cId="0" sldId="277"/>
            <ac:spMk id="270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956" v="80" actId="2696"/>
        <pc:sldMkLst>
          <pc:docMk/>
          <pc:sldMk cId="2389817528" sldId="277"/>
        </pc:sldMkLst>
      </pc:sldChg>
      <pc:sldChg chg="modSp mod">
        <pc:chgData name="DeCicco, Barry" userId="598d2070-81f9-4814-a3fd-315cf73b76ef" providerId="ADAL" clId="{CEECA33A-0581-4F3F-8D79-931A967D789A}" dt="2021-08-25T18:28:28.111" v="1593" actId="6549"/>
        <pc:sldMkLst>
          <pc:docMk/>
          <pc:sldMk cId="0" sldId="278"/>
        </pc:sldMkLst>
        <pc:spChg chg="mod">
          <ac:chgData name="DeCicco, Barry" userId="598d2070-81f9-4814-a3fd-315cf73b76ef" providerId="ADAL" clId="{CEECA33A-0581-4F3F-8D79-931A967D789A}" dt="2021-08-25T18:28:28.111" v="1593" actId="6549"/>
          <ac:spMkLst>
            <pc:docMk/>
            <pc:sldMk cId="0" sldId="278"/>
            <ac:spMk id="276" creationId="{00000000-0000-0000-0000-000000000000}"/>
          </ac:spMkLst>
        </pc:spChg>
      </pc:sldChg>
      <pc:sldChg chg="modSp mod">
        <pc:chgData name="DeCicco, Barry" userId="598d2070-81f9-4814-a3fd-315cf73b76ef" providerId="ADAL" clId="{CEECA33A-0581-4F3F-8D79-931A967D789A}" dt="2021-08-25T18:29:05.983" v="1659" actId="20577"/>
        <pc:sldMkLst>
          <pc:docMk/>
          <pc:sldMk cId="0" sldId="279"/>
        </pc:sldMkLst>
        <pc:spChg chg="mod">
          <ac:chgData name="DeCicco, Barry" userId="598d2070-81f9-4814-a3fd-315cf73b76ef" providerId="ADAL" clId="{CEECA33A-0581-4F3F-8D79-931A967D789A}" dt="2021-08-25T18:29:05.983" v="1659" actId="20577"/>
          <ac:spMkLst>
            <pc:docMk/>
            <pc:sldMk cId="0" sldId="279"/>
            <ac:spMk id="282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264" v="59" actId="2696"/>
        <pc:sldMkLst>
          <pc:docMk/>
          <pc:sldMk cId="2400347579" sldId="279"/>
        </pc:sldMkLst>
      </pc:sldChg>
      <pc:sldChg chg="addSp delSp modSp mod">
        <pc:chgData name="DeCicco, Barry" userId="598d2070-81f9-4814-a3fd-315cf73b76ef" providerId="ADAL" clId="{CEECA33A-0581-4F3F-8D79-931A967D789A}" dt="2021-08-25T18:55:14.491" v="2637" actId="6549"/>
        <pc:sldMkLst>
          <pc:docMk/>
          <pc:sldMk cId="0" sldId="280"/>
        </pc:sldMkLst>
        <pc:spChg chg="add del mod">
          <ac:chgData name="DeCicco, Barry" userId="598d2070-81f9-4814-a3fd-315cf73b76ef" providerId="ADAL" clId="{CEECA33A-0581-4F3F-8D79-931A967D789A}" dt="2021-08-25T18:43:36.169" v="2193" actId="478"/>
          <ac:spMkLst>
            <pc:docMk/>
            <pc:sldMk cId="0" sldId="280"/>
            <ac:spMk id="11" creationId="{1423EBE8-5124-4451-A307-C1D2E9A64BA9}"/>
          </ac:spMkLst>
        </pc:spChg>
        <pc:spChg chg="add mod">
          <ac:chgData name="DeCicco, Barry" userId="598d2070-81f9-4814-a3fd-315cf73b76ef" providerId="ADAL" clId="{CEECA33A-0581-4F3F-8D79-931A967D789A}" dt="2021-08-25T18:55:14.491" v="2637" actId="6549"/>
          <ac:spMkLst>
            <pc:docMk/>
            <pc:sldMk cId="0" sldId="280"/>
            <ac:spMk id="13" creationId="{09FE1162-824C-4B9F-AE1F-0AB2E8763420}"/>
          </ac:spMkLst>
        </pc:spChg>
        <pc:spChg chg="mod">
          <ac:chgData name="DeCicco, Barry" userId="598d2070-81f9-4814-a3fd-315cf73b76ef" providerId="ADAL" clId="{CEECA33A-0581-4F3F-8D79-931A967D789A}" dt="2021-08-25T18:36:04.932" v="2170" actId="20577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8:54:56.503" v="2633" actId="20577"/>
          <ac:spMkLst>
            <pc:docMk/>
            <pc:sldMk cId="0" sldId="280"/>
            <ac:spMk id="289" creationId="{00000000-0000-0000-0000-000000000000}"/>
          </ac:spMkLst>
        </pc:spChg>
        <pc:picChg chg="add del mod">
          <ac:chgData name="DeCicco, Barry" userId="598d2070-81f9-4814-a3fd-315cf73b76ef" providerId="ADAL" clId="{CEECA33A-0581-4F3F-8D79-931A967D789A}" dt="2021-08-25T18:41:14.509" v="2185" actId="478"/>
          <ac:picMkLst>
            <pc:docMk/>
            <pc:sldMk cId="0" sldId="280"/>
            <ac:picMk id="3" creationId="{A97198C2-EE49-4E5C-9583-54C9B7A23FBA}"/>
          </ac:picMkLst>
        </pc:picChg>
        <pc:picChg chg="add del mod">
          <ac:chgData name="DeCicco, Barry" userId="598d2070-81f9-4814-a3fd-315cf73b76ef" providerId="ADAL" clId="{CEECA33A-0581-4F3F-8D79-931A967D789A}" dt="2021-08-25T18:41:58.329" v="2189" actId="478"/>
          <ac:picMkLst>
            <pc:docMk/>
            <pc:sldMk cId="0" sldId="280"/>
            <ac:picMk id="5" creationId="{81101C25-6F27-4B91-B5E6-0E36F1D973F7}"/>
          </ac:picMkLst>
        </pc:picChg>
        <pc:picChg chg="del">
          <ac:chgData name="DeCicco, Barry" userId="598d2070-81f9-4814-a3fd-315cf73b76ef" providerId="ADAL" clId="{CEECA33A-0581-4F3F-8D79-931A967D789A}" dt="2021-08-25T18:36:23.493" v="2178" actId="478"/>
          <ac:picMkLst>
            <pc:docMk/>
            <pc:sldMk cId="0" sldId="280"/>
            <ac:picMk id="287" creationId="{00000000-0000-0000-0000-000000000000}"/>
          </ac:picMkLst>
        </pc:picChg>
        <pc:cxnChg chg="add mod">
          <ac:chgData name="DeCicco, Barry" userId="598d2070-81f9-4814-a3fd-315cf73b76ef" providerId="ADAL" clId="{CEECA33A-0581-4F3F-8D79-931A967D789A}" dt="2021-08-25T18:54:11.772" v="2548" actId="14100"/>
          <ac:cxnSpMkLst>
            <pc:docMk/>
            <pc:sldMk cId="0" sldId="280"/>
            <ac:cxnSpMk id="15" creationId="{52403A32-07D4-4F63-949E-F38A6758DA7A}"/>
          </ac:cxnSpMkLst>
        </pc:cxnChg>
        <pc:cxnChg chg="add mod">
          <ac:chgData name="DeCicco, Barry" userId="598d2070-81f9-4814-a3fd-315cf73b76ef" providerId="ADAL" clId="{CEECA33A-0581-4F3F-8D79-931A967D789A}" dt="2021-08-25T18:54:49.463" v="2623" actId="14100"/>
          <ac:cxnSpMkLst>
            <pc:docMk/>
            <pc:sldMk cId="0" sldId="280"/>
            <ac:cxnSpMk id="16" creationId="{2270F328-B435-47B1-A0C7-79A4DCE1DE64}"/>
          </ac:cxnSpMkLst>
        </pc:cxnChg>
        <pc:cxnChg chg="add mod">
          <ac:chgData name="DeCicco, Barry" userId="598d2070-81f9-4814-a3fd-315cf73b76ef" providerId="ADAL" clId="{CEECA33A-0581-4F3F-8D79-931A967D789A}" dt="2021-08-25T18:55:07.150" v="2636" actId="14100"/>
          <ac:cxnSpMkLst>
            <pc:docMk/>
            <pc:sldMk cId="0" sldId="280"/>
            <ac:cxnSpMk id="17" creationId="{42B862F1-6408-433A-9F53-AED78F956B30}"/>
          </ac:cxnSpMkLst>
        </pc:cxnChg>
        <pc:cxnChg chg="del mod">
          <ac:chgData name="DeCicco, Barry" userId="598d2070-81f9-4814-a3fd-315cf73b76ef" providerId="ADAL" clId="{CEECA33A-0581-4F3F-8D79-931A967D789A}" dt="2021-08-25T18:44:50.804" v="2208" actId="478"/>
          <ac:cxnSpMkLst>
            <pc:docMk/>
            <pc:sldMk cId="0" sldId="280"/>
            <ac:cxnSpMk id="290" creationId="{00000000-0000-0000-0000-000000000000}"/>
          </ac:cxnSpMkLst>
        </pc:cxnChg>
      </pc:sldChg>
      <pc:sldChg chg="del">
        <pc:chgData name="DeCicco, Barry" userId="598d2070-81f9-4814-a3fd-315cf73b76ef" providerId="ADAL" clId="{CEECA33A-0581-4F3F-8D79-931A967D789A}" dt="2021-08-25T12:37:37.296" v="60" actId="2696"/>
        <pc:sldMkLst>
          <pc:docMk/>
          <pc:sldMk cId="2702762404" sldId="280"/>
        </pc:sldMkLst>
      </pc:sldChg>
      <pc:sldChg chg="modSp mod">
        <pc:chgData name="DeCicco, Barry" userId="598d2070-81f9-4814-a3fd-315cf73b76ef" providerId="ADAL" clId="{CEECA33A-0581-4F3F-8D79-931A967D789A}" dt="2021-08-25T13:08:09.850" v="590" actId="27636"/>
        <pc:sldMkLst>
          <pc:docMk/>
          <pc:sldMk cId="0" sldId="281"/>
        </pc:sldMkLst>
        <pc:spChg chg="mod">
          <ac:chgData name="DeCicco, Barry" userId="598d2070-81f9-4814-a3fd-315cf73b76ef" providerId="ADAL" clId="{CEECA33A-0581-4F3F-8D79-931A967D789A}" dt="2021-08-25T13:08:09.850" v="590" actId="27636"/>
          <ac:spMkLst>
            <pc:docMk/>
            <pc:sldMk cId="0" sldId="281"/>
            <ac:spMk id="297" creationId="{00000000-0000-0000-0000-000000000000}"/>
          </ac:spMkLst>
        </pc:spChg>
      </pc:sldChg>
      <pc:sldChg chg="addSp delSp modSp mod ord modNotes">
        <pc:chgData name="DeCicco, Barry" userId="598d2070-81f9-4814-a3fd-315cf73b76ef" providerId="ADAL" clId="{CEECA33A-0581-4F3F-8D79-931A967D789A}" dt="2021-08-25T19:04:50.627" v="2973" actId="20577"/>
        <pc:sldMkLst>
          <pc:docMk/>
          <pc:sldMk cId="0" sldId="282"/>
        </pc:sldMkLst>
        <pc:spChg chg="add mod">
          <ac:chgData name="DeCicco, Barry" userId="598d2070-81f9-4814-a3fd-315cf73b76ef" providerId="ADAL" clId="{CEECA33A-0581-4F3F-8D79-931A967D789A}" dt="2021-08-25T18:47:10.066" v="2377" actId="1076"/>
          <ac:spMkLst>
            <pc:docMk/>
            <pc:sldMk cId="0" sldId="282"/>
            <ac:spMk id="8" creationId="{BC718B1D-36EB-4475-9B5F-60DE9E871765}"/>
          </ac:spMkLst>
        </pc:spChg>
        <pc:spChg chg="mod">
          <ac:chgData name="DeCicco, Barry" userId="598d2070-81f9-4814-a3fd-315cf73b76ef" providerId="ADAL" clId="{CEECA33A-0581-4F3F-8D79-931A967D789A}" dt="2021-08-25T19:04:50.627" v="2973" actId="20577"/>
          <ac:spMkLst>
            <pc:docMk/>
            <pc:sldMk cId="0" sldId="282"/>
            <ac:spMk id="305" creationId="{00000000-0000-0000-0000-000000000000}"/>
          </ac:spMkLst>
        </pc:spChg>
        <pc:picChg chg="del">
          <ac:chgData name="DeCicco, Barry" userId="598d2070-81f9-4814-a3fd-315cf73b76ef" providerId="ADAL" clId="{CEECA33A-0581-4F3F-8D79-931A967D789A}" dt="2021-08-25T18:47:05.173" v="2375" actId="478"/>
          <ac:picMkLst>
            <pc:docMk/>
            <pc:sldMk cId="0" sldId="282"/>
            <ac:picMk id="303" creationId="{00000000-0000-0000-0000-000000000000}"/>
          </ac:picMkLst>
        </pc:picChg>
        <pc:cxnChg chg="del">
          <ac:chgData name="DeCicco, Barry" userId="598d2070-81f9-4814-a3fd-315cf73b76ef" providerId="ADAL" clId="{CEECA33A-0581-4F3F-8D79-931A967D789A}" dt="2021-08-25T18:46:58.410" v="2373" actId="478"/>
          <ac:cxnSpMkLst>
            <pc:docMk/>
            <pc:sldMk cId="0" sldId="282"/>
            <ac:cxnSpMk id="306" creationId="{00000000-0000-0000-0000-000000000000}"/>
          </ac:cxnSpMkLst>
        </pc:cxnChg>
        <pc:cxnChg chg="del">
          <ac:chgData name="DeCicco, Barry" userId="598d2070-81f9-4814-a3fd-315cf73b76ef" providerId="ADAL" clId="{CEECA33A-0581-4F3F-8D79-931A967D789A}" dt="2021-08-25T18:47:00.515" v="2374" actId="478"/>
          <ac:cxnSpMkLst>
            <pc:docMk/>
            <pc:sldMk cId="0" sldId="282"/>
            <ac:cxnSpMk id="307" creationId="{00000000-0000-0000-0000-000000000000}"/>
          </ac:cxnSpMkLst>
        </pc:cxnChg>
      </pc:sldChg>
      <pc:sldChg chg="modSp mod">
        <pc:chgData name="DeCicco, Barry" userId="598d2070-81f9-4814-a3fd-315cf73b76ef" providerId="ADAL" clId="{CEECA33A-0581-4F3F-8D79-931A967D789A}" dt="2021-08-25T13:08:09.864" v="591" actId="27636"/>
        <pc:sldMkLst>
          <pc:docMk/>
          <pc:sldMk cId="0" sldId="283"/>
        </pc:sldMkLst>
        <pc:spChg chg="mod">
          <ac:chgData name="DeCicco, Barry" userId="598d2070-81f9-4814-a3fd-315cf73b76ef" providerId="ADAL" clId="{CEECA33A-0581-4F3F-8D79-931A967D789A}" dt="2021-08-25T13:08:09.864" v="591" actId="27636"/>
          <ac:spMkLst>
            <pc:docMk/>
            <pc:sldMk cId="0" sldId="283"/>
            <ac:spMk id="312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232" v="58" actId="2696"/>
        <pc:sldMkLst>
          <pc:docMk/>
          <pc:sldMk cId="2380580409" sldId="283"/>
        </pc:sldMkLst>
      </pc:sldChg>
      <pc:sldChg chg="modSp mod">
        <pc:chgData name="DeCicco, Barry" userId="598d2070-81f9-4814-a3fd-315cf73b76ef" providerId="ADAL" clId="{CEECA33A-0581-4F3F-8D79-931A967D789A}" dt="2021-08-25T13:08:09.867" v="592" actId="27636"/>
        <pc:sldMkLst>
          <pc:docMk/>
          <pc:sldMk cId="0" sldId="284"/>
        </pc:sldMkLst>
        <pc:spChg chg="mod">
          <ac:chgData name="DeCicco, Barry" userId="598d2070-81f9-4814-a3fd-315cf73b76ef" providerId="ADAL" clId="{CEECA33A-0581-4F3F-8D79-931A967D789A}" dt="2021-08-25T13:08:09.867" v="592" actId="27636"/>
          <ac:spMkLst>
            <pc:docMk/>
            <pc:sldMk cId="0" sldId="284"/>
            <ac:spMk id="32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8.060" v="83" actId="2696"/>
        <pc:sldMkLst>
          <pc:docMk/>
          <pc:sldMk cId="4174182226" sldId="284"/>
        </pc:sldMkLst>
      </pc:sldChg>
      <pc:sldChg chg="del">
        <pc:chgData name="DeCicco, Barry" userId="598d2070-81f9-4814-a3fd-315cf73b76ef" providerId="ADAL" clId="{CEECA33A-0581-4F3F-8D79-931A967D789A}" dt="2021-08-25T12:37:38.092" v="84" actId="2696"/>
        <pc:sldMkLst>
          <pc:docMk/>
          <pc:sldMk cId="1639245116" sldId="285"/>
        </pc:sldMkLst>
      </pc:sldChg>
      <pc:sldChg chg="modSp mod">
        <pc:chgData name="DeCicco, Barry" userId="598d2070-81f9-4814-a3fd-315cf73b76ef" providerId="ADAL" clId="{CEECA33A-0581-4F3F-8D79-931A967D789A}" dt="2021-08-25T13:13:39.669" v="757"/>
        <pc:sldMkLst>
          <pc:docMk/>
          <pc:sldMk cId="0" sldId="286"/>
        </pc:sldMkLst>
        <pc:spChg chg="mod">
          <ac:chgData name="DeCicco, Barry" userId="598d2070-81f9-4814-a3fd-315cf73b76ef" providerId="ADAL" clId="{CEECA33A-0581-4F3F-8D79-931A967D789A}" dt="2021-08-25T13:13:39.669" v="757"/>
          <ac:spMkLst>
            <pc:docMk/>
            <pc:sldMk cId="0" sldId="286"/>
            <ac:spMk id="33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3:27.159" v="756" actId="6549"/>
          <ac:spMkLst>
            <pc:docMk/>
            <pc:sldMk cId="0" sldId="286"/>
            <ac:spMk id="334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984" v="81" actId="2696"/>
        <pc:sldMkLst>
          <pc:docMk/>
          <pc:sldMk cId="1072078695" sldId="286"/>
        </pc:sldMkLst>
      </pc:sldChg>
      <pc:sldChg chg="modSp mod">
        <pc:chgData name="DeCicco, Barry" userId="598d2070-81f9-4814-a3fd-315cf73b76ef" providerId="ADAL" clId="{CEECA33A-0581-4F3F-8D79-931A967D789A}" dt="2021-08-25T13:14:11.567" v="772" actId="6549"/>
        <pc:sldMkLst>
          <pc:docMk/>
          <pc:sldMk cId="0" sldId="287"/>
        </pc:sldMkLst>
        <pc:spChg chg="mod">
          <ac:chgData name="DeCicco, Barry" userId="598d2070-81f9-4814-a3fd-315cf73b76ef" providerId="ADAL" clId="{CEECA33A-0581-4F3F-8D79-931A967D789A}" dt="2021-08-25T13:14:07.778" v="770"/>
          <ac:spMkLst>
            <pc:docMk/>
            <pc:sldMk cId="0" sldId="287"/>
            <ac:spMk id="339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4:11.567" v="772" actId="6549"/>
          <ac:spMkLst>
            <pc:docMk/>
            <pc:sldMk cId="0" sldId="287"/>
            <ac:spMk id="340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334" v="61" actId="2696"/>
        <pc:sldMkLst>
          <pc:docMk/>
          <pc:sldMk cId="489719738" sldId="287"/>
        </pc:sldMkLst>
      </pc:sldChg>
      <pc:sldChg chg="modSp mod">
        <pc:chgData name="DeCicco, Barry" userId="598d2070-81f9-4814-a3fd-315cf73b76ef" providerId="ADAL" clId="{CEECA33A-0581-4F3F-8D79-931A967D789A}" dt="2021-08-25T13:16:54.585" v="781"/>
        <pc:sldMkLst>
          <pc:docMk/>
          <pc:sldMk cId="0" sldId="288"/>
        </pc:sldMkLst>
        <pc:spChg chg="mod">
          <ac:chgData name="DeCicco, Barry" userId="598d2070-81f9-4814-a3fd-315cf73b76ef" providerId="ADAL" clId="{CEECA33A-0581-4F3F-8D79-931A967D789A}" dt="2021-08-25T13:16:54.585" v="781"/>
          <ac:spMkLst>
            <pc:docMk/>
            <pc:sldMk cId="0" sldId="288"/>
            <ac:spMk id="345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6:51.897" v="780" actId="14100"/>
          <ac:spMkLst>
            <pc:docMk/>
            <pc:sldMk cId="0" sldId="288"/>
            <ac:spMk id="346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525" v="67" actId="2696"/>
        <pc:sldMkLst>
          <pc:docMk/>
          <pc:sldMk cId="581197934" sldId="288"/>
        </pc:sldMkLst>
      </pc:sldChg>
      <pc:sldChg chg="del">
        <pc:chgData name="DeCicco, Barry" userId="598d2070-81f9-4814-a3fd-315cf73b76ef" providerId="ADAL" clId="{CEECA33A-0581-4F3F-8D79-931A967D789A}" dt="2021-08-25T12:37:37.658" v="71" actId="2696"/>
        <pc:sldMkLst>
          <pc:docMk/>
          <pc:sldMk cId="1969061934" sldId="289"/>
        </pc:sldMkLst>
      </pc:sldChg>
      <pc:sldChg chg="modSp mod">
        <pc:chgData name="DeCicco, Barry" userId="598d2070-81f9-4814-a3fd-315cf73b76ef" providerId="ADAL" clId="{CEECA33A-0581-4F3F-8D79-931A967D789A}" dt="2021-08-25T12:46:11.191" v="152" actId="12"/>
        <pc:sldMkLst>
          <pc:docMk/>
          <pc:sldMk cId="3082697984" sldId="290"/>
        </pc:sldMkLst>
        <pc:spChg chg="mod">
          <ac:chgData name="DeCicco, Barry" userId="598d2070-81f9-4814-a3fd-315cf73b76ef" providerId="ADAL" clId="{CEECA33A-0581-4F3F-8D79-931A967D789A}" dt="2021-08-25T12:46:11.191" v="152" actId="12"/>
          <ac:spMkLst>
            <pc:docMk/>
            <pc:sldMk cId="3082697984" sldId="290"/>
            <ac:spMk id="16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8.020" v="82" actId="2696"/>
        <pc:sldMkLst>
          <pc:docMk/>
          <pc:sldMk cId="2433645072" sldId="291"/>
        </pc:sldMkLst>
      </pc:sldChg>
      <pc:sldChg chg="del">
        <pc:chgData name="DeCicco, Barry" userId="598d2070-81f9-4814-a3fd-315cf73b76ef" providerId="ADAL" clId="{CEECA33A-0581-4F3F-8D79-931A967D789A}" dt="2021-08-25T12:37:41.767" v="89" actId="2696"/>
        <pc:sldMkLst>
          <pc:docMk/>
          <pc:sldMk cId="3829304537" sldId="292"/>
        </pc:sldMkLst>
      </pc:sldChg>
      <pc:sldChg chg="del">
        <pc:chgData name="DeCicco, Barry" userId="598d2070-81f9-4814-a3fd-315cf73b76ef" providerId="ADAL" clId="{CEECA33A-0581-4F3F-8D79-931A967D789A}" dt="2021-08-25T12:37:42.322" v="92" actId="2696"/>
        <pc:sldMkLst>
          <pc:docMk/>
          <pc:sldMk cId="2855208381" sldId="294"/>
        </pc:sldMkLst>
      </pc:sldChg>
      <pc:sldChg chg="add del">
        <pc:chgData name="DeCicco, Barry" userId="598d2070-81f9-4814-a3fd-315cf73b76ef" providerId="ADAL" clId="{CEECA33A-0581-4F3F-8D79-931A967D789A}" dt="2021-08-25T13:22:36.555" v="902" actId="2696"/>
        <pc:sldMkLst>
          <pc:docMk/>
          <pc:sldMk cId="3876211961" sldId="295"/>
        </pc:sldMkLst>
      </pc:sldChg>
      <pc:sldChg chg="del">
        <pc:chgData name="DeCicco, Barry" userId="598d2070-81f9-4814-a3fd-315cf73b76ef" providerId="ADAL" clId="{CEECA33A-0581-4F3F-8D79-931A967D789A}" dt="2021-08-25T12:37:42.522" v="98" actId="2696"/>
        <pc:sldMkLst>
          <pc:docMk/>
          <pc:sldMk cId="7790194" sldId="296"/>
        </pc:sldMkLst>
      </pc:sldChg>
      <pc:sldChg chg="add del">
        <pc:chgData name="DeCicco, Barry" userId="598d2070-81f9-4814-a3fd-315cf73b76ef" providerId="ADAL" clId="{CEECA33A-0581-4F3F-8D79-931A967D789A}" dt="2021-08-25T13:22:43.643" v="904" actId="47"/>
        <pc:sldMkLst>
          <pc:docMk/>
          <pc:sldMk cId="3786134371" sldId="298"/>
        </pc:sldMkLst>
      </pc:sldChg>
      <pc:sldChg chg="add del">
        <pc:chgData name="DeCicco, Barry" userId="598d2070-81f9-4814-a3fd-315cf73b76ef" providerId="ADAL" clId="{CEECA33A-0581-4F3F-8D79-931A967D789A}" dt="2021-08-25T13:22:46.436" v="905" actId="47"/>
        <pc:sldMkLst>
          <pc:docMk/>
          <pc:sldMk cId="1953365453" sldId="299"/>
        </pc:sldMkLst>
      </pc:sldChg>
      <pc:sldChg chg="del">
        <pc:chgData name="DeCicco, Barry" userId="598d2070-81f9-4814-a3fd-315cf73b76ef" providerId="ADAL" clId="{CEECA33A-0581-4F3F-8D79-931A967D789A}" dt="2021-08-25T12:37:38.166" v="86" actId="2696"/>
        <pc:sldMkLst>
          <pc:docMk/>
          <pc:sldMk cId="1528872903" sldId="302"/>
        </pc:sldMkLst>
      </pc:sldChg>
      <pc:sldChg chg="del">
        <pc:chgData name="DeCicco, Barry" userId="598d2070-81f9-4814-a3fd-315cf73b76ef" providerId="ADAL" clId="{CEECA33A-0581-4F3F-8D79-931A967D789A}" dt="2021-08-25T12:37:38.196" v="87" actId="2696"/>
        <pc:sldMkLst>
          <pc:docMk/>
          <pc:sldMk cId="1800474712" sldId="303"/>
        </pc:sldMkLst>
      </pc:sldChg>
      <pc:sldChg chg="modSp add del mod">
        <pc:chgData name="DeCicco, Barry" userId="598d2070-81f9-4814-a3fd-315cf73b76ef" providerId="ADAL" clId="{CEECA33A-0581-4F3F-8D79-931A967D789A}" dt="2021-08-25T13:09:11.563" v="728" actId="6549"/>
        <pc:sldMkLst>
          <pc:docMk/>
          <pc:sldMk cId="976075550" sldId="304"/>
        </pc:sldMkLst>
        <pc:spChg chg="mod">
          <ac:chgData name="DeCicco, Barry" userId="598d2070-81f9-4814-a3fd-315cf73b76ef" providerId="ADAL" clId="{CEECA33A-0581-4F3F-8D79-931A967D789A}" dt="2021-08-25T13:09:11.563" v="728" actId="6549"/>
          <ac:spMkLst>
            <pc:docMk/>
            <pc:sldMk cId="976075550" sldId="304"/>
            <ac:spMk id="3" creationId="{0BA9081E-00F9-4AD9-9B1C-16BCD018A229}"/>
          </ac:spMkLst>
        </pc:spChg>
      </pc:sldChg>
      <pc:sldChg chg="del">
        <pc:chgData name="DeCicco, Barry" userId="598d2070-81f9-4814-a3fd-315cf73b76ef" providerId="ADAL" clId="{CEECA33A-0581-4F3F-8D79-931A967D789A}" dt="2021-08-25T12:37:37.564" v="68" actId="2696"/>
        <pc:sldMkLst>
          <pc:docMk/>
          <pc:sldMk cId="3375890791" sldId="305"/>
        </pc:sldMkLst>
      </pc:sldChg>
      <pc:sldChg chg="del">
        <pc:chgData name="DeCicco, Barry" userId="598d2070-81f9-4814-a3fd-315cf73b76ef" providerId="ADAL" clId="{CEECA33A-0581-4F3F-8D79-931A967D789A}" dt="2021-08-25T12:37:41.416" v="88" actId="2696"/>
        <pc:sldMkLst>
          <pc:docMk/>
          <pc:sldMk cId="804997159" sldId="306"/>
        </pc:sldMkLst>
      </pc:sldChg>
      <pc:sldChg chg="add del ord">
        <pc:chgData name="DeCicco, Barry" userId="598d2070-81f9-4814-a3fd-315cf73b76ef" providerId="ADAL" clId="{CEECA33A-0581-4F3F-8D79-931A967D789A}" dt="2021-08-25T13:06:28.898" v="575"/>
        <pc:sldMkLst>
          <pc:docMk/>
          <pc:sldMk cId="1427623844" sldId="307"/>
        </pc:sldMkLst>
      </pc:sldChg>
      <pc:sldChg chg="modSp add del mod">
        <pc:chgData name="DeCicco, Barry" userId="598d2070-81f9-4814-a3fd-315cf73b76ef" providerId="ADAL" clId="{CEECA33A-0581-4F3F-8D79-931A967D789A}" dt="2021-08-25T13:22:41.168" v="903" actId="47"/>
        <pc:sldMkLst>
          <pc:docMk/>
          <pc:sldMk cId="1936248944" sldId="308"/>
        </pc:sldMkLst>
        <pc:spChg chg="mod">
          <ac:chgData name="DeCicco, Barry" userId="598d2070-81f9-4814-a3fd-315cf73b76ef" providerId="ADAL" clId="{CEECA33A-0581-4F3F-8D79-931A967D789A}" dt="2021-08-25T13:17:03.908" v="782" actId="20577"/>
          <ac:spMkLst>
            <pc:docMk/>
            <pc:sldMk cId="1936248944" sldId="308"/>
            <ac:spMk id="2" creationId="{BACFA4CB-7516-43BB-BB55-C3F8D5B840AF}"/>
          </ac:spMkLst>
        </pc:spChg>
      </pc:sldChg>
      <pc:sldChg chg="del">
        <pc:chgData name="DeCicco, Barry" userId="598d2070-81f9-4814-a3fd-315cf73b76ef" providerId="ADAL" clId="{CEECA33A-0581-4F3F-8D79-931A967D789A}" dt="2021-08-25T12:37:42.290" v="91" actId="2696"/>
        <pc:sldMkLst>
          <pc:docMk/>
          <pc:sldMk cId="4020194110" sldId="309"/>
        </pc:sldMkLst>
      </pc:sldChg>
      <pc:sldChg chg="del">
        <pc:chgData name="DeCicco, Barry" userId="598d2070-81f9-4814-a3fd-315cf73b76ef" providerId="ADAL" clId="{CEECA33A-0581-4F3F-8D79-931A967D789A}" dt="2021-08-25T12:37:42.254" v="90" actId="2696"/>
        <pc:sldMkLst>
          <pc:docMk/>
          <pc:sldMk cId="2207946561" sldId="310"/>
        </pc:sldMkLst>
      </pc:sldChg>
      <pc:sldChg chg="del">
        <pc:chgData name="DeCicco, Barry" userId="598d2070-81f9-4814-a3fd-315cf73b76ef" providerId="ADAL" clId="{CEECA33A-0581-4F3F-8D79-931A967D789A}" dt="2021-08-25T12:37:42.687" v="103" actId="2696"/>
        <pc:sldMkLst>
          <pc:docMk/>
          <pc:sldMk cId="1844790450" sldId="311"/>
        </pc:sldMkLst>
      </pc:sldChg>
      <pc:sldChg chg="del">
        <pc:chgData name="DeCicco, Barry" userId="598d2070-81f9-4814-a3fd-315cf73b76ef" providerId="ADAL" clId="{CEECA33A-0581-4F3F-8D79-931A967D789A}" dt="2021-08-25T12:37:37.824" v="76" actId="2696"/>
        <pc:sldMkLst>
          <pc:docMk/>
          <pc:sldMk cId="2722528653" sldId="312"/>
        </pc:sldMkLst>
      </pc:sldChg>
      <pc:sldChg chg="del">
        <pc:chgData name="DeCicco, Barry" userId="598d2070-81f9-4814-a3fd-315cf73b76ef" providerId="ADAL" clId="{CEECA33A-0581-4F3F-8D79-931A967D789A}" dt="2021-08-25T12:37:37.692" v="72" actId="2696"/>
        <pc:sldMkLst>
          <pc:docMk/>
          <pc:sldMk cId="1905358136" sldId="313"/>
        </pc:sldMkLst>
      </pc:sldChg>
      <pc:sldChg chg="del">
        <pc:chgData name="DeCicco, Barry" userId="598d2070-81f9-4814-a3fd-315cf73b76ef" providerId="ADAL" clId="{CEECA33A-0581-4F3F-8D79-931A967D789A}" dt="2021-08-25T12:37:37.496" v="66" actId="2696"/>
        <pc:sldMkLst>
          <pc:docMk/>
          <pc:sldMk cId="2763470240" sldId="315"/>
        </pc:sldMkLst>
      </pc:sldChg>
      <pc:sldChg chg="del">
        <pc:chgData name="DeCicco, Barry" userId="598d2070-81f9-4814-a3fd-315cf73b76ef" providerId="ADAL" clId="{CEECA33A-0581-4F3F-8D79-931A967D789A}" dt="2021-08-25T12:37:37.884" v="78" actId="2696"/>
        <pc:sldMkLst>
          <pc:docMk/>
          <pc:sldMk cId="2936469730" sldId="316"/>
        </pc:sldMkLst>
      </pc:sldChg>
      <pc:sldChg chg="del">
        <pc:chgData name="DeCicco, Barry" userId="598d2070-81f9-4814-a3fd-315cf73b76ef" providerId="ADAL" clId="{CEECA33A-0581-4F3F-8D79-931A967D789A}" dt="2021-08-25T12:37:42.390" v="94" actId="2696"/>
        <pc:sldMkLst>
          <pc:docMk/>
          <pc:sldMk cId="1965995941" sldId="317"/>
        </pc:sldMkLst>
      </pc:sldChg>
      <pc:sldChg chg="del">
        <pc:chgData name="DeCicco, Barry" userId="598d2070-81f9-4814-a3fd-315cf73b76ef" providerId="ADAL" clId="{CEECA33A-0581-4F3F-8D79-931A967D789A}" dt="2021-08-25T12:37:42.654" v="102" actId="2696"/>
        <pc:sldMkLst>
          <pc:docMk/>
          <pc:sldMk cId="4081872154" sldId="318"/>
        </pc:sldMkLst>
      </pc:sldChg>
      <pc:sldChg chg="del">
        <pc:chgData name="DeCicco, Barry" userId="598d2070-81f9-4814-a3fd-315cf73b76ef" providerId="ADAL" clId="{CEECA33A-0581-4F3F-8D79-931A967D789A}" dt="2021-08-25T12:37:42.358" v="93" actId="2696"/>
        <pc:sldMkLst>
          <pc:docMk/>
          <pc:sldMk cId="1231041983" sldId="319"/>
        </pc:sldMkLst>
      </pc:sldChg>
      <pc:sldChg chg="del">
        <pc:chgData name="DeCicco, Barry" userId="598d2070-81f9-4814-a3fd-315cf73b76ef" providerId="ADAL" clId="{CEECA33A-0581-4F3F-8D79-931A967D789A}" dt="2021-08-25T12:37:29.733" v="34" actId="2696"/>
        <pc:sldMkLst>
          <pc:docMk/>
          <pc:sldMk cId="1146817847" sldId="320"/>
        </pc:sldMkLst>
      </pc:sldChg>
      <pc:sldChg chg="del">
        <pc:chgData name="DeCicco, Barry" userId="598d2070-81f9-4814-a3fd-315cf73b76ef" providerId="ADAL" clId="{CEECA33A-0581-4F3F-8D79-931A967D789A}" dt="2021-08-25T12:37:37.102" v="54" actId="2696"/>
        <pc:sldMkLst>
          <pc:docMk/>
          <pc:sldMk cId="2584759681" sldId="321"/>
        </pc:sldMkLst>
      </pc:sldChg>
      <pc:sldChg chg="del">
        <pc:chgData name="DeCicco, Barry" userId="598d2070-81f9-4814-a3fd-315cf73b76ef" providerId="ADAL" clId="{CEECA33A-0581-4F3F-8D79-931A967D789A}" dt="2021-08-25T12:37:37.856" v="77" actId="2696"/>
        <pc:sldMkLst>
          <pc:docMk/>
          <pc:sldMk cId="1759054186" sldId="322"/>
        </pc:sldMkLst>
      </pc:sldChg>
      <pc:sldChg chg="del">
        <pc:chgData name="DeCicco, Barry" userId="598d2070-81f9-4814-a3fd-315cf73b76ef" providerId="ADAL" clId="{CEECA33A-0581-4F3F-8D79-931A967D789A}" dt="2021-08-25T12:37:38.124" v="85" actId="2696"/>
        <pc:sldMkLst>
          <pc:docMk/>
          <pc:sldMk cId="3676703423" sldId="323"/>
        </pc:sldMkLst>
      </pc:sldChg>
      <pc:sldChg chg="del">
        <pc:chgData name="DeCicco, Barry" userId="598d2070-81f9-4814-a3fd-315cf73b76ef" providerId="ADAL" clId="{CEECA33A-0581-4F3F-8D79-931A967D789A}" dt="2021-08-25T12:37:42.586" v="100" actId="2696"/>
        <pc:sldMkLst>
          <pc:docMk/>
          <pc:sldMk cId="3132861838" sldId="325"/>
        </pc:sldMkLst>
      </pc:sldChg>
      <pc:sldChg chg="del">
        <pc:chgData name="DeCicco, Barry" userId="598d2070-81f9-4814-a3fd-315cf73b76ef" providerId="ADAL" clId="{CEECA33A-0581-4F3F-8D79-931A967D789A}" dt="2021-08-25T12:37:42.426" v="95" actId="2696"/>
        <pc:sldMkLst>
          <pc:docMk/>
          <pc:sldMk cId="1456340605" sldId="326"/>
        </pc:sldMkLst>
      </pc:sldChg>
      <pc:sldChg chg="del">
        <pc:chgData name="DeCicco, Barry" userId="598d2070-81f9-4814-a3fd-315cf73b76ef" providerId="ADAL" clId="{CEECA33A-0581-4F3F-8D79-931A967D789A}" dt="2021-08-25T12:37:42.454" v="96" actId="2696"/>
        <pc:sldMkLst>
          <pc:docMk/>
          <pc:sldMk cId="264093415" sldId="327"/>
        </pc:sldMkLst>
      </pc:sldChg>
      <pc:sldChg chg="del">
        <pc:chgData name="DeCicco, Barry" userId="598d2070-81f9-4814-a3fd-315cf73b76ef" providerId="ADAL" clId="{CEECA33A-0581-4F3F-8D79-931A967D789A}" dt="2021-08-25T12:37:42.490" v="97" actId="2696"/>
        <pc:sldMkLst>
          <pc:docMk/>
          <pc:sldMk cId="3612582610" sldId="329"/>
        </pc:sldMkLst>
      </pc:sldChg>
      <pc:sldChg chg="del">
        <pc:chgData name="DeCicco, Barry" userId="598d2070-81f9-4814-a3fd-315cf73b76ef" providerId="ADAL" clId="{CEECA33A-0581-4F3F-8D79-931A967D789A}" dt="2021-08-25T12:37:42.549" v="99" actId="2696"/>
        <pc:sldMkLst>
          <pc:docMk/>
          <pc:sldMk cId="33069447" sldId="331"/>
        </pc:sldMkLst>
      </pc:sldChg>
      <pc:sldChg chg="del">
        <pc:chgData name="DeCicco, Barry" userId="598d2070-81f9-4814-a3fd-315cf73b76ef" providerId="ADAL" clId="{CEECA33A-0581-4F3F-8D79-931A967D789A}" dt="2021-08-25T12:37:34.645" v="43" actId="2696"/>
        <pc:sldMkLst>
          <pc:docMk/>
          <pc:sldMk cId="586783973" sldId="335"/>
        </pc:sldMkLst>
      </pc:sldChg>
      <pc:sldChg chg="del">
        <pc:chgData name="DeCicco, Barry" userId="598d2070-81f9-4814-a3fd-315cf73b76ef" providerId="ADAL" clId="{CEECA33A-0581-4F3F-8D79-931A967D789A}" dt="2021-08-25T12:37:37.924" v="79" actId="2696"/>
        <pc:sldMkLst>
          <pc:docMk/>
          <pc:sldMk cId="902246818" sldId="347"/>
        </pc:sldMkLst>
      </pc:sldChg>
      <pc:sldChg chg="del">
        <pc:chgData name="DeCicco, Barry" userId="598d2070-81f9-4814-a3fd-315cf73b76ef" providerId="ADAL" clId="{CEECA33A-0581-4F3F-8D79-931A967D789A}" dt="2021-08-25T12:37:28.173" v="25" actId="2696"/>
        <pc:sldMkLst>
          <pc:docMk/>
          <pc:sldMk cId="2346716286" sldId="349"/>
        </pc:sldMkLst>
      </pc:sldChg>
      <pc:sldChg chg="del">
        <pc:chgData name="DeCicco, Barry" userId="598d2070-81f9-4814-a3fd-315cf73b76ef" providerId="ADAL" clId="{CEECA33A-0581-4F3F-8D79-931A967D789A}" dt="2021-08-25T12:37:28.406" v="26" actId="2696"/>
        <pc:sldMkLst>
          <pc:docMk/>
          <pc:sldMk cId="905339781" sldId="350"/>
        </pc:sldMkLst>
      </pc:sldChg>
      <pc:sldChg chg="del">
        <pc:chgData name="DeCicco, Barry" userId="598d2070-81f9-4814-a3fd-315cf73b76ef" providerId="ADAL" clId="{CEECA33A-0581-4F3F-8D79-931A967D789A}" dt="2021-08-25T12:37:28.662" v="27" actId="2696"/>
        <pc:sldMkLst>
          <pc:docMk/>
          <pc:sldMk cId="3237083697" sldId="351"/>
        </pc:sldMkLst>
      </pc:sldChg>
      <pc:sldChg chg="del">
        <pc:chgData name="DeCicco, Barry" userId="598d2070-81f9-4814-a3fd-315cf73b76ef" providerId="ADAL" clId="{CEECA33A-0581-4F3F-8D79-931A967D789A}" dt="2021-08-25T12:37:29.163" v="28" actId="2696"/>
        <pc:sldMkLst>
          <pc:docMk/>
          <pc:sldMk cId="824606533" sldId="352"/>
        </pc:sldMkLst>
      </pc:sldChg>
      <pc:sldChg chg="add del">
        <pc:chgData name="DeCicco, Barry" userId="598d2070-81f9-4814-a3fd-315cf73b76ef" providerId="ADAL" clId="{CEECA33A-0581-4F3F-8D79-931A967D789A}" dt="2021-08-25T13:22:32.120" v="901" actId="2696"/>
        <pc:sldMkLst>
          <pc:docMk/>
          <pc:sldMk cId="201433530" sldId="353"/>
        </pc:sldMkLst>
      </pc:sldChg>
      <pc:sldChg chg="modSp mod">
        <pc:chgData name="DeCicco, Barry" userId="598d2070-81f9-4814-a3fd-315cf73b76ef" providerId="ADAL" clId="{CEECA33A-0581-4F3F-8D79-931A967D789A}" dt="2021-08-25T13:22:24.537" v="900" actId="6549"/>
        <pc:sldMkLst>
          <pc:docMk/>
          <pc:sldMk cId="3248505925" sldId="354"/>
        </pc:sldMkLst>
        <pc:spChg chg="mod">
          <ac:chgData name="DeCicco, Barry" userId="598d2070-81f9-4814-a3fd-315cf73b76ef" providerId="ADAL" clId="{CEECA33A-0581-4F3F-8D79-931A967D789A}" dt="2021-08-25T13:17:18.641" v="783"/>
          <ac:spMkLst>
            <pc:docMk/>
            <pc:sldMk cId="3248505925" sldId="354"/>
            <ac:spMk id="2" creationId="{BACFA4CB-7516-43BB-BB55-C3F8D5B840AF}"/>
          </ac:spMkLst>
        </pc:spChg>
        <pc:spChg chg="mod">
          <ac:chgData name="DeCicco, Barry" userId="598d2070-81f9-4814-a3fd-315cf73b76ef" providerId="ADAL" clId="{CEECA33A-0581-4F3F-8D79-931A967D789A}" dt="2021-08-25T13:22:24.537" v="900" actId="6549"/>
          <ac:spMkLst>
            <pc:docMk/>
            <pc:sldMk cId="3248505925" sldId="354"/>
            <ac:spMk id="3" creationId="{1C056EAE-3F5E-4D48-90B8-FC04694E9EC3}"/>
          </ac:spMkLst>
        </pc:spChg>
      </pc:sldChg>
      <pc:sldChg chg="addSp delSp modSp add mod ord">
        <pc:chgData name="DeCicco, Barry" userId="598d2070-81f9-4814-a3fd-315cf73b76ef" providerId="ADAL" clId="{CEECA33A-0581-4F3F-8D79-931A967D789A}" dt="2021-08-25T13:04:57.083" v="554"/>
        <pc:sldMkLst>
          <pc:docMk/>
          <pc:sldMk cId="3333381889" sldId="355"/>
        </pc:sldMkLst>
        <pc:spChg chg="mod">
          <ac:chgData name="DeCicco, Barry" userId="598d2070-81f9-4814-a3fd-315cf73b76ef" providerId="ADAL" clId="{CEECA33A-0581-4F3F-8D79-931A967D789A}" dt="2021-08-25T12:42:37.861" v="131" actId="122"/>
          <ac:spMkLst>
            <pc:docMk/>
            <pc:sldMk cId="3333381889" sldId="355"/>
            <ac:spMk id="2" creationId="{07222A5E-C8D8-414E-BF26-F9BE698B4E59}"/>
          </ac:spMkLst>
        </pc:spChg>
        <pc:spChg chg="del">
          <ac:chgData name="DeCicco, Barry" userId="598d2070-81f9-4814-a3fd-315cf73b76ef" providerId="ADAL" clId="{CEECA33A-0581-4F3F-8D79-931A967D789A}" dt="2021-08-25T12:42:11.424" v="125" actId="478"/>
          <ac:spMkLst>
            <pc:docMk/>
            <pc:sldMk cId="3333381889" sldId="355"/>
            <ac:spMk id="3" creationId="{0E28C7AB-BE15-4128-B869-EE6D67687981}"/>
          </ac:spMkLst>
        </pc:spChg>
        <pc:spChg chg="add del mod">
          <ac:chgData name="DeCicco, Barry" userId="598d2070-81f9-4814-a3fd-315cf73b76ef" providerId="ADAL" clId="{CEECA33A-0581-4F3F-8D79-931A967D789A}" dt="2021-08-25T12:42:13.858" v="126" actId="478"/>
          <ac:spMkLst>
            <pc:docMk/>
            <pc:sldMk cId="3333381889" sldId="355"/>
            <ac:spMk id="5" creationId="{CAF83AEA-03C7-41D3-B147-65E332353B72}"/>
          </ac:spMkLst>
        </pc:spChg>
        <pc:spChg chg="add">
          <ac:chgData name="DeCicco, Barry" userId="598d2070-81f9-4814-a3fd-315cf73b76ef" providerId="ADAL" clId="{CEECA33A-0581-4F3F-8D79-931A967D789A}" dt="2021-08-25T12:42:54.671" v="132" actId="22"/>
          <ac:spMkLst>
            <pc:docMk/>
            <pc:sldMk cId="3333381889" sldId="355"/>
            <ac:spMk id="7" creationId="{83BE4C0D-0CF1-4997-9987-951B40FE87A9}"/>
          </ac:spMkLst>
        </pc:spChg>
      </pc:sldChg>
      <pc:sldChg chg="del">
        <pc:chgData name="DeCicco, Barry" userId="598d2070-81f9-4814-a3fd-315cf73b76ef" providerId="ADAL" clId="{CEECA33A-0581-4F3F-8D79-931A967D789A}" dt="2021-08-25T12:37:37.066" v="53" actId="2696"/>
        <pc:sldMkLst>
          <pc:docMk/>
          <pc:sldMk cId="1917283068" sldId="356"/>
        </pc:sldMkLst>
      </pc:sldChg>
      <pc:sldChg chg="addSp add mod ord">
        <pc:chgData name="DeCicco, Barry" userId="598d2070-81f9-4814-a3fd-315cf73b76ef" providerId="ADAL" clId="{CEECA33A-0581-4F3F-8D79-931A967D789A}" dt="2021-08-25T13:04:57.083" v="554"/>
        <pc:sldMkLst>
          <pc:docMk/>
          <pc:sldMk cId="3731609928" sldId="356"/>
        </pc:sldMkLst>
        <pc:spChg chg="add">
          <ac:chgData name="DeCicco, Barry" userId="598d2070-81f9-4814-a3fd-315cf73b76ef" providerId="ADAL" clId="{CEECA33A-0581-4F3F-8D79-931A967D789A}" dt="2021-08-25T12:43:04.366" v="133" actId="22"/>
          <ac:spMkLst>
            <pc:docMk/>
            <pc:sldMk cId="3731609928" sldId="356"/>
            <ac:spMk id="5" creationId="{CDA9C7FC-DB83-4E3C-AAF6-AF2F6CC3D05D}"/>
          </ac:spMkLst>
        </pc:spChg>
      </pc:sldChg>
      <pc:sldChg chg="modSp mod ord">
        <pc:chgData name="DeCicco, Barry" userId="598d2070-81f9-4814-a3fd-315cf73b76ef" providerId="ADAL" clId="{CEECA33A-0581-4F3F-8D79-931A967D789A}" dt="2021-08-25T13:04:57.083" v="554"/>
        <pc:sldMkLst>
          <pc:docMk/>
          <pc:sldMk cId="0" sldId="357"/>
        </pc:sldMkLst>
        <pc:spChg chg="mod">
          <ac:chgData name="DeCicco, Barry" userId="598d2070-81f9-4814-a3fd-315cf73b76ef" providerId="ADAL" clId="{CEECA33A-0581-4F3F-8D79-931A967D789A}" dt="2021-08-25T12:44:02.793" v="138" actId="12"/>
          <ac:spMkLst>
            <pc:docMk/>
            <pc:sldMk cId="0" sldId="357"/>
            <ac:spMk id="157" creationId="{00000000-0000-0000-0000-000000000000}"/>
          </ac:spMkLst>
        </pc:spChg>
      </pc:sldChg>
      <pc:sldChg chg="modSp add mod">
        <pc:chgData name="DeCicco, Barry" userId="598d2070-81f9-4814-a3fd-315cf73b76ef" providerId="ADAL" clId="{CEECA33A-0581-4F3F-8D79-931A967D789A}" dt="2021-08-25T17:00:50.269" v="1037" actId="20577"/>
        <pc:sldMkLst>
          <pc:docMk/>
          <pc:sldMk cId="1078495302" sldId="358"/>
        </pc:sldMkLst>
        <pc:spChg chg="mod">
          <ac:chgData name="DeCicco, Barry" userId="598d2070-81f9-4814-a3fd-315cf73b76ef" providerId="ADAL" clId="{CEECA33A-0581-4F3F-8D79-931A967D789A}" dt="2021-08-25T17:00:50.269" v="1037" actId="20577"/>
          <ac:spMkLst>
            <pc:docMk/>
            <pc:sldMk cId="1078495302" sldId="358"/>
            <ac:spMk id="19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871" v="38" actId="2696"/>
        <pc:sldMkLst>
          <pc:docMk/>
          <pc:sldMk cId="1953483403" sldId="358"/>
        </pc:sldMkLst>
      </pc:sldChg>
      <pc:sldChg chg="modSp add mod">
        <pc:chgData name="DeCicco, Barry" userId="598d2070-81f9-4814-a3fd-315cf73b76ef" providerId="ADAL" clId="{CEECA33A-0581-4F3F-8D79-931A967D789A}" dt="2021-08-25T17:04:20.493" v="1130" actId="6549"/>
        <pc:sldMkLst>
          <pc:docMk/>
          <pc:sldMk cId="3934822154" sldId="359"/>
        </pc:sldMkLst>
        <pc:spChg chg="mod">
          <ac:chgData name="DeCicco, Barry" userId="598d2070-81f9-4814-a3fd-315cf73b76ef" providerId="ADAL" clId="{CEECA33A-0581-4F3F-8D79-931A967D789A}" dt="2021-08-25T17:04:20.493" v="1130" actId="6549"/>
          <ac:spMkLst>
            <pc:docMk/>
            <pc:sldMk cId="3934822154" sldId="359"/>
            <ac:spMk id="20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3.172" v="39" actId="2696"/>
        <pc:sldMkLst>
          <pc:docMk/>
          <pc:sldMk cId="4163810086" sldId="359"/>
        </pc:sldMkLst>
      </pc:sldChg>
      <pc:sldChg chg="modSp add mod">
        <pc:chgData name="DeCicco, Barry" userId="598d2070-81f9-4814-a3fd-315cf73b76ef" providerId="ADAL" clId="{CEECA33A-0581-4F3F-8D79-931A967D789A}" dt="2021-08-25T17:06:27.464" v="1164" actId="20577"/>
        <pc:sldMkLst>
          <pc:docMk/>
          <pc:sldMk cId="3697956102" sldId="360"/>
        </pc:sldMkLst>
        <pc:spChg chg="mod">
          <ac:chgData name="DeCicco, Barry" userId="598d2070-81f9-4814-a3fd-315cf73b76ef" providerId="ADAL" clId="{CEECA33A-0581-4F3F-8D79-931A967D789A}" dt="2021-08-25T17:06:27.464" v="1164" actId="20577"/>
          <ac:spMkLst>
            <pc:docMk/>
            <pc:sldMk cId="3697956102" sldId="360"/>
            <ac:spMk id="211" creationId="{00000000-0000-0000-0000-000000000000}"/>
          </ac:spMkLst>
        </pc:spChg>
      </pc:sldChg>
      <pc:sldChg chg="add del">
        <pc:chgData name="DeCicco, Barry" userId="598d2070-81f9-4814-a3fd-315cf73b76ef" providerId="ADAL" clId="{CEECA33A-0581-4F3F-8D79-931A967D789A}" dt="2021-08-25T13:23:46.767" v="906" actId="2696"/>
        <pc:sldMkLst>
          <pc:docMk/>
          <pc:sldMk cId="1825740621" sldId="361"/>
        </pc:sldMkLst>
      </pc:sldChg>
      <pc:sldChg chg="del">
        <pc:chgData name="DeCicco, Barry" userId="598d2070-81f9-4814-a3fd-315cf73b76ef" providerId="ADAL" clId="{CEECA33A-0581-4F3F-8D79-931A967D789A}" dt="2021-08-25T12:37:33.705" v="41" actId="2696"/>
        <pc:sldMkLst>
          <pc:docMk/>
          <pc:sldMk cId="746649843" sldId="362"/>
        </pc:sldMkLst>
      </pc:sldChg>
      <pc:sldChg chg="addSp delSp modSp add mod">
        <pc:chgData name="DeCicco, Barry" userId="598d2070-81f9-4814-a3fd-315cf73b76ef" providerId="ADAL" clId="{CEECA33A-0581-4F3F-8D79-931A967D789A}" dt="2021-08-25T17:13:00.948" v="1322" actId="21"/>
        <pc:sldMkLst>
          <pc:docMk/>
          <pc:sldMk cId="3986345007" sldId="362"/>
        </pc:sldMkLst>
        <pc:spChg chg="mod">
          <ac:chgData name="DeCicco, Barry" userId="598d2070-81f9-4814-a3fd-315cf73b76ef" providerId="ADAL" clId="{CEECA33A-0581-4F3F-8D79-931A967D789A}" dt="2021-08-25T17:10:57.393" v="1320" actId="20577"/>
          <ac:spMkLst>
            <pc:docMk/>
            <pc:sldMk cId="3986345007" sldId="362"/>
            <ac:spMk id="217" creationId="{00000000-0000-0000-0000-000000000000}"/>
          </ac:spMkLst>
        </pc:spChg>
        <pc:picChg chg="add del mod">
          <ac:chgData name="DeCicco, Barry" userId="598d2070-81f9-4814-a3fd-315cf73b76ef" providerId="ADAL" clId="{CEECA33A-0581-4F3F-8D79-931A967D789A}" dt="2021-08-25T17:13:00.948" v="1322" actId="21"/>
          <ac:picMkLst>
            <pc:docMk/>
            <pc:sldMk cId="3986345007" sldId="362"/>
            <ac:picMk id="3" creationId="{50F1AB6D-C9F6-471C-BB6D-ABB34847046E}"/>
          </ac:picMkLst>
        </pc:picChg>
      </pc:sldChg>
      <pc:sldChg chg="modSp add mod">
        <pc:chgData name="DeCicco, Barry" userId="598d2070-81f9-4814-a3fd-315cf73b76ef" providerId="ADAL" clId="{CEECA33A-0581-4F3F-8D79-931A967D789A}" dt="2021-08-25T12:57:00.220" v="433" actId="20577"/>
        <pc:sldMkLst>
          <pc:docMk/>
          <pc:sldMk cId="45838174" sldId="363"/>
        </pc:sldMkLst>
        <pc:spChg chg="mod">
          <ac:chgData name="DeCicco, Barry" userId="598d2070-81f9-4814-a3fd-315cf73b76ef" providerId="ADAL" clId="{CEECA33A-0581-4F3F-8D79-931A967D789A}" dt="2021-08-25T12:57:00.220" v="433" actId="20577"/>
          <ac:spMkLst>
            <pc:docMk/>
            <pc:sldMk cId="45838174" sldId="363"/>
            <ac:spMk id="217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3.426" v="40" actId="2696"/>
        <pc:sldMkLst>
          <pc:docMk/>
          <pc:sldMk cId="324225238" sldId="363"/>
        </pc:sldMkLst>
      </pc:sldChg>
      <pc:sldChg chg="modSp add mod">
        <pc:chgData name="DeCicco, Barry" userId="598d2070-81f9-4814-a3fd-315cf73b76ef" providerId="ADAL" clId="{CEECA33A-0581-4F3F-8D79-931A967D789A}" dt="2021-08-25T13:00:35.441" v="547" actId="20577"/>
        <pc:sldMkLst>
          <pc:docMk/>
          <pc:sldMk cId="199356324" sldId="364"/>
        </pc:sldMkLst>
        <pc:spChg chg="mod">
          <ac:chgData name="DeCicco, Barry" userId="598d2070-81f9-4814-a3fd-315cf73b76ef" providerId="ADAL" clId="{CEECA33A-0581-4F3F-8D79-931A967D789A}" dt="2021-08-25T13:00:35.441" v="547" actId="20577"/>
          <ac:spMkLst>
            <pc:docMk/>
            <pc:sldMk cId="199356324" sldId="364"/>
            <ac:spMk id="223" creationId="{00000000-0000-0000-0000-000000000000}"/>
          </ac:spMkLst>
        </pc:spChg>
      </pc:sldChg>
      <pc:sldChg chg="add del">
        <pc:chgData name="DeCicco, Barry" userId="598d2070-81f9-4814-a3fd-315cf73b76ef" providerId="ADAL" clId="{CEECA33A-0581-4F3F-8D79-931A967D789A}" dt="2021-08-25T13:12:02.861" v="735" actId="47"/>
        <pc:sldMkLst>
          <pc:docMk/>
          <pc:sldMk cId="119694914" sldId="365"/>
        </pc:sldMkLst>
      </pc:sldChg>
      <pc:sldChg chg="del">
        <pc:chgData name="DeCicco, Barry" userId="598d2070-81f9-4814-a3fd-315cf73b76ef" providerId="ADAL" clId="{CEECA33A-0581-4F3F-8D79-931A967D789A}" dt="2021-08-25T12:37:34.391" v="42" actId="2696"/>
        <pc:sldMkLst>
          <pc:docMk/>
          <pc:sldMk cId="132707064" sldId="365"/>
        </pc:sldMkLst>
      </pc:sldChg>
      <pc:sldChg chg="modSp add mod">
        <pc:chgData name="DeCicco, Barry" userId="598d2070-81f9-4814-a3fd-315cf73b76ef" providerId="ADAL" clId="{CEECA33A-0581-4F3F-8D79-931A967D789A}" dt="2021-08-25T13:14:03.766" v="769" actId="120"/>
        <pc:sldMkLst>
          <pc:docMk/>
          <pc:sldMk cId="2958874926" sldId="365"/>
        </pc:sldMkLst>
        <pc:spChg chg="mod">
          <ac:chgData name="DeCicco, Barry" userId="598d2070-81f9-4814-a3fd-315cf73b76ef" providerId="ADAL" clId="{CEECA33A-0581-4F3F-8D79-931A967D789A}" dt="2021-08-25T13:14:03.766" v="769" actId="120"/>
          <ac:spMkLst>
            <pc:docMk/>
            <pc:sldMk cId="2958874926" sldId="365"/>
            <ac:spMk id="33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3:04.451" v="751" actId="20577"/>
          <ac:spMkLst>
            <pc:docMk/>
            <pc:sldMk cId="2958874926" sldId="365"/>
            <ac:spMk id="334" creationId="{00000000-0000-0000-0000-000000000000}"/>
          </ac:spMkLst>
        </pc:spChg>
      </pc:sldChg>
      <pc:sldChg chg="add">
        <pc:chgData name="DeCicco, Barry" userId="598d2070-81f9-4814-a3fd-315cf73b76ef" providerId="ADAL" clId="{CEECA33A-0581-4F3F-8D79-931A967D789A}" dt="2021-08-25T18:29:32.042" v="1660" actId="2890"/>
        <pc:sldMkLst>
          <pc:docMk/>
          <pc:sldMk cId="405898449" sldId="366"/>
        </pc:sldMkLst>
      </pc:sldChg>
      <pc:sldChg chg="del">
        <pc:chgData name="DeCicco, Barry" userId="598d2070-81f9-4814-a3fd-315cf73b76ef" providerId="ADAL" clId="{CEECA33A-0581-4F3F-8D79-931A967D789A}" dt="2021-08-25T12:37:34.923" v="44" actId="2696"/>
        <pc:sldMkLst>
          <pc:docMk/>
          <pc:sldMk cId="1822466251" sldId="366"/>
        </pc:sldMkLst>
      </pc:sldChg>
      <pc:sldChg chg="add del">
        <pc:chgData name="DeCicco, Barry" userId="598d2070-81f9-4814-a3fd-315cf73b76ef" providerId="ADAL" clId="{CEECA33A-0581-4F3F-8D79-931A967D789A}" dt="2021-08-25T13:11:59.484" v="734" actId="47"/>
        <pc:sldMkLst>
          <pc:docMk/>
          <pc:sldMk cId="2531664311" sldId="366"/>
        </pc:sldMkLst>
      </pc:sldChg>
      <pc:sldChg chg="addSp delSp modSp add mod">
        <pc:chgData name="DeCicco, Barry" userId="598d2070-81f9-4814-a3fd-315cf73b76ef" providerId="ADAL" clId="{CEECA33A-0581-4F3F-8D79-931A967D789A}" dt="2021-08-25T18:32:05.033" v="1701" actId="1076"/>
        <pc:sldMkLst>
          <pc:docMk/>
          <pc:sldMk cId="3912128410" sldId="367"/>
        </pc:sldMkLst>
        <pc:spChg chg="add del mod">
          <ac:chgData name="DeCicco, Barry" userId="598d2070-81f9-4814-a3fd-315cf73b76ef" providerId="ADAL" clId="{CEECA33A-0581-4F3F-8D79-931A967D789A}" dt="2021-08-25T18:32:00.678" v="1700" actId="478"/>
          <ac:spMkLst>
            <pc:docMk/>
            <pc:sldMk cId="3912128410" sldId="367"/>
            <ac:spMk id="3" creationId="{52384296-6ECA-47B0-B46A-709553E79934}"/>
          </ac:spMkLst>
        </pc:spChg>
        <pc:spChg chg="mod">
          <ac:chgData name="DeCicco, Barry" userId="598d2070-81f9-4814-a3fd-315cf73b76ef" providerId="ADAL" clId="{CEECA33A-0581-4F3F-8D79-931A967D789A}" dt="2021-08-25T18:32:05.033" v="1701" actId="1076"/>
          <ac:spMkLst>
            <pc:docMk/>
            <pc:sldMk cId="3912128410" sldId="367"/>
            <ac:spMk id="281" creationId="{00000000-0000-0000-0000-000000000000}"/>
          </ac:spMkLst>
        </pc:spChg>
        <pc:spChg chg="del">
          <ac:chgData name="DeCicco, Barry" userId="598d2070-81f9-4814-a3fd-315cf73b76ef" providerId="ADAL" clId="{CEECA33A-0581-4F3F-8D79-931A967D789A}" dt="2021-08-25T18:31:57.940" v="1699" actId="478"/>
          <ac:spMkLst>
            <pc:docMk/>
            <pc:sldMk cId="3912128410" sldId="367"/>
            <ac:spMk id="282" creationId="{00000000-0000-0000-0000-000000000000}"/>
          </ac:spMkLst>
        </pc:spChg>
      </pc:sldChg>
      <pc:sldChg chg="modSp add mod">
        <pc:chgData name="DeCicco, Barry" userId="598d2070-81f9-4814-a3fd-315cf73b76ef" providerId="ADAL" clId="{CEECA33A-0581-4F3F-8D79-931A967D789A}" dt="2021-08-25T18:35:34.261" v="2140" actId="20577"/>
        <pc:sldMkLst>
          <pc:docMk/>
          <pc:sldMk cId="2078807254" sldId="368"/>
        </pc:sldMkLst>
        <pc:spChg chg="mod">
          <ac:chgData name="DeCicco, Barry" userId="598d2070-81f9-4814-a3fd-315cf73b76ef" providerId="ADAL" clId="{CEECA33A-0581-4F3F-8D79-931A967D789A}" dt="2021-08-25T18:35:34.261" v="2140" actId="20577"/>
          <ac:spMkLst>
            <pc:docMk/>
            <pc:sldMk cId="2078807254" sldId="368"/>
            <ac:spMk id="282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6.097" v="49" actId="2696"/>
        <pc:sldMkLst>
          <pc:docMk/>
          <pc:sldMk cId="2919566998" sldId="368"/>
        </pc:sldMkLst>
      </pc:sldChg>
      <pc:sldChg chg="add">
        <pc:chgData name="DeCicco, Barry" userId="598d2070-81f9-4814-a3fd-315cf73b76ef" providerId="ADAL" clId="{CEECA33A-0581-4F3F-8D79-931A967D789A}" dt="2021-08-25T18:35:54.329" v="2141" actId="2890"/>
        <pc:sldMkLst>
          <pc:docMk/>
          <pc:sldMk cId="3392076918" sldId="369"/>
        </pc:sldMkLst>
      </pc:sldChg>
      <pc:sldChg chg="del">
        <pc:chgData name="DeCicco, Barry" userId="598d2070-81f9-4814-a3fd-315cf73b76ef" providerId="ADAL" clId="{CEECA33A-0581-4F3F-8D79-931A967D789A}" dt="2021-08-25T12:37:36.542" v="51" actId="2696"/>
        <pc:sldMkLst>
          <pc:docMk/>
          <pc:sldMk cId="768281028" sldId="370"/>
        </pc:sldMkLst>
      </pc:sldChg>
      <pc:sldChg chg="add">
        <pc:chgData name="DeCicco, Barry" userId="598d2070-81f9-4814-a3fd-315cf73b76ef" providerId="ADAL" clId="{CEECA33A-0581-4F3F-8D79-931A967D789A}" dt="2021-08-25T18:46:00.877" v="2254" actId="2890"/>
        <pc:sldMkLst>
          <pc:docMk/>
          <pc:sldMk cId="2539329128" sldId="370"/>
        </pc:sldMkLst>
      </pc:sldChg>
      <pc:sldChg chg="addSp delSp modSp add mod">
        <pc:chgData name="DeCicco, Barry" userId="598d2070-81f9-4814-a3fd-315cf73b76ef" providerId="ADAL" clId="{CEECA33A-0581-4F3F-8D79-931A967D789A}" dt="2021-08-25T19:05:50.362" v="2988" actId="21"/>
        <pc:sldMkLst>
          <pc:docMk/>
          <pc:sldMk cId="1560526531" sldId="371"/>
        </pc:sldMkLst>
        <pc:spChg chg="add mod">
          <ac:chgData name="DeCicco, Barry" userId="598d2070-81f9-4814-a3fd-315cf73b76ef" providerId="ADAL" clId="{CEECA33A-0581-4F3F-8D79-931A967D789A}" dt="2021-08-25T19:04:38.232" v="2971" actId="1076"/>
          <ac:spMkLst>
            <pc:docMk/>
            <pc:sldMk cId="1560526531" sldId="371"/>
            <ac:spMk id="6" creationId="{AB19BFE4-8769-4805-9FD9-B1490EB589E7}"/>
          </ac:spMkLst>
        </pc:spChg>
        <pc:spChg chg="del">
          <ac:chgData name="DeCicco, Barry" userId="598d2070-81f9-4814-a3fd-315cf73b76ef" providerId="ADAL" clId="{CEECA33A-0581-4F3F-8D79-931A967D789A}" dt="2021-08-25T19:01:59.807" v="2754" actId="478"/>
          <ac:spMkLst>
            <pc:docMk/>
            <pc:sldMk cId="1560526531" sldId="371"/>
            <ac:spMk id="8" creationId="{BC718B1D-36EB-4475-9B5F-60DE9E871765}"/>
          </ac:spMkLst>
        </pc:spChg>
        <pc:spChg chg="add del">
          <ac:chgData name="DeCicco, Barry" userId="598d2070-81f9-4814-a3fd-315cf73b76ef" providerId="ADAL" clId="{CEECA33A-0581-4F3F-8D79-931A967D789A}" dt="2021-08-25T19:03:59.013" v="2829" actId="478"/>
          <ac:spMkLst>
            <pc:docMk/>
            <pc:sldMk cId="1560526531" sldId="371"/>
            <ac:spMk id="12" creationId="{52B8D935-F7FF-4E60-8BE9-550B14BBAB07}"/>
          </ac:spMkLst>
        </pc:spChg>
        <pc:spChg chg="mod">
          <ac:chgData name="DeCicco, Barry" userId="598d2070-81f9-4814-a3fd-315cf73b76ef" providerId="ADAL" clId="{CEECA33A-0581-4F3F-8D79-931A967D789A}" dt="2021-08-25T19:01:40.742" v="2706" actId="20577"/>
          <ac:spMkLst>
            <pc:docMk/>
            <pc:sldMk cId="1560526531" sldId="371"/>
            <ac:spMk id="304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9:05:50.362" v="2988" actId="21"/>
          <ac:spMkLst>
            <pc:docMk/>
            <pc:sldMk cId="1560526531" sldId="371"/>
            <ac:spMk id="305" creationId="{00000000-0000-0000-0000-000000000000}"/>
          </ac:spMkLst>
        </pc:spChg>
        <pc:cxnChg chg="add mod">
          <ac:chgData name="DeCicco, Barry" userId="598d2070-81f9-4814-a3fd-315cf73b76ef" providerId="ADAL" clId="{CEECA33A-0581-4F3F-8D79-931A967D789A}" dt="2021-08-25T19:04:40.452" v="2972" actId="1076"/>
          <ac:cxnSpMkLst>
            <pc:docMk/>
            <pc:sldMk cId="1560526531" sldId="371"/>
            <ac:cxnSpMk id="7" creationId="{AF9BDC05-F160-4E85-8E9F-185274816D6F}"/>
          </ac:cxnSpMkLst>
        </pc:cxnChg>
        <pc:cxnChg chg="add del mod">
          <ac:chgData name="DeCicco, Barry" userId="598d2070-81f9-4814-a3fd-315cf73b76ef" providerId="ADAL" clId="{CEECA33A-0581-4F3F-8D79-931A967D789A}" dt="2021-08-25T19:04:34.771" v="2969" actId="478"/>
          <ac:cxnSpMkLst>
            <pc:docMk/>
            <pc:sldMk cId="1560526531" sldId="371"/>
            <ac:cxnSpMk id="9" creationId="{B3822727-E32C-4B91-9CD3-3A1F39ABD6F0}"/>
          </ac:cxnSpMkLst>
        </pc:cxnChg>
        <pc:cxnChg chg="add del mod">
          <ac:chgData name="DeCicco, Barry" userId="598d2070-81f9-4814-a3fd-315cf73b76ef" providerId="ADAL" clId="{CEECA33A-0581-4F3F-8D79-931A967D789A}" dt="2021-08-25T19:04:35.763" v="2970" actId="478"/>
          <ac:cxnSpMkLst>
            <pc:docMk/>
            <pc:sldMk cId="1560526531" sldId="371"/>
            <ac:cxnSpMk id="10" creationId="{32054E37-E090-4D01-A958-4EE2FDD17656}"/>
          </ac:cxnSpMkLst>
        </pc:cxnChg>
      </pc:sldChg>
      <pc:sldChg chg="del">
        <pc:chgData name="DeCicco, Barry" userId="598d2070-81f9-4814-a3fd-315cf73b76ef" providerId="ADAL" clId="{CEECA33A-0581-4F3F-8D79-931A967D789A}" dt="2021-08-25T12:37:35.408" v="46" actId="2696"/>
        <pc:sldMkLst>
          <pc:docMk/>
          <pc:sldMk cId="2988826105" sldId="371"/>
        </pc:sldMkLst>
      </pc:sldChg>
      <pc:sldChg chg="del">
        <pc:chgData name="DeCicco, Barry" userId="598d2070-81f9-4814-a3fd-315cf73b76ef" providerId="ADAL" clId="{CEECA33A-0581-4F3F-8D79-931A967D789A}" dt="2021-08-25T12:37:35.161" v="45" actId="2696"/>
        <pc:sldMkLst>
          <pc:docMk/>
          <pc:sldMk cId="2704080956" sldId="372"/>
        </pc:sldMkLst>
      </pc:sldChg>
      <pc:sldChg chg="modSp add mod ord">
        <pc:chgData name="DeCicco, Barry" userId="598d2070-81f9-4814-a3fd-315cf73b76ef" providerId="ADAL" clId="{CEECA33A-0581-4F3F-8D79-931A967D789A}" dt="2021-08-25T19:00:06.514" v="2689" actId="20577"/>
        <pc:sldMkLst>
          <pc:docMk/>
          <pc:sldMk cId="4035951594" sldId="372"/>
        </pc:sldMkLst>
        <pc:spChg chg="mod">
          <ac:chgData name="DeCicco, Barry" userId="598d2070-81f9-4814-a3fd-315cf73b76ef" providerId="ADAL" clId="{CEECA33A-0581-4F3F-8D79-931A967D789A}" dt="2021-08-25T19:00:06.514" v="2689" actId="20577"/>
          <ac:spMkLst>
            <pc:docMk/>
            <pc:sldMk cId="4035951594" sldId="372"/>
            <ac:spMk id="281" creationId="{00000000-0000-0000-0000-000000000000}"/>
          </ac:spMkLst>
        </pc:spChg>
      </pc:sldChg>
      <pc:sldChg chg="addSp delSp modSp add mod">
        <pc:chgData name="DeCicco, Barry" userId="598d2070-81f9-4814-a3fd-315cf73b76ef" providerId="ADAL" clId="{CEECA33A-0581-4F3F-8D79-931A967D789A}" dt="2021-08-25T18:59:04.835" v="2661" actId="122"/>
        <pc:sldMkLst>
          <pc:docMk/>
          <pc:sldMk cId="3172554485" sldId="373"/>
        </pc:sldMkLst>
        <pc:spChg chg="add del mod">
          <ac:chgData name="DeCicco, Barry" userId="598d2070-81f9-4814-a3fd-315cf73b76ef" providerId="ADAL" clId="{CEECA33A-0581-4F3F-8D79-931A967D789A}" dt="2021-08-25T18:57:38.246" v="2641" actId="478"/>
          <ac:spMkLst>
            <pc:docMk/>
            <pc:sldMk cId="3172554485" sldId="373"/>
            <ac:spMk id="3" creationId="{75A17ABF-6822-4667-832D-B50A99EEB44A}"/>
          </ac:spMkLst>
        </pc:spChg>
        <pc:spChg chg="del">
          <ac:chgData name="DeCicco, Barry" userId="598d2070-81f9-4814-a3fd-315cf73b76ef" providerId="ADAL" clId="{CEECA33A-0581-4F3F-8D79-931A967D789A}" dt="2021-08-25T18:57:50.914" v="2651" actId="478"/>
          <ac:spMkLst>
            <pc:docMk/>
            <pc:sldMk cId="3172554485" sldId="373"/>
            <ac:spMk id="8" creationId="{BC718B1D-36EB-4475-9B5F-60DE9E871765}"/>
          </ac:spMkLst>
        </pc:spChg>
        <pc:spChg chg="mod">
          <ac:chgData name="DeCicco, Barry" userId="598d2070-81f9-4814-a3fd-315cf73b76ef" providerId="ADAL" clId="{CEECA33A-0581-4F3F-8D79-931A967D789A}" dt="2021-08-25T18:59:04.835" v="2661" actId="122"/>
          <ac:spMkLst>
            <pc:docMk/>
            <pc:sldMk cId="3172554485" sldId="373"/>
            <ac:spMk id="304" creationId="{00000000-0000-0000-0000-000000000000}"/>
          </ac:spMkLst>
        </pc:spChg>
        <pc:spChg chg="del">
          <ac:chgData name="DeCicco, Barry" userId="598d2070-81f9-4814-a3fd-315cf73b76ef" providerId="ADAL" clId="{CEECA33A-0581-4F3F-8D79-931A967D789A}" dt="2021-08-25T18:57:35.360" v="2640" actId="478"/>
          <ac:spMkLst>
            <pc:docMk/>
            <pc:sldMk cId="3172554485" sldId="373"/>
            <ac:spMk id="305" creationId="{00000000-0000-0000-0000-000000000000}"/>
          </ac:spMkLst>
        </pc:spChg>
        <pc:picChg chg="add mod">
          <ac:chgData name="DeCicco, Barry" userId="598d2070-81f9-4814-a3fd-315cf73b76ef" providerId="ADAL" clId="{CEECA33A-0581-4F3F-8D79-931A967D789A}" dt="2021-08-25T18:58:56.387" v="2659" actId="1076"/>
          <ac:picMkLst>
            <pc:docMk/>
            <pc:sldMk cId="3172554485" sldId="373"/>
            <ac:picMk id="5" creationId="{2880AF3B-5B3F-43DC-9116-A2AD0E519446}"/>
          </ac:picMkLst>
        </pc:picChg>
      </pc:sldChg>
      <pc:sldChg chg="del">
        <pc:chgData name="DeCicco, Barry" userId="598d2070-81f9-4814-a3fd-315cf73b76ef" providerId="ADAL" clId="{CEECA33A-0581-4F3F-8D79-931A967D789A}" dt="2021-08-25T12:37:35.658" v="47" actId="2696"/>
        <pc:sldMkLst>
          <pc:docMk/>
          <pc:sldMk cId="3512948951" sldId="373"/>
        </pc:sldMkLst>
      </pc:sldChg>
      <pc:sldChg chg="del">
        <pc:chgData name="DeCicco, Barry" userId="598d2070-81f9-4814-a3fd-315cf73b76ef" providerId="ADAL" clId="{CEECA33A-0581-4F3F-8D79-931A967D789A}" dt="2021-08-25T12:37:35.882" v="48" actId="2696"/>
        <pc:sldMkLst>
          <pc:docMk/>
          <pc:sldMk cId="2347529687" sldId="374"/>
        </pc:sldMkLst>
      </pc:sldChg>
      <pc:sldChg chg="modSp new mod">
        <pc:chgData name="DeCicco, Barry" userId="598d2070-81f9-4814-a3fd-315cf73b76ef" providerId="ADAL" clId="{CEECA33A-0581-4F3F-8D79-931A967D789A}" dt="2021-08-25T19:03:26.808" v="2819" actId="27636"/>
        <pc:sldMkLst>
          <pc:docMk/>
          <pc:sldMk cId="4207455809" sldId="374"/>
        </pc:sldMkLst>
        <pc:spChg chg="mod">
          <ac:chgData name="DeCicco, Barry" userId="598d2070-81f9-4814-a3fd-315cf73b76ef" providerId="ADAL" clId="{CEECA33A-0581-4F3F-8D79-931A967D789A}" dt="2021-08-25T19:03:26.808" v="2819" actId="27636"/>
          <ac:spMkLst>
            <pc:docMk/>
            <pc:sldMk cId="4207455809" sldId="374"/>
            <ac:spMk id="2" creationId="{4706F774-9C24-4451-8B7C-0234BA2E924D}"/>
          </ac:spMkLst>
        </pc:spChg>
      </pc:sldChg>
      <pc:sldChg chg="del">
        <pc:chgData name="DeCicco, Barry" userId="598d2070-81f9-4814-a3fd-315cf73b76ef" providerId="ADAL" clId="{CEECA33A-0581-4F3F-8D79-931A967D789A}" dt="2021-08-25T12:37:36.333" v="50" actId="2696"/>
        <pc:sldMkLst>
          <pc:docMk/>
          <pc:sldMk cId="101958565" sldId="375"/>
        </pc:sldMkLst>
      </pc:sldChg>
      <pc:sldChg chg="modSp add mod">
        <pc:chgData name="DeCicco, Barry" userId="598d2070-81f9-4814-a3fd-315cf73b76ef" providerId="ADAL" clId="{CEECA33A-0581-4F3F-8D79-931A967D789A}" dt="2021-08-25T19:11:17.715" v="3127" actId="14100"/>
        <pc:sldMkLst>
          <pc:docMk/>
          <pc:sldMk cId="3810788076" sldId="375"/>
        </pc:sldMkLst>
        <pc:spChg chg="mod">
          <ac:chgData name="DeCicco, Barry" userId="598d2070-81f9-4814-a3fd-315cf73b76ef" providerId="ADAL" clId="{CEECA33A-0581-4F3F-8D79-931A967D789A}" dt="2021-08-25T19:11:17.715" v="3127" actId="14100"/>
          <ac:spMkLst>
            <pc:docMk/>
            <pc:sldMk cId="3810788076" sldId="375"/>
            <ac:spMk id="30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034" v="52" actId="2696"/>
        <pc:sldMkLst>
          <pc:docMk/>
          <pc:sldMk cId="1092703480" sldId="376"/>
        </pc:sldMkLst>
      </pc:sldChg>
      <pc:sldChg chg="addSp delSp modSp add mod">
        <pc:chgData name="DeCicco, Barry" userId="598d2070-81f9-4814-a3fd-315cf73b76ef" providerId="ADAL" clId="{CEECA33A-0581-4F3F-8D79-931A967D789A}" dt="2021-08-25T19:11:05.900" v="3126" actId="14100"/>
        <pc:sldMkLst>
          <pc:docMk/>
          <pc:sldMk cId="2320815007" sldId="376"/>
        </pc:sldMkLst>
        <pc:spChg chg="del">
          <ac:chgData name="DeCicco, Barry" userId="598d2070-81f9-4814-a3fd-315cf73b76ef" providerId="ADAL" clId="{CEECA33A-0581-4F3F-8D79-931A967D789A}" dt="2021-08-25T19:05:00.347" v="2975" actId="478"/>
          <ac:spMkLst>
            <pc:docMk/>
            <pc:sldMk cId="2320815007" sldId="376"/>
            <ac:spMk id="6" creationId="{AB19BFE4-8769-4805-9FD9-B1490EB589E7}"/>
          </ac:spMkLst>
        </pc:spChg>
        <pc:spChg chg="mod ord">
          <ac:chgData name="DeCicco, Barry" userId="598d2070-81f9-4814-a3fd-315cf73b76ef" providerId="ADAL" clId="{CEECA33A-0581-4F3F-8D79-931A967D789A}" dt="2021-08-25T19:10:26.694" v="3087" actId="20577"/>
          <ac:spMkLst>
            <pc:docMk/>
            <pc:sldMk cId="2320815007" sldId="376"/>
            <ac:spMk id="12" creationId="{52B8D935-F7FF-4E60-8BE9-550B14BBAB07}"/>
          </ac:spMkLst>
        </pc:spChg>
        <pc:spChg chg="mod">
          <ac:chgData name="DeCicco, Barry" userId="598d2070-81f9-4814-a3fd-315cf73b76ef" providerId="ADAL" clId="{CEECA33A-0581-4F3F-8D79-931A967D789A}" dt="2021-08-25T19:10:49.503" v="3121" actId="1076"/>
          <ac:spMkLst>
            <pc:docMk/>
            <pc:sldMk cId="2320815007" sldId="376"/>
            <ac:spMk id="305" creationId="{00000000-0000-0000-0000-000000000000}"/>
          </ac:spMkLst>
        </pc:spChg>
        <pc:cxnChg chg="mod">
          <ac:chgData name="DeCicco, Barry" userId="598d2070-81f9-4814-a3fd-315cf73b76ef" providerId="ADAL" clId="{CEECA33A-0581-4F3F-8D79-931A967D789A}" dt="2021-08-25T19:11:00.475" v="3124" actId="14100"/>
          <ac:cxnSpMkLst>
            <pc:docMk/>
            <pc:sldMk cId="2320815007" sldId="376"/>
            <ac:cxnSpMk id="7" creationId="{AF9BDC05-F160-4E85-8E9F-185274816D6F}"/>
          </ac:cxnSpMkLst>
        </pc:cxnChg>
        <pc:cxnChg chg="del">
          <ac:chgData name="DeCicco, Barry" userId="598d2070-81f9-4814-a3fd-315cf73b76ef" providerId="ADAL" clId="{CEECA33A-0581-4F3F-8D79-931A967D789A}" dt="2021-08-25T19:05:22.578" v="2981" actId="478"/>
          <ac:cxnSpMkLst>
            <pc:docMk/>
            <pc:sldMk cId="2320815007" sldId="376"/>
            <ac:cxnSpMk id="9" creationId="{B3822727-E32C-4B91-9CD3-3A1F39ABD6F0}"/>
          </ac:cxnSpMkLst>
        </pc:cxnChg>
        <pc:cxnChg chg="del">
          <ac:chgData name="DeCicco, Barry" userId="598d2070-81f9-4814-a3fd-315cf73b76ef" providerId="ADAL" clId="{CEECA33A-0581-4F3F-8D79-931A967D789A}" dt="2021-08-25T19:05:24.567" v="2982" actId="478"/>
          <ac:cxnSpMkLst>
            <pc:docMk/>
            <pc:sldMk cId="2320815007" sldId="376"/>
            <ac:cxnSpMk id="10" creationId="{32054E37-E090-4D01-A958-4EE2FDD17656}"/>
          </ac:cxnSpMkLst>
        </pc:cxnChg>
        <pc:cxnChg chg="add mod">
          <ac:chgData name="DeCicco, Barry" userId="598d2070-81f9-4814-a3fd-315cf73b76ef" providerId="ADAL" clId="{CEECA33A-0581-4F3F-8D79-931A967D789A}" dt="2021-08-25T19:11:05.900" v="3126" actId="14100"/>
          <ac:cxnSpMkLst>
            <pc:docMk/>
            <pc:sldMk cId="2320815007" sldId="376"/>
            <ac:cxnSpMk id="11" creationId="{B307B175-8DAC-404D-A0BB-54EC5BB2F1D5}"/>
          </ac:cxnSpMkLst>
        </pc:cxnChg>
        <pc:cxnChg chg="add mod">
          <ac:chgData name="DeCicco, Barry" userId="598d2070-81f9-4814-a3fd-315cf73b76ef" providerId="ADAL" clId="{CEECA33A-0581-4F3F-8D79-931A967D789A}" dt="2021-08-25T19:10:56.832" v="3123" actId="14100"/>
          <ac:cxnSpMkLst>
            <pc:docMk/>
            <pc:sldMk cId="2320815007" sldId="376"/>
            <ac:cxnSpMk id="14" creationId="{00159092-51FD-4604-ABD0-0AFA6476F181}"/>
          </ac:cxnSpMkLst>
        </pc:cxnChg>
      </pc:sldChg>
      <pc:sldChg chg="del">
        <pc:chgData name="DeCicco, Barry" userId="598d2070-81f9-4814-a3fd-315cf73b76ef" providerId="ADAL" clId="{CEECA33A-0581-4F3F-8D79-931A967D789A}" dt="2021-08-25T12:37:37.198" v="57" actId="2696"/>
        <pc:sldMkLst>
          <pc:docMk/>
          <pc:sldMk cId="996711834" sldId="377"/>
        </pc:sldMkLst>
      </pc:sldChg>
      <pc:sldChg chg="del">
        <pc:chgData name="DeCicco, Barry" userId="598d2070-81f9-4814-a3fd-315cf73b76ef" providerId="ADAL" clId="{CEECA33A-0581-4F3F-8D79-931A967D789A}" dt="2021-08-25T12:37:37.628" v="70" actId="2696"/>
        <pc:sldMkLst>
          <pc:docMk/>
          <pc:sldMk cId="1127004766" sldId="380"/>
        </pc:sldMkLst>
      </pc:sldChg>
      <pc:sldChg chg="del">
        <pc:chgData name="DeCicco, Barry" userId="598d2070-81f9-4814-a3fd-315cf73b76ef" providerId="ADAL" clId="{CEECA33A-0581-4F3F-8D79-931A967D789A}" dt="2021-08-25T12:37:37.596" v="69" actId="2696"/>
        <pc:sldMkLst>
          <pc:docMk/>
          <pc:sldMk cId="2314477198" sldId="381"/>
        </pc:sldMkLst>
      </pc:sldChg>
      <pc:sldChg chg="modSp del mod">
        <pc:chgData name="DeCicco, Barry" userId="598d2070-81f9-4814-a3fd-315cf73b76ef" providerId="ADAL" clId="{CEECA33A-0581-4F3F-8D79-931A967D789A}" dt="2021-08-25T12:37:24.179" v="18" actId="2696"/>
        <pc:sldMkLst>
          <pc:docMk/>
          <pc:sldMk cId="2023615318" sldId="385"/>
        </pc:sldMkLst>
        <pc:spChg chg="mod">
          <ac:chgData name="DeCicco, Barry" userId="598d2070-81f9-4814-a3fd-315cf73b76ef" providerId="ADAL" clId="{CEECA33A-0581-4F3F-8D79-931A967D789A}" dt="2021-08-25T12:37:01.959" v="13" actId="1076"/>
          <ac:spMkLst>
            <pc:docMk/>
            <pc:sldMk cId="2023615318" sldId="385"/>
            <ac:spMk id="2" creationId="{07222A5E-C8D8-414E-BF26-F9BE698B4E59}"/>
          </ac:spMkLst>
        </pc:spChg>
      </pc:sldChg>
      <pc:sldChg chg="del">
        <pc:chgData name="DeCicco, Barry" userId="598d2070-81f9-4814-a3fd-315cf73b76ef" providerId="ADAL" clId="{CEECA33A-0581-4F3F-8D79-931A967D789A}" dt="2021-08-25T12:37:26.404" v="19" actId="2696"/>
        <pc:sldMkLst>
          <pc:docMk/>
          <pc:sldMk cId="1044750617" sldId="386"/>
        </pc:sldMkLst>
      </pc:sldChg>
      <pc:sldChg chg="del">
        <pc:chgData name="DeCicco, Barry" userId="598d2070-81f9-4814-a3fd-315cf73b76ef" providerId="ADAL" clId="{CEECA33A-0581-4F3F-8D79-931A967D789A}" dt="2021-08-25T12:37:26.946" v="20" actId="2696"/>
        <pc:sldMkLst>
          <pc:docMk/>
          <pc:sldMk cId="3973772236" sldId="387"/>
        </pc:sldMkLst>
      </pc:sldChg>
      <pc:sldChg chg="del">
        <pc:chgData name="DeCicco, Barry" userId="598d2070-81f9-4814-a3fd-315cf73b76ef" providerId="ADAL" clId="{CEECA33A-0581-4F3F-8D79-931A967D789A}" dt="2021-08-25T12:37:42.622" v="101" actId="2696"/>
        <pc:sldMkLst>
          <pc:docMk/>
          <pc:sldMk cId="1455679732" sldId="388"/>
        </pc:sldMkLst>
      </pc:sldChg>
      <pc:sldChg chg="del">
        <pc:chgData name="DeCicco, Barry" userId="598d2070-81f9-4814-a3fd-315cf73b76ef" providerId="ADAL" clId="{CEECA33A-0581-4F3F-8D79-931A967D789A}" dt="2021-08-25T12:37:42.719" v="104" actId="2696"/>
        <pc:sldMkLst>
          <pc:docMk/>
          <pc:sldMk cId="370162847" sldId="389"/>
        </pc:sldMkLst>
      </pc:sldChg>
      <pc:sldChg chg="del">
        <pc:chgData name="DeCicco, Barry" userId="598d2070-81f9-4814-a3fd-315cf73b76ef" providerId="ADAL" clId="{CEECA33A-0581-4F3F-8D79-931A967D789A}" dt="2021-08-25T12:37:29.717" v="33" actId="2696"/>
        <pc:sldMkLst>
          <pc:docMk/>
          <pc:sldMk cId="3077260471" sldId="390"/>
        </pc:sldMkLst>
      </pc:sldChg>
      <pc:sldChg chg="del">
        <pc:chgData name="DeCicco, Barry" userId="598d2070-81f9-4814-a3fd-315cf73b76ef" providerId="ADAL" clId="{CEECA33A-0581-4F3F-8D79-931A967D789A}" dt="2021-08-25T12:37:29.216" v="30" actId="2696"/>
        <pc:sldMkLst>
          <pc:docMk/>
          <pc:sldMk cId="1100542146" sldId="391"/>
        </pc:sldMkLst>
      </pc:sldChg>
      <pc:sldChg chg="del">
        <pc:chgData name="DeCicco, Barry" userId="598d2070-81f9-4814-a3fd-315cf73b76ef" providerId="ADAL" clId="{CEECA33A-0581-4F3F-8D79-931A967D789A}" dt="2021-08-25T12:37:29.697" v="32" actId="2696"/>
        <pc:sldMkLst>
          <pc:docMk/>
          <pc:sldMk cId="1701558770" sldId="392"/>
        </pc:sldMkLst>
      </pc:sldChg>
      <pc:sldChg chg="del">
        <pc:chgData name="DeCicco, Barry" userId="598d2070-81f9-4814-a3fd-315cf73b76ef" providerId="ADAL" clId="{CEECA33A-0581-4F3F-8D79-931A967D789A}" dt="2021-08-25T12:37:29.287" v="31" actId="2696"/>
        <pc:sldMkLst>
          <pc:docMk/>
          <pc:sldMk cId="3033218986" sldId="3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Book"/>
              </a:defRPr>
            </a:lvl1pPr>
          </a:lstStyle>
          <a:p>
            <a:fld id="{69F60BB9-463E-41D1-95AD-236D13390313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Book"/>
              </a:defRPr>
            </a:lvl1pPr>
          </a:lstStyle>
          <a:p>
            <a:fld id="{95BC3359-DD99-4A71-A678-8ADEA2EABD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206240"/>
            <a:ext cx="5486400" cy="4251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6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246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22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CSTA provides support in study design, sampling design, sampling plans, analysis (planning and conduct), data management planning and services, and assistance on report/publication writing.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11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189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54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918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909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79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83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792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12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66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800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188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65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778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99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87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157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583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7935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7057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837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914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7279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7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74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98BA5B-9A93-465D-A2F6-46ECC35BBC52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171844-7DB0-462F-89AA-20EFEC7C4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7532898" y="91246"/>
            <a:ext cx="0" cy="374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251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00FA7E-5189-4EEA-940C-EBC30403F8FE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479CAF-91C5-43AA-8851-D13D90512D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EC941-A363-4E1F-90CF-18F69799CA66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06CD02-7C3C-47FE-801F-B7B2F97CB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A3CBD-AE51-45B3-97E0-E2D0BE471AE6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6CF0BE-FA59-4DCD-B46B-8E7B61EDF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1FBD8E-EF03-4F55-ACC7-DDC7C6563C2B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295302-1CA5-420E-94CB-E8956AD7C0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595959"/>
                </a:solidFill>
                <a:latin typeface="Gotham Book"/>
              </a:defRPr>
            </a:lvl1pPr>
          </a:lstStyle>
          <a:p>
            <a:pPr>
              <a:defRPr/>
            </a:pPr>
            <a:fld id="{2B550AB2-4389-40BC-8C72-D5FD9CE84760}" type="datetime1">
              <a:rPr lang="en-US" smtClean="0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595959"/>
                </a:solidFill>
                <a:latin typeface="Gotham Book"/>
              </a:defRPr>
            </a:lvl1pPr>
          </a:lstStyle>
          <a:p>
            <a:pPr>
              <a:defRPr/>
            </a:pPr>
            <a:fld id="{1ED2DDA2-10A2-4C82-9D76-8E7E93EABD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10" descr="MSU thinner spear_green RGB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3163"/>
            <a:ext cx="8229600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PP banner wordmark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7532898" y="91246"/>
            <a:ext cx="0" cy="374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221338" y="144561"/>
            <a:ext cx="1239977" cy="307777"/>
          </a:xfrm>
          <a:prstGeom prst="rect">
            <a:avLst/>
          </a:prstGeom>
          <a:solidFill>
            <a:srgbClr val="18453B">
              <a:alpha val="0"/>
            </a:srgbClr>
          </a:solidFill>
          <a:ln>
            <a:noFill/>
          </a:ln>
        </p:spPr>
        <p:txBody>
          <a:bodyPr rot="0" vert="horz" wrap="square" lIns="0" tIns="0" rIns="0" bIns="0" anchor="ctr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Center for Statistical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Training &amp; Consulting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0887" y="204942"/>
            <a:ext cx="1368765" cy="153888"/>
          </a:xfrm>
          <a:prstGeom prst="rect">
            <a:avLst/>
          </a:prstGeom>
          <a:solidFill>
            <a:srgbClr val="18453B">
              <a:alpha val="0"/>
            </a:srgbClr>
          </a:solidFill>
          <a:ln>
            <a:noFill/>
          </a:ln>
        </p:spPr>
        <p:txBody>
          <a:bodyPr rot="0" vert="horz" wrap="square" lIns="0" tIns="0" rIns="0" bIns="0" anchor="ctr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https://cstat.msu.edu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cicco1@m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statinf@ms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tat.msu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4248/HTML/default/viewer.htm#imlug_r_sect003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pport.sas.com/documentation/cdl/en/imlug/64248/HTML/default/viewer.htm#imlug_r_sect004.htm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5547/HTML/default/viewer.htm#imlug_langref_sect114.htm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5547/HTML/default/viewer.htm#imlug_langref_sect114.htm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sas.com/content/iml/2011/10/31/video-calling-r-from-the-sasiml-language.htm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c.wisc.edu/~hemken/SASworkshops/Markdown/SASmarkdown.html#html-or-pdf-document-as-a-final-target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ihui.name/knitr/" TargetMode="External"/><Relationship Id="rId5" Type="http://schemas.openxmlformats.org/officeDocument/2006/relationships/hyperlink" Target="https://www.ssc.wisc.edu/~hemken/SASworkshops/Markdown/SAShtmlengine.html" TargetMode="External"/><Relationship Id="rId4" Type="http://schemas.openxmlformats.org/officeDocument/2006/relationships/hyperlink" Target="https://www.ssc.wisc.edu/~hemken/SASworkshops/Markdown/SASmarkdown.rmd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DeCicco/SASandRandSA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 bwMode="auto">
          <a:xfrm>
            <a:off x="685800" y="864704"/>
            <a:ext cx="7772400" cy="26194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600" b="1" dirty="0"/>
              <a:t>CSTAT Workshop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SAS AND R AND SAS</a:t>
            </a:r>
            <a:br>
              <a:rPr lang="en-US" sz="3600" b="1" dirty="0"/>
            </a:br>
            <a:endParaRPr lang="en-US" b="1" dirty="0">
              <a:latin typeface="Gotham-Bold" pitchFamily="49" charset="0"/>
              <a:ea typeface="ＭＳ Ｐゴシック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1" y="3707299"/>
            <a:ext cx="8107680" cy="2464903"/>
          </a:xfrm>
        </p:spPr>
        <p:txBody>
          <a:bodyPr>
            <a:noAutofit/>
          </a:bodyPr>
          <a:lstStyle/>
          <a:p>
            <a:endParaRPr lang="en-US" b="1" dirty="0"/>
          </a:p>
          <a:p>
            <a:pPr algn="ctr"/>
            <a:r>
              <a:rPr lang="en-US" b="1" dirty="0"/>
              <a:t>Barry DeCicco, CSTAT (</a:t>
            </a:r>
            <a:r>
              <a:rPr lang="en-US" b="1" dirty="0">
                <a:hlinkClick r:id="rId3"/>
              </a:rPr>
              <a:t>decicco1@msu.edu</a:t>
            </a:r>
            <a:r>
              <a:rPr lang="en-US" b="1" dirty="0"/>
              <a:t>)</a:t>
            </a:r>
          </a:p>
          <a:p>
            <a:pPr algn="ctr"/>
            <a:r>
              <a:rPr lang="en-US" b="1" dirty="0"/>
              <a:t>Center for Statistical Training and Consulting(</a:t>
            </a:r>
            <a:r>
              <a:rPr lang="en-US" b="1" dirty="0">
                <a:hlinkClick r:id="rId4"/>
              </a:rPr>
              <a:t>cstatinf@msu.edu</a:t>
            </a:r>
            <a:r>
              <a:rPr lang="en-US" b="1" dirty="0"/>
              <a:t>)</a:t>
            </a:r>
          </a:p>
          <a:p>
            <a:pPr algn="ctr"/>
            <a:r>
              <a:rPr lang="en-US" b="1" dirty="0"/>
              <a:t>August 2021 </a:t>
            </a: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1190492" y="1098550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HOW TO SUBMIT R CODE IN SAS</a:t>
            </a:r>
            <a:endParaRPr b="1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443067" y="2665141"/>
            <a:ext cx="7895651" cy="309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557213" lvl="1" indent="-107632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When running analyses/data manipulations in R, there are things which need to be done:</a:t>
            </a: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Setting directories as needed, to pull/save data, output and graph files.</a:t>
            </a: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Loading (already installed!) necessary packages for use (e.g., ‘ggplot2’ for complex graphs).</a:t>
            </a:r>
            <a:r>
              <a:rPr lang="en-US" sz="2700" b="1" dirty="0">
                <a:solidFill>
                  <a:schemeClr val="lt1"/>
                </a:solidFill>
              </a:rPr>
              <a:t>e will need to be done in the SAS code </a:t>
            </a:r>
            <a:endParaRPr dirty="0"/>
          </a:p>
          <a:p>
            <a:pPr marL="342900" lvl="1" indent="0" algn="ctr">
              <a:spcBef>
                <a:spcPts val="990"/>
              </a:spcBef>
              <a:spcAft>
                <a:spcPts val="0"/>
              </a:spcAft>
              <a:buSzPts val="2880"/>
              <a:buNone/>
            </a:pPr>
            <a:r>
              <a:rPr lang="en-US" sz="2700" b="1" dirty="0">
                <a:solidFill>
                  <a:schemeClr val="lt1"/>
                </a:solidFill>
              </a:rPr>
              <a:t>submitted to R each time. Think ‘batch file’.</a:t>
            </a:r>
            <a:endParaRPr dirty="0"/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342900" lvl="1" indent="0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STARTING LINES for SAS</a:t>
            </a:r>
            <a:endParaRPr b="1" dirty="0"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1"/>
          </p:nvPr>
        </p:nvSpPr>
        <p:spPr>
          <a:xfrm>
            <a:off x="619699" y="2096647"/>
            <a:ext cx="7895651" cy="340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792481" lvl="1" indent="-342900">
              <a:spcBef>
                <a:spcPts val="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100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Use PROC Options to enable SAS to use R: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proc options option=</a:t>
            </a:r>
            <a:r>
              <a:rPr lang="en-US" sz="2100" b="1" dirty="0" err="1">
                <a:solidFill>
                  <a:schemeClr val="dk1"/>
                </a:solidFill>
              </a:rPr>
              <a:t>rlang</a:t>
            </a:r>
            <a:r>
              <a:rPr lang="en-US" sz="2100" b="1" dirty="0">
                <a:solidFill>
                  <a:schemeClr val="dk1"/>
                </a:solidFill>
              </a:rPr>
              <a:t>; run;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Start IML (this has to be done through </a:t>
            </a:r>
            <a:r>
              <a:rPr lang="en-US" sz="2100" b="1" dirty="0">
                <a:solidFill>
                  <a:schemeClr val="dk1"/>
                </a:solidFill>
              </a:rPr>
              <a:t>SAS/IML</a:t>
            </a:r>
            <a:r>
              <a:rPr lang="en-US" sz="2100" dirty="0">
                <a:solidFill>
                  <a:schemeClr val="dk1"/>
                </a:solidFill>
              </a:rPr>
              <a:t>):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Proc IML;</a:t>
            </a:r>
            <a:endParaRPr b="1"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Export SAS datasets to R as needed: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Call </a:t>
            </a:r>
            <a:r>
              <a:rPr lang="en-US" sz="2100" b="1" dirty="0" err="1">
                <a:solidFill>
                  <a:schemeClr val="dk1"/>
                </a:solidFill>
              </a:rPr>
              <a:t>ExportDataSetToR</a:t>
            </a:r>
            <a:r>
              <a:rPr lang="en-US" sz="2100" b="1" dirty="0">
                <a:solidFill>
                  <a:schemeClr val="dk1"/>
                </a:solidFill>
              </a:rPr>
              <a:t>(“SAS-data-set”, “</a:t>
            </a:r>
            <a:r>
              <a:rPr lang="en-US" sz="2100" b="1" dirty="0" err="1">
                <a:solidFill>
                  <a:schemeClr val="dk1"/>
                </a:solidFill>
              </a:rPr>
              <a:t>RDataFrame</a:t>
            </a:r>
            <a:r>
              <a:rPr lang="en-US" sz="2100" b="1" dirty="0">
                <a:solidFill>
                  <a:schemeClr val="dk1"/>
                </a:solidFill>
              </a:rPr>
              <a:t>”);</a:t>
            </a: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Let SAS know to start R: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submit / R;</a:t>
            </a:r>
            <a:endParaRPr sz="2100" dirty="0">
              <a:solidFill>
                <a:schemeClr val="dk1"/>
              </a:solidFill>
            </a:endParaRPr>
          </a:p>
          <a:p>
            <a:pPr marL="392431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dk1"/>
                </a:solidFill>
              </a:rPr>
              <a:t>Run R commands</a:t>
            </a:r>
            <a:endParaRPr sz="2500" b="1" dirty="0">
              <a:solidFill>
                <a:schemeClr val="dk1"/>
              </a:solidFill>
            </a:endParaRPr>
          </a:p>
          <a:p>
            <a:pPr marL="792481"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ENDING LINES for SAS</a:t>
            </a:r>
            <a:endParaRPr b="1" dirty="0"/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627961" y="2289107"/>
            <a:ext cx="7887389" cy="341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557213" lvl="1" indent="-107632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u="sng" dirty="0">
                <a:solidFill>
                  <a:schemeClr val="dk1"/>
                </a:solidFill>
              </a:rPr>
              <a:t>Retrieve data sets</a:t>
            </a:r>
            <a:r>
              <a:rPr lang="en-US" sz="2100" dirty="0">
                <a:solidFill>
                  <a:schemeClr val="dk1"/>
                </a:solidFill>
              </a:rPr>
              <a:t> from R as needed: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r>
              <a:rPr lang="en-US" sz="1950" b="1" dirty="0">
                <a:solidFill>
                  <a:schemeClr val="dk1"/>
                </a:solidFill>
              </a:rPr>
              <a:t>CALL IMPORTDATASETFROMR (SAS-data-set, </a:t>
            </a:r>
            <a:r>
              <a:rPr lang="en-US" sz="1950" b="1" dirty="0" err="1">
                <a:solidFill>
                  <a:schemeClr val="dk1"/>
                </a:solidFill>
              </a:rPr>
              <a:t>RExpr</a:t>
            </a:r>
            <a:r>
              <a:rPr lang="en-US" sz="1950" b="1" dirty="0">
                <a:solidFill>
                  <a:schemeClr val="dk1"/>
                </a:solidFill>
              </a:rPr>
              <a:t>) ;</a:t>
            </a:r>
          </a:p>
          <a:p>
            <a:pPr lvl="1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endParaRPr sz="195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Let SAS know to end sending commands to R: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dk1"/>
                </a:solidFill>
              </a:rPr>
              <a:t>endsubmit</a:t>
            </a:r>
            <a:r>
              <a:rPr lang="en-US" sz="2100" b="1" dirty="0">
                <a:solidFill>
                  <a:schemeClr val="dk1"/>
                </a:solidFill>
              </a:rPr>
              <a:t>;</a:t>
            </a:r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Quit IML (if no further IML use is needed):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>
                <a:solidFill>
                  <a:schemeClr val="dk1"/>
                </a:solidFill>
              </a:rPr>
              <a:t>quit;</a:t>
            </a:r>
            <a:endParaRPr dirty="0"/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R LANGUAGE COMMANDS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body" idx="1"/>
          </p:nvPr>
        </p:nvSpPr>
        <p:spPr>
          <a:xfrm>
            <a:off x="628305" y="2344863"/>
            <a:ext cx="7887389" cy="341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Set the working directory (location where R retrieves and stores files), while storing the previous location in ‘</a:t>
            </a:r>
            <a:r>
              <a:rPr lang="en-US" sz="2100" dirty="0" err="1">
                <a:solidFill>
                  <a:schemeClr val="dk1"/>
                </a:solidFill>
              </a:rPr>
              <a:t>old_wd</a:t>
            </a:r>
            <a:r>
              <a:rPr lang="en-US" sz="2100" dirty="0">
                <a:solidFill>
                  <a:schemeClr val="dk1"/>
                </a:solidFill>
              </a:rPr>
              <a:t>’:</a:t>
            </a:r>
            <a:endParaRPr dirty="0"/>
          </a:p>
          <a:p>
            <a:pPr lvl="1" indent="-342900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r>
              <a:rPr lang="en-US" sz="1950" b="1" dirty="0" err="1">
                <a:solidFill>
                  <a:schemeClr val="dk1"/>
                </a:solidFill>
              </a:rPr>
              <a:t>old_wd</a:t>
            </a:r>
            <a:r>
              <a:rPr lang="en-US" sz="1950" b="1" dirty="0">
                <a:solidFill>
                  <a:schemeClr val="dk1"/>
                </a:solidFill>
              </a:rPr>
              <a:t> &lt;- </a:t>
            </a:r>
            <a:r>
              <a:rPr lang="en-US" sz="1950" b="1" dirty="0" err="1">
                <a:solidFill>
                  <a:schemeClr val="dk1"/>
                </a:solidFill>
              </a:rPr>
              <a:t>setwd</a:t>
            </a:r>
            <a:r>
              <a:rPr lang="en-US" sz="1950" b="1" dirty="0">
                <a:solidFill>
                  <a:schemeClr val="dk1"/>
                </a:solidFill>
              </a:rPr>
              <a:t>("C:/Users/decicco1/OneDrive - Michigan State University/</a:t>
            </a:r>
            <a:r>
              <a:rPr lang="en-US" sz="1950" b="1" dirty="0" err="1">
                <a:solidFill>
                  <a:schemeClr val="dk1"/>
                </a:solidFill>
              </a:rPr>
              <a:t>CSTATRedirects</a:t>
            </a:r>
            <a:r>
              <a:rPr lang="en-US" sz="1950" b="1" dirty="0">
                <a:solidFill>
                  <a:schemeClr val="dk1"/>
                </a:solidFill>
              </a:rPr>
              <a:t>/Documents/CSTAT/Workshops/SAS and R and SAS/Data Sets")   </a:t>
            </a:r>
            <a:r>
              <a:rPr lang="en-US" sz="1950" b="1" dirty="0">
                <a:solidFill>
                  <a:srgbClr val="FF0000"/>
                </a:solidFill>
              </a:rPr>
              <a:t># USE / not \</a:t>
            </a:r>
            <a:endParaRPr b="1" dirty="0">
              <a:solidFill>
                <a:srgbClr val="FF0000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Resetting the working directory back to what it was: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dk1"/>
                </a:solidFill>
              </a:rPr>
              <a:t>setwd</a:t>
            </a:r>
            <a:r>
              <a:rPr lang="en-US" sz="2100" b="1" dirty="0">
                <a:solidFill>
                  <a:schemeClr val="dk1"/>
                </a:solidFill>
              </a:rPr>
              <a:t>(</a:t>
            </a:r>
            <a:r>
              <a:rPr lang="en-US" sz="2100" b="1" dirty="0" err="1">
                <a:solidFill>
                  <a:schemeClr val="dk1"/>
                </a:solidFill>
              </a:rPr>
              <a:t>old_wd</a:t>
            </a:r>
            <a:r>
              <a:rPr lang="en-US" sz="2100" b="1" dirty="0">
                <a:solidFill>
                  <a:schemeClr val="dk1"/>
                </a:solidFill>
              </a:rPr>
              <a:t>);</a:t>
            </a:r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#</a:t>
            </a:r>
            <a:r>
              <a:rPr lang="en-US" sz="2100" dirty="0">
                <a:solidFill>
                  <a:schemeClr val="dk1"/>
                </a:solidFill>
              </a:rPr>
              <a:t> this is how comments are done in R</a:t>
            </a:r>
            <a:endParaRPr sz="2100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- PRELIMINARIES</a:t>
            </a:r>
            <a:endParaRPr b="1"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974993" y="2096648"/>
            <a:ext cx="6401675" cy="367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0"/>
              </a:spcBef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/*	Start R options/	*/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proc options option=</a:t>
            </a:r>
            <a:r>
              <a:rPr lang="en-US" sz="2000" b="1" dirty="0" err="1">
                <a:solidFill>
                  <a:schemeClr val="dk1"/>
                </a:solidFill>
              </a:rPr>
              <a:t>rlang</a:t>
            </a:r>
            <a:r>
              <a:rPr lang="en-US" sz="2000" b="1" dirty="0">
                <a:solidFill>
                  <a:schemeClr val="dk1"/>
                </a:solidFill>
              </a:rPr>
              <a:t>;</a:t>
            </a: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run;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libname</a:t>
            </a:r>
            <a:r>
              <a:rPr lang="en-US" sz="2000" b="1" dirty="0">
                <a:solidFill>
                  <a:schemeClr val="dk1"/>
                </a:solidFill>
              </a:rPr>
              <a:t> a ‘C:\Users\decicco1\OneDrive - Michigan State University\</a:t>
            </a:r>
            <a:r>
              <a:rPr lang="en-US" sz="2000" b="1" dirty="0" err="1">
                <a:solidFill>
                  <a:schemeClr val="dk1"/>
                </a:solidFill>
              </a:rPr>
              <a:t>CSTATRedirects</a:t>
            </a:r>
            <a:r>
              <a:rPr lang="en-US" sz="2000" b="1" dirty="0">
                <a:solidFill>
                  <a:schemeClr val="dk1"/>
                </a:solidFill>
              </a:rPr>
              <a:t>\Documents\R Studio Projects\</a:t>
            </a:r>
            <a:r>
              <a:rPr lang="en-US" sz="2000" b="1" dirty="0" err="1">
                <a:solidFill>
                  <a:schemeClr val="dk1"/>
                </a:solidFill>
              </a:rPr>
              <a:t>SASandRandSAS</a:t>
            </a:r>
            <a:r>
              <a:rPr lang="en-US" sz="2000" b="1" dirty="0">
                <a:solidFill>
                  <a:schemeClr val="dk1"/>
                </a:solidFill>
              </a:rPr>
              <a:t>\data';</a:t>
            </a: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run;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- PRELIMINARIES</a:t>
            </a:r>
            <a:endParaRPr b="1"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974993" y="2096648"/>
            <a:ext cx="6401675" cy="367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proc </a:t>
            </a:r>
            <a:r>
              <a:rPr lang="en-US" sz="2000" b="1" dirty="0" err="1">
                <a:solidFill>
                  <a:schemeClr val="dk1"/>
                </a:solidFill>
              </a:rPr>
              <a:t>iml</a:t>
            </a:r>
            <a:r>
              <a:rPr lang="en-US" sz="2000" b="1" dirty="0">
                <a:solidFill>
                  <a:schemeClr val="dk1"/>
                </a:solidFill>
              </a:rPr>
              <a:t>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sz="2000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Call </a:t>
            </a:r>
            <a:r>
              <a:rPr lang="en-US" sz="2000" b="1" dirty="0" err="1">
                <a:solidFill>
                  <a:schemeClr val="dk1"/>
                </a:solidFill>
              </a:rPr>
              <a:t>ExportDataSetToR</a:t>
            </a:r>
            <a:r>
              <a:rPr lang="en-US" sz="2000" b="1" dirty="0">
                <a:solidFill>
                  <a:schemeClr val="dk1"/>
                </a:solidFill>
              </a:rPr>
              <a:t>(“</a:t>
            </a:r>
            <a:r>
              <a:rPr lang="en-US" sz="2000" b="1" dirty="0" err="1">
                <a:solidFill>
                  <a:schemeClr val="dk1"/>
                </a:solidFill>
              </a:rPr>
              <a:t>a.RCBD_TEST</a:t>
            </a:r>
            <a:r>
              <a:rPr lang="en-US" sz="2000" b="1" dirty="0">
                <a:solidFill>
                  <a:schemeClr val="dk1"/>
                </a:solidFill>
              </a:rPr>
              <a:t>", "RCBD_IN_R");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submit / R;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7849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814039" y="2776654"/>
            <a:ext cx="7672039" cy="341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#______Beginning of R code_________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Change the working directory, saving the old one in ‘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’: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dirty="0" err="1">
                <a:solidFill>
                  <a:schemeClr val="tx1"/>
                </a:solidFill>
              </a:rPr>
              <a:t>old_wd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setwd</a:t>
            </a:r>
            <a:r>
              <a:rPr lang="en-US" dirty="0">
                <a:solidFill>
                  <a:schemeClr val="tx1"/>
                </a:solidFill>
              </a:rPr>
              <a:t>("C:/Users/decicco1/OneDrive - Michigan State University/</a:t>
            </a:r>
            <a:r>
              <a:rPr lang="en-US" dirty="0" err="1">
                <a:solidFill>
                  <a:schemeClr val="tx1"/>
                </a:solidFill>
              </a:rPr>
              <a:t>CSTATRedirects</a:t>
            </a:r>
            <a:r>
              <a:rPr lang="en-US" dirty="0">
                <a:solidFill>
                  <a:schemeClr val="tx1"/>
                </a:solidFill>
              </a:rPr>
              <a:t>/Documents/R Studio Projects/</a:t>
            </a:r>
            <a:r>
              <a:rPr lang="en-US" dirty="0" err="1">
                <a:solidFill>
                  <a:schemeClr val="tx1"/>
                </a:solidFill>
              </a:rPr>
              <a:t>SASandRandSAS</a:t>
            </a:r>
            <a:r>
              <a:rPr lang="en-US" dirty="0">
                <a:solidFill>
                  <a:schemeClr val="tx1"/>
                </a:solidFill>
              </a:rPr>
              <a:t>") </a:t>
            </a:r>
            <a:r>
              <a:rPr lang="en-US" sz="2800" b="1" dirty="0">
                <a:solidFill>
                  <a:srgbClr val="FF0000"/>
                </a:solidFill>
              </a:rPr>
              <a:t># USE / not \</a:t>
            </a:r>
            <a:endParaRPr sz="1800" dirty="0"/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1364505" y="2576150"/>
            <a:ext cx="7132724" cy="344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Confirm the working directory by printing it: </a:t>
            </a:r>
          </a:p>
          <a:p>
            <a:pPr marL="68580" indent="0">
              <a:spcBef>
                <a:spcPts val="720"/>
              </a:spcBef>
              <a:buNone/>
            </a:pPr>
            <a:r>
              <a:rPr lang="en-US" b="1" dirty="0" err="1">
                <a:solidFill>
                  <a:schemeClr val="dk1"/>
                </a:solidFill>
              </a:rPr>
              <a:t>getwd</a:t>
            </a:r>
            <a:r>
              <a:rPr lang="en-US" b="1" dirty="0">
                <a:solidFill>
                  <a:schemeClr val="dk1"/>
                </a:solidFill>
              </a:rPr>
              <a:t>()</a:t>
            </a: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Load the ‘ggplot2’ module (package), so that it can be used for plotting.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library(ggplot2) </a:t>
            </a: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2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691375" y="2951586"/>
            <a:ext cx="7761249" cy="303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Create a data frame (data set):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d2 &lt;- </a:t>
            </a:r>
            <a:r>
              <a:rPr lang="en-US" b="1" dirty="0" err="1">
                <a:solidFill>
                  <a:schemeClr val="dk1"/>
                </a:solidFill>
              </a:rPr>
              <a:t>data.frame</a:t>
            </a:r>
            <a:r>
              <a:rPr lang="en-US" b="1" dirty="0">
                <a:solidFill>
                  <a:schemeClr val="dk1"/>
                </a:solidFill>
              </a:rPr>
              <a:t>(y = </a:t>
            </a:r>
            <a:r>
              <a:rPr lang="en-US" b="1" dirty="0" err="1">
                <a:solidFill>
                  <a:schemeClr val="dk1"/>
                </a:solidFill>
              </a:rPr>
              <a:t>rnorm</a:t>
            </a:r>
            <a:r>
              <a:rPr lang="en-US" b="1" dirty="0">
                <a:solidFill>
                  <a:schemeClr val="dk1"/>
                </a:solidFill>
              </a:rPr>
              <a:t>(144, 12, 3),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</a:t>
            </a:r>
            <a:r>
              <a:rPr lang="en-US" b="1" dirty="0" err="1">
                <a:solidFill>
                  <a:schemeClr val="dk1"/>
                </a:solidFill>
              </a:rPr>
              <a:t>expand.grid</a:t>
            </a:r>
            <a:r>
              <a:rPr lang="en-US" b="1" dirty="0">
                <a:solidFill>
                  <a:schemeClr val="dk1"/>
                </a:solidFill>
              </a:rPr>
              <a:t>(x = </a:t>
            </a:r>
            <a:r>
              <a:rPr lang="en-US" b="1" dirty="0" err="1">
                <a:solidFill>
                  <a:schemeClr val="dk1"/>
                </a:solidFill>
              </a:rPr>
              <a:t>seq.Date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as.Date</a:t>
            </a:r>
            <a:r>
              <a:rPr lang="en-US" b="1" dirty="0">
                <a:solidFill>
                  <a:schemeClr val="dk1"/>
                </a:solidFill>
              </a:rPr>
              <a:t>('2014-1-1'),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by = 'week',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</a:t>
            </a:r>
            <a:r>
              <a:rPr lang="en-US" b="1" dirty="0" err="1">
                <a:solidFill>
                  <a:schemeClr val="dk1"/>
                </a:solidFill>
              </a:rPr>
              <a:t>length.out</a:t>
            </a:r>
            <a:r>
              <a:rPr lang="en-US" b="1" dirty="0">
                <a:solidFill>
                  <a:schemeClr val="dk1"/>
                </a:solidFill>
              </a:rPr>
              <a:t> = 24),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g1 = LETTERS[1:3],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g2 = letters[1:2]))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249262" y="2515656"/>
            <a:ext cx="6401675" cy="303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Introduce a shift in process performance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d2$y[132:144] &lt;- d2$y[132:144] * 3</a:t>
            </a:r>
            <a:endParaRPr lang="en-US"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CSTAT?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2060294"/>
            <a:ext cx="8270111" cy="406586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CSTAT is the Center for Statistical Training and Consulting, </a:t>
            </a:r>
            <a:r>
              <a:rPr lang="en-US" dirty="0">
                <a:hlinkClick r:id="rId3"/>
              </a:rPr>
              <a:t>https://cstat.msu.edu/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CSTAT provides collaboration, statistical training and support for MSU people.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CSTAT support is paid for by sponsoring units at MSU, by grants or through direct payment.</a:t>
            </a:r>
          </a:p>
        </p:txBody>
      </p:sp>
    </p:spTree>
    <p:extLst>
      <p:ext uri="{BB962C8B-B14F-4D97-AF65-F5344CB8AC3E}">
        <p14:creationId xmlns:p14="http://schemas.microsoft.com/office/powerpoint/2010/main" val="50844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599137" y="2680157"/>
            <a:ext cx="769737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Run a chart.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ggplot</a:t>
            </a:r>
            <a:r>
              <a:rPr lang="en-US" b="1" dirty="0">
                <a:solidFill>
                  <a:schemeClr val="dk1"/>
                </a:solidFill>
              </a:rPr>
              <a:t>(d2, </a:t>
            </a:r>
            <a:r>
              <a:rPr lang="en-US" b="1" dirty="0" err="1">
                <a:solidFill>
                  <a:schemeClr val="dk1"/>
                </a:solidFill>
              </a:rPr>
              <a:t>aes</a:t>
            </a:r>
            <a:r>
              <a:rPr lang="en-US" b="1" dirty="0">
                <a:solidFill>
                  <a:schemeClr val="dk1"/>
                </a:solidFill>
              </a:rPr>
              <a:t>(x=x, y=y))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</a:t>
            </a:r>
            <a:r>
              <a:rPr lang="en-US" b="1" dirty="0" err="1">
                <a:solidFill>
                  <a:schemeClr val="dk1"/>
                </a:solidFill>
              </a:rPr>
              <a:t>geom_line</a:t>
            </a:r>
            <a:r>
              <a:rPr lang="en-US" b="1" dirty="0">
                <a:solidFill>
                  <a:schemeClr val="dk1"/>
                </a:solidFill>
              </a:rPr>
              <a:t>()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</a:t>
            </a:r>
            <a:r>
              <a:rPr lang="en-US" b="1" dirty="0" err="1">
                <a:solidFill>
                  <a:schemeClr val="dk1"/>
                </a:solidFill>
              </a:rPr>
              <a:t>geom_point</a:t>
            </a:r>
            <a:r>
              <a:rPr lang="en-US" b="1" dirty="0">
                <a:solidFill>
                  <a:schemeClr val="dk1"/>
                </a:solidFill>
              </a:rPr>
              <a:t>()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</a:t>
            </a:r>
            <a:r>
              <a:rPr lang="en-US" b="1" dirty="0" err="1">
                <a:solidFill>
                  <a:schemeClr val="dk1"/>
                </a:solidFill>
              </a:rPr>
              <a:t>facet_wrap</a:t>
            </a:r>
            <a:r>
              <a:rPr lang="en-US" b="1" dirty="0">
                <a:solidFill>
                  <a:schemeClr val="dk1"/>
                </a:solidFill>
              </a:rPr>
              <a:t>(g1 ~ g2)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‘</a:t>
            </a:r>
            <a:r>
              <a:rPr lang="en-US" b="1" dirty="0" err="1">
                <a:solidFill>
                  <a:schemeClr val="dk1"/>
                </a:solidFill>
              </a:rPr>
              <a:t>facet_wrap</a:t>
            </a:r>
            <a:r>
              <a:rPr lang="en-US" b="1" dirty="0">
                <a:solidFill>
                  <a:schemeClr val="dk1"/>
                </a:solidFill>
              </a:rPr>
              <a:t>’ is a way of breaking a chart into </a:t>
            </a:r>
            <a:r>
              <a:rPr lang="en-US" b="1" dirty="0" err="1">
                <a:solidFill>
                  <a:schemeClr val="dk1"/>
                </a:solidFill>
              </a:rPr>
              <a:t>multipl</a:t>
            </a:r>
            <a:r>
              <a:rPr lang="en-US" b="1" dirty="0">
                <a:solidFill>
                  <a:schemeClr val="dk1"/>
                </a:solidFill>
              </a:rPr>
              <a:t> charts, using variables – a great ggplot2 feature!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978279" y="2669006"/>
            <a:ext cx="64017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Direct the graphics output to a file, then close it (until it’s closed, you can’t access the file).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dev.copy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png</a:t>
            </a:r>
            <a:r>
              <a:rPr lang="en-US" b="1" dirty="0">
                <a:solidFill>
                  <a:schemeClr val="dk1"/>
                </a:solidFill>
              </a:rPr>
              <a:t>,’Figures/myplot.</a:t>
            </a:r>
            <a:r>
              <a:rPr lang="en-US" b="1" dirty="0" err="1">
                <a:solidFill>
                  <a:schemeClr val="dk1"/>
                </a:solidFill>
              </a:rPr>
              <a:t>png</a:t>
            </a:r>
            <a:r>
              <a:rPr lang="en-US" b="1" dirty="0">
                <a:solidFill>
                  <a:schemeClr val="dk1"/>
                </a:solidFill>
              </a:rPr>
              <a:t>',width=6,height=4 )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dev.off</a:t>
            </a:r>
            <a:r>
              <a:rPr lang="en-US" b="1" dirty="0">
                <a:solidFill>
                  <a:schemeClr val="dk1"/>
                </a:solidFill>
              </a:rPr>
              <a:t>()  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34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978279" y="2423679"/>
            <a:ext cx="64017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Reset the working directory, which was stored in ‘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’: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Reset the working directory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setwd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)</a:t>
            </a:r>
            <a:endParaRPr lang="en-US"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8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WRAPPING UP</a:t>
            </a:r>
            <a:endParaRPr b="1"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1032832" y="2883478"/>
            <a:ext cx="6401675" cy="193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End of R code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endsubmit</a:t>
            </a:r>
            <a:r>
              <a:rPr lang="en-US" b="1" dirty="0">
                <a:solidFill>
                  <a:schemeClr val="dk1"/>
                </a:solidFill>
              </a:rPr>
              <a:t>; </a:t>
            </a:r>
            <a:r>
              <a:rPr lang="en-US" b="1" dirty="0">
                <a:solidFill>
                  <a:schemeClr val="lt1"/>
                </a:solidFill>
              </a:rPr>
              <a:t># Any error messages from R will now show up 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WRAPPING UP</a:t>
            </a:r>
            <a:endParaRPr b="1"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1033706" y="2462042"/>
            <a:ext cx="6401675" cy="193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lt1"/>
                </a:solidFill>
              </a:rPr>
              <a:t># Any error messages from R will now show up </a:t>
            </a:r>
            <a:endParaRPr b="1" dirty="0">
              <a:solidFill>
                <a:schemeClr val="lt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* Bring the data set from R to SAS;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CALL IMPORTDATASETFROMR ("work.d2", "d2") ;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* Print the data set;</a:t>
            </a: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proc print data=d2;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run;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9356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84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RESULTS</a:t>
            </a:r>
            <a:endParaRPr b="1" dirty="0"/>
          </a:p>
        </p:txBody>
      </p:sp>
      <p:sp>
        <p:nvSpPr>
          <p:cNvPr id="229" name="Google Shape;229;p16"/>
          <p:cNvSpPr/>
          <p:nvPr/>
        </p:nvSpPr>
        <p:spPr>
          <a:xfrm>
            <a:off x="4494335" y="3348208"/>
            <a:ext cx="155331" cy="16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5DA6D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5387D-FF24-4F05-BABF-C259215E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54" y="2022802"/>
            <a:ext cx="3724508" cy="37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1262495" y="2508976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4500" b="1"/>
              <a:t>CALLING SAS FROM R</a:t>
            </a:r>
            <a:br>
              <a:rPr lang="en-US" sz="4500" b="1"/>
            </a:br>
            <a:r>
              <a:rPr lang="en-US" sz="4500" b="1"/>
              <a:t>USING KNITR AND MARKDOWN</a:t>
            </a:r>
            <a:endParaRPr sz="4500" b="1"/>
          </a:p>
        </p:txBody>
      </p:sp>
    </p:spTree>
    <p:extLst>
      <p:ext uri="{BB962C8B-B14F-4D97-AF65-F5344CB8AC3E}">
        <p14:creationId xmlns:p14="http://schemas.microsoft.com/office/powerpoint/2010/main" val="2401539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WHAT IS KNITR?</a:t>
            </a:r>
            <a:endParaRPr b="1" dirty="0"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1358861" y="2631126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 is an R package which combines code, comments, text and results into one document.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write a document with text and code chunks.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 will run the code chunks and incorporate the results, knitting them into a single document.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This document can be in Word, HTML or PDF (the latter requires outside software).</a:t>
            </a: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75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513159" y="103533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/>
              <a:t>STARTING OFF – IN RSTUDIO</a:t>
            </a:r>
            <a:endParaRPr/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353" y="1814351"/>
            <a:ext cx="7223500" cy="4063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62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513159" y="1035338"/>
            <a:ext cx="6400800" cy="87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THREE OUTPUT OPTIONS</a:t>
            </a:r>
            <a:endParaRPr b="1"/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l="33324" t="27801" r="33182" b="22569"/>
          <a:stretch/>
        </p:blipFill>
        <p:spPr>
          <a:xfrm>
            <a:off x="4188944" y="1783773"/>
            <a:ext cx="4761635" cy="379234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>
            <a:spLocks noGrp="1"/>
          </p:cNvSpPr>
          <p:nvPr>
            <p:ph type="body" idx="1"/>
          </p:nvPr>
        </p:nvSpPr>
        <p:spPr>
          <a:xfrm>
            <a:off x="385763" y="1997393"/>
            <a:ext cx="3671887" cy="357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HTML – easiest to start with.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Word – generates rtf file.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PDF – this requires external software to finish, but gives you great results (with effort!).</a:t>
            </a:r>
            <a:r>
              <a:rPr lang="en-US" sz="3000" b="1" dirty="0">
                <a:solidFill>
                  <a:schemeClr val="lt1"/>
                </a:solidFill>
              </a:rPr>
              <a:t> I l use HTML</a:t>
            </a:r>
            <a:endParaRPr sz="2100" b="1" dirty="0"/>
          </a:p>
          <a:p>
            <a:pPr marL="44958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/>
          </a:p>
        </p:txBody>
      </p:sp>
    </p:spTree>
    <p:extLst>
      <p:ext uri="{BB962C8B-B14F-4D97-AF65-F5344CB8AC3E}">
        <p14:creationId xmlns:p14="http://schemas.microsoft.com/office/powerpoint/2010/main" val="424938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/>
              <a:t>What this Presentation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Calling R from SAS.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Calling SAS from R.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3054301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r="40682" b="22575"/>
          <a:stretch/>
        </p:blipFill>
        <p:spPr>
          <a:xfrm>
            <a:off x="3226378" y="1885951"/>
            <a:ext cx="5424055" cy="39823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1"/>
          <p:cNvCxnSpPr/>
          <p:nvPr/>
        </p:nvCxnSpPr>
        <p:spPr>
          <a:xfrm rot="10800000" flipH="1">
            <a:off x="2074762" y="4164717"/>
            <a:ext cx="1475773" cy="428542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STARTING THROUGH THE DOCUMENT</a:t>
            </a:r>
            <a:endParaRPr b="1"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303836" y="2298298"/>
            <a:ext cx="2805644" cy="345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 will set up a standard starting document prepopulated with some items.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Title information.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Initial setup.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Explanation</a:t>
            </a:r>
            <a:endParaRPr sz="2100" b="1" dirty="0">
              <a:solidFill>
                <a:schemeClr val="dk1"/>
              </a:solidFill>
            </a:endParaRPr>
          </a:p>
          <a:p>
            <a:pPr marL="44958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</p:txBody>
      </p:sp>
      <p:cxnSp>
        <p:nvCxnSpPr>
          <p:cNvPr id="263" name="Google Shape;263;p21"/>
          <p:cNvCxnSpPr/>
          <p:nvPr/>
        </p:nvCxnSpPr>
        <p:spPr>
          <a:xfrm rot="10800000" flipH="1">
            <a:off x="2178935" y="3435511"/>
            <a:ext cx="1242272" cy="60767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2178935" y="5180395"/>
            <a:ext cx="1305489" cy="9549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399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LIMITATIONS</a:t>
            </a:r>
            <a:endParaRPr b="1"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7797876" cy="330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Each code chunk runs a </a:t>
            </a:r>
            <a:r>
              <a:rPr lang="en-US" sz="2100" b="1" u="sng" dirty="0">
                <a:solidFill>
                  <a:srgbClr val="FF0000"/>
                </a:solidFill>
              </a:rPr>
              <a:t>separate batch job</a:t>
            </a:r>
            <a:r>
              <a:rPr lang="en-US" sz="2100" b="1" dirty="0">
                <a:solidFill>
                  <a:schemeClr val="dk1"/>
                </a:solidFill>
              </a:rPr>
              <a:t> in SAS. There is no hand-off of WORK. data sets between SAS code chunks. (‘work’ is a temp folder for SAS).</a:t>
            </a: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To hand off data sets (between SAS and SAS, or SAS and R), save them as permanent files.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SAS HTML output plays well with </a:t>
            </a:r>
            <a:r>
              <a:rPr lang="en-US" sz="2100" b="1" dirty="0" err="1">
                <a:solidFill>
                  <a:schemeClr val="dk1"/>
                </a:solidFill>
              </a:rPr>
              <a:t>knitr’s</a:t>
            </a:r>
            <a:r>
              <a:rPr lang="en-US" sz="2100" b="1" dirty="0">
                <a:solidFill>
                  <a:schemeClr val="dk1"/>
                </a:solidFill>
              </a:rPr>
              <a:t> HTML markdown.  For other types of output, other packages are needed.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Slashes/back-slashes in path names need to be managed – r uses forward slashes (/).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 UP</a:t>
            </a:r>
            <a:endParaRPr b="1"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7683576" cy="327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Let R know that it’s using 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 (the ‘SAS’ or ‘SASHTML’ engine).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Tell R where the SAS.exe file is.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Set any SAS options.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These can by done either by chunk overall.  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 UP</a:t>
            </a:r>
            <a:endParaRPr b="1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7845501" cy="320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There are at least 20 ‘engines’ available for </a:t>
            </a: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, meaning 20 languages.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SAS, there is the ‘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’ and ‘</a:t>
            </a:r>
            <a:r>
              <a:rPr lang="en-US" sz="2100" b="1" dirty="0" err="1">
                <a:solidFill>
                  <a:schemeClr val="dk1"/>
                </a:solidFill>
              </a:rPr>
              <a:t>sashtml</a:t>
            </a:r>
            <a:r>
              <a:rPr lang="en-US" sz="2100" b="1" dirty="0">
                <a:solidFill>
                  <a:schemeClr val="dk1"/>
                </a:solidFill>
              </a:rPr>
              <a:t>’ engines.  The latter plays nicely with </a:t>
            </a:r>
            <a:r>
              <a:rPr lang="en-US" sz="2100" b="1" dirty="0" err="1">
                <a:solidFill>
                  <a:schemeClr val="dk1"/>
                </a:solidFill>
              </a:rPr>
              <a:t>knitr’s</a:t>
            </a:r>
            <a:r>
              <a:rPr lang="en-US" sz="2100" b="1" dirty="0">
                <a:solidFill>
                  <a:schemeClr val="dk1"/>
                </a:solidFill>
              </a:rPr>
              <a:t> html output.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this presentation, the ‘</a:t>
            </a:r>
            <a:r>
              <a:rPr lang="en-US" sz="2100" b="1" dirty="0" err="1">
                <a:solidFill>
                  <a:schemeClr val="dk1"/>
                </a:solidFill>
              </a:rPr>
              <a:t>sashtml</a:t>
            </a:r>
            <a:r>
              <a:rPr lang="en-US" sz="2100" b="1" dirty="0">
                <a:solidFill>
                  <a:schemeClr val="dk1"/>
                </a:solidFill>
              </a:rPr>
              <a:t>’ engine will be used.  SAS will give output in HTML.</a:t>
            </a: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SET UP</a:t>
            </a:r>
            <a:endParaRPr b="1" dirty="0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7845501" cy="320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There are at least 20 ‘engines’ available for </a:t>
            </a: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, meaning 20 languages.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SAS, there is the ‘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’ and ‘</a:t>
            </a:r>
            <a:r>
              <a:rPr lang="en-US" sz="2100" b="1" dirty="0" err="1">
                <a:solidFill>
                  <a:schemeClr val="dk1"/>
                </a:solidFill>
              </a:rPr>
              <a:t>sashtml</a:t>
            </a:r>
            <a:r>
              <a:rPr lang="en-US" sz="2100" b="1" dirty="0">
                <a:solidFill>
                  <a:schemeClr val="dk1"/>
                </a:solidFill>
              </a:rPr>
              <a:t>’ engines.  The latter plays nicely with </a:t>
            </a:r>
            <a:r>
              <a:rPr lang="en-US" sz="2100" b="1" dirty="0" err="1">
                <a:solidFill>
                  <a:schemeClr val="dk1"/>
                </a:solidFill>
              </a:rPr>
              <a:t>knitr’s</a:t>
            </a:r>
            <a:r>
              <a:rPr lang="en-US" sz="2100" b="1" dirty="0">
                <a:solidFill>
                  <a:schemeClr val="dk1"/>
                </a:solidFill>
              </a:rPr>
              <a:t> html output.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this presentation, the ‘</a:t>
            </a:r>
            <a:r>
              <a:rPr lang="en-US" sz="2100" b="1" dirty="0" err="1">
                <a:solidFill>
                  <a:schemeClr val="dk1"/>
                </a:solidFill>
              </a:rPr>
              <a:t>sashtml</a:t>
            </a:r>
            <a:r>
              <a:rPr lang="en-US" sz="2100" b="1" dirty="0">
                <a:solidFill>
                  <a:schemeClr val="dk1"/>
                </a:solidFill>
              </a:rPr>
              <a:t>’ engine will be used.  SAS will give output in HTML.</a:t>
            </a: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8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15911" y="306223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Whole Document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12128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Whole Document</a:t>
            </a:r>
            <a:endParaRPr b="1" dirty="0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7845501" cy="320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In </a:t>
            </a: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, a set-up chunk is used to start the document, defining certain options.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Those options hold for all chunks, unless overwritten within a chunk.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this method, the set-up chunk will set SAS as the option, and provide needed information.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This makes all chunks run SAS.</a:t>
            </a: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07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SETTING UP SAS IN THE SET-UP CODE CHUNK</a:t>
            </a:r>
            <a:endParaRPr b="1" dirty="0"/>
          </a:p>
        </p:txBody>
      </p:sp>
      <p:sp>
        <p:nvSpPr>
          <p:cNvPr id="289" name="Google Shape;289;p25"/>
          <p:cNvSpPr txBox="1">
            <a:spLocks noGrp="1"/>
          </p:cNvSpPr>
          <p:nvPr>
            <p:ph type="body" idx="1"/>
          </p:nvPr>
        </p:nvSpPr>
        <p:spPr>
          <a:xfrm>
            <a:off x="339923" y="2250429"/>
            <a:ext cx="2889052" cy="342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dk1"/>
                </a:solidFill>
              </a:rPr>
              <a:t>Gray items are ‘code chunks’, where there is code to be executed.</a:t>
            </a:r>
            <a:endParaRPr sz="1800" dirty="0"/>
          </a:p>
          <a:p>
            <a:pPr>
              <a:spcBef>
                <a:spcPts val="839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dk1"/>
                </a:solidFill>
              </a:rPr>
              <a:t>They start and end with ```</a:t>
            </a:r>
          </a:p>
          <a:p>
            <a:pPr>
              <a:spcBef>
                <a:spcPts val="839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tx1"/>
                </a:solidFill>
              </a:rPr>
              <a:t>This r command loads the library ‘</a:t>
            </a:r>
            <a:r>
              <a:rPr lang="en-US" sz="1800" b="1" dirty="0" err="1">
                <a:solidFill>
                  <a:schemeClr val="tx1"/>
                </a:solidFill>
              </a:rPr>
              <a:t>SASMarkdown</a:t>
            </a:r>
            <a:r>
              <a:rPr lang="en-US" sz="1800" b="1" dirty="0">
                <a:solidFill>
                  <a:schemeClr val="tx1"/>
                </a:solidFill>
              </a:rPr>
              <a:t>’, to integrate output.</a:t>
            </a:r>
            <a:endParaRPr sz="1800" b="1" dirty="0">
              <a:solidFill>
                <a:schemeClr val="tx1"/>
              </a:solidFill>
            </a:endParaRPr>
          </a:p>
          <a:p>
            <a:pPr>
              <a:spcBef>
                <a:spcPts val="839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dk1"/>
                </a:solidFill>
              </a:rPr>
              <a:t>This sets up SAS in this code chunk.  It tells R to use SAS, and where SAS is.</a:t>
            </a:r>
            <a:endParaRPr sz="1800" dirty="0"/>
          </a:p>
          <a:p>
            <a:pPr>
              <a:spcBef>
                <a:spcPts val="866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dk1"/>
                </a:solidFill>
              </a:rPr>
              <a:t>This applies to the </a:t>
            </a:r>
            <a:r>
              <a:rPr lang="en-US" sz="1800" b="1" u="sng" dirty="0">
                <a:solidFill>
                  <a:schemeClr val="dk1"/>
                </a:solidFill>
              </a:rPr>
              <a:t>entire document</a:t>
            </a:r>
            <a:r>
              <a:rPr lang="en-US" sz="1800" b="1" dirty="0">
                <a:solidFill>
                  <a:schemeClr val="dk1"/>
                </a:solidFill>
              </a:rPr>
              <a:t>.</a:t>
            </a:r>
            <a:endParaRPr sz="1800" b="1" dirty="0">
              <a:solidFill>
                <a:schemeClr val="dk1"/>
              </a:solidFill>
            </a:endParaRPr>
          </a:p>
          <a:p>
            <a:pPr marL="441579">
              <a:spcBef>
                <a:spcPts val="839"/>
              </a:spcBef>
              <a:spcAft>
                <a:spcPts val="0"/>
              </a:spcAft>
              <a:buSzPct val="80000"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E1162-824C-4B9F-AE1F-0AB2E8763420}"/>
              </a:ext>
            </a:extLst>
          </p:cNvPr>
          <p:cNvSpPr txBox="1"/>
          <p:nvPr/>
        </p:nvSpPr>
        <p:spPr>
          <a:xfrm>
            <a:off x="3457198" y="1962152"/>
            <a:ext cx="50836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```{r setup, include=FALSE}</a:t>
            </a:r>
          </a:p>
          <a:p>
            <a:endParaRPr lang="en-US" sz="1800" dirty="0"/>
          </a:p>
          <a:p>
            <a:r>
              <a:rPr lang="en-US" sz="1800" dirty="0"/>
              <a:t>library(</a:t>
            </a:r>
            <a:r>
              <a:rPr lang="en-US" sz="1800" dirty="0" err="1"/>
              <a:t>SASmarkdown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 err="1"/>
              <a:t>saspath</a:t>
            </a:r>
            <a:r>
              <a:rPr lang="en-US" sz="1800" dirty="0"/>
              <a:t> &lt;- "C:/Program Files/</a:t>
            </a:r>
            <a:r>
              <a:rPr lang="en-US" sz="1800" dirty="0" err="1"/>
              <a:t>SASHome</a:t>
            </a:r>
            <a:r>
              <a:rPr lang="en-US" sz="1800" dirty="0"/>
              <a:t>/</a:t>
            </a:r>
            <a:r>
              <a:rPr lang="en-US" sz="1800" dirty="0" err="1"/>
              <a:t>SASFoundation</a:t>
            </a:r>
            <a:r>
              <a:rPr lang="en-US" sz="1800" dirty="0"/>
              <a:t>/9.4/sas.exe"</a:t>
            </a:r>
          </a:p>
          <a:p>
            <a:r>
              <a:rPr lang="en-US" sz="1800" dirty="0" err="1"/>
              <a:t>sasopts</a:t>
            </a:r>
            <a:r>
              <a:rPr lang="en-US" sz="1800" dirty="0"/>
              <a:t> &lt;- "-</a:t>
            </a:r>
            <a:r>
              <a:rPr lang="en-US" sz="1800" dirty="0" err="1"/>
              <a:t>nosplash</a:t>
            </a:r>
            <a:r>
              <a:rPr lang="en-US" sz="1800" dirty="0"/>
              <a:t> -</a:t>
            </a:r>
            <a:r>
              <a:rPr lang="en-US" sz="1800" dirty="0" err="1"/>
              <a:t>linesize</a:t>
            </a:r>
            <a:r>
              <a:rPr lang="en-US" sz="1800" dirty="0"/>
              <a:t> 75"</a:t>
            </a:r>
          </a:p>
          <a:p>
            <a:endParaRPr lang="en-US" sz="1800" dirty="0"/>
          </a:p>
          <a:p>
            <a:r>
              <a:rPr lang="en-US" sz="1800" dirty="0" err="1"/>
              <a:t>knitr</a:t>
            </a:r>
            <a:r>
              <a:rPr lang="en-US" sz="1800" dirty="0"/>
              <a:t>::</a:t>
            </a:r>
            <a:r>
              <a:rPr lang="en-US" sz="1800" dirty="0" err="1"/>
              <a:t>opts_chunk$set</a:t>
            </a:r>
            <a:r>
              <a:rPr lang="en-US" sz="1800" dirty="0"/>
              <a:t>(engine="</a:t>
            </a:r>
            <a:r>
              <a:rPr lang="en-US" sz="1800" dirty="0" err="1"/>
              <a:t>sashtml</a:t>
            </a:r>
            <a:r>
              <a:rPr lang="en-US" sz="1800" dirty="0"/>
              <a:t>", </a:t>
            </a:r>
          </a:p>
          <a:p>
            <a:r>
              <a:rPr lang="en-US" sz="1800" dirty="0" err="1"/>
              <a:t>engine.path</a:t>
            </a:r>
            <a:r>
              <a:rPr lang="en-US" sz="1800" dirty="0"/>
              <a:t>=</a:t>
            </a:r>
            <a:r>
              <a:rPr lang="en-US" sz="1800" dirty="0" err="1"/>
              <a:t>saspath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engine.opts</a:t>
            </a:r>
            <a:r>
              <a:rPr lang="en-US" sz="1800" dirty="0"/>
              <a:t>=</a:t>
            </a:r>
            <a:r>
              <a:rPr lang="en-US" sz="1800" dirty="0" err="1"/>
              <a:t>sasopts</a:t>
            </a:r>
            <a:r>
              <a:rPr lang="en-US" sz="1800" dirty="0"/>
              <a:t>, </a:t>
            </a:r>
          </a:p>
          <a:p>
            <a:r>
              <a:rPr lang="en-US" sz="1800" dirty="0"/>
              <a:t>comment=NA, </a:t>
            </a:r>
          </a:p>
          <a:p>
            <a:r>
              <a:rPr lang="en-US" sz="1800" dirty="0"/>
              <a:t>echo = TRUE)</a:t>
            </a:r>
          </a:p>
          <a:p>
            <a:r>
              <a:rPr lang="en-US" sz="1800" dirty="0"/>
              <a:t>```</a:t>
            </a:r>
          </a:p>
        </p:txBody>
      </p:sp>
      <p:cxnSp>
        <p:nvCxnSpPr>
          <p:cNvPr id="15" name="Google Shape;290;p25">
            <a:extLst>
              <a:ext uri="{FF2B5EF4-FFF2-40B4-BE49-F238E27FC236}">
                <a16:creationId xmlns:a16="http://schemas.microsoft.com/office/drawing/2014/main" id="{52403A32-07D4-4F63-949E-F38A6758DA7A}"/>
              </a:ext>
            </a:extLst>
          </p:cNvPr>
          <p:cNvCxnSpPr>
            <a:cxnSpLocks/>
          </p:cNvCxnSpPr>
          <p:nvPr/>
        </p:nvCxnSpPr>
        <p:spPr>
          <a:xfrm flipV="1">
            <a:off x="3019425" y="3801522"/>
            <a:ext cx="533400" cy="8478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" name="Google Shape;290;p25">
            <a:extLst>
              <a:ext uri="{FF2B5EF4-FFF2-40B4-BE49-F238E27FC236}">
                <a16:creationId xmlns:a16="http://schemas.microsoft.com/office/drawing/2014/main" id="{2270F328-B435-47B1-A0C7-79A4DCE1DE64}"/>
              </a:ext>
            </a:extLst>
          </p:cNvPr>
          <p:cNvCxnSpPr>
            <a:cxnSpLocks/>
          </p:cNvCxnSpPr>
          <p:nvPr/>
        </p:nvCxnSpPr>
        <p:spPr>
          <a:xfrm flipV="1">
            <a:off x="2871697" y="2801409"/>
            <a:ext cx="585501" cy="62759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290;p25">
            <a:extLst>
              <a:ext uri="{FF2B5EF4-FFF2-40B4-BE49-F238E27FC236}">
                <a16:creationId xmlns:a16="http://schemas.microsoft.com/office/drawing/2014/main" id="{42B862F1-6408-433A-9F53-AED78F956B30}"/>
              </a:ext>
            </a:extLst>
          </p:cNvPr>
          <p:cNvCxnSpPr>
            <a:cxnSpLocks/>
          </p:cNvCxnSpPr>
          <p:nvPr/>
        </p:nvCxnSpPr>
        <p:spPr>
          <a:xfrm flipV="1">
            <a:off x="2871697" y="4741804"/>
            <a:ext cx="585501" cy="560570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RUNNING SAS</a:t>
            </a:r>
            <a:endParaRPr b="1" dirty="0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416136" y="2434070"/>
            <a:ext cx="3260513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At this point each code chunk will be sent to SAS by Rstudio, as a batch file.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The part which says ‘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’ tells RStudio that this is for SAS.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‘sas_1’ is the name of the code chunk; they must be unique.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18B1D-36EB-4475-9B5F-60DE9E871765}"/>
              </a:ext>
            </a:extLst>
          </p:cNvPr>
          <p:cNvSpPr txBox="1"/>
          <p:nvPr/>
        </p:nvSpPr>
        <p:spPr>
          <a:xfrm>
            <a:off x="3968826" y="1845909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```{</a:t>
            </a:r>
            <a:r>
              <a:rPr lang="en-US" dirty="0" err="1"/>
              <a:t>sas</a:t>
            </a:r>
            <a:r>
              <a:rPr lang="en-US" dirty="0"/>
              <a:t> sas_1}</a:t>
            </a:r>
          </a:p>
          <a:p>
            <a:r>
              <a:rPr lang="en-US" dirty="0"/>
              <a:t>proc means data=</a:t>
            </a:r>
            <a:r>
              <a:rPr lang="en-US" dirty="0" err="1"/>
              <a:t>sashelp.class</a:t>
            </a:r>
            <a:r>
              <a:rPr lang="en-US" dirty="0"/>
              <a:t>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/>
              <a:t>proc </a:t>
            </a:r>
            <a:r>
              <a:rPr lang="en-US" dirty="0" err="1"/>
              <a:t>freq</a:t>
            </a:r>
            <a:r>
              <a:rPr lang="en-US" dirty="0"/>
              <a:t> data=</a:t>
            </a:r>
            <a:r>
              <a:rPr lang="en-US" dirty="0" err="1"/>
              <a:t>sashelp.class</a:t>
            </a:r>
            <a:r>
              <a:rPr lang="en-US" dirty="0"/>
              <a:t>;</a:t>
            </a:r>
          </a:p>
          <a:p>
            <a:r>
              <a:rPr lang="en-US" dirty="0"/>
              <a:t>    tables sex;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```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28650" y="1133475"/>
            <a:ext cx="7886701" cy="99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RESULTS</a:t>
            </a:r>
            <a:endParaRPr b="1" dirty="0"/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2880AF3B-5B3F-43DC-9116-A2AD0E519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3" y="1918599"/>
            <a:ext cx="7347682" cy="40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7" y="2865533"/>
            <a:ext cx="8229600" cy="48023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CALLING R FROM SAS USING SAS/IML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E4C0D-0CF1-4997-9987-951B40FE87A9}"/>
              </a:ext>
            </a:extLst>
          </p:cNvPr>
          <p:cNvSpPr txBox="1"/>
          <p:nvPr/>
        </p:nvSpPr>
        <p:spPr>
          <a:xfrm>
            <a:off x="2286000" y="31981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381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15911" y="306223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RUNNING SAS BY CHUNK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35951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RUNNING SAS BY CHUNK</a:t>
            </a:r>
            <a:endParaRPr b="1" dirty="0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416136" y="2434070"/>
            <a:ext cx="3260513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The setup chunk is a normal chunk for R, with the addition of the ‘</a:t>
            </a:r>
            <a:r>
              <a:rPr lang="en-US" sz="2100" b="1" dirty="0" err="1">
                <a:solidFill>
                  <a:schemeClr val="dk1"/>
                </a:solidFill>
              </a:rPr>
              <a:t>SASmarkdown</a:t>
            </a:r>
            <a:r>
              <a:rPr lang="en-US" sz="2100" b="1" dirty="0">
                <a:solidFill>
                  <a:schemeClr val="dk1"/>
                </a:solidFill>
              </a:rPr>
              <a:t>’ library.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9BFE4-8769-4805-9FD9-B1490EB589E7}"/>
              </a:ext>
            </a:extLst>
          </p:cNvPr>
          <p:cNvSpPr txBox="1"/>
          <p:nvPr/>
        </p:nvSpPr>
        <p:spPr>
          <a:xfrm>
            <a:off x="5254837" y="2783443"/>
            <a:ext cx="32605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```{r setup, }</a:t>
            </a:r>
          </a:p>
          <a:p>
            <a:r>
              <a:rPr lang="en-US" dirty="0"/>
              <a:t>library(</a:t>
            </a:r>
            <a:r>
              <a:rPr lang="en-US" dirty="0" err="1"/>
              <a:t>SASmarkdown</a:t>
            </a:r>
            <a:r>
              <a:rPr lang="en-US" dirty="0"/>
              <a:t>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```</a:t>
            </a:r>
          </a:p>
        </p:txBody>
      </p:sp>
      <p:cxnSp>
        <p:nvCxnSpPr>
          <p:cNvPr id="7" name="Google Shape;290;p25">
            <a:extLst>
              <a:ext uri="{FF2B5EF4-FFF2-40B4-BE49-F238E27FC236}">
                <a16:creationId xmlns:a16="http://schemas.microsoft.com/office/drawing/2014/main" id="{AF9BDC05-F160-4E85-8E9F-185274816D6F}"/>
              </a:ext>
            </a:extLst>
          </p:cNvPr>
          <p:cNvCxnSpPr>
            <a:cxnSpLocks/>
          </p:cNvCxnSpPr>
          <p:nvPr/>
        </p:nvCxnSpPr>
        <p:spPr>
          <a:xfrm>
            <a:off x="3676649" y="3542370"/>
            <a:ext cx="1004605" cy="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60526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B8D935-F7FF-4E60-8BE9-550B14BBAB07}"/>
              </a:ext>
            </a:extLst>
          </p:cNvPr>
          <p:cNvSpPr txBox="1"/>
          <p:nvPr/>
        </p:nvSpPr>
        <p:spPr>
          <a:xfrm>
            <a:off x="3676648" y="1866900"/>
            <a:ext cx="47434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```{chunk1, engine='</a:t>
            </a:r>
            <a:r>
              <a:rPr lang="en-US" dirty="0" err="1"/>
              <a:t>sashtml</a:t>
            </a:r>
            <a:r>
              <a:rPr lang="en-US" dirty="0"/>
              <a:t>', </a:t>
            </a:r>
            <a:r>
              <a:rPr lang="en-US" dirty="0" err="1"/>
              <a:t>engine.path</a:t>
            </a:r>
            <a:r>
              <a:rPr lang="en-US" dirty="0"/>
              <a:t>="C:/Program Files/</a:t>
            </a:r>
            <a:r>
              <a:rPr lang="en-US" dirty="0" err="1"/>
              <a:t>SASHome</a:t>
            </a:r>
            <a:r>
              <a:rPr lang="en-US" dirty="0"/>
              <a:t>/</a:t>
            </a:r>
            <a:r>
              <a:rPr lang="en-US" dirty="0" err="1"/>
              <a:t>SASFoundation</a:t>
            </a:r>
            <a:r>
              <a:rPr lang="en-US" dirty="0"/>
              <a:t>/9.4/sas.exe", </a:t>
            </a:r>
            <a:r>
              <a:rPr lang="en-US" dirty="0" err="1"/>
              <a:t>engine.opts</a:t>
            </a:r>
            <a:r>
              <a:rPr lang="en-US" dirty="0"/>
              <a:t>="-</a:t>
            </a:r>
            <a:r>
              <a:rPr lang="en-US" dirty="0" err="1"/>
              <a:t>nosplash</a:t>
            </a:r>
            <a:r>
              <a:rPr lang="en-US" dirty="0"/>
              <a:t> -</a:t>
            </a:r>
            <a:r>
              <a:rPr lang="en-US" dirty="0" err="1"/>
              <a:t>linesize</a:t>
            </a:r>
            <a:r>
              <a:rPr lang="en-US" dirty="0"/>
              <a:t> 75"}</a:t>
            </a:r>
          </a:p>
          <a:p>
            <a:endParaRPr lang="en-US" dirty="0"/>
          </a:p>
          <a:p>
            <a:r>
              <a:rPr lang="en-US" dirty="0"/>
              <a:t>proc means data=</a:t>
            </a:r>
            <a:r>
              <a:rPr lang="en-US" dirty="0" err="1"/>
              <a:t>sashelp.class</a:t>
            </a:r>
            <a:r>
              <a:rPr lang="en-US" dirty="0"/>
              <a:t>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proc </a:t>
            </a:r>
            <a:r>
              <a:rPr lang="en-US" dirty="0" err="1"/>
              <a:t>freq</a:t>
            </a:r>
            <a:r>
              <a:rPr lang="en-US" dirty="0"/>
              <a:t> data=</a:t>
            </a:r>
            <a:r>
              <a:rPr lang="en-US" dirty="0" err="1"/>
              <a:t>sashelp.class</a:t>
            </a:r>
            <a:r>
              <a:rPr lang="en-US" dirty="0"/>
              <a:t>;</a:t>
            </a:r>
          </a:p>
          <a:p>
            <a:r>
              <a:rPr lang="en-US" dirty="0"/>
              <a:t>    tables sex;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```</a:t>
            </a:r>
          </a:p>
        </p:txBody>
      </p:sp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RUNNING SAS BY CHUNK</a:t>
            </a:r>
            <a:endParaRPr b="1" dirty="0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334322" y="2242861"/>
            <a:ext cx="3260513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The name of the chunk is ‘chunk1’.  Chunk names must be unique.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The information about SAS is provided in each code chunk which is to be run with SAS.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SAS commands</a:t>
            </a:r>
          </a:p>
        </p:txBody>
      </p:sp>
      <p:cxnSp>
        <p:nvCxnSpPr>
          <p:cNvPr id="7" name="Google Shape;290;p25">
            <a:extLst>
              <a:ext uri="{FF2B5EF4-FFF2-40B4-BE49-F238E27FC236}">
                <a16:creationId xmlns:a16="http://schemas.microsoft.com/office/drawing/2014/main" id="{AF9BDC05-F160-4E85-8E9F-185274816D6F}"/>
              </a:ext>
            </a:extLst>
          </p:cNvPr>
          <p:cNvCxnSpPr>
            <a:cxnSpLocks/>
          </p:cNvCxnSpPr>
          <p:nvPr/>
        </p:nvCxnSpPr>
        <p:spPr>
          <a:xfrm flipV="1">
            <a:off x="3240454" y="3276601"/>
            <a:ext cx="531446" cy="774640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290;p25">
            <a:extLst>
              <a:ext uri="{FF2B5EF4-FFF2-40B4-BE49-F238E27FC236}">
                <a16:creationId xmlns:a16="http://schemas.microsoft.com/office/drawing/2014/main" id="{B307B175-8DAC-404D-A0BB-54EC5BB2F1D5}"/>
              </a:ext>
            </a:extLst>
          </p:cNvPr>
          <p:cNvCxnSpPr>
            <a:cxnSpLocks/>
          </p:cNvCxnSpPr>
          <p:nvPr/>
        </p:nvCxnSpPr>
        <p:spPr>
          <a:xfrm flipV="1">
            <a:off x="3333750" y="2125266"/>
            <a:ext cx="762000" cy="290676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290;p25">
            <a:extLst>
              <a:ext uri="{FF2B5EF4-FFF2-40B4-BE49-F238E27FC236}">
                <a16:creationId xmlns:a16="http://schemas.microsoft.com/office/drawing/2014/main" id="{00159092-51FD-4604-ABD0-0AFA6476F181}"/>
              </a:ext>
            </a:extLst>
          </p:cNvPr>
          <p:cNvCxnSpPr>
            <a:cxnSpLocks/>
          </p:cNvCxnSpPr>
          <p:nvPr/>
        </p:nvCxnSpPr>
        <p:spPr>
          <a:xfrm flipV="1">
            <a:off x="2181855" y="4619625"/>
            <a:ext cx="1412980" cy="623387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20815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RUNNING SAS</a:t>
            </a:r>
            <a:endParaRPr b="1" dirty="0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416136" y="2434070"/>
            <a:ext cx="3260513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At this point each code chunk will be sent to SAS by Rstudio, as a batch file.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The part which says ‘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’ tells </a:t>
            </a:r>
            <a:r>
              <a:rPr lang="en-US" sz="2100" b="1" dirty="0" err="1">
                <a:solidFill>
                  <a:schemeClr val="dk1"/>
                </a:solidFill>
              </a:rPr>
              <a:t>RSTudio</a:t>
            </a:r>
            <a:r>
              <a:rPr lang="en-US" sz="2100" b="1" dirty="0">
                <a:solidFill>
                  <a:schemeClr val="dk1"/>
                </a:solidFill>
              </a:rPr>
              <a:t> that this is for SAS.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‘sas_1’ is the name of the code chunk; they must be unique.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18B1D-36EB-4475-9B5F-60DE9E871765}"/>
              </a:ext>
            </a:extLst>
          </p:cNvPr>
          <p:cNvSpPr txBox="1"/>
          <p:nvPr/>
        </p:nvSpPr>
        <p:spPr>
          <a:xfrm>
            <a:off x="3968826" y="1845909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```{</a:t>
            </a:r>
            <a:r>
              <a:rPr lang="en-US" dirty="0" err="1"/>
              <a:t>sas</a:t>
            </a:r>
            <a:r>
              <a:rPr lang="en-US" dirty="0"/>
              <a:t> sas_1}</a:t>
            </a:r>
          </a:p>
          <a:p>
            <a:r>
              <a:rPr lang="en-US" dirty="0"/>
              <a:t>proc means data=</a:t>
            </a:r>
            <a:r>
              <a:rPr lang="en-US" dirty="0" err="1"/>
              <a:t>sashelp.class</a:t>
            </a:r>
            <a:r>
              <a:rPr lang="en-US" dirty="0"/>
              <a:t>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/>
              <a:t>proc </a:t>
            </a:r>
            <a:r>
              <a:rPr lang="en-US" dirty="0" err="1"/>
              <a:t>freq</a:t>
            </a:r>
            <a:r>
              <a:rPr lang="en-US" dirty="0"/>
              <a:t> data=</a:t>
            </a:r>
            <a:r>
              <a:rPr lang="en-US" dirty="0" err="1"/>
              <a:t>sashelp.class</a:t>
            </a:r>
            <a:r>
              <a:rPr lang="en-US" dirty="0"/>
              <a:t>;</a:t>
            </a:r>
          </a:p>
          <a:p>
            <a:r>
              <a:rPr lang="en-US" dirty="0"/>
              <a:t>    tables sex;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810788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F774-9C24-4451-8B7C-0234BA2E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58C5-A6AC-4D74-9314-23FAAC95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5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r="40171" b="26061"/>
          <a:stretch/>
        </p:blipFill>
        <p:spPr>
          <a:xfrm>
            <a:off x="3400358" y="1877168"/>
            <a:ext cx="5470814" cy="380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SETTING UP SAS IN A CODE CHUNK</a:t>
            </a:r>
            <a:endParaRPr b="1"/>
          </a:p>
        </p:txBody>
      </p:sp>
      <p:sp>
        <p:nvSpPr>
          <p:cNvPr id="289" name="Google Shape;289;p25"/>
          <p:cNvSpPr txBox="1">
            <a:spLocks noGrp="1"/>
          </p:cNvSpPr>
          <p:nvPr>
            <p:ph type="body" idx="1"/>
          </p:nvPr>
        </p:nvSpPr>
        <p:spPr>
          <a:xfrm>
            <a:off x="348951" y="2008963"/>
            <a:ext cx="2770920" cy="342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2500" lnSpcReduction="10000"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Gray items are ‘code chunks’, where there is code to be executed.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They start and end with ```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This sets up SAS in this code chunk.  It tells R to use SAS, and where SAS is.</a:t>
            </a:r>
            <a:endParaRPr/>
          </a:p>
          <a:p>
            <a:pPr marL="214313" indent="-214313">
              <a:spcBef>
                <a:spcPts val="866"/>
              </a:spcBef>
              <a:spcAft>
                <a:spcPts val="0"/>
              </a:spcAft>
              <a:buSzPct val="80000"/>
              <a:buChar char="▶"/>
            </a:pPr>
            <a:r>
              <a:rPr lang="en-US" sz="2250" b="1">
                <a:solidFill>
                  <a:schemeClr val="dk1"/>
                </a:solidFill>
              </a:rPr>
              <a:t>This applies *only* to this chunk.</a:t>
            </a:r>
            <a:endParaRPr sz="2100" b="1">
              <a:solidFill>
                <a:schemeClr val="dk1"/>
              </a:solidFill>
            </a:endParaRPr>
          </a:p>
          <a:p>
            <a:pPr marL="214313" indent="-115634">
              <a:spcBef>
                <a:spcPts val="839"/>
              </a:spcBef>
              <a:spcAft>
                <a:spcPts val="0"/>
              </a:spcAft>
              <a:buSzPct val="80000"/>
              <a:buNone/>
            </a:pP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290" name="Google Shape;290;p25"/>
          <p:cNvCxnSpPr/>
          <p:nvPr/>
        </p:nvCxnSpPr>
        <p:spPr>
          <a:xfrm rot="10800000" flipH="1">
            <a:off x="2821329" y="3078307"/>
            <a:ext cx="942778" cy="1121135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92076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6"/>
          <p:cNvPicPr preferRelativeResize="0"/>
          <p:nvPr/>
        </p:nvPicPr>
        <p:blipFill rotWithShape="1">
          <a:blip r:embed="rId3">
            <a:alphaModFix/>
          </a:blip>
          <a:srcRect r="40171" b="26061"/>
          <a:stretch/>
        </p:blipFill>
        <p:spPr>
          <a:xfrm>
            <a:off x="3400358" y="1877168"/>
            <a:ext cx="5470814" cy="380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SETTING UP SAS IN A CODE CHUNK</a:t>
            </a:r>
            <a:endParaRPr b="1"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348951" y="2008963"/>
            <a:ext cx="2770920" cy="342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2500" lnSpcReduction="10000"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Gray items are ‘code chunks’, where there is code to be executed.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They start and end with ```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This sets up SAS in this code chunk.  It tells R to use SAS, and where SAS is.</a:t>
            </a:r>
            <a:endParaRPr/>
          </a:p>
          <a:p>
            <a:pPr marL="214313" indent="-214313">
              <a:spcBef>
                <a:spcPts val="866"/>
              </a:spcBef>
              <a:spcAft>
                <a:spcPts val="0"/>
              </a:spcAft>
              <a:buSzPct val="80000"/>
              <a:buChar char="▶"/>
            </a:pPr>
            <a:r>
              <a:rPr lang="en-US" sz="2250" b="1">
                <a:solidFill>
                  <a:schemeClr val="dk1"/>
                </a:solidFill>
              </a:rPr>
              <a:t>This applies *only* to this chunk.</a:t>
            </a:r>
            <a:endParaRPr sz="2100" b="1">
              <a:solidFill>
                <a:schemeClr val="dk1"/>
              </a:solidFill>
            </a:endParaRPr>
          </a:p>
          <a:p>
            <a:pPr marL="214313" indent="-115634">
              <a:spcBef>
                <a:spcPts val="839"/>
              </a:spcBef>
              <a:spcAft>
                <a:spcPts val="0"/>
              </a:spcAft>
              <a:buSzPct val="80000"/>
              <a:buNone/>
            </a:pP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 rot="10800000" flipH="1">
            <a:off x="2821329" y="3078307"/>
            <a:ext cx="942778" cy="1121135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7"/>
          <p:cNvPicPr preferRelativeResize="0"/>
          <p:nvPr/>
        </p:nvPicPr>
        <p:blipFill rotWithShape="1">
          <a:blip r:embed="rId3">
            <a:alphaModFix/>
          </a:blip>
          <a:srcRect l="15442" t="3038" r="32788" b="4024"/>
          <a:stretch/>
        </p:blipFill>
        <p:spPr>
          <a:xfrm>
            <a:off x="4021464" y="1138180"/>
            <a:ext cx="4733844" cy="478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RUNNING SAS</a:t>
            </a:r>
            <a:endParaRPr b="1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187537" y="2034020"/>
            <a:ext cx="2755688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Once the set up has been done  SAS commands can be done in one chunk, with r commands in another.</a:t>
            </a: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306" name="Google Shape;306;p27"/>
          <p:cNvCxnSpPr/>
          <p:nvPr/>
        </p:nvCxnSpPr>
        <p:spPr>
          <a:xfrm rot="10800000" flipH="1">
            <a:off x="2591815" y="2125266"/>
            <a:ext cx="1361918" cy="106734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7" name="Google Shape;307;p27"/>
          <p:cNvCxnSpPr/>
          <p:nvPr/>
        </p:nvCxnSpPr>
        <p:spPr>
          <a:xfrm rot="10800000" flipH="1">
            <a:off x="2505702" y="3016995"/>
            <a:ext cx="1953286" cy="1162698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39329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IMPORTANT NOTE ON THE SETUP CHUNK</a:t>
            </a:r>
            <a:endParaRPr b="1"/>
          </a:p>
        </p:txBody>
      </p:sp>
      <p:sp>
        <p:nvSpPr>
          <p:cNvPr id="313" name="Google Shape;313;p28"/>
          <p:cNvSpPr txBox="1">
            <a:spLocks noGrp="1"/>
          </p:cNvSpPr>
          <p:nvPr>
            <p:ph type="body" idx="1"/>
          </p:nvPr>
        </p:nvSpPr>
        <p:spPr>
          <a:xfrm>
            <a:off x="187537" y="2034020"/>
            <a:ext cx="2755688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Setting the SAS option in the setup code chunk will cause knitr means to run *all* code chunks in the document with SAS.  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l="16023" t="10908" r="20823" b="9394"/>
          <a:stretch/>
        </p:blipFill>
        <p:spPr>
          <a:xfrm>
            <a:off x="3369252" y="1901535"/>
            <a:ext cx="5774749" cy="4099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8"/>
          <p:cNvCxnSpPr/>
          <p:nvPr/>
        </p:nvCxnSpPr>
        <p:spPr>
          <a:xfrm>
            <a:off x="2943225" y="3616037"/>
            <a:ext cx="961159" cy="319520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t="38636" r="37273" b="10606"/>
          <a:stretch/>
        </p:blipFill>
        <p:spPr>
          <a:xfrm>
            <a:off x="3164033" y="2203723"/>
            <a:ext cx="5735782" cy="2610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IMPORTANT NOTE ON THE SETUP CHUNK</a:t>
            </a:r>
            <a:endParaRPr b="1"/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187537" y="2034020"/>
            <a:ext cx="2755688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Setting the SAS option in the setup code chunk will cause knitr means to run *all* code chunks in the document with SAS.  </a:t>
            </a: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>
            <a:off x="2462646" y="3904385"/>
            <a:ext cx="961159" cy="319520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1371600" y="989305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WHY USE R IF YOU HAVE SAS?</a:t>
            </a:r>
            <a:endParaRPr b="1"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546410" y="2386361"/>
            <a:ext cx="7902839" cy="317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can use SAS for what you already know well, and use R only as needed.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might find that you don’t have the  capacities in SAS which you desire.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R has vast and rapidly growing capacities – over 10,000 packages.</a:t>
            </a:r>
            <a:endParaRPr dirty="0"/>
          </a:p>
          <a:p>
            <a:pPr marL="44958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A4CB-7516-43BB-BB55-C3F8D5B8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2998695"/>
            <a:ext cx="8229600" cy="67042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27623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DBC2-55D6-41C8-9BCF-E43C5D0CA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Appendices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081E-00F9-4AD9-9B1C-16BCD018A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Appendix A: SAS Documentation</a:t>
            </a:r>
          </a:p>
          <a:p>
            <a:r>
              <a:rPr lang="en-US" sz="2800" b="1" dirty="0"/>
              <a:t>Appendix B: R Documentation</a:t>
            </a:r>
          </a:p>
          <a:p>
            <a:r>
              <a:rPr lang="en-US" sz="2800" b="1" dirty="0"/>
              <a:t>Appendix C: How to get a copy</a:t>
            </a:r>
          </a:p>
        </p:txBody>
      </p:sp>
    </p:spTree>
    <p:extLst>
      <p:ext uri="{BB962C8B-B14F-4D97-AF65-F5344CB8AC3E}">
        <p14:creationId xmlns:p14="http://schemas.microsoft.com/office/powerpoint/2010/main" val="976075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en-US" sz="3600" b="1" dirty="0"/>
              <a:t>Appendix A: SAS Documentation</a:t>
            </a:r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603174" y="2675316"/>
            <a:ext cx="7912177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9.3 User's Guide ‘The RLANG System Option’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http://support.sas.com/documentation/cdl/en/imlug/64248/HTML/default/viewer.htm#imlug_r_sect003.htm</a:t>
            </a:r>
            <a:endParaRPr lang="en-US" sz="2400" u="sng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75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9.3 User's </a:t>
            </a:r>
            <a:r>
              <a:rPr lang="en-US" sz="2400" b="1" dirty="0" err="1">
                <a:solidFill>
                  <a:schemeClr val="dk1"/>
                </a:solidFill>
              </a:rPr>
              <a:t>Guide‘Submit</a:t>
            </a:r>
            <a:r>
              <a:rPr lang="en-US" sz="2400" b="1" dirty="0">
                <a:solidFill>
                  <a:schemeClr val="dk1"/>
                </a:solidFill>
              </a:rPr>
              <a:t> R Statements’ </a:t>
            </a:r>
            <a:r>
              <a:rPr lang="en-US" sz="24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http://support.sas.com/documentation/cdl/en/imlug/64248/HTML/default/viewer.htm#imlug_r_sect004.htm</a:t>
            </a:r>
            <a:endParaRPr sz="2400" b="1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3600" b="1" dirty="0"/>
              <a:t>Appendix A (con):</a:t>
            </a:r>
            <a:endParaRPr b="1" dirty="0"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603174" y="2675316"/>
            <a:ext cx="7912177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12.1 User's Guide:  EXPORTDATASETTOR Call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 lang="en-US" sz="2400" u="sng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75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12.1 User's Guide: IMPORTDATASETFROMR Call </a:t>
            </a:r>
            <a:r>
              <a:rPr lang="en-US" sz="2400" dirty="0">
                <a:solidFill>
                  <a:schemeClr val="dk1"/>
                </a:solidFill>
              </a:rPr>
              <a:t>http://support.sas.com/documentation/cdl/en/imlug/65547/HTML/default/viewer.htm#imlug_langref_sect182.htm</a:t>
            </a:r>
            <a:endParaRPr sz="2400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74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3600" b="1" dirty="0"/>
              <a:t>Appendix A (con):</a:t>
            </a:r>
            <a:endParaRPr b="1" dirty="0"/>
          </a:p>
        </p:txBody>
      </p:sp>
      <p:sp>
        <p:nvSpPr>
          <p:cNvPr id="340" name="Google Shape;340;p32"/>
          <p:cNvSpPr txBox="1">
            <a:spLocks noGrp="1"/>
          </p:cNvSpPr>
          <p:nvPr>
            <p:ph type="body" idx="1"/>
          </p:nvPr>
        </p:nvSpPr>
        <p:spPr>
          <a:xfrm>
            <a:off x="694938" y="2503582"/>
            <a:ext cx="7534662" cy="36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dirty="0">
                <a:solidFill>
                  <a:schemeClr val="dk1"/>
                </a:solidFill>
              </a:rPr>
              <a:t>‘</a:t>
            </a:r>
            <a:r>
              <a:rPr lang="en-US" sz="2400" b="1" dirty="0">
                <a:solidFill>
                  <a:schemeClr val="dk1"/>
                </a:solidFill>
              </a:rPr>
              <a:t>Run R code inside SAS easily’ SAS/IML(R) 9.3 User's Guide </a:t>
            </a:r>
            <a:r>
              <a:rPr lang="en-US" sz="2400" dirty="0">
                <a:solidFill>
                  <a:schemeClr val="dk1"/>
                </a:solidFill>
              </a:rPr>
              <a:t>‘</a:t>
            </a:r>
            <a:r>
              <a:rPr lang="en-US" sz="2400" b="1" dirty="0">
                <a:solidFill>
                  <a:schemeClr val="dk1"/>
                </a:solidFill>
              </a:rPr>
              <a:t>EXPORTDATASETTOR Call’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solidFill>
                  <a:schemeClr val="dk1"/>
                </a:solidFill>
              </a:rPr>
              <a:t>SAS Blogs:  Video: Calling R from the SAS/IML Language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https://blogs.sas.com/content/iml/2011/10/31/video-calling-r-from-the-sasiml-language.html</a:t>
            </a:r>
            <a:endParaRPr sz="2400" dirty="0">
              <a:solidFill>
                <a:schemeClr val="dk1"/>
              </a:solidFill>
            </a:endParaRPr>
          </a:p>
          <a:p>
            <a:pPr marL="7620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7620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en-US" sz="3600" b="1" dirty="0"/>
              <a:t>Appendix B: R Documentation</a:t>
            </a:r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1"/>
          </p:nvPr>
        </p:nvSpPr>
        <p:spPr>
          <a:xfrm>
            <a:off x="539164" y="2575931"/>
            <a:ext cx="7746191" cy="341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377190" indent="-285750">
              <a:spcBef>
                <a:spcPts val="810"/>
              </a:spcBef>
              <a:spcAft>
                <a:spcPts val="0"/>
              </a:spcAft>
              <a:buSzPts val="1920"/>
            </a:pP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‘SAS Using R Markdown (Windows)’ </a:t>
            </a:r>
            <a:r>
              <a:rPr lang="en-US" sz="1800" b="1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https://www.ssc.wisc.edu/~hemken/SASworkshops/Markdown/SASmarkdown.html#html-or-pdf-document-as-a-final-target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The raw markdown version of the above page:  </a:t>
            </a:r>
            <a:r>
              <a:rPr lang="en-US" sz="1800" b="1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https://www.ssc.wisc.edu/~hemken/SASworkshops/Markdown/SASmarkdown.rmd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‘Tables and Graphs - Using the </a:t>
            </a:r>
            <a:r>
              <a:rPr lang="en-US" sz="1800" b="1" dirty="0" err="1">
                <a:solidFill>
                  <a:schemeClr val="dk1"/>
                </a:solidFill>
              </a:rPr>
              <a:t>sashtml</a:t>
            </a:r>
            <a:r>
              <a:rPr lang="en-US" sz="1800" b="1" dirty="0">
                <a:solidFill>
                  <a:schemeClr val="dk1"/>
                </a:solidFill>
              </a:rPr>
              <a:t> Engine’ </a:t>
            </a:r>
            <a:r>
              <a:rPr lang="en-US" sz="1800" b="1" u="sng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https://www.ssc.wisc.edu/~hemken/SASworkshops/Markdown/SAShtmlengine.html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Dynamic Documents with R and </a:t>
            </a:r>
            <a:r>
              <a:rPr lang="en-US" sz="1800" b="1" dirty="0" err="1">
                <a:solidFill>
                  <a:schemeClr val="dk1"/>
                </a:solidFill>
              </a:rPr>
              <a:t>Knitr</a:t>
            </a:r>
            <a:r>
              <a:rPr lang="en-US" sz="1800" b="1" dirty="0">
                <a:solidFill>
                  <a:schemeClr val="dk1"/>
                </a:solidFill>
              </a:rPr>
              <a:t> (by </a:t>
            </a:r>
            <a:r>
              <a:rPr lang="en-US" sz="1800" b="1" dirty="0" err="1">
                <a:solidFill>
                  <a:schemeClr val="dk1"/>
                </a:solidFill>
              </a:rPr>
              <a:t>Yihui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Xie</a:t>
            </a:r>
            <a:r>
              <a:rPr lang="en-US" sz="1800" b="1" dirty="0">
                <a:solidFill>
                  <a:schemeClr val="dk1"/>
                </a:solidFill>
              </a:rPr>
              <a:t>) </a:t>
            </a:r>
            <a:r>
              <a:rPr lang="en-US" sz="1800" b="1" u="sng" dirty="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https://yihui.name/knitr/</a:t>
            </a:r>
            <a:endParaRPr sz="1800" b="1" dirty="0">
              <a:solidFill>
                <a:schemeClr val="dk1"/>
              </a:solidFill>
            </a:endParaRPr>
          </a:p>
          <a:p>
            <a:pPr marL="377190" indent="-285750">
              <a:spcBef>
                <a:spcPts val="810"/>
              </a:spcBef>
              <a:spcAft>
                <a:spcPts val="0"/>
              </a:spcAft>
              <a:buSzPts val="1920"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A4CB-7516-43BB-BB55-C3F8D5B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Appendix C: How to get a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6EAE-3F5E-4D48-90B8-FC04694E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01153"/>
            <a:ext cx="8229600" cy="3625010"/>
          </a:xfrm>
        </p:spPr>
        <p:txBody>
          <a:bodyPr/>
          <a:lstStyle/>
          <a:p>
            <a:r>
              <a:rPr lang="en-US" dirty="0"/>
              <a:t>This presentation is stored on GitHub: </a:t>
            </a:r>
            <a:r>
              <a:rPr lang="en-US" dirty="0">
                <a:hlinkClick r:id="rId2"/>
              </a:rPr>
              <a:t>https://github.com/BarryDeCicco/SASandRandSAS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currently private but should be set to public very soon.</a:t>
            </a:r>
          </a:p>
        </p:txBody>
      </p:sp>
    </p:spTree>
    <p:extLst>
      <p:ext uri="{BB962C8B-B14F-4D97-AF65-F5344CB8AC3E}">
        <p14:creationId xmlns:p14="http://schemas.microsoft.com/office/powerpoint/2010/main" val="324850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/>
              <a:t>What this Presentation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Calling R from SAS.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Calling SAS from R.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References.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9C7FC-DB83-4E3C-AAF6-AF2F6CC3D05D}"/>
              </a:ext>
            </a:extLst>
          </p:cNvPr>
          <p:cNvSpPr txBox="1"/>
          <p:nvPr/>
        </p:nvSpPr>
        <p:spPr>
          <a:xfrm>
            <a:off x="2286000" y="31981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60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1050232" y="994966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BASICS OF R</a:t>
            </a:r>
            <a:endParaRPr b="1"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1"/>
          </p:nvPr>
        </p:nvSpPr>
        <p:spPr>
          <a:xfrm>
            <a:off x="646834" y="2275609"/>
            <a:ext cx="7901567" cy="321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R must be installed on your computer.  Download from CRAN:  </a:t>
            </a:r>
            <a:r>
              <a:rPr lang="en-US" sz="2100" b="1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</a:t>
            </a: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Necessary packages (modules) must be downloaded from CRAN and installed:  (select ‘Packages’ from the left-hand menu).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will need to </a:t>
            </a:r>
            <a:r>
              <a:rPr lang="en-US" sz="2100" b="1" u="sng" dirty="0">
                <a:solidFill>
                  <a:schemeClr val="dk1"/>
                </a:solidFill>
              </a:rPr>
              <a:t>set up  SAS</a:t>
            </a:r>
            <a:r>
              <a:rPr lang="en-US" sz="2100" b="1" dirty="0">
                <a:solidFill>
                  <a:schemeClr val="dk1"/>
                </a:solidFill>
              </a:rPr>
              <a:t> to use R.</a:t>
            </a:r>
            <a:endParaRPr sz="2100" b="1" dirty="0">
              <a:solidFill>
                <a:schemeClr val="dk1"/>
              </a:solidFill>
            </a:endParaRPr>
          </a:p>
          <a:p>
            <a:pPr marL="792481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030078" y="991137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SETTING UP SAS TO USE R</a:t>
            </a:r>
            <a:endParaRPr b="1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483177" y="2743200"/>
            <a:ext cx="7951281" cy="30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need to edit the file ‘SASv9.cfg’, which controls some configurations (run ‘proc options option=config;’ to find it).</a:t>
            </a:r>
            <a:endParaRPr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Make a copy, and then edit the original, adding these lines: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-RLANG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-config "C:\Program Files\</a:t>
            </a:r>
            <a:r>
              <a:rPr lang="en-US" sz="1800" b="1" dirty="0" err="1">
                <a:solidFill>
                  <a:schemeClr val="dk1"/>
                </a:solidFill>
              </a:rPr>
              <a:t>SASHome</a:t>
            </a:r>
            <a:r>
              <a:rPr lang="en-US" sz="1800" b="1" dirty="0">
                <a:solidFill>
                  <a:schemeClr val="dk1"/>
                </a:solidFill>
              </a:rPr>
              <a:t>\</a:t>
            </a:r>
            <a:r>
              <a:rPr lang="en-US" sz="1800" b="1" dirty="0" err="1">
                <a:solidFill>
                  <a:schemeClr val="dk1"/>
                </a:solidFill>
              </a:rPr>
              <a:t>SASFoundation</a:t>
            </a:r>
            <a:r>
              <a:rPr lang="en-US" sz="1800" b="1" dirty="0">
                <a:solidFill>
                  <a:schemeClr val="dk1"/>
                </a:solidFill>
              </a:rPr>
              <a:t>\9.4\</a:t>
            </a:r>
            <a:r>
              <a:rPr lang="en-US" sz="1800" b="1" dirty="0" err="1">
                <a:solidFill>
                  <a:schemeClr val="dk1"/>
                </a:solidFill>
              </a:rPr>
              <a:t>nls</a:t>
            </a:r>
            <a:r>
              <a:rPr lang="en-US" sz="1800" b="1" dirty="0">
                <a:solidFill>
                  <a:schemeClr val="dk1"/>
                </a:solidFill>
              </a:rPr>
              <a:t>\</a:t>
            </a:r>
            <a:r>
              <a:rPr lang="en-US" sz="1800" b="1" dirty="0" err="1">
                <a:solidFill>
                  <a:schemeClr val="dk1"/>
                </a:solidFill>
              </a:rPr>
              <a:t>en</a:t>
            </a:r>
            <a:r>
              <a:rPr lang="en-US" sz="1800" b="1" dirty="0">
                <a:solidFill>
                  <a:schemeClr val="dk1"/>
                </a:solidFill>
              </a:rPr>
              <a:t>\sasv9.cfg“[replace with folder name for where this file is on your computer]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-SET R_HOME "</a:t>
            </a:r>
            <a:r>
              <a:rPr lang="pt-BR" sz="1800" b="1" dirty="0">
                <a:solidFill>
                  <a:schemeClr val="dk1"/>
                </a:solidFill>
              </a:rPr>
              <a:t>C:\Program Files\R\R-4.0.5 </a:t>
            </a:r>
            <a:r>
              <a:rPr lang="en-US" sz="1800" b="1" dirty="0">
                <a:solidFill>
                  <a:schemeClr val="dk1"/>
                </a:solidFill>
              </a:rPr>
              <a:t>“  [replace with folder name for where R lives on your computer]</a:t>
            </a:r>
            <a:endParaRPr dirty="0"/>
          </a:p>
          <a:p>
            <a:pPr marL="342900" lvl="1" indent="0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030078" y="991137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A NOTE ON MS OneDrive</a:t>
            </a:r>
            <a:endParaRPr b="1" dirty="0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483177" y="2743200"/>
            <a:ext cx="7951281" cy="30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 have found that OneDrive causes all sorts of problems with many applications.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0"/>
              </a:spcBef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example, I run python from my C:\drive, not from OneDrive.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If you can’t get things to work, and you’ve reviewed them, trying moving things like R files to the C\: drive, and working from there.</a:t>
            </a: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97984"/>
      </p:ext>
    </p:extLst>
  </p:cSld>
  <p:clrMapOvr>
    <a:masterClrMapping/>
  </p:clrMapOvr>
</p:sld>
</file>

<file path=ppt/theme/theme1.xml><?xml version="1.0" encoding="utf-8"?>
<a:theme xmlns:a="http://schemas.openxmlformats.org/drawingml/2006/main" name="MSU Wordmark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7683</TotalTime>
  <Words>2857</Words>
  <Application>Microsoft Office PowerPoint</Application>
  <PresentationFormat>On-screen Show (4:3)</PresentationFormat>
  <Paragraphs>335</Paragraphs>
  <Slides>56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Courier New</vt:lpstr>
      <vt:lpstr>Arial</vt:lpstr>
      <vt:lpstr>Wingdings</vt:lpstr>
      <vt:lpstr>Gotham-Bold</vt:lpstr>
      <vt:lpstr>Century Gothic</vt:lpstr>
      <vt:lpstr>Gotham Book</vt:lpstr>
      <vt:lpstr>Calibri</vt:lpstr>
      <vt:lpstr>MSU Wordmark design</vt:lpstr>
      <vt:lpstr>CSTAT Workshop  SAS AND R AND SAS </vt:lpstr>
      <vt:lpstr>What is CSTAT? </vt:lpstr>
      <vt:lpstr>What this Presentation will Cover</vt:lpstr>
      <vt:lpstr>CALLING R FROM SAS USING SAS/IML</vt:lpstr>
      <vt:lpstr>WHY USE R IF YOU HAVE SAS?</vt:lpstr>
      <vt:lpstr>What this Presentation will Cover</vt:lpstr>
      <vt:lpstr>BASICS OF R</vt:lpstr>
      <vt:lpstr>SETTING UP SAS TO USE R</vt:lpstr>
      <vt:lpstr>A NOTE ON MS OneDrive</vt:lpstr>
      <vt:lpstr>HOW TO SUBMIT R CODE IN SAS</vt:lpstr>
      <vt:lpstr>STARTING LINES for SAS</vt:lpstr>
      <vt:lpstr>ENDING LINES for SAS</vt:lpstr>
      <vt:lpstr>R LANGUAGE COMMANDS</vt:lpstr>
      <vt:lpstr>GOING THROUGH THE LOG - PRELIMINARIES</vt:lpstr>
      <vt:lpstr>GOING THROUGH THE LOG - PRELIMINARIES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WRAPPING UP</vt:lpstr>
      <vt:lpstr>GOING THROUGH THE LOG – WRAPPING UP</vt:lpstr>
      <vt:lpstr>RESULTS</vt:lpstr>
      <vt:lpstr>CALLING SAS FROM R USING KNITR AND MARKDOWN</vt:lpstr>
      <vt:lpstr>WHAT IS KNITR?</vt:lpstr>
      <vt:lpstr>STARTING OFF – IN RSTUDIO</vt:lpstr>
      <vt:lpstr>THREE OUTPUT OPTIONS</vt:lpstr>
      <vt:lpstr>STARTING THROUGH THE DOCUMENT</vt:lpstr>
      <vt:lpstr>LIMITATIONS</vt:lpstr>
      <vt:lpstr>SET UP</vt:lpstr>
      <vt:lpstr>SET UP</vt:lpstr>
      <vt:lpstr>SET UP</vt:lpstr>
      <vt:lpstr>Whole Document</vt:lpstr>
      <vt:lpstr>Whole Document</vt:lpstr>
      <vt:lpstr>SETTING UP SAS IN THE SET-UP CODE CHUNK</vt:lpstr>
      <vt:lpstr>RUNNING SAS</vt:lpstr>
      <vt:lpstr>RESULTS</vt:lpstr>
      <vt:lpstr>RUNNING SAS BY CHUNK</vt:lpstr>
      <vt:lpstr>RUNNING SAS BY CHUNK</vt:lpstr>
      <vt:lpstr>RUNNING SAS BY CHUNK</vt:lpstr>
      <vt:lpstr>RUNNING SAS</vt:lpstr>
      <vt:lpstr>PowerPoint Presentation</vt:lpstr>
      <vt:lpstr>SETTING UP SAS IN A CODE CHUNK</vt:lpstr>
      <vt:lpstr>SETTING UP SAS IN A CODE CHUNK</vt:lpstr>
      <vt:lpstr>RUNNING SAS</vt:lpstr>
      <vt:lpstr>IMPORTANT NOTE ON THE SETUP CHUNK</vt:lpstr>
      <vt:lpstr>IMPORTANT NOTE ON THE SETUP CHUNK</vt:lpstr>
      <vt:lpstr>Questions?</vt:lpstr>
      <vt:lpstr>Appendices</vt:lpstr>
      <vt:lpstr>Appendix A: SAS Documentation</vt:lpstr>
      <vt:lpstr>Appendix A (con):</vt:lpstr>
      <vt:lpstr>Appendix A (con):</vt:lpstr>
      <vt:lpstr>Appendix B: R Documentation</vt:lpstr>
      <vt:lpstr>Appendix C: How to get a copy</vt:lpstr>
    </vt:vector>
  </TitlesOfParts>
  <Company>University Relations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pjennings</dc:creator>
  <cp:lastModifiedBy>DeCicco, Barry</cp:lastModifiedBy>
  <cp:revision>352</cp:revision>
  <cp:lastPrinted>2010-09-08T13:46:11Z</cp:lastPrinted>
  <dcterms:created xsi:type="dcterms:W3CDTF">2010-09-21T16:06:10Z</dcterms:created>
  <dcterms:modified xsi:type="dcterms:W3CDTF">2021-08-25T19:11:48Z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-859468723</vt:i4>
  </property>
  <property fmtid="{D5CDD505-2E9C-101B-9397-08002B2CF9AE}" pid="3" name="_NewReviewCycle">
    <vt:lpwstr/>
  </property>
  <property fmtid="{D5CDD505-2E9C-101B-9397-08002B2CF9AE}" pid="4" name="_EmailSubject">
    <vt:lpwstr>CON-CSTAT_Collaboration_2012-10-16.pptx</vt:lpwstr>
  </property>
  <property fmtid="{D5CDD505-2E9C-101B-9397-08002B2CF9AE}" pid="5" name="_AuthorEmail">
    <vt:lpwstr>pierces1@msu.edu</vt:lpwstr>
  </property>
  <property fmtid="{D5CDD505-2E9C-101B-9397-08002B2CF9AE}" pid="6" name="_AuthorEmailDisplayName">
    <vt:lpwstr>Steven J. Pierce</vt:lpwstr>
  </property>
</Properties>
</file>