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355" r:id="rId5"/>
    <p:sldId id="357" r:id="rId6"/>
    <p:sldId id="356" r:id="rId7"/>
    <p:sldId id="260" r:id="rId8"/>
    <p:sldId id="261" r:id="rId9"/>
    <p:sldId id="290" r:id="rId10"/>
    <p:sldId id="262" r:id="rId11"/>
    <p:sldId id="263" r:id="rId12"/>
    <p:sldId id="264" r:id="rId13"/>
    <p:sldId id="265" r:id="rId14"/>
    <p:sldId id="266" r:id="rId15"/>
    <p:sldId id="358" r:id="rId16"/>
    <p:sldId id="267" r:id="rId17"/>
    <p:sldId id="359" r:id="rId18"/>
    <p:sldId id="268" r:id="rId19"/>
    <p:sldId id="360" r:id="rId20"/>
    <p:sldId id="269" r:id="rId21"/>
    <p:sldId id="362" r:id="rId22"/>
    <p:sldId id="363" r:id="rId23"/>
    <p:sldId id="270" r:id="rId24"/>
    <p:sldId id="36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7" r:id="rId40"/>
    <p:sldId id="304" r:id="rId41"/>
    <p:sldId id="286" r:id="rId42"/>
    <p:sldId id="365" r:id="rId43"/>
    <p:sldId id="287" r:id="rId44"/>
    <p:sldId id="288" r:id="rId45"/>
    <p:sldId id="354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entury Gothic" panose="020B050202020202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Goals of Workshop" id="{88B60DEA-CE50-4A1B-A6C1-D6F2313BDE57}">
          <p14:sldIdLst>
            <p14:sldId id="256"/>
            <p14:sldId id="257"/>
            <p14:sldId id="259"/>
          </p14:sldIdLst>
        </p14:section>
        <p14:section name="Calling R from SAS" id="{0282D0C3-F841-438E-8B2D-2D4DCE5F07FA}">
          <p14:sldIdLst>
            <p14:sldId id="355"/>
            <p14:sldId id="357"/>
            <p14:sldId id="356"/>
            <p14:sldId id="260"/>
            <p14:sldId id="261"/>
            <p14:sldId id="290"/>
            <p14:sldId id="262"/>
            <p14:sldId id="263"/>
            <p14:sldId id="264"/>
            <p14:sldId id="265"/>
            <p14:sldId id="266"/>
            <p14:sldId id="358"/>
            <p14:sldId id="267"/>
            <p14:sldId id="359"/>
            <p14:sldId id="268"/>
            <p14:sldId id="360"/>
            <p14:sldId id="269"/>
            <p14:sldId id="362"/>
            <p14:sldId id="363"/>
            <p14:sldId id="270"/>
            <p14:sldId id="364"/>
            <p14:sldId id="271"/>
          </p14:sldIdLst>
        </p14:section>
        <p14:section name="CALLING SAS FROM R" id="{B6BADAA6-7068-40A6-8BE6-512D2B56019B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7"/>
          </p14:sldIdLst>
        </p14:section>
        <p14:section name="APPENDICES" id="{87C3C90F-2F21-4084-898D-F8EE4C293634}">
          <p14:sldIdLst>
            <p14:sldId id="304"/>
            <p14:sldId id="286"/>
            <p14:sldId id="365"/>
            <p14:sldId id="287"/>
            <p14:sldId id="288"/>
            <p14:sldId id="354"/>
          </p14:sldIdLst>
        </p14:section>
        <p14:section name="Calling SAS from R" id="{8F2F5E9E-E449-4647-9C51-EAB51CD610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185040"/>
    <a:srgbClr val="0C533A"/>
    <a:srgbClr val="123A32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CA33A-0581-4F3F-8D79-931A967D789A}" v="14" dt="2021-08-25T17:13:05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1" autoAdjust="0"/>
    <p:restoredTop sz="75815" autoAdjust="0"/>
  </p:normalViewPr>
  <p:slideViewPr>
    <p:cSldViewPr snapToGrid="0" snapToObjects="1">
      <p:cViewPr varScale="1">
        <p:scale>
          <a:sx n="86" d="100"/>
          <a:sy n="86" d="100"/>
        </p:scale>
        <p:origin x="234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 snapToObjects="1"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CEECA33A-0581-4F3F-8D79-931A967D789A}"/>
    <pc:docChg chg="undo custSel addSld delSld modSld sldOrd addSection delSection modSection">
      <pc:chgData name="DeCicco, Barry" userId="598d2070-81f9-4814-a3fd-315cf73b76ef" providerId="ADAL" clId="{CEECA33A-0581-4F3F-8D79-931A967D789A}" dt="2021-08-25T17:13:24.163" v="1334" actId="20577"/>
      <pc:docMkLst>
        <pc:docMk/>
      </pc:docMkLst>
      <pc:sldChg chg="modSp mod">
        <pc:chgData name="DeCicco, Barry" userId="598d2070-81f9-4814-a3fd-315cf73b76ef" providerId="ADAL" clId="{CEECA33A-0581-4F3F-8D79-931A967D789A}" dt="2021-08-25T12:36:48.945" v="12" actId="6549"/>
        <pc:sldMkLst>
          <pc:docMk/>
          <pc:sldMk cId="0" sldId="256"/>
        </pc:sldMkLst>
        <pc:spChg chg="mod">
          <ac:chgData name="DeCicco, Barry" userId="598d2070-81f9-4814-a3fd-315cf73b76ef" providerId="ADAL" clId="{CEECA33A-0581-4F3F-8D79-931A967D789A}" dt="2021-08-25T12:36:48.945" v="12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36:40.309" v="2"/>
          <ac:spMkLst>
            <pc:docMk/>
            <pc:sldMk cId="0" sldId="256"/>
            <ac:spMk id="71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223" v="21" actId="2696"/>
        <pc:sldMkLst>
          <pc:docMk/>
          <pc:sldMk cId="687655802" sldId="258"/>
        </pc:sldMkLst>
      </pc:sldChg>
      <pc:sldChg chg="modSp mod ord">
        <pc:chgData name="DeCicco, Barry" userId="598d2070-81f9-4814-a3fd-315cf73b76ef" providerId="ADAL" clId="{CEECA33A-0581-4F3F-8D79-931A967D789A}" dt="2021-08-25T12:39:51.841" v="122" actId="20577"/>
        <pc:sldMkLst>
          <pc:docMk/>
          <pc:sldMk cId="3054301769" sldId="259"/>
        </pc:sldMkLst>
        <pc:spChg chg="mod">
          <ac:chgData name="DeCicco, Barry" userId="598d2070-81f9-4814-a3fd-315cf73b76ef" providerId="ADAL" clId="{CEECA33A-0581-4F3F-8D79-931A967D789A}" dt="2021-08-25T12:39:51.841" v="122" actId="20577"/>
          <ac:spMkLst>
            <pc:docMk/>
            <pc:sldMk cId="3054301769" sldId="259"/>
            <ac:spMk id="3" creationId="{0E28C7AB-BE15-4128-B869-EE6D67687981}"/>
          </ac:spMkLst>
        </pc:spChg>
      </pc:sldChg>
      <pc:sldChg chg="modSp mod ord">
        <pc:chgData name="DeCicco, Barry" userId="598d2070-81f9-4814-a3fd-315cf73b76ef" providerId="ADAL" clId="{CEECA33A-0581-4F3F-8D79-931A967D789A}" dt="2021-08-25T13:04:38.688" v="552"/>
        <pc:sldMkLst>
          <pc:docMk/>
          <pc:sldMk cId="0" sldId="260"/>
        </pc:sldMkLst>
        <pc:spChg chg="mod">
          <ac:chgData name="DeCicco, Barry" userId="598d2070-81f9-4814-a3fd-315cf73b76ef" providerId="ADAL" clId="{CEECA33A-0581-4F3F-8D79-931A967D789A}" dt="2021-08-25T12:44:38.914" v="143" actId="12"/>
          <ac:spMkLst>
            <pc:docMk/>
            <pc:sldMk cId="0" sldId="260"/>
            <ac:spMk id="16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465" v="22" actId="2696"/>
        <pc:sldMkLst>
          <pc:docMk/>
          <pc:sldMk cId="2027166121" sldId="260"/>
        </pc:sldMkLst>
      </pc:sldChg>
      <pc:sldChg chg="modSp mod">
        <pc:chgData name="DeCicco, Barry" userId="598d2070-81f9-4814-a3fd-315cf73b76ef" providerId="ADAL" clId="{CEECA33A-0581-4F3F-8D79-931A967D789A}" dt="2021-08-25T12:46:04.579" v="150" actId="12"/>
        <pc:sldMkLst>
          <pc:docMk/>
          <pc:sldMk cId="0" sldId="261"/>
        </pc:sldMkLst>
        <pc:spChg chg="mod">
          <ac:chgData name="DeCicco, Barry" userId="598d2070-81f9-4814-a3fd-315cf73b76ef" providerId="ADAL" clId="{CEECA33A-0581-4F3F-8D79-931A967D789A}" dt="2021-08-25T12:46:04.579" v="150" actId="12"/>
          <ac:spMkLst>
            <pc:docMk/>
            <pc:sldMk cId="0" sldId="261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950" v="24" actId="2696"/>
        <pc:sldMkLst>
          <pc:docMk/>
          <pc:sldMk cId="2265188127" sldId="261"/>
        </pc:sldMkLst>
      </pc:sldChg>
      <pc:sldChg chg="modSp mod">
        <pc:chgData name="DeCicco, Barry" userId="598d2070-81f9-4814-a3fd-315cf73b76ef" providerId="ADAL" clId="{CEECA33A-0581-4F3F-8D79-931A967D789A}" dt="2021-08-25T13:24:30.856" v="914" actId="6549"/>
        <pc:sldMkLst>
          <pc:docMk/>
          <pc:sldMk cId="0" sldId="262"/>
        </pc:sldMkLst>
        <pc:spChg chg="mod">
          <ac:chgData name="DeCicco, Barry" userId="598d2070-81f9-4814-a3fd-315cf73b76ef" providerId="ADAL" clId="{CEECA33A-0581-4F3F-8D79-931A967D789A}" dt="2021-08-25T13:24:30.856" v="914" actId="6549"/>
          <ac:spMkLst>
            <pc:docMk/>
            <pc:sldMk cId="0" sldId="262"/>
            <ac:spMk id="17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720" v="23" actId="2696"/>
        <pc:sldMkLst>
          <pc:docMk/>
          <pc:sldMk cId="2917174225" sldId="262"/>
        </pc:sldMkLst>
      </pc:sldChg>
      <pc:sldChg chg="modSp mod">
        <pc:chgData name="DeCicco, Barry" userId="598d2070-81f9-4814-a3fd-315cf73b76ef" providerId="ADAL" clId="{CEECA33A-0581-4F3F-8D79-931A967D789A}" dt="2021-08-25T16:59:31.301" v="998" actId="313"/>
        <pc:sldMkLst>
          <pc:docMk/>
          <pc:sldMk cId="0" sldId="263"/>
        </pc:sldMkLst>
        <pc:spChg chg="mod">
          <ac:chgData name="DeCicco, Barry" userId="598d2070-81f9-4814-a3fd-315cf73b76ef" providerId="ADAL" clId="{CEECA33A-0581-4F3F-8D79-931A967D789A}" dt="2021-08-25T16:59:31.301" v="998" actId="313"/>
          <ac:spMkLst>
            <pc:docMk/>
            <pc:sldMk cId="0" sldId="263"/>
            <ac:spMk id="18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123" v="35" actId="2696"/>
        <pc:sldMkLst>
          <pc:docMk/>
          <pc:sldMk cId="3789426545" sldId="263"/>
        </pc:sldMkLst>
      </pc:sldChg>
      <pc:sldChg chg="modSp mod">
        <pc:chgData name="DeCicco, Barry" userId="598d2070-81f9-4814-a3fd-315cf73b76ef" providerId="ADAL" clId="{CEECA33A-0581-4F3F-8D79-931A967D789A}" dt="2021-08-25T12:48:51.186" v="186" actId="1076"/>
        <pc:sldMkLst>
          <pc:docMk/>
          <pc:sldMk cId="0" sldId="264"/>
        </pc:sldMkLst>
        <pc:spChg chg="mod">
          <ac:chgData name="DeCicco, Barry" userId="598d2070-81f9-4814-a3fd-315cf73b76ef" providerId="ADAL" clId="{CEECA33A-0581-4F3F-8D79-931A967D789A}" dt="2021-08-25T12:48:51.186" v="186" actId="1076"/>
          <ac:spMkLst>
            <pc:docMk/>
            <pc:sldMk cId="0" sldId="264"/>
            <ac:spMk id="18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386" v="36" actId="2696"/>
        <pc:sldMkLst>
          <pc:docMk/>
          <pc:sldMk cId="2223279893" sldId="264"/>
        </pc:sldMkLst>
      </pc:sldChg>
      <pc:sldChg chg="modSp mod">
        <pc:chgData name="DeCicco, Barry" userId="598d2070-81f9-4814-a3fd-315cf73b76ef" providerId="ADAL" clId="{CEECA33A-0581-4F3F-8D79-931A967D789A}" dt="2021-08-25T17:00:23.418" v="1029" actId="113"/>
        <pc:sldMkLst>
          <pc:docMk/>
          <pc:sldMk cId="0" sldId="265"/>
        </pc:sldMkLst>
        <pc:spChg chg="mod">
          <ac:chgData name="DeCicco, Barry" userId="598d2070-81f9-4814-a3fd-315cf73b76ef" providerId="ADAL" clId="{CEECA33A-0581-4F3F-8D79-931A967D789A}" dt="2021-08-25T17:00:23.418" v="1029" actId="113"/>
          <ac:spMkLst>
            <pc:docMk/>
            <pc:sldMk cId="0" sldId="265"/>
            <ac:spMk id="19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624" v="37" actId="2696"/>
        <pc:sldMkLst>
          <pc:docMk/>
          <pc:sldMk cId="2938664202" sldId="265"/>
        </pc:sldMkLst>
      </pc:sldChg>
      <pc:sldChg chg="modSp mod">
        <pc:chgData name="DeCicco, Barry" userId="598d2070-81f9-4814-a3fd-315cf73b76ef" providerId="ADAL" clId="{CEECA33A-0581-4F3F-8D79-931A967D789A}" dt="2021-08-25T12:52:12.430" v="235" actId="20577"/>
        <pc:sldMkLst>
          <pc:docMk/>
          <pc:sldMk cId="0" sldId="266"/>
        </pc:sldMkLst>
        <pc:spChg chg="mod">
          <ac:chgData name="DeCicco, Barry" userId="598d2070-81f9-4814-a3fd-315cf73b76ef" providerId="ADAL" clId="{CEECA33A-0581-4F3F-8D79-931A967D789A}" dt="2021-08-25T12:45:31.725" v="144" actId="27636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2:12.430" v="235" actId="20577"/>
          <ac:spMkLst>
            <pc:docMk/>
            <pc:sldMk cId="0" sldId="266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33" v="55" actId="2696"/>
        <pc:sldMkLst>
          <pc:docMk/>
          <pc:sldMk cId="297639066" sldId="266"/>
        </pc:sldMkLst>
      </pc:sldChg>
      <pc:sldChg chg="addSp delSp modSp mod">
        <pc:chgData name="DeCicco, Barry" userId="598d2070-81f9-4814-a3fd-315cf73b76ef" providerId="ADAL" clId="{CEECA33A-0581-4F3F-8D79-931A967D789A}" dt="2021-08-25T17:01:16.343" v="1042" actId="6549"/>
        <pc:sldMkLst>
          <pc:docMk/>
          <pc:sldMk cId="0" sldId="267"/>
        </pc:sldMkLst>
        <pc:spChg chg="add del mod">
          <ac:chgData name="DeCicco, Barry" userId="598d2070-81f9-4814-a3fd-315cf73b76ef" providerId="ADAL" clId="{CEECA33A-0581-4F3F-8D79-931A967D789A}" dt="2021-08-25T12:54:18.204" v="241" actId="478"/>
          <ac:spMkLst>
            <pc:docMk/>
            <pc:sldMk cId="0" sldId="267"/>
            <ac:spMk id="3" creationId="{D83D6F6C-8F47-4BB6-813D-FF41638F80D9}"/>
          </ac:spMkLst>
        </pc:spChg>
        <pc:spChg chg="mod">
          <ac:chgData name="DeCicco, Barry" userId="598d2070-81f9-4814-a3fd-315cf73b76ef" providerId="ADAL" clId="{CEECA33A-0581-4F3F-8D79-931A967D789A}" dt="2021-08-25T12:45:31.749" v="145" actId="27636"/>
          <ac:spMkLst>
            <pc:docMk/>
            <pc:sldMk cId="0" sldId="267"/>
            <ac:spMk id="204" creationId="{00000000-0000-0000-0000-000000000000}"/>
          </ac:spMkLst>
        </pc:spChg>
        <pc:spChg chg="add del mod">
          <ac:chgData name="DeCicco, Barry" userId="598d2070-81f9-4814-a3fd-315cf73b76ef" providerId="ADAL" clId="{CEECA33A-0581-4F3F-8D79-931A967D789A}" dt="2021-08-25T17:01:16.343" v="1042" actId="6549"/>
          <ac:spMkLst>
            <pc:docMk/>
            <pc:sldMk cId="0" sldId="267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68" v="56" actId="2696"/>
        <pc:sldMkLst>
          <pc:docMk/>
          <pc:sldMk cId="2690802165" sldId="267"/>
        </pc:sldMkLst>
      </pc:sldChg>
      <pc:sldChg chg="modSp mod">
        <pc:chgData name="DeCicco, Barry" userId="598d2070-81f9-4814-a3fd-315cf73b76ef" providerId="ADAL" clId="{CEECA33A-0581-4F3F-8D79-931A967D789A}" dt="2021-08-25T17:04:54.971" v="1136" actId="20577"/>
        <pc:sldMkLst>
          <pc:docMk/>
          <pc:sldMk cId="0" sldId="268"/>
        </pc:sldMkLst>
        <pc:spChg chg="mod">
          <ac:chgData name="DeCicco, Barry" userId="598d2070-81f9-4814-a3fd-315cf73b76ef" providerId="ADAL" clId="{CEECA33A-0581-4F3F-8D79-931A967D789A}" dt="2021-08-25T12:45:31.749" v="146" actId="27636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4:54.971" v="1136" actId="20577"/>
          <ac:spMkLst>
            <pc:docMk/>
            <pc:sldMk cId="0" sldId="268"/>
            <ac:spMk id="21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9.206" v="29" actId="2696"/>
        <pc:sldMkLst>
          <pc:docMk/>
          <pc:sldMk cId="2778535612" sldId="268"/>
        </pc:sldMkLst>
      </pc:sldChg>
      <pc:sldChg chg="addSp delSp modSp mod">
        <pc:chgData name="DeCicco, Barry" userId="598d2070-81f9-4814-a3fd-315cf73b76ef" providerId="ADAL" clId="{CEECA33A-0581-4F3F-8D79-931A967D789A}" dt="2021-08-25T17:07:37.747" v="1297" actId="6549"/>
        <pc:sldMkLst>
          <pc:docMk/>
          <pc:sldMk cId="0" sldId="269"/>
        </pc:sldMkLst>
        <pc:spChg chg="add del">
          <ac:chgData name="DeCicco, Barry" userId="598d2070-81f9-4814-a3fd-315cf73b76ef" providerId="ADAL" clId="{CEECA33A-0581-4F3F-8D79-931A967D789A}" dt="2021-08-25T17:06:26.314" v="1162" actId="22"/>
          <ac:spMkLst>
            <pc:docMk/>
            <pc:sldMk cId="0" sldId="269"/>
            <ac:spMk id="5" creationId="{D864354D-7602-49C8-8973-97FB0B8F72B1}"/>
          </ac:spMkLst>
        </pc:spChg>
        <pc:spChg chg="mod">
          <ac:chgData name="DeCicco, Barry" userId="598d2070-81f9-4814-a3fd-315cf73b76ef" providerId="ADAL" clId="{CEECA33A-0581-4F3F-8D79-931A967D789A}" dt="2021-08-25T12:45:31.749" v="147" actId="27636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7:07:37.747" v="1297" actId="6549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2:57:41.367" v="460" actId="20577"/>
        <pc:sldMkLst>
          <pc:docMk/>
          <pc:sldMk cId="0" sldId="270"/>
        </pc:sldMkLst>
        <pc:spChg chg="mod">
          <ac:chgData name="DeCicco, Barry" userId="598d2070-81f9-4814-a3fd-315cf73b76ef" providerId="ADAL" clId="{CEECA33A-0581-4F3F-8D79-931A967D789A}" dt="2021-08-25T12:45:31.749" v="148" actId="27636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7:41.367" v="460" actId="20577"/>
          <ac:spMkLst>
            <pc:docMk/>
            <pc:sldMk cId="0" sldId="270"/>
            <ac:spMk id="22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80" v="62" actId="2696"/>
        <pc:sldMkLst>
          <pc:docMk/>
          <pc:sldMk cId="63152241" sldId="270"/>
        </pc:sldMkLst>
      </pc:sldChg>
      <pc:sldChg chg="addSp delSp modSp del mod ord modNotes">
        <pc:chgData name="DeCicco, Barry" userId="598d2070-81f9-4814-a3fd-315cf73b76ef" providerId="ADAL" clId="{CEECA33A-0581-4F3F-8D79-931A967D789A}" dt="2021-08-25T17:13:24.163" v="1334" actId="20577"/>
        <pc:sldMkLst>
          <pc:docMk/>
          <pc:sldMk cId="2276257500" sldId="271"/>
        </pc:sldMkLst>
        <pc:spChg chg="mod">
          <ac:chgData name="DeCicco, Barry" userId="598d2070-81f9-4814-a3fd-315cf73b76ef" providerId="ADAL" clId="{CEECA33A-0581-4F3F-8D79-931A967D789A}" dt="2021-08-25T17:13:24.163" v="1334" actId="20577"/>
          <ac:spMkLst>
            <pc:docMk/>
            <pc:sldMk cId="2276257500" sldId="271"/>
            <ac:spMk id="228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0:32.045" v="1311" actId="478"/>
          <ac:picMkLst>
            <pc:docMk/>
            <pc:sldMk cId="2276257500" sldId="271"/>
            <ac:picMk id="3" creationId="{CE12C7F6-49C7-4B14-9782-2D20DE874190}"/>
          </ac:picMkLst>
        </pc:picChg>
        <pc:picChg chg="add mod">
          <ac:chgData name="DeCicco, Barry" userId="598d2070-81f9-4814-a3fd-315cf73b76ef" providerId="ADAL" clId="{CEECA33A-0581-4F3F-8D79-931A967D789A}" dt="2021-08-25T17:13:18.713" v="1330" actId="1076"/>
          <ac:picMkLst>
            <pc:docMk/>
            <pc:sldMk cId="2276257500" sldId="271"/>
            <ac:picMk id="7" creationId="{6525387D-FF24-4F05-BABF-C259215EE4B9}"/>
          </ac:picMkLst>
        </pc:picChg>
        <pc:picChg chg="del">
          <ac:chgData name="DeCicco, Barry" userId="598d2070-81f9-4814-a3fd-315cf73b76ef" providerId="ADAL" clId="{CEECA33A-0581-4F3F-8D79-931A967D789A}" dt="2021-08-25T17:09:55.520" v="1309" actId="478"/>
          <ac:picMkLst>
            <pc:docMk/>
            <pc:sldMk cId="2276257500" sldId="271"/>
            <ac:picMk id="230" creationId="{00000000-0000-0000-0000-000000000000}"/>
          </ac:picMkLst>
        </pc:picChg>
      </pc:sldChg>
      <pc:sldChg chg="del">
        <pc:chgData name="DeCicco, Barry" userId="598d2070-81f9-4814-a3fd-315cf73b76ef" providerId="ADAL" clId="{CEECA33A-0581-4F3F-8D79-931A967D789A}" dt="2021-08-25T12:37:37.462" v="65" actId="2696"/>
        <pc:sldMkLst>
          <pc:docMk/>
          <pc:sldMk cId="2348426457" sldId="271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2401539533" sldId="272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2401539533" sldId="272"/>
        </pc:sldMkLst>
      </pc:sldChg>
      <pc:sldChg chg="del">
        <pc:chgData name="DeCicco, Barry" userId="598d2070-81f9-4814-a3fd-315cf73b76ef" providerId="ADAL" clId="{CEECA33A-0581-4F3F-8D79-931A967D789A}" dt="2021-08-25T12:37:37.402" v="63" actId="2696"/>
        <pc:sldMkLst>
          <pc:docMk/>
          <pc:sldMk cId="3040991931" sldId="272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1331875796" sldId="273"/>
        </pc:sldMkLst>
      </pc:sldChg>
      <pc:sldChg chg="modSp add mod">
        <pc:chgData name="DeCicco, Barry" userId="598d2070-81f9-4814-a3fd-315cf73b76ef" providerId="ADAL" clId="{CEECA33A-0581-4F3F-8D79-931A967D789A}" dt="2021-08-25T13:07:38.041" v="588" actId="6549"/>
        <pc:sldMkLst>
          <pc:docMk/>
          <pc:sldMk cId="1331875796" sldId="273"/>
        </pc:sldMkLst>
        <pc:spChg chg="mod">
          <ac:chgData name="DeCicco, Barry" userId="598d2070-81f9-4814-a3fd-315cf73b76ef" providerId="ADAL" clId="{CEECA33A-0581-4F3F-8D79-931A967D789A}" dt="2021-08-25T13:07:38.041" v="588" actId="6549"/>
          <ac:spMkLst>
            <pc:docMk/>
            <pc:sldMk cId="1331875796" sldId="273"/>
            <ac:spMk id="24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726" v="73" actId="2696"/>
        <pc:sldMkLst>
          <pc:docMk/>
          <pc:sldMk cId="1740130629" sldId="273"/>
        </pc:sldMkLst>
      </pc:sldChg>
      <pc:sldChg chg="del">
        <pc:chgData name="DeCicco, Barry" userId="598d2070-81f9-4814-a3fd-315cf73b76ef" providerId="ADAL" clId="{CEECA33A-0581-4F3F-8D79-931A967D789A}" dt="2021-08-25T12:37:37.762" v="74" actId="2696"/>
        <pc:sldMkLst>
          <pc:docMk/>
          <pc:sldMk cId="919133852" sldId="274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3699623725" sldId="274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3699623725" sldId="274"/>
        </pc:sldMkLst>
      </pc:sldChg>
      <pc:sldChg chg="del">
        <pc:chgData name="DeCicco, Barry" userId="598d2070-81f9-4814-a3fd-315cf73b76ef" providerId="ADAL" clId="{CEECA33A-0581-4F3F-8D79-931A967D789A}" dt="2021-08-25T12:37:37.794" v="75" actId="2696"/>
        <pc:sldMkLst>
          <pc:docMk/>
          <pc:sldMk cId="1329172725" sldId="275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4249388028" sldId="275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4249388028" sldId="275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383992275" sldId="276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383992275" sldId="276"/>
        </pc:sldMkLst>
      </pc:sldChg>
      <pc:sldChg chg="del">
        <pc:chgData name="DeCicco, Barry" userId="598d2070-81f9-4814-a3fd-315cf73b76ef" providerId="ADAL" clId="{CEECA33A-0581-4F3F-8D79-931A967D789A}" dt="2021-08-25T12:37:37.433" v="64" actId="2696"/>
        <pc:sldMkLst>
          <pc:docMk/>
          <pc:sldMk cId="680519419" sldId="276"/>
        </pc:sldMkLst>
      </pc:sldChg>
      <pc:sldChg chg="del">
        <pc:chgData name="DeCicco, Barry" userId="598d2070-81f9-4814-a3fd-315cf73b76ef" providerId="ADAL" clId="{CEECA33A-0581-4F3F-8D79-931A967D789A}" dt="2021-08-25T12:37:37.956" v="80" actId="2696"/>
        <pc:sldMkLst>
          <pc:docMk/>
          <pc:sldMk cId="2389817528" sldId="277"/>
        </pc:sldMkLst>
      </pc:sldChg>
      <pc:sldChg chg="del">
        <pc:chgData name="DeCicco, Barry" userId="598d2070-81f9-4814-a3fd-315cf73b76ef" providerId="ADAL" clId="{CEECA33A-0581-4F3F-8D79-931A967D789A}" dt="2021-08-25T12:37:37.264" v="59" actId="2696"/>
        <pc:sldMkLst>
          <pc:docMk/>
          <pc:sldMk cId="2400347579" sldId="279"/>
        </pc:sldMkLst>
      </pc:sldChg>
      <pc:sldChg chg="modSp mod">
        <pc:chgData name="DeCicco, Barry" userId="598d2070-81f9-4814-a3fd-315cf73b76ef" providerId="ADAL" clId="{CEECA33A-0581-4F3F-8D79-931A967D789A}" dt="2021-08-25T13:08:09.839" v="589" actId="27636"/>
        <pc:sldMkLst>
          <pc:docMk/>
          <pc:sldMk cId="0" sldId="280"/>
        </pc:sldMkLst>
        <pc:spChg chg="mod">
          <ac:chgData name="DeCicco, Barry" userId="598d2070-81f9-4814-a3fd-315cf73b76ef" providerId="ADAL" clId="{CEECA33A-0581-4F3F-8D79-931A967D789A}" dt="2021-08-25T13:08:09.839" v="589" actId="27636"/>
          <ac:spMkLst>
            <pc:docMk/>
            <pc:sldMk cId="0" sldId="280"/>
            <ac:spMk id="28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96" v="60" actId="2696"/>
        <pc:sldMkLst>
          <pc:docMk/>
          <pc:sldMk cId="2702762404" sldId="280"/>
        </pc:sldMkLst>
      </pc:sldChg>
      <pc:sldChg chg="modSp mod">
        <pc:chgData name="DeCicco, Barry" userId="598d2070-81f9-4814-a3fd-315cf73b76ef" providerId="ADAL" clId="{CEECA33A-0581-4F3F-8D79-931A967D789A}" dt="2021-08-25T13:08:09.850" v="590" actId="27636"/>
        <pc:sldMkLst>
          <pc:docMk/>
          <pc:sldMk cId="0" sldId="281"/>
        </pc:sldMkLst>
        <pc:spChg chg="mod">
          <ac:chgData name="DeCicco, Barry" userId="598d2070-81f9-4814-a3fd-315cf73b76ef" providerId="ADAL" clId="{CEECA33A-0581-4F3F-8D79-931A967D789A}" dt="2021-08-25T13:08:09.850" v="590" actId="27636"/>
          <ac:spMkLst>
            <pc:docMk/>
            <pc:sldMk cId="0" sldId="281"/>
            <ac:spMk id="29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3:08:09.864" v="591" actId="27636"/>
        <pc:sldMkLst>
          <pc:docMk/>
          <pc:sldMk cId="0" sldId="283"/>
        </pc:sldMkLst>
        <pc:spChg chg="mod">
          <ac:chgData name="DeCicco, Barry" userId="598d2070-81f9-4814-a3fd-315cf73b76ef" providerId="ADAL" clId="{CEECA33A-0581-4F3F-8D79-931A967D789A}" dt="2021-08-25T13:08:09.864" v="591" actId="27636"/>
          <ac:spMkLst>
            <pc:docMk/>
            <pc:sldMk cId="0" sldId="283"/>
            <ac:spMk id="31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32" v="58" actId="2696"/>
        <pc:sldMkLst>
          <pc:docMk/>
          <pc:sldMk cId="2380580409" sldId="283"/>
        </pc:sldMkLst>
      </pc:sldChg>
      <pc:sldChg chg="modSp mod">
        <pc:chgData name="DeCicco, Barry" userId="598d2070-81f9-4814-a3fd-315cf73b76ef" providerId="ADAL" clId="{CEECA33A-0581-4F3F-8D79-931A967D789A}" dt="2021-08-25T13:08:09.867" v="592" actId="27636"/>
        <pc:sldMkLst>
          <pc:docMk/>
          <pc:sldMk cId="0" sldId="284"/>
        </pc:sldMkLst>
        <pc:spChg chg="mod">
          <ac:chgData name="DeCicco, Barry" userId="598d2070-81f9-4814-a3fd-315cf73b76ef" providerId="ADAL" clId="{CEECA33A-0581-4F3F-8D79-931A967D789A}" dt="2021-08-25T13:08:09.867" v="592" actId="27636"/>
          <ac:spMkLst>
            <pc:docMk/>
            <pc:sldMk cId="0" sldId="284"/>
            <ac:spMk id="32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60" v="83" actId="2696"/>
        <pc:sldMkLst>
          <pc:docMk/>
          <pc:sldMk cId="4174182226" sldId="284"/>
        </pc:sldMkLst>
      </pc:sldChg>
      <pc:sldChg chg="del">
        <pc:chgData name="DeCicco, Barry" userId="598d2070-81f9-4814-a3fd-315cf73b76ef" providerId="ADAL" clId="{CEECA33A-0581-4F3F-8D79-931A967D789A}" dt="2021-08-25T12:37:38.092" v="84" actId="2696"/>
        <pc:sldMkLst>
          <pc:docMk/>
          <pc:sldMk cId="1639245116" sldId="285"/>
        </pc:sldMkLst>
      </pc:sldChg>
      <pc:sldChg chg="modSp mod">
        <pc:chgData name="DeCicco, Barry" userId="598d2070-81f9-4814-a3fd-315cf73b76ef" providerId="ADAL" clId="{CEECA33A-0581-4F3F-8D79-931A967D789A}" dt="2021-08-25T13:13:39.669" v="757"/>
        <pc:sldMkLst>
          <pc:docMk/>
          <pc:sldMk cId="0" sldId="286"/>
        </pc:sldMkLst>
        <pc:spChg chg="mod">
          <ac:chgData name="DeCicco, Barry" userId="598d2070-81f9-4814-a3fd-315cf73b76ef" providerId="ADAL" clId="{CEECA33A-0581-4F3F-8D79-931A967D789A}" dt="2021-08-25T13:13:39.669" v="757"/>
          <ac:spMkLst>
            <pc:docMk/>
            <pc:sldMk cId="0" sldId="286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27.159" v="756" actId="6549"/>
          <ac:spMkLst>
            <pc:docMk/>
            <pc:sldMk cId="0" sldId="286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84" v="81" actId="2696"/>
        <pc:sldMkLst>
          <pc:docMk/>
          <pc:sldMk cId="1072078695" sldId="286"/>
        </pc:sldMkLst>
      </pc:sldChg>
      <pc:sldChg chg="modSp mod">
        <pc:chgData name="DeCicco, Barry" userId="598d2070-81f9-4814-a3fd-315cf73b76ef" providerId="ADAL" clId="{CEECA33A-0581-4F3F-8D79-931A967D789A}" dt="2021-08-25T13:14:11.567" v="772" actId="6549"/>
        <pc:sldMkLst>
          <pc:docMk/>
          <pc:sldMk cId="0" sldId="287"/>
        </pc:sldMkLst>
        <pc:spChg chg="mod">
          <ac:chgData name="DeCicco, Barry" userId="598d2070-81f9-4814-a3fd-315cf73b76ef" providerId="ADAL" clId="{CEECA33A-0581-4F3F-8D79-931A967D789A}" dt="2021-08-25T13:14:07.778" v="770"/>
          <ac:spMkLst>
            <pc:docMk/>
            <pc:sldMk cId="0" sldId="287"/>
            <ac:spMk id="339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4:11.567" v="772" actId="6549"/>
          <ac:spMkLst>
            <pc:docMk/>
            <pc:sldMk cId="0" sldId="287"/>
            <ac:spMk id="34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34" v="61" actId="2696"/>
        <pc:sldMkLst>
          <pc:docMk/>
          <pc:sldMk cId="489719738" sldId="287"/>
        </pc:sldMkLst>
      </pc:sldChg>
      <pc:sldChg chg="modSp mod">
        <pc:chgData name="DeCicco, Barry" userId="598d2070-81f9-4814-a3fd-315cf73b76ef" providerId="ADAL" clId="{CEECA33A-0581-4F3F-8D79-931A967D789A}" dt="2021-08-25T13:16:54.585" v="781"/>
        <pc:sldMkLst>
          <pc:docMk/>
          <pc:sldMk cId="0" sldId="288"/>
        </pc:sldMkLst>
        <pc:spChg chg="mod">
          <ac:chgData name="DeCicco, Barry" userId="598d2070-81f9-4814-a3fd-315cf73b76ef" providerId="ADAL" clId="{CEECA33A-0581-4F3F-8D79-931A967D789A}" dt="2021-08-25T13:16:54.585" v="781"/>
          <ac:spMkLst>
            <pc:docMk/>
            <pc:sldMk cId="0" sldId="288"/>
            <ac:spMk id="345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6:51.897" v="780" actId="14100"/>
          <ac:spMkLst>
            <pc:docMk/>
            <pc:sldMk cId="0" sldId="288"/>
            <ac:spMk id="346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525" v="67" actId="2696"/>
        <pc:sldMkLst>
          <pc:docMk/>
          <pc:sldMk cId="581197934" sldId="288"/>
        </pc:sldMkLst>
      </pc:sldChg>
      <pc:sldChg chg="del">
        <pc:chgData name="DeCicco, Barry" userId="598d2070-81f9-4814-a3fd-315cf73b76ef" providerId="ADAL" clId="{CEECA33A-0581-4F3F-8D79-931A967D789A}" dt="2021-08-25T12:37:37.658" v="71" actId="2696"/>
        <pc:sldMkLst>
          <pc:docMk/>
          <pc:sldMk cId="1969061934" sldId="289"/>
        </pc:sldMkLst>
      </pc:sldChg>
      <pc:sldChg chg="modSp mod">
        <pc:chgData name="DeCicco, Barry" userId="598d2070-81f9-4814-a3fd-315cf73b76ef" providerId="ADAL" clId="{CEECA33A-0581-4F3F-8D79-931A967D789A}" dt="2021-08-25T12:46:11.191" v="152" actId="12"/>
        <pc:sldMkLst>
          <pc:docMk/>
          <pc:sldMk cId="3082697984" sldId="290"/>
        </pc:sldMkLst>
        <pc:spChg chg="mod">
          <ac:chgData name="DeCicco, Barry" userId="598d2070-81f9-4814-a3fd-315cf73b76ef" providerId="ADAL" clId="{CEECA33A-0581-4F3F-8D79-931A967D789A}" dt="2021-08-25T12:46:11.191" v="152" actId="12"/>
          <ac:spMkLst>
            <pc:docMk/>
            <pc:sldMk cId="3082697984" sldId="290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20" v="82" actId="2696"/>
        <pc:sldMkLst>
          <pc:docMk/>
          <pc:sldMk cId="2433645072" sldId="291"/>
        </pc:sldMkLst>
      </pc:sldChg>
      <pc:sldChg chg="del">
        <pc:chgData name="DeCicco, Barry" userId="598d2070-81f9-4814-a3fd-315cf73b76ef" providerId="ADAL" clId="{CEECA33A-0581-4F3F-8D79-931A967D789A}" dt="2021-08-25T12:37:41.767" v="89" actId="2696"/>
        <pc:sldMkLst>
          <pc:docMk/>
          <pc:sldMk cId="3829304537" sldId="292"/>
        </pc:sldMkLst>
      </pc:sldChg>
      <pc:sldChg chg="del">
        <pc:chgData name="DeCicco, Barry" userId="598d2070-81f9-4814-a3fd-315cf73b76ef" providerId="ADAL" clId="{CEECA33A-0581-4F3F-8D79-931A967D789A}" dt="2021-08-25T12:37:42.322" v="92" actId="2696"/>
        <pc:sldMkLst>
          <pc:docMk/>
          <pc:sldMk cId="2855208381" sldId="294"/>
        </pc:sldMkLst>
      </pc:sldChg>
      <pc:sldChg chg="add del">
        <pc:chgData name="DeCicco, Barry" userId="598d2070-81f9-4814-a3fd-315cf73b76ef" providerId="ADAL" clId="{CEECA33A-0581-4F3F-8D79-931A967D789A}" dt="2021-08-25T13:22:36.555" v="902" actId="2696"/>
        <pc:sldMkLst>
          <pc:docMk/>
          <pc:sldMk cId="3876211961" sldId="295"/>
        </pc:sldMkLst>
      </pc:sldChg>
      <pc:sldChg chg="del">
        <pc:chgData name="DeCicco, Barry" userId="598d2070-81f9-4814-a3fd-315cf73b76ef" providerId="ADAL" clId="{CEECA33A-0581-4F3F-8D79-931A967D789A}" dt="2021-08-25T12:37:42.522" v="98" actId="2696"/>
        <pc:sldMkLst>
          <pc:docMk/>
          <pc:sldMk cId="7790194" sldId="296"/>
        </pc:sldMkLst>
      </pc:sldChg>
      <pc:sldChg chg="add del">
        <pc:chgData name="DeCicco, Barry" userId="598d2070-81f9-4814-a3fd-315cf73b76ef" providerId="ADAL" clId="{CEECA33A-0581-4F3F-8D79-931A967D789A}" dt="2021-08-25T13:22:43.643" v="904" actId="47"/>
        <pc:sldMkLst>
          <pc:docMk/>
          <pc:sldMk cId="3786134371" sldId="298"/>
        </pc:sldMkLst>
      </pc:sldChg>
      <pc:sldChg chg="add del">
        <pc:chgData name="DeCicco, Barry" userId="598d2070-81f9-4814-a3fd-315cf73b76ef" providerId="ADAL" clId="{CEECA33A-0581-4F3F-8D79-931A967D789A}" dt="2021-08-25T13:22:46.436" v="905" actId="47"/>
        <pc:sldMkLst>
          <pc:docMk/>
          <pc:sldMk cId="1953365453" sldId="299"/>
        </pc:sldMkLst>
      </pc:sldChg>
      <pc:sldChg chg="del">
        <pc:chgData name="DeCicco, Barry" userId="598d2070-81f9-4814-a3fd-315cf73b76ef" providerId="ADAL" clId="{CEECA33A-0581-4F3F-8D79-931A967D789A}" dt="2021-08-25T12:37:38.166" v="86" actId="2696"/>
        <pc:sldMkLst>
          <pc:docMk/>
          <pc:sldMk cId="1528872903" sldId="302"/>
        </pc:sldMkLst>
      </pc:sldChg>
      <pc:sldChg chg="del">
        <pc:chgData name="DeCicco, Barry" userId="598d2070-81f9-4814-a3fd-315cf73b76ef" providerId="ADAL" clId="{CEECA33A-0581-4F3F-8D79-931A967D789A}" dt="2021-08-25T12:37:38.196" v="87" actId="2696"/>
        <pc:sldMkLst>
          <pc:docMk/>
          <pc:sldMk cId="1800474712" sldId="303"/>
        </pc:sldMkLst>
      </pc:sldChg>
      <pc:sldChg chg="modSp add del mod">
        <pc:chgData name="DeCicco, Barry" userId="598d2070-81f9-4814-a3fd-315cf73b76ef" providerId="ADAL" clId="{CEECA33A-0581-4F3F-8D79-931A967D789A}" dt="2021-08-25T13:09:11.563" v="728" actId="6549"/>
        <pc:sldMkLst>
          <pc:docMk/>
          <pc:sldMk cId="976075550" sldId="304"/>
        </pc:sldMkLst>
        <pc:spChg chg="mod">
          <ac:chgData name="DeCicco, Barry" userId="598d2070-81f9-4814-a3fd-315cf73b76ef" providerId="ADAL" clId="{CEECA33A-0581-4F3F-8D79-931A967D789A}" dt="2021-08-25T13:09:11.563" v="728" actId="6549"/>
          <ac:spMkLst>
            <pc:docMk/>
            <pc:sldMk cId="976075550" sldId="304"/>
            <ac:spMk id="3" creationId="{0BA9081E-00F9-4AD9-9B1C-16BCD018A229}"/>
          </ac:spMkLst>
        </pc:spChg>
      </pc:sldChg>
      <pc:sldChg chg="del">
        <pc:chgData name="DeCicco, Barry" userId="598d2070-81f9-4814-a3fd-315cf73b76ef" providerId="ADAL" clId="{CEECA33A-0581-4F3F-8D79-931A967D789A}" dt="2021-08-25T12:37:37.564" v="68" actId="2696"/>
        <pc:sldMkLst>
          <pc:docMk/>
          <pc:sldMk cId="3375890791" sldId="305"/>
        </pc:sldMkLst>
      </pc:sldChg>
      <pc:sldChg chg="del">
        <pc:chgData name="DeCicco, Barry" userId="598d2070-81f9-4814-a3fd-315cf73b76ef" providerId="ADAL" clId="{CEECA33A-0581-4F3F-8D79-931A967D789A}" dt="2021-08-25T12:37:41.416" v="88" actId="2696"/>
        <pc:sldMkLst>
          <pc:docMk/>
          <pc:sldMk cId="804997159" sldId="306"/>
        </pc:sldMkLst>
      </pc:sldChg>
      <pc:sldChg chg="add del ord">
        <pc:chgData name="DeCicco, Barry" userId="598d2070-81f9-4814-a3fd-315cf73b76ef" providerId="ADAL" clId="{CEECA33A-0581-4F3F-8D79-931A967D789A}" dt="2021-08-25T13:06:28.898" v="575"/>
        <pc:sldMkLst>
          <pc:docMk/>
          <pc:sldMk cId="1427623844" sldId="307"/>
        </pc:sldMkLst>
      </pc:sldChg>
      <pc:sldChg chg="modSp add del mod">
        <pc:chgData name="DeCicco, Barry" userId="598d2070-81f9-4814-a3fd-315cf73b76ef" providerId="ADAL" clId="{CEECA33A-0581-4F3F-8D79-931A967D789A}" dt="2021-08-25T13:22:41.168" v="903" actId="47"/>
        <pc:sldMkLst>
          <pc:docMk/>
          <pc:sldMk cId="1936248944" sldId="308"/>
        </pc:sldMkLst>
        <pc:spChg chg="mod">
          <ac:chgData name="DeCicco, Barry" userId="598d2070-81f9-4814-a3fd-315cf73b76ef" providerId="ADAL" clId="{CEECA33A-0581-4F3F-8D79-931A967D789A}" dt="2021-08-25T13:17:03.908" v="782" actId="20577"/>
          <ac:spMkLst>
            <pc:docMk/>
            <pc:sldMk cId="1936248944" sldId="308"/>
            <ac:spMk id="2" creationId="{BACFA4CB-7516-43BB-BB55-C3F8D5B840AF}"/>
          </ac:spMkLst>
        </pc:spChg>
      </pc:sldChg>
      <pc:sldChg chg="del">
        <pc:chgData name="DeCicco, Barry" userId="598d2070-81f9-4814-a3fd-315cf73b76ef" providerId="ADAL" clId="{CEECA33A-0581-4F3F-8D79-931A967D789A}" dt="2021-08-25T12:37:42.290" v="91" actId="2696"/>
        <pc:sldMkLst>
          <pc:docMk/>
          <pc:sldMk cId="4020194110" sldId="309"/>
        </pc:sldMkLst>
      </pc:sldChg>
      <pc:sldChg chg="del">
        <pc:chgData name="DeCicco, Barry" userId="598d2070-81f9-4814-a3fd-315cf73b76ef" providerId="ADAL" clId="{CEECA33A-0581-4F3F-8D79-931A967D789A}" dt="2021-08-25T12:37:42.254" v="90" actId="2696"/>
        <pc:sldMkLst>
          <pc:docMk/>
          <pc:sldMk cId="2207946561" sldId="310"/>
        </pc:sldMkLst>
      </pc:sldChg>
      <pc:sldChg chg="del">
        <pc:chgData name="DeCicco, Barry" userId="598d2070-81f9-4814-a3fd-315cf73b76ef" providerId="ADAL" clId="{CEECA33A-0581-4F3F-8D79-931A967D789A}" dt="2021-08-25T12:37:42.687" v="103" actId="2696"/>
        <pc:sldMkLst>
          <pc:docMk/>
          <pc:sldMk cId="1844790450" sldId="311"/>
        </pc:sldMkLst>
      </pc:sldChg>
      <pc:sldChg chg="del">
        <pc:chgData name="DeCicco, Barry" userId="598d2070-81f9-4814-a3fd-315cf73b76ef" providerId="ADAL" clId="{CEECA33A-0581-4F3F-8D79-931A967D789A}" dt="2021-08-25T12:37:37.824" v="76" actId="2696"/>
        <pc:sldMkLst>
          <pc:docMk/>
          <pc:sldMk cId="2722528653" sldId="312"/>
        </pc:sldMkLst>
      </pc:sldChg>
      <pc:sldChg chg="del">
        <pc:chgData name="DeCicco, Barry" userId="598d2070-81f9-4814-a3fd-315cf73b76ef" providerId="ADAL" clId="{CEECA33A-0581-4F3F-8D79-931A967D789A}" dt="2021-08-25T12:37:37.692" v="72" actId="2696"/>
        <pc:sldMkLst>
          <pc:docMk/>
          <pc:sldMk cId="1905358136" sldId="313"/>
        </pc:sldMkLst>
      </pc:sldChg>
      <pc:sldChg chg="del">
        <pc:chgData name="DeCicco, Barry" userId="598d2070-81f9-4814-a3fd-315cf73b76ef" providerId="ADAL" clId="{CEECA33A-0581-4F3F-8D79-931A967D789A}" dt="2021-08-25T12:37:37.496" v="66" actId="2696"/>
        <pc:sldMkLst>
          <pc:docMk/>
          <pc:sldMk cId="2763470240" sldId="315"/>
        </pc:sldMkLst>
      </pc:sldChg>
      <pc:sldChg chg="del">
        <pc:chgData name="DeCicco, Barry" userId="598d2070-81f9-4814-a3fd-315cf73b76ef" providerId="ADAL" clId="{CEECA33A-0581-4F3F-8D79-931A967D789A}" dt="2021-08-25T12:37:37.884" v="78" actId="2696"/>
        <pc:sldMkLst>
          <pc:docMk/>
          <pc:sldMk cId="2936469730" sldId="316"/>
        </pc:sldMkLst>
      </pc:sldChg>
      <pc:sldChg chg="del">
        <pc:chgData name="DeCicco, Barry" userId="598d2070-81f9-4814-a3fd-315cf73b76ef" providerId="ADAL" clId="{CEECA33A-0581-4F3F-8D79-931A967D789A}" dt="2021-08-25T12:37:42.390" v="94" actId="2696"/>
        <pc:sldMkLst>
          <pc:docMk/>
          <pc:sldMk cId="1965995941" sldId="317"/>
        </pc:sldMkLst>
      </pc:sldChg>
      <pc:sldChg chg="del">
        <pc:chgData name="DeCicco, Barry" userId="598d2070-81f9-4814-a3fd-315cf73b76ef" providerId="ADAL" clId="{CEECA33A-0581-4F3F-8D79-931A967D789A}" dt="2021-08-25T12:37:42.654" v="102" actId="2696"/>
        <pc:sldMkLst>
          <pc:docMk/>
          <pc:sldMk cId="4081872154" sldId="318"/>
        </pc:sldMkLst>
      </pc:sldChg>
      <pc:sldChg chg="del">
        <pc:chgData name="DeCicco, Barry" userId="598d2070-81f9-4814-a3fd-315cf73b76ef" providerId="ADAL" clId="{CEECA33A-0581-4F3F-8D79-931A967D789A}" dt="2021-08-25T12:37:42.358" v="93" actId="2696"/>
        <pc:sldMkLst>
          <pc:docMk/>
          <pc:sldMk cId="1231041983" sldId="319"/>
        </pc:sldMkLst>
      </pc:sldChg>
      <pc:sldChg chg="del">
        <pc:chgData name="DeCicco, Barry" userId="598d2070-81f9-4814-a3fd-315cf73b76ef" providerId="ADAL" clId="{CEECA33A-0581-4F3F-8D79-931A967D789A}" dt="2021-08-25T12:37:29.733" v="34" actId="2696"/>
        <pc:sldMkLst>
          <pc:docMk/>
          <pc:sldMk cId="1146817847" sldId="320"/>
        </pc:sldMkLst>
      </pc:sldChg>
      <pc:sldChg chg="del">
        <pc:chgData name="DeCicco, Barry" userId="598d2070-81f9-4814-a3fd-315cf73b76ef" providerId="ADAL" clId="{CEECA33A-0581-4F3F-8D79-931A967D789A}" dt="2021-08-25T12:37:37.102" v="54" actId="2696"/>
        <pc:sldMkLst>
          <pc:docMk/>
          <pc:sldMk cId="2584759681" sldId="321"/>
        </pc:sldMkLst>
      </pc:sldChg>
      <pc:sldChg chg="del">
        <pc:chgData name="DeCicco, Barry" userId="598d2070-81f9-4814-a3fd-315cf73b76ef" providerId="ADAL" clId="{CEECA33A-0581-4F3F-8D79-931A967D789A}" dt="2021-08-25T12:37:37.856" v="77" actId="2696"/>
        <pc:sldMkLst>
          <pc:docMk/>
          <pc:sldMk cId="1759054186" sldId="322"/>
        </pc:sldMkLst>
      </pc:sldChg>
      <pc:sldChg chg="del">
        <pc:chgData name="DeCicco, Barry" userId="598d2070-81f9-4814-a3fd-315cf73b76ef" providerId="ADAL" clId="{CEECA33A-0581-4F3F-8D79-931A967D789A}" dt="2021-08-25T12:37:38.124" v="85" actId="2696"/>
        <pc:sldMkLst>
          <pc:docMk/>
          <pc:sldMk cId="3676703423" sldId="323"/>
        </pc:sldMkLst>
      </pc:sldChg>
      <pc:sldChg chg="del">
        <pc:chgData name="DeCicco, Barry" userId="598d2070-81f9-4814-a3fd-315cf73b76ef" providerId="ADAL" clId="{CEECA33A-0581-4F3F-8D79-931A967D789A}" dt="2021-08-25T12:37:42.586" v="100" actId="2696"/>
        <pc:sldMkLst>
          <pc:docMk/>
          <pc:sldMk cId="3132861838" sldId="325"/>
        </pc:sldMkLst>
      </pc:sldChg>
      <pc:sldChg chg="del">
        <pc:chgData name="DeCicco, Barry" userId="598d2070-81f9-4814-a3fd-315cf73b76ef" providerId="ADAL" clId="{CEECA33A-0581-4F3F-8D79-931A967D789A}" dt="2021-08-25T12:37:42.426" v="95" actId="2696"/>
        <pc:sldMkLst>
          <pc:docMk/>
          <pc:sldMk cId="1456340605" sldId="326"/>
        </pc:sldMkLst>
      </pc:sldChg>
      <pc:sldChg chg="del">
        <pc:chgData name="DeCicco, Barry" userId="598d2070-81f9-4814-a3fd-315cf73b76ef" providerId="ADAL" clId="{CEECA33A-0581-4F3F-8D79-931A967D789A}" dt="2021-08-25T12:37:42.454" v="96" actId="2696"/>
        <pc:sldMkLst>
          <pc:docMk/>
          <pc:sldMk cId="264093415" sldId="327"/>
        </pc:sldMkLst>
      </pc:sldChg>
      <pc:sldChg chg="del">
        <pc:chgData name="DeCicco, Barry" userId="598d2070-81f9-4814-a3fd-315cf73b76ef" providerId="ADAL" clId="{CEECA33A-0581-4F3F-8D79-931A967D789A}" dt="2021-08-25T12:37:42.490" v="97" actId="2696"/>
        <pc:sldMkLst>
          <pc:docMk/>
          <pc:sldMk cId="3612582610" sldId="329"/>
        </pc:sldMkLst>
      </pc:sldChg>
      <pc:sldChg chg="del">
        <pc:chgData name="DeCicco, Barry" userId="598d2070-81f9-4814-a3fd-315cf73b76ef" providerId="ADAL" clId="{CEECA33A-0581-4F3F-8D79-931A967D789A}" dt="2021-08-25T12:37:42.549" v="99" actId="2696"/>
        <pc:sldMkLst>
          <pc:docMk/>
          <pc:sldMk cId="33069447" sldId="331"/>
        </pc:sldMkLst>
      </pc:sldChg>
      <pc:sldChg chg="del">
        <pc:chgData name="DeCicco, Barry" userId="598d2070-81f9-4814-a3fd-315cf73b76ef" providerId="ADAL" clId="{CEECA33A-0581-4F3F-8D79-931A967D789A}" dt="2021-08-25T12:37:34.645" v="43" actId="2696"/>
        <pc:sldMkLst>
          <pc:docMk/>
          <pc:sldMk cId="586783973" sldId="335"/>
        </pc:sldMkLst>
      </pc:sldChg>
      <pc:sldChg chg="del">
        <pc:chgData name="DeCicco, Barry" userId="598d2070-81f9-4814-a3fd-315cf73b76ef" providerId="ADAL" clId="{CEECA33A-0581-4F3F-8D79-931A967D789A}" dt="2021-08-25T12:37:37.924" v="79" actId="2696"/>
        <pc:sldMkLst>
          <pc:docMk/>
          <pc:sldMk cId="902246818" sldId="347"/>
        </pc:sldMkLst>
      </pc:sldChg>
      <pc:sldChg chg="del">
        <pc:chgData name="DeCicco, Barry" userId="598d2070-81f9-4814-a3fd-315cf73b76ef" providerId="ADAL" clId="{CEECA33A-0581-4F3F-8D79-931A967D789A}" dt="2021-08-25T12:37:28.173" v="25" actId="2696"/>
        <pc:sldMkLst>
          <pc:docMk/>
          <pc:sldMk cId="2346716286" sldId="349"/>
        </pc:sldMkLst>
      </pc:sldChg>
      <pc:sldChg chg="del">
        <pc:chgData name="DeCicco, Barry" userId="598d2070-81f9-4814-a3fd-315cf73b76ef" providerId="ADAL" clId="{CEECA33A-0581-4F3F-8D79-931A967D789A}" dt="2021-08-25T12:37:28.406" v="26" actId="2696"/>
        <pc:sldMkLst>
          <pc:docMk/>
          <pc:sldMk cId="905339781" sldId="350"/>
        </pc:sldMkLst>
      </pc:sldChg>
      <pc:sldChg chg="del">
        <pc:chgData name="DeCicco, Barry" userId="598d2070-81f9-4814-a3fd-315cf73b76ef" providerId="ADAL" clId="{CEECA33A-0581-4F3F-8D79-931A967D789A}" dt="2021-08-25T12:37:28.662" v="27" actId="2696"/>
        <pc:sldMkLst>
          <pc:docMk/>
          <pc:sldMk cId="3237083697" sldId="351"/>
        </pc:sldMkLst>
      </pc:sldChg>
      <pc:sldChg chg="del">
        <pc:chgData name="DeCicco, Barry" userId="598d2070-81f9-4814-a3fd-315cf73b76ef" providerId="ADAL" clId="{CEECA33A-0581-4F3F-8D79-931A967D789A}" dt="2021-08-25T12:37:29.163" v="28" actId="2696"/>
        <pc:sldMkLst>
          <pc:docMk/>
          <pc:sldMk cId="824606533" sldId="352"/>
        </pc:sldMkLst>
      </pc:sldChg>
      <pc:sldChg chg="add del">
        <pc:chgData name="DeCicco, Barry" userId="598d2070-81f9-4814-a3fd-315cf73b76ef" providerId="ADAL" clId="{CEECA33A-0581-4F3F-8D79-931A967D789A}" dt="2021-08-25T13:22:32.120" v="901" actId="2696"/>
        <pc:sldMkLst>
          <pc:docMk/>
          <pc:sldMk cId="201433530" sldId="353"/>
        </pc:sldMkLst>
      </pc:sldChg>
      <pc:sldChg chg="modSp mod">
        <pc:chgData name="DeCicco, Barry" userId="598d2070-81f9-4814-a3fd-315cf73b76ef" providerId="ADAL" clId="{CEECA33A-0581-4F3F-8D79-931A967D789A}" dt="2021-08-25T13:22:24.537" v="900" actId="6549"/>
        <pc:sldMkLst>
          <pc:docMk/>
          <pc:sldMk cId="3248505925" sldId="354"/>
        </pc:sldMkLst>
        <pc:spChg chg="mod">
          <ac:chgData name="DeCicco, Barry" userId="598d2070-81f9-4814-a3fd-315cf73b76ef" providerId="ADAL" clId="{CEECA33A-0581-4F3F-8D79-931A967D789A}" dt="2021-08-25T13:17:18.641" v="783"/>
          <ac:spMkLst>
            <pc:docMk/>
            <pc:sldMk cId="3248505925" sldId="354"/>
            <ac:spMk id="2" creationId="{BACFA4CB-7516-43BB-BB55-C3F8D5B840AF}"/>
          </ac:spMkLst>
        </pc:spChg>
        <pc:spChg chg="mod">
          <ac:chgData name="DeCicco, Barry" userId="598d2070-81f9-4814-a3fd-315cf73b76ef" providerId="ADAL" clId="{CEECA33A-0581-4F3F-8D79-931A967D789A}" dt="2021-08-25T13:22:24.537" v="900" actId="6549"/>
          <ac:spMkLst>
            <pc:docMk/>
            <pc:sldMk cId="3248505925" sldId="354"/>
            <ac:spMk id="3" creationId="{1C056EAE-3F5E-4D48-90B8-FC04694E9EC3}"/>
          </ac:spMkLst>
        </pc:spChg>
      </pc:sldChg>
      <pc:sldChg chg="addSp delSp modSp add mod ord">
        <pc:chgData name="DeCicco, Barry" userId="598d2070-81f9-4814-a3fd-315cf73b76ef" providerId="ADAL" clId="{CEECA33A-0581-4F3F-8D79-931A967D789A}" dt="2021-08-25T13:04:57.083" v="554"/>
        <pc:sldMkLst>
          <pc:docMk/>
          <pc:sldMk cId="3333381889" sldId="355"/>
        </pc:sldMkLst>
        <pc:spChg chg="mod">
          <ac:chgData name="DeCicco, Barry" userId="598d2070-81f9-4814-a3fd-315cf73b76ef" providerId="ADAL" clId="{CEECA33A-0581-4F3F-8D79-931A967D789A}" dt="2021-08-25T12:42:37.861" v="131" actId="122"/>
          <ac:spMkLst>
            <pc:docMk/>
            <pc:sldMk cId="3333381889" sldId="355"/>
            <ac:spMk id="2" creationId="{07222A5E-C8D8-414E-BF26-F9BE698B4E59}"/>
          </ac:spMkLst>
        </pc:spChg>
        <pc:spChg chg="del">
          <ac:chgData name="DeCicco, Barry" userId="598d2070-81f9-4814-a3fd-315cf73b76ef" providerId="ADAL" clId="{CEECA33A-0581-4F3F-8D79-931A967D789A}" dt="2021-08-25T12:42:11.424" v="125" actId="478"/>
          <ac:spMkLst>
            <pc:docMk/>
            <pc:sldMk cId="3333381889" sldId="355"/>
            <ac:spMk id="3" creationId="{0E28C7AB-BE15-4128-B869-EE6D67687981}"/>
          </ac:spMkLst>
        </pc:spChg>
        <pc:spChg chg="add del mod">
          <ac:chgData name="DeCicco, Barry" userId="598d2070-81f9-4814-a3fd-315cf73b76ef" providerId="ADAL" clId="{CEECA33A-0581-4F3F-8D79-931A967D789A}" dt="2021-08-25T12:42:13.858" v="126" actId="478"/>
          <ac:spMkLst>
            <pc:docMk/>
            <pc:sldMk cId="3333381889" sldId="355"/>
            <ac:spMk id="5" creationId="{CAF83AEA-03C7-41D3-B147-65E332353B72}"/>
          </ac:spMkLst>
        </pc:spChg>
        <pc:spChg chg="add">
          <ac:chgData name="DeCicco, Barry" userId="598d2070-81f9-4814-a3fd-315cf73b76ef" providerId="ADAL" clId="{CEECA33A-0581-4F3F-8D79-931A967D789A}" dt="2021-08-25T12:42:54.671" v="132" actId="22"/>
          <ac:spMkLst>
            <pc:docMk/>
            <pc:sldMk cId="3333381889" sldId="355"/>
            <ac:spMk id="7" creationId="{83BE4C0D-0CF1-4997-9987-951B40FE87A9}"/>
          </ac:spMkLst>
        </pc:spChg>
      </pc:sldChg>
      <pc:sldChg chg="del">
        <pc:chgData name="DeCicco, Barry" userId="598d2070-81f9-4814-a3fd-315cf73b76ef" providerId="ADAL" clId="{CEECA33A-0581-4F3F-8D79-931A967D789A}" dt="2021-08-25T12:37:37.066" v="53" actId="2696"/>
        <pc:sldMkLst>
          <pc:docMk/>
          <pc:sldMk cId="1917283068" sldId="356"/>
        </pc:sldMkLst>
      </pc:sldChg>
      <pc:sldChg chg="addSp add mod ord">
        <pc:chgData name="DeCicco, Barry" userId="598d2070-81f9-4814-a3fd-315cf73b76ef" providerId="ADAL" clId="{CEECA33A-0581-4F3F-8D79-931A967D789A}" dt="2021-08-25T13:04:57.083" v="554"/>
        <pc:sldMkLst>
          <pc:docMk/>
          <pc:sldMk cId="3731609928" sldId="356"/>
        </pc:sldMkLst>
        <pc:spChg chg="add">
          <ac:chgData name="DeCicco, Barry" userId="598d2070-81f9-4814-a3fd-315cf73b76ef" providerId="ADAL" clId="{CEECA33A-0581-4F3F-8D79-931A967D789A}" dt="2021-08-25T12:43:04.366" v="133" actId="22"/>
          <ac:spMkLst>
            <pc:docMk/>
            <pc:sldMk cId="3731609928" sldId="356"/>
            <ac:spMk id="5" creationId="{CDA9C7FC-DB83-4E3C-AAF6-AF2F6CC3D05D}"/>
          </ac:spMkLst>
        </pc:spChg>
      </pc:sldChg>
      <pc:sldChg chg="modSp mod ord">
        <pc:chgData name="DeCicco, Barry" userId="598d2070-81f9-4814-a3fd-315cf73b76ef" providerId="ADAL" clId="{CEECA33A-0581-4F3F-8D79-931A967D789A}" dt="2021-08-25T13:04:57.083" v="554"/>
        <pc:sldMkLst>
          <pc:docMk/>
          <pc:sldMk cId="0" sldId="357"/>
        </pc:sldMkLst>
        <pc:spChg chg="mod">
          <ac:chgData name="DeCicco, Barry" userId="598d2070-81f9-4814-a3fd-315cf73b76ef" providerId="ADAL" clId="{CEECA33A-0581-4F3F-8D79-931A967D789A}" dt="2021-08-25T12:44:02.793" v="138" actId="12"/>
          <ac:spMkLst>
            <pc:docMk/>
            <pc:sldMk cId="0" sldId="357"/>
            <ac:spMk id="157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7:00:50.269" v="1037" actId="20577"/>
        <pc:sldMkLst>
          <pc:docMk/>
          <pc:sldMk cId="1078495302" sldId="358"/>
        </pc:sldMkLst>
        <pc:spChg chg="mod">
          <ac:chgData name="DeCicco, Barry" userId="598d2070-81f9-4814-a3fd-315cf73b76ef" providerId="ADAL" clId="{CEECA33A-0581-4F3F-8D79-931A967D789A}" dt="2021-08-25T17:00:50.269" v="1037" actId="20577"/>
          <ac:spMkLst>
            <pc:docMk/>
            <pc:sldMk cId="1078495302" sldId="358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871" v="38" actId="2696"/>
        <pc:sldMkLst>
          <pc:docMk/>
          <pc:sldMk cId="1953483403" sldId="358"/>
        </pc:sldMkLst>
      </pc:sldChg>
      <pc:sldChg chg="modSp add mod">
        <pc:chgData name="DeCicco, Barry" userId="598d2070-81f9-4814-a3fd-315cf73b76ef" providerId="ADAL" clId="{CEECA33A-0581-4F3F-8D79-931A967D789A}" dt="2021-08-25T17:04:20.493" v="1130" actId="6549"/>
        <pc:sldMkLst>
          <pc:docMk/>
          <pc:sldMk cId="3934822154" sldId="359"/>
        </pc:sldMkLst>
        <pc:spChg chg="mod">
          <ac:chgData name="DeCicco, Barry" userId="598d2070-81f9-4814-a3fd-315cf73b76ef" providerId="ADAL" clId="{CEECA33A-0581-4F3F-8D79-931A967D789A}" dt="2021-08-25T17:04:20.493" v="1130" actId="6549"/>
          <ac:spMkLst>
            <pc:docMk/>
            <pc:sldMk cId="3934822154" sldId="359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172" v="39" actId="2696"/>
        <pc:sldMkLst>
          <pc:docMk/>
          <pc:sldMk cId="4163810086" sldId="359"/>
        </pc:sldMkLst>
      </pc:sldChg>
      <pc:sldChg chg="modSp add mod">
        <pc:chgData name="DeCicco, Barry" userId="598d2070-81f9-4814-a3fd-315cf73b76ef" providerId="ADAL" clId="{CEECA33A-0581-4F3F-8D79-931A967D789A}" dt="2021-08-25T17:06:27.464" v="1164" actId="20577"/>
        <pc:sldMkLst>
          <pc:docMk/>
          <pc:sldMk cId="3697956102" sldId="360"/>
        </pc:sldMkLst>
        <pc:spChg chg="mod">
          <ac:chgData name="DeCicco, Barry" userId="598d2070-81f9-4814-a3fd-315cf73b76ef" providerId="ADAL" clId="{CEECA33A-0581-4F3F-8D79-931A967D789A}" dt="2021-08-25T17:06:27.464" v="1164" actId="20577"/>
          <ac:spMkLst>
            <pc:docMk/>
            <pc:sldMk cId="3697956102" sldId="360"/>
            <ac:spMk id="211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23:46.767" v="906" actId="2696"/>
        <pc:sldMkLst>
          <pc:docMk/>
          <pc:sldMk cId="1825740621" sldId="361"/>
        </pc:sldMkLst>
      </pc:sldChg>
      <pc:sldChg chg="del">
        <pc:chgData name="DeCicco, Barry" userId="598d2070-81f9-4814-a3fd-315cf73b76ef" providerId="ADAL" clId="{CEECA33A-0581-4F3F-8D79-931A967D789A}" dt="2021-08-25T12:37:33.705" v="41" actId="2696"/>
        <pc:sldMkLst>
          <pc:docMk/>
          <pc:sldMk cId="746649843" sldId="362"/>
        </pc:sldMkLst>
      </pc:sldChg>
      <pc:sldChg chg="addSp delSp modSp add mod">
        <pc:chgData name="DeCicco, Barry" userId="598d2070-81f9-4814-a3fd-315cf73b76ef" providerId="ADAL" clId="{CEECA33A-0581-4F3F-8D79-931A967D789A}" dt="2021-08-25T17:13:00.948" v="1322" actId="21"/>
        <pc:sldMkLst>
          <pc:docMk/>
          <pc:sldMk cId="3986345007" sldId="362"/>
        </pc:sldMkLst>
        <pc:spChg chg="mod">
          <ac:chgData name="DeCicco, Barry" userId="598d2070-81f9-4814-a3fd-315cf73b76ef" providerId="ADAL" clId="{CEECA33A-0581-4F3F-8D79-931A967D789A}" dt="2021-08-25T17:10:57.393" v="1320" actId="20577"/>
          <ac:spMkLst>
            <pc:docMk/>
            <pc:sldMk cId="3986345007" sldId="362"/>
            <ac:spMk id="217" creationId="{00000000-0000-0000-0000-000000000000}"/>
          </ac:spMkLst>
        </pc:spChg>
        <pc:picChg chg="add del mod">
          <ac:chgData name="DeCicco, Barry" userId="598d2070-81f9-4814-a3fd-315cf73b76ef" providerId="ADAL" clId="{CEECA33A-0581-4F3F-8D79-931A967D789A}" dt="2021-08-25T17:13:00.948" v="1322" actId="21"/>
          <ac:picMkLst>
            <pc:docMk/>
            <pc:sldMk cId="3986345007" sldId="362"/>
            <ac:picMk id="3" creationId="{50F1AB6D-C9F6-471C-BB6D-ABB34847046E}"/>
          </ac:picMkLst>
        </pc:picChg>
      </pc:sldChg>
      <pc:sldChg chg="modSp add mod">
        <pc:chgData name="DeCicco, Barry" userId="598d2070-81f9-4814-a3fd-315cf73b76ef" providerId="ADAL" clId="{CEECA33A-0581-4F3F-8D79-931A967D789A}" dt="2021-08-25T12:57:00.220" v="433" actId="20577"/>
        <pc:sldMkLst>
          <pc:docMk/>
          <pc:sldMk cId="45838174" sldId="363"/>
        </pc:sldMkLst>
        <pc:spChg chg="mod">
          <ac:chgData name="DeCicco, Barry" userId="598d2070-81f9-4814-a3fd-315cf73b76ef" providerId="ADAL" clId="{CEECA33A-0581-4F3F-8D79-931A967D789A}" dt="2021-08-25T12:57:00.220" v="433" actId="20577"/>
          <ac:spMkLst>
            <pc:docMk/>
            <pc:sldMk cId="45838174" sldId="363"/>
            <ac:spMk id="21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426" v="40" actId="2696"/>
        <pc:sldMkLst>
          <pc:docMk/>
          <pc:sldMk cId="324225238" sldId="363"/>
        </pc:sldMkLst>
      </pc:sldChg>
      <pc:sldChg chg="modSp add mod">
        <pc:chgData name="DeCicco, Barry" userId="598d2070-81f9-4814-a3fd-315cf73b76ef" providerId="ADAL" clId="{CEECA33A-0581-4F3F-8D79-931A967D789A}" dt="2021-08-25T13:00:35.441" v="547" actId="20577"/>
        <pc:sldMkLst>
          <pc:docMk/>
          <pc:sldMk cId="199356324" sldId="364"/>
        </pc:sldMkLst>
        <pc:spChg chg="mod">
          <ac:chgData name="DeCicco, Barry" userId="598d2070-81f9-4814-a3fd-315cf73b76ef" providerId="ADAL" clId="{CEECA33A-0581-4F3F-8D79-931A967D789A}" dt="2021-08-25T13:00:35.441" v="547" actId="20577"/>
          <ac:spMkLst>
            <pc:docMk/>
            <pc:sldMk cId="199356324" sldId="364"/>
            <ac:spMk id="223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12:02.861" v="735" actId="47"/>
        <pc:sldMkLst>
          <pc:docMk/>
          <pc:sldMk cId="119694914" sldId="365"/>
        </pc:sldMkLst>
      </pc:sldChg>
      <pc:sldChg chg="del">
        <pc:chgData name="DeCicco, Barry" userId="598d2070-81f9-4814-a3fd-315cf73b76ef" providerId="ADAL" clId="{CEECA33A-0581-4F3F-8D79-931A967D789A}" dt="2021-08-25T12:37:34.391" v="42" actId="2696"/>
        <pc:sldMkLst>
          <pc:docMk/>
          <pc:sldMk cId="132707064" sldId="365"/>
        </pc:sldMkLst>
      </pc:sldChg>
      <pc:sldChg chg="modSp add mod">
        <pc:chgData name="DeCicco, Barry" userId="598d2070-81f9-4814-a3fd-315cf73b76ef" providerId="ADAL" clId="{CEECA33A-0581-4F3F-8D79-931A967D789A}" dt="2021-08-25T13:14:03.766" v="769" actId="120"/>
        <pc:sldMkLst>
          <pc:docMk/>
          <pc:sldMk cId="2958874926" sldId="365"/>
        </pc:sldMkLst>
        <pc:spChg chg="mod">
          <ac:chgData name="DeCicco, Barry" userId="598d2070-81f9-4814-a3fd-315cf73b76ef" providerId="ADAL" clId="{CEECA33A-0581-4F3F-8D79-931A967D789A}" dt="2021-08-25T13:14:03.766" v="769" actId="120"/>
          <ac:spMkLst>
            <pc:docMk/>
            <pc:sldMk cId="2958874926" sldId="365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04.451" v="751" actId="20577"/>
          <ac:spMkLst>
            <pc:docMk/>
            <pc:sldMk cId="2958874926" sldId="365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4.923" v="44" actId="2696"/>
        <pc:sldMkLst>
          <pc:docMk/>
          <pc:sldMk cId="1822466251" sldId="366"/>
        </pc:sldMkLst>
      </pc:sldChg>
      <pc:sldChg chg="add del">
        <pc:chgData name="DeCicco, Barry" userId="598d2070-81f9-4814-a3fd-315cf73b76ef" providerId="ADAL" clId="{CEECA33A-0581-4F3F-8D79-931A967D789A}" dt="2021-08-25T13:11:59.484" v="734" actId="47"/>
        <pc:sldMkLst>
          <pc:docMk/>
          <pc:sldMk cId="2531664311" sldId="366"/>
        </pc:sldMkLst>
      </pc:sldChg>
      <pc:sldChg chg="del">
        <pc:chgData name="DeCicco, Barry" userId="598d2070-81f9-4814-a3fd-315cf73b76ef" providerId="ADAL" clId="{CEECA33A-0581-4F3F-8D79-931A967D789A}" dt="2021-08-25T12:37:36.097" v="49" actId="2696"/>
        <pc:sldMkLst>
          <pc:docMk/>
          <pc:sldMk cId="2919566998" sldId="368"/>
        </pc:sldMkLst>
      </pc:sldChg>
      <pc:sldChg chg="del">
        <pc:chgData name="DeCicco, Barry" userId="598d2070-81f9-4814-a3fd-315cf73b76ef" providerId="ADAL" clId="{CEECA33A-0581-4F3F-8D79-931A967D789A}" dt="2021-08-25T12:37:36.542" v="51" actId="2696"/>
        <pc:sldMkLst>
          <pc:docMk/>
          <pc:sldMk cId="768281028" sldId="370"/>
        </pc:sldMkLst>
      </pc:sldChg>
      <pc:sldChg chg="del">
        <pc:chgData name="DeCicco, Barry" userId="598d2070-81f9-4814-a3fd-315cf73b76ef" providerId="ADAL" clId="{CEECA33A-0581-4F3F-8D79-931A967D789A}" dt="2021-08-25T12:37:35.408" v="46" actId="2696"/>
        <pc:sldMkLst>
          <pc:docMk/>
          <pc:sldMk cId="2988826105" sldId="371"/>
        </pc:sldMkLst>
      </pc:sldChg>
      <pc:sldChg chg="del">
        <pc:chgData name="DeCicco, Barry" userId="598d2070-81f9-4814-a3fd-315cf73b76ef" providerId="ADAL" clId="{CEECA33A-0581-4F3F-8D79-931A967D789A}" dt="2021-08-25T12:37:35.161" v="45" actId="2696"/>
        <pc:sldMkLst>
          <pc:docMk/>
          <pc:sldMk cId="2704080956" sldId="372"/>
        </pc:sldMkLst>
      </pc:sldChg>
      <pc:sldChg chg="del">
        <pc:chgData name="DeCicco, Barry" userId="598d2070-81f9-4814-a3fd-315cf73b76ef" providerId="ADAL" clId="{CEECA33A-0581-4F3F-8D79-931A967D789A}" dt="2021-08-25T12:37:35.658" v="47" actId="2696"/>
        <pc:sldMkLst>
          <pc:docMk/>
          <pc:sldMk cId="3512948951" sldId="373"/>
        </pc:sldMkLst>
      </pc:sldChg>
      <pc:sldChg chg="del">
        <pc:chgData name="DeCicco, Barry" userId="598d2070-81f9-4814-a3fd-315cf73b76ef" providerId="ADAL" clId="{CEECA33A-0581-4F3F-8D79-931A967D789A}" dt="2021-08-25T12:37:35.882" v="48" actId="2696"/>
        <pc:sldMkLst>
          <pc:docMk/>
          <pc:sldMk cId="2347529687" sldId="374"/>
        </pc:sldMkLst>
      </pc:sldChg>
      <pc:sldChg chg="del">
        <pc:chgData name="DeCicco, Barry" userId="598d2070-81f9-4814-a3fd-315cf73b76ef" providerId="ADAL" clId="{CEECA33A-0581-4F3F-8D79-931A967D789A}" dt="2021-08-25T12:37:36.333" v="50" actId="2696"/>
        <pc:sldMkLst>
          <pc:docMk/>
          <pc:sldMk cId="101958565" sldId="375"/>
        </pc:sldMkLst>
      </pc:sldChg>
      <pc:sldChg chg="del">
        <pc:chgData name="DeCicco, Barry" userId="598d2070-81f9-4814-a3fd-315cf73b76ef" providerId="ADAL" clId="{CEECA33A-0581-4F3F-8D79-931A967D789A}" dt="2021-08-25T12:37:37.034" v="52" actId="2696"/>
        <pc:sldMkLst>
          <pc:docMk/>
          <pc:sldMk cId="1092703480" sldId="376"/>
        </pc:sldMkLst>
      </pc:sldChg>
      <pc:sldChg chg="del">
        <pc:chgData name="DeCicco, Barry" userId="598d2070-81f9-4814-a3fd-315cf73b76ef" providerId="ADAL" clId="{CEECA33A-0581-4F3F-8D79-931A967D789A}" dt="2021-08-25T12:37:37.198" v="57" actId="2696"/>
        <pc:sldMkLst>
          <pc:docMk/>
          <pc:sldMk cId="996711834" sldId="377"/>
        </pc:sldMkLst>
      </pc:sldChg>
      <pc:sldChg chg="del">
        <pc:chgData name="DeCicco, Barry" userId="598d2070-81f9-4814-a3fd-315cf73b76ef" providerId="ADAL" clId="{CEECA33A-0581-4F3F-8D79-931A967D789A}" dt="2021-08-25T12:37:37.628" v="70" actId="2696"/>
        <pc:sldMkLst>
          <pc:docMk/>
          <pc:sldMk cId="1127004766" sldId="380"/>
        </pc:sldMkLst>
      </pc:sldChg>
      <pc:sldChg chg="del">
        <pc:chgData name="DeCicco, Barry" userId="598d2070-81f9-4814-a3fd-315cf73b76ef" providerId="ADAL" clId="{CEECA33A-0581-4F3F-8D79-931A967D789A}" dt="2021-08-25T12:37:37.596" v="69" actId="2696"/>
        <pc:sldMkLst>
          <pc:docMk/>
          <pc:sldMk cId="2314477198" sldId="381"/>
        </pc:sldMkLst>
      </pc:sldChg>
      <pc:sldChg chg="modSp del mod">
        <pc:chgData name="DeCicco, Barry" userId="598d2070-81f9-4814-a3fd-315cf73b76ef" providerId="ADAL" clId="{CEECA33A-0581-4F3F-8D79-931A967D789A}" dt="2021-08-25T12:37:24.179" v="18" actId="2696"/>
        <pc:sldMkLst>
          <pc:docMk/>
          <pc:sldMk cId="2023615318" sldId="385"/>
        </pc:sldMkLst>
        <pc:spChg chg="mod">
          <ac:chgData name="DeCicco, Barry" userId="598d2070-81f9-4814-a3fd-315cf73b76ef" providerId="ADAL" clId="{CEECA33A-0581-4F3F-8D79-931A967D789A}" dt="2021-08-25T12:37:01.959" v="13" actId="1076"/>
          <ac:spMkLst>
            <pc:docMk/>
            <pc:sldMk cId="2023615318" sldId="385"/>
            <ac:spMk id="2" creationId="{07222A5E-C8D8-414E-BF26-F9BE698B4E59}"/>
          </ac:spMkLst>
        </pc:spChg>
      </pc:sldChg>
      <pc:sldChg chg="del">
        <pc:chgData name="DeCicco, Barry" userId="598d2070-81f9-4814-a3fd-315cf73b76ef" providerId="ADAL" clId="{CEECA33A-0581-4F3F-8D79-931A967D789A}" dt="2021-08-25T12:37:26.404" v="19" actId="2696"/>
        <pc:sldMkLst>
          <pc:docMk/>
          <pc:sldMk cId="1044750617" sldId="386"/>
        </pc:sldMkLst>
      </pc:sldChg>
      <pc:sldChg chg="del">
        <pc:chgData name="DeCicco, Barry" userId="598d2070-81f9-4814-a3fd-315cf73b76ef" providerId="ADAL" clId="{CEECA33A-0581-4F3F-8D79-931A967D789A}" dt="2021-08-25T12:37:26.946" v="20" actId="2696"/>
        <pc:sldMkLst>
          <pc:docMk/>
          <pc:sldMk cId="3973772236" sldId="387"/>
        </pc:sldMkLst>
      </pc:sldChg>
      <pc:sldChg chg="del">
        <pc:chgData name="DeCicco, Barry" userId="598d2070-81f9-4814-a3fd-315cf73b76ef" providerId="ADAL" clId="{CEECA33A-0581-4F3F-8D79-931A967D789A}" dt="2021-08-25T12:37:42.622" v="101" actId="2696"/>
        <pc:sldMkLst>
          <pc:docMk/>
          <pc:sldMk cId="1455679732" sldId="388"/>
        </pc:sldMkLst>
      </pc:sldChg>
      <pc:sldChg chg="del">
        <pc:chgData name="DeCicco, Barry" userId="598d2070-81f9-4814-a3fd-315cf73b76ef" providerId="ADAL" clId="{CEECA33A-0581-4F3F-8D79-931A967D789A}" dt="2021-08-25T12:37:42.719" v="104" actId="2696"/>
        <pc:sldMkLst>
          <pc:docMk/>
          <pc:sldMk cId="370162847" sldId="389"/>
        </pc:sldMkLst>
      </pc:sldChg>
      <pc:sldChg chg="del">
        <pc:chgData name="DeCicco, Barry" userId="598d2070-81f9-4814-a3fd-315cf73b76ef" providerId="ADAL" clId="{CEECA33A-0581-4F3F-8D79-931A967D789A}" dt="2021-08-25T12:37:29.717" v="33" actId="2696"/>
        <pc:sldMkLst>
          <pc:docMk/>
          <pc:sldMk cId="3077260471" sldId="390"/>
        </pc:sldMkLst>
      </pc:sldChg>
      <pc:sldChg chg="del">
        <pc:chgData name="DeCicco, Barry" userId="598d2070-81f9-4814-a3fd-315cf73b76ef" providerId="ADAL" clId="{CEECA33A-0581-4F3F-8D79-931A967D789A}" dt="2021-08-25T12:37:29.216" v="30" actId="2696"/>
        <pc:sldMkLst>
          <pc:docMk/>
          <pc:sldMk cId="1100542146" sldId="391"/>
        </pc:sldMkLst>
      </pc:sldChg>
      <pc:sldChg chg="del">
        <pc:chgData name="DeCicco, Barry" userId="598d2070-81f9-4814-a3fd-315cf73b76ef" providerId="ADAL" clId="{CEECA33A-0581-4F3F-8D79-931A967D789A}" dt="2021-08-25T12:37:29.697" v="32" actId="2696"/>
        <pc:sldMkLst>
          <pc:docMk/>
          <pc:sldMk cId="1701558770" sldId="392"/>
        </pc:sldMkLst>
      </pc:sldChg>
      <pc:sldChg chg="del">
        <pc:chgData name="DeCicco, Barry" userId="598d2070-81f9-4814-a3fd-315cf73b76ef" providerId="ADAL" clId="{CEECA33A-0581-4F3F-8D79-931A967D789A}" dt="2021-08-25T12:37:29.287" v="31" actId="2696"/>
        <pc:sldMkLst>
          <pc:docMk/>
          <pc:sldMk cId="3033218986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/>
              </a:defRPr>
            </a:lvl1pPr>
          </a:lstStyle>
          <a:p>
            <a:fld id="{69F60BB9-463E-41D1-95AD-236D13390313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/>
              </a:defRPr>
            </a:lvl1pPr>
          </a:lstStyle>
          <a:p>
            <a:fld id="{95BC3359-DD99-4A71-A678-8ADEA2EABD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06240"/>
            <a:ext cx="5486400" cy="4251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24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22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CSTA provides support in study design, sampling design, sampling plans, analysis (planning and conduct), data management planning and services, and assistance on report/publication writing.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1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5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1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0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9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8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9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2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6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80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7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727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8BA5B-9A93-465D-A2F6-46ECC35BBC52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171844-7DB0-462F-89AA-20EFEC7C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25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0FA7E-5189-4EEA-940C-EBC30403F8FE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9CAF-91C5-43AA-8851-D13D90512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EC941-A363-4E1F-90CF-18F69799CA6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6CD02-7C3C-47FE-801F-B7B2F97CB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A3CBD-AE51-45B3-97E0-E2D0BE471AE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CF0BE-FA59-4DCD-B46B-8E7B61EDF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FBD8E-EF03-4F55-ACC7-DDC7C6563C2B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295302-1CA5-420E-94CB-E8956AD7C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2B550AB2-4389-40BC-8C72-D5FD9CE84760}" type="datetime1">
              <a:rPr lang="en-US" smtClean="0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1ED2DDA2-10A2-4C82-9D76-8E7E93EABD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 descr="MSU thinner spear_green 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3163"/>
            <a:ext cx="82296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PP banner wordmark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21338" y="144561"/>
            <a:ext cx="1239977" cy="307777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Center for Statistical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Training &amp; Consulting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0887" y="204942"/>
            <a:ext cx="1368765" cy="153888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https://cstat.msu.edu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cicco1@m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tatinf@m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tat.msu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DeCicco/SASandRandS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685800" y="864704"/>
            <a:ext cx="7772400" cy="2619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600" b="1" dirty="0"/>
              <a:t>CSTAT Workshop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SAS AND R AND SAS</a:t>
            </a:r>
            <a:br>
              <a:rPr lang="en-US" sz="3600" b="1" dirty="0"/>
            </a:br>
            <a:endParaRPr lang="en-US" b="1" dirty="0">
              <a:latin typeface="Gotham-Bold" pitchFamily="49" charset="0"/>
              <a:ea typeface="ＭＳ Ｐゴシック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1" y="3707299"/>
            <a:ext cx="8107680" cy="2464903"/>
          </a:xfrm>
        </p:spPr>
        <p:txBody>
          <a:bodyPr>
            <a:noAutofit/>
          </a:bodyPr>
          <a:lstStyle/>
          <a:p>
            <a:endParaRPr lang="en-US" b="1" dirty="0"/>
          </a:p>
          <a:p>
            <a:pPr algn="ctr"/>
            <a:r>
              <a:rPr lang="en-US" b="1" dirty="0"/>
              <a:t>Barry DeCicco, CSTAT (</a:t>
            </a:r>
            <a:r>
              <a:rPr lang="en-US" b="1" dirty="0">
                <a:hlinkClick r:id="rId3"/>
              </a:rPr>
              <a:t>decicco1@msu.edu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Center for Statistical Training and Consulting(</a:t>
            </a:r>
            <a:r>
              <a:rPr lang="en-US" b="1" dirty="0">
                <a:hlinkClick r:id="rId4"/>
              </a:rPr>
              <a:t>cstatinf@msu.edu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August 2021 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190492" y="1098550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443067" y="2665141"/>
            <a:ext cx="7895651" cy="309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When running analyses/data manipulations in R, there are things which need to be done: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Setting directories as needed, to pull/save data, output and graph files.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r>
              <a:rPr lang="en-US" sz="2700" b="1" dirty="0">
                <a:solidFill>
                  <a:schemeClr val="lt1"/>
                </a:solidFill>
              </a:rPr>
              <a:t>e will need to be done in the SAS code </a:t>
            </a:r>
            <a:endParaRPr dirty="0"/>
          </a:p>
          <a:p>
            <a:pPr marL="342900" lvl="1" indent="0" algn="ctr">
              <a:spcBef>
                <a:spcPts val="990"/>
              </a:spcBef>
              <a:spcAft>
                <a:spcPts val="0"/>
              </a:spcAft>
              <a:buSzPts val="2880"/>
              <a:buNone/>
            </a:pPr>
            <a:r>
              <a:rPr lang="en-US" sz="2700" b="1" dirty="0">
                <a:solidFill>
                  <a:schemeClr val="lt1"/>
                </a:solidFill>
              </a:rPr>
              <a:t>submitted to R each time. Think ‘batch file’.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STARTING LINES for SAS</a:t>
            </a:r>
            <a:endParaRPr b="1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619699" y="2096647"/>
            <a:ext cx="7895651" cy="34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792481" lvl="1" indent="-342900">
              <a:spcBef>
                <a:spcPts val="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Use PROC Options to enable SAS to use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options option=</a:t>
            </a:r>
            <a:r>
              <a:rPr lang="en-US" sz="2100" b="1" dirty="0" err="1">
                <a:solidFill>
                  <a:schemeClr val="dk1"/>
                </a:solidFill>
              </a:rPr>
              <a:t>rlang</a:t>
            </a:r>
            <a:r>
              <a:rPr lang="en-US" sz="2100" b="1" dirty="0">
                <a:solidFill>
                  <a:schemeClr val="dk1"/>
                </a:solidFill>
              </a:rPr>
              <a:t>; run;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Start IML (this has to be done through </a:t>
            </a:r>
            <a:r>
              <a:rPr lang="en-US" sz="2100" b="1" dirty="0">
                <a:solidFill>
                  <a:schemeClr val="dk1"/>
                </a:solidFill>
              </a:rPr>
              <a:t>SAS/IML</a:t>
            </a:r>
            <a:r>
              <a:rPr lang="en-US" sz="2100" dirty="0">
                <a:solidFill>
                  <a:schemeClr val="dk1"/>
                </a:solidFill>
              </a:rPr>
              <a:t>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IML;</a:t>
            </a:r>
            <a:endParaRPr b="1"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Export SAS datasets to R as needed: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Call </a:t>
            </a:r>
            <a:r>
              <a:rPr lang="en-US" sz="2100" b="1" dirty="0" err="1">
                <a:solidFill>
                  <a:schemeClr val="dk1"/>
                </a:solidFill>
              </a:rPr>
              <a:t>ExportDataSetToR</a:t>
            </a:r>
            <a:r>
              <a:rPr lang="en-US" sz="2100" b="1" dirty="0">
                <a:solidFill>
                  <a:schemeClr val="dk1"/>
                </a:solidFill>
              </a:rPr>
              <a:t>(“SAS-data-set”, “</a:t>
            </a:r>
            <a:r>
              <a:rPr lang="en-US" sz="2100" b="1" dirty="0" err="1">
                <a:solidFill>
                  <a:schemeClr val="dk1"/>
                </a:solidFill>
              </a:rPr>
              <a:t>RDataFrame</a:t>
            </a:r>
            <a:r>
              <a:rPr lang="en-US" sz="2100" b="1" dirty="0">
                <a:solidFill>
                  <a:schemeClr val="dk1"/>
                </a:solidFill>
              </a:rPr>
              <a:t>”);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Let SAS know to start R: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submit / R;</a:t>
            </a:r>
            <a:endParaRPr sz="2100" dirty="0">
              <a:solidFill>
                <a:schemeClr val="dk1"/>
              </a:solidFill>
            </a:endParaRPr>
          </a:p>
          <a:p>
            <a:pPr marL="392431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dk1"/>
                </a:solidFill>
              </a:rPr>
              <a:t>Run R commands</a:t>
            </a:r>
            <a:endParaRPr sz="25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ENDING LINES for SAS</a:t>
            </a:r>
            <a:endParaRPr b="1" dirty="0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627961" y="2289107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u="sng" dirty="0">
                <a:solidFill>
                  <a:schemeClr val="dk1"/>
                </a:solidFill>
              </a:rPr>
              <a:t>Retrieve data sets</a:t>
            </a:r>
            <a:r>
              <a:rPr lang="en-US" sz="2100" dirty="0">
                <a:solidFill>
                  <a:schemeClr val="dk1"/>
                </a:solidFill>
              </a:rPr>
              <a:t> from R as needed: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>
                <a:solidFill>
                  <a:schemeClr val="dk1"/>
                </a:solidFill>
              </a:rPr>
              <a:t>CALL IMPORTDATASETFROMR (SAS-data-set, </a:t>
            </a:r>
            <a:r>
              <a:rPr lang="en-US" sz="1950" b="1" dirty="0" err="1">
                <a:solidFill>
                  <a:schemeClr val="dk1"/>
                </a:solidFill>
              </a:rPr>
              <a:t>RExpr</a:t>
            </a:r>
            <a:r>
              <a:rPr lang="en-US" sz="1950" b="1" dirty="0">
                <a:solidFill>
                  <a:schemeClr val="dk1"/>
                </a:solidFill>
              </a:rPr>
              <a:t>) ;</a:t>
            </a:r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endParaRPr sz="195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Let SAS know to end sending commands to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endsubmit</a:t>
            </a:r>
            <a:r>
              <a:rPr lang="en-US" sz="2100" b="1" dirty="0">
                <a:solidFill>
                  <a:schemeClr val="dk1"/>
                </a:solidFill>
              </a:rPr>
              <a:t>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Quit IML (if no further IML use is needed):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chemeClr val="dk1"/>
                </a:solidFill>
              </a:rPr>
              <a:t>quit;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628305" y="2344863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Set the working directory (location where R retrieves and stores files), while storing the previous location in ‘</a:t>
            </a:r>
            <a:r>
              <a:rPr lang="en-US" sz="2100" dirty="0" err="1">
                <a:solidFill>
                  <a:schemeClr val="dk1"/>
                </a:solidFill>
              </a:rPr>
              <a:t>old_wd</a:t>
            </a:r>
            <a:r>
              <a:rPr lang="en-US" sz="2100" dirty="0">
                <a:solidFill>
                  <a:schemeClr val="dk1"/>
                </a:solidFill>
              </a:rPr>
              <a:t>’:</a:t>
            </a:r>
            <a:endParaRPr dirty="0"/>
          </a:p>
          <a:p>
            <a:pPr lvl="1" indent="-342900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 err="1">
                <a:solidFill>
                  <a:schemeClr val="dk1"/>
                </a:solidFill>
              </a:rPr>
              <a:t>old_wd</a:t>
            </a:r>
            <a:r>
              <a:rPr lang="en-US" sz="1950" b="1" dirty="0">
                <a:solidFill>
                  <a:schemeClr val="dk1"/>
                </a:solidFill>
              </a:rPr>
              <a:t> &lt;- </a:t>
            </a:r>
            <a:r>
              <a:rPr lang="en-US" sz="1950" b="1" dirty="0" err="1">
                <a:solidFill>
                  <a:schemeClr val="dk1"/>
                </a:solidFill>
              </a:rPr>
              <a:t>setwd</a:t>
            </a:r>
            <a:r>
              <a:rPr lang="en-US" sz="1950" b="1" dirty="0">
                <a:solidFill>
                  <a:schemeClr val="dk1"/>
                </a:solidFill>
              </a:rPr>
              <a:t>("C:/Users/decicco1/OneDrive - Michigan State University/</a:t>
            </a:r>
            <a:r>
              <a:rPr lang="en-US" sz="1950" b="1" dirty="0" err="1">
                <a:solidFill>
                  <a:schemeClr val="dk1"/>
                </a:solidFill>
              </a:rPr>
              <a:t>CSTATRedirects</a:t>
            </a:r>
            <a:r>
              <a:rPr lang="en-US" sz="1950" b="1" dirty="0">
                <a:solidFill>
                  <a:schemeClr val="dk1"/>
                </a:solidFill>
              </a:rPr>
              <a:t>/Documents/CSTAT/Workshops/SAS and R and SAS/Data Sets")   </a:t>
            </a:r>
            <a:r>
              <a:rPr lang="en-US" sz="1950" b="1" dirty="0">
                <a:solidFill>
                  <a:srgbClr val="FF0000"/>
                </a:solidFill>
              </a:rPr>
              <a:t># USE / not \</a:t>
            </a:r>
            <a:endParaRPr b="1" dirty="0">
              <a:solidFill>
                <a:srgbClr val="FF0000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Resetting the working directory back to what it was: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setwd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old_wd</a:t>
            </a:r>
            <a:r>
              <a:rPr lang="en-US" sz="2100" b="1" dirty="0">
                <a:solidFill>
                  <a:schemeClr val="dk1"/>
                </a:solidFill>
              </a:rPr>
              <a:t>);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#</a:t>
            </a:r>
            <a:r>
              <a:rPr lang="en-US" sz="2100" dirty="0">
                <a:solidFill>
                  <a:schemeClr val="dk1"/>
                </a:solidFill>
              </a:rPr>
              <a:t> this is how comments are done in R</a:t>
            </a: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/*	Start R options/	*/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options option=</a:t>
            </a:r>
            <a:r>
              <a:rPr lang="en-US" sz="2000" b="1" dirty="0" err="1">
                <a:solidFill>
                  <a:schemeClr val="dk1"/>
                </a:solidFill>
              </a:rPr>
              <a:t>rlang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libname</a:t>
            </a:r>
            <a:r>
              <a:rPr lang="en-US" sz="2000" b="1" dirty="0">
                <a:solidFill>
                  <a:schemeClr val="dk1"/>
                </a:solidFill>
              </a:rPr>
              <a:t> a ‘C:\Users\decicco1\OneDrive - Michigan State University\</a:t>
            </a:r>
            <a:r>
              <a:rPr lang="en-US" sz="2000" b="1" dirty="0" err="1">
                <a:solidFill>
                  <a:schemeClr val="dk1"/>
                </a:solidFill>
              </a:rPr>
              <a:t>CSTATRedirects</a:t>
            </a:r>
            <a:r>
              <a:rPr lang="en-US" sz="2000" b="1" dirty="0">
                <a:solidFill>
                  <a:schemeClr val="dk1"/>
                </a:solidFill>
              </a:rPr>
              <a:t>\Documents\R Studio Projects\</a:t>
            </a:r>
            <a:r>
              <a:rPr lang="en-US" sz="2000" b="1" dirty="0" err="1">
                <a:solidFill>
                  <a:schemeClr val="dk1"/>
                </a:solidFill>
              </a:rPr>
              <a:t>SASandRandSAS</a:t>
            </a:r>
            <a:r>
              <a:rPr lang="en-US" sz="2000" b="1" dirty="0">
                <a:solidFill>
                  <a:schemeClr val="dk1"/>
                </a:solidFill>
              </a:rPr>
              <a:t>\data';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</a:t>
            </a:r>
            <a:r>
              <a:rPr lang="en-US" sz="2000" b="1" dirty="0" err="1">
                <a:solidFill>
                  <a:schemeClr val="dk1"/>
                </a:solidFill>
              </a:rPr>
              <a:t>iml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Call </a:t>
            </a:r>
            <a:r>
              <a:rPr lang="en-US" sz="2000" b="1" dirty="0" err="1">
                <a:solidFill>
                  <a:schemeClr val="dk1"/>
                </a:solidFill>
              </a:rPr>
              <a:t>ExportDataSetToR</a:t>
            </a:r>
            <a:r>
              <a:rPr lang="en-US" sz="2000" b="1" dirty="0">
                <a:solidFill>
                  <a:schemeClr val="dk1"/>
                </a:solidFill>
              </a:rPr>
              <a:t>(“</a:t>
            </a:r>
            <a:r>
              <a:rPr lang="en-US" sz="2000" b="1" dirty="0" err="1">
                <a:solidFill>
                  <a:schemeClr val="dk1"/>
                </a:solidFill>
              </a:rPr>
              <a:t>a.RCBD_TEST</a:t>
            </a:r>
            <a:r>
              <a:rPr lang="en-US" sz="2000" b="1" dirty="0">
                <a:solidFill>
                  <a:schemeClr val="dk1"/>
                </a:solidFill>
              </a:rPr>
              <a:t>", "RCBD_IN_R");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submit / R;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7849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814039" y="2776654"/>
            <a:ext cx="7672039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#______Beginning of R code_________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Change the working directory, saving the old one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solidFill>
                  <a:schemeClr val="tx1"/>
                </a:solidFill>
              </a:rPr>
              <a:t>old_wd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setwd</a:t>
            </a:r>
            <a:r>
              <a:rPr lang="en-US" dirty="0">
                <a:solidFill>
                  <a:schemeClr val="tx1"/>
                </a:solidFill>
              </a:rPr>
              <a:t>("C:/Users/decicco1/OneDrive - Michigan State University/</a:t>
            </a:r>
            <a:r>
              <a:rPr lang="en-US" dirty="0" err="1">
                <a:solidFill>
                  <a:schemeClr val="tx1"/>
                </a:solidFill>
              </a:rPr>
              <a:t>CSTATRedirects</a:t>
            </a:r>
            <a:r>
              <a:rPr lang="en-US" dirty="0">
                <a:solidFill>
                  <a:schemeClr val="tx1"/>
                </a:solidFill>
              </a:rPr>
              <a:t>/Documents/R Studio Projects/</a:t>
            </a:r>
            <a:r>
              <a:rPr lang="en-US" dirty="0" err="1">
                <a:solidFill>
                  <a:schemeClr val="tx1"/>
                </a:solidFill>
              </a:rPr>
              <a:t>SASandRandSAS</a:t>
            </a:r>
            <a:r>
              <a:rPr lang="en-US" dirty="0">
                <a:solidFill>
                  <a:schemeClr val="tx1"/>
                </a:solidFill>
              </a:rPr>
              <a:t>") </a:t>
            </a:r>
            <a:r>
              <a:rPr lang="en-US" sz="2800" b="1" dirty="0">
                <a:solidFill>
                  <a:srgbClr val="FF0000"/>
                </a:solidFill>
              </a:rPr>
              <a:t># USE / not \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364505" y="2576150"/>
            <a:ext cx="7132724" cy="344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Confirm the working directory by printing it: </a:t>
            </a:r>
          </a:p>
          <a:p>
            <a:pPr marL="68580" indent="0">
              <a:spcBef>
                <a:spcPts val="720"/>
              </a:spcBef>
              <a:buNone/>
            </a:pPr>
            <a:r>
              <a:rPr lang="en-US" b="1" dirty="0" err="1">
                <a:solidFill>
                  <a:schemeClr val="dk1"/>
                </a:solidFill>
              </a:rPr>
              <a:t>getwd</a:t>
            </a:r>
            <a:r>
              <a:rPr lang="en-US" b="1" dirty="0">
                <a:solidFill>
                  <a:schemeClr val="dk1"/>
                </a:solidFill>
              </a:rPr>
              <a:t>()</a:t>
            </a: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Load the ‘ggplot2’ module (package), so that it can be used for plotting.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library(ggplot2) </a:t>
            </a: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691375" y="2951586"/>
            <a:ext cx="7761249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Create a data frame (data set):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 &lt;- </a:t>
            </a:r>
            <a:r>
              <a:rPr lang="en-US" b="1" dirty="0" err="1">
                <a:solidFill>
                  <a:schemeClr val="dk1"/>
                </a:solidFill>
              </a:rPr>
              <a:t>data.frame</a:t>
            </a:r>
            <a:r>
              <a:rPr lang="en-US" b="1" dirty="0">
                <a:solidFill>
                  <a:schemeClr val="dk1"/>
                </a:solidFill>
              </a:rPr>
              <a:t>(y = </a:t>
            </a:r>
            <a:r>
              <a:rPr lang="en-US" b="1" dirty="0" err="1">
                <a:solidFill>
                  <a:schemeClr val="dk1"/>
                </a:solidFill>
              </a:rPr>
              <a:t>rnorm</a:t>
            </a:r>
            <a:r>
              <a:rPr lang="en-US" b="1" dirty="0">
                <a:solidFill>
                  <a:schemeClr val="dk1"/>
                </a:solidFill>
              </a:rPr>
              <a:t>(144, 12, 3),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expand.grid</a:t>
            </a:r>
            <a:r>
              <a:rPr lang="en-US" b="1" dirty="0">
                <a:solidFill>
                  <a:schemeClr val="dk1"/>
                </a:solidFill>
              </a:rPr>
              <a:t>(x = </a:t>
            </a:r>
            <a:r>
              <a:rPr lang="en-US" b="1" dirty="0" err="1">
                <a:solidFill>
                  <a:schemeClr val="dk1"/>
                </a:solidFill>
              </a:rPr>
              <a:t>seq.Date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as.Date</a:t>
            </a:r>
            <a:r>
              <a:rPr lang="en-US" b="1" dirty="0">
                <a:solidFill>
                  <a:schemeClr val="dk1"/>
                </a:solidFill>
              </a:rPr>
              <a:t>('2014-1-1'),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by = 'week',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length.out</a:t>
            </a:r>
            <a:r>
              <a:rPr lang="en-US" b="1" dirty="0">
                <a:solidFill>
                  <a:schemeClr val="dk1"/>
                </a:solidFill>
              </a:rPr>
              <a:t> = 24),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g1 = LETTERS[1:3],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g2 = letters[1:2]))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249262" y="2515656"/>
            <a:ext cx="6401675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Introduce a shift in process performance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d2$y[132:144] &lt;- d2$y[132:144] * 3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CSTAT?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2060294"/>
            <a:ext cx="8270111" cy="40658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CSTAT is the Center for Statistical Training and Consulting, </a:t>
            </a:r>
            <a:r>
              <a:rPr lang="en-US" dirty="0">
                <a:hlinkClick r:id="rId3"/>
              </a:rPr>
              <a:t>https://cstat.msu.edu/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provides collaboration, statistical training and support for MSU people.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support is paid for by sponsoring units at MSU, by grants or through direct payment.</a:t>
            </a:r>
          </a:p>
        </p:txBody>
      </p:sp>
    </p:spTree>
    <p:extLst>
      <p:ext uri="{BB962C8B-B14F-4D97-AF65-F5344CB8AC3E}">
        <p14:creationId xmlns:p14="http://schemas.microsoft.com/office/powerpoint/2010/main" val="50844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599137" y="2680157"/>
            <a:ext cx="769737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Run a chart.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ggplot</a:t>
            </a:r>
            <a:r>
              <a:rPr lang="en-US" b="1" dirty="0">
                <a:solidFill>
                  <a:schemeClr val="dk1"/>
                </a:solidFill>
              </a:rPr>
              <a:t>(d2, </a:t>
            </a:r>
            <a:r>
              <a:rPr lang="en-US" b="1" dirty="0" err="1">
                <a:solidFill>
                  <a:schemeClr val="dk1"/>
                </a:solidFill>
              </a:rPr>
              <a:t>aes</a:t>
            </a:r>
            <a:r>
              <a:rPr lang="en-US" b="1" dirty="0">
                <a:solidFill>
                  <a:schemeClr val="dk1"/>
                </a:solidFill>
              </a:rPr>
              <a:t>(x=x, y=y))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geom_line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geom_point</a:t>
            </a:r>
            <a:r>
              <a:rPr lang="en-US" b="1" dirty="0">
                <a:solidFill>
                  <a:schemeClr val="dk1"/>
                </a:solidFill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(g1 ~ g2)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‘</a:t>
            </a:r>
            <a:r>
              <a:rPr lang="en-US" b="1" dirty="0" err="1">
                <a:solidFill>
                  <a:schemeClr val="dk1"/>
                </a:solidFill>
              </a:rPr>
              <a:t>facet_wrap</a:t>
            </a:r>
            <a:r>
              <a:rPr lang="en-US" b="1" dirty="0">
                <a:solidFill>
                  <a:schemeClr val="dk1"/>
                </a:solidFill>
              </a:rPr>
              <a:t>’ is a way of breaking a chart into </a:t>
            </a:r>
            <a:r>
              <a:rPr lang="en-US" b="1" dirty="0" err="1">
                <a:solidFill>
                  <a:schemeClr val="dk1"/>
                </a:solidFill>
              </a:rPr>
              <a:t>multipl</a:t>
            </a:r>
            <a:r>
              <a:rPr lang="en-US" b="1" dirty="0">
                <a:solidFill>
                  <a:schemeClr val="dk1"/>
                </a:solidFill>
              </a:rPr>
              <a:t> charts, using variables – a great ggplot2 feature!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669006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Direct the graphics output to a file, then close it (until it’s closed, you can’t access the file).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dev.copy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,’Figures/myplot.</a:t>
            </a:r>
            <a:r>
              <a:rPr lang="en-US" b="1" dirty="0" err="1">
                <a:solidFill>
                  <a:schemeClr val="dk1"/>
                </a:solidFill>
              </a:rPr>
              <a:t>png</a:t>
            </a:r>
            <a:r>
              <a:rPr lang="en-US" b="1" dirty="0">
                <a:solidFill>
                  <a:schemeClr val="dk1"/>
                </a:solidFill>
              </a:rPr>
              <a:t>',width=6,height=4 )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dev.off</a:t>
            </a:r>
            <a:r>
              <a:rPr lang="en-US" b="1" dirty="0">
                <a:solidFill>
                  <a:schemeClr val="dk1"/>
                </a:solidFill>
              </a:rPr>
              <a:t>()  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4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423679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directory, which was stored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)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2832" y="2883478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End of R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endsubmit</a:t>
            </a:r>
            <a:r>
              <a:rPr lang="en-US" b="1" dirty="0">
                <a:solidFill>
                  <a:schemeClr val="dk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3706" y="2462042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  <a:endParaRPr b="1" dirty="0">
              <a:solidFill>
                <a:schemeClr val="lt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Bring the data set from R to SAS;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CALL IMPORTDATASETFROMR ("work.d2", "d2") ;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Print the data set;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print data=d2;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35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84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RESULTS</a:t>
            </a:r>
            <a:endParaRPr b="1" dirty="0"/>
          </a:p>
        </p:txBody>
      </p:sp>
      <p:sp>
        <p:nvSpPr>
          <p:cNvPr id="229" name="Google Shape;229;p16"/>
          <p:cNvSpPr/>
          <p:nvPr/>
        </p:nvSpPr>
        <p:spPr>
          <a:xfrm>
            <a:off x="4494335" y="3348208"/>
            <a:ext cx="155331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387D-FF24-4F05-BABF-C259215E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54" y="2022802"/>
            <a:ext cx="3724508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262495" y="250897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4500" b="1"/>
              <a:t>CALLING SAS FROM R</a:t>
            </a:r>
            <a:br>
              <a:rPr lang="en-US" sz="4500" b="1"/>
            </a:br>
            <a:r>
              <a:rPr lang="en-US" sz="4500" b="1"/>
              <a:t>USING KNITR AND MARKDOWN</a:t>
            </a:r>
            <a:endParaRPr sz="4500" b="1"/>
          </a:p>
        </p:txBody>
      </p:sp>
    </p:spTree>
    <p:extLst>
      <p:ext uri="{BB962C8B-B14F-4D97-AF65-F5344CB8AC3E}">
        <p14:creationId xmlns:p14="http://schemas.microsoft.com/office/powerpoint/2010/main" val="240153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WHAT IS KNITR?</a:t>
            </a:r>
            <a:endParaRPr b="1"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358861" y="2631126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is an R package which combines code, comments, text and results into one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write a document with text and code chunks.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run the code chunks and incorporate the results, knitting them into a single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7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53" y="1814351"/>
            <a:ext cx="7223500" cy="4063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62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8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4188944" y="1783773"/>
            <a:ext cx="4761635" cy="379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385763" y="1997393"/>
            <a:ext cx="3565381" cy="357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HTML – easiest to start with.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Word.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PDF – this requires external software to finish.</a:t>
            </a:r>
            <a:endParaRPr/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/>
          </a:p>
          <a:p>
            <a:pPr marL="0" indent="0">
              <a:spcBef>
                <a:spcPts val="1050"/>
              </a:spcBef>
              <a:spcAft>
                <a:spcPts val="0"/>
              </a:spcAft>
              <a:buSzPts val="3200"/>
              <a:buNone/>
            </a:pPr>
            <a:r>
              <a:rPr lang="en-US" sz="3000" b="1">
                <a:solidFill>
                  <a:schemeClr val="lt1"/>
                </a:solidFill>
              </a:rPr>
              <a:t>  I will use HTML</a:t>
            </a:r>
            <a:endParaRPr sz="2100" b="1"/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/>
          </a:p>
        </p:txBody>
      </p:sp>
    </p:spTree>
    <p:extLst>
      <p:ext uri="{BB962C8B-B14F-4D97-AF65-F5344CB8AC3E}">
        <p14:creationId xmlns:p14="http://schemas.microsoft.com/office/powerpoint/2010/main" val="42493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3054301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3226378" y="1885951"/>
            <a:ext cx="5424055" cy="3982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074762" y="4164717"/>
            <a:ext cx="1475773" cy="428542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303836" y="2298298"/>
            <a:ext cx="2805644" cy="345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Knitr will set up a standard starting document prepopulated with some items.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Title information.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Initial setup.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Explanation</a:t>
            </a:r>
            <a:endParaRPr sz="2100" b="1">
              <a:solidFill>
                <a:schemeClr val="dk1"/>
              </a:solidFill>
            </a:endParaRPr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178935" y="3435511"/>
            <a:ext cx="1242272" cy="60767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178935" y="5180395"/>
            <a:ext cx="1305489" cy="954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99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Each code chunk runs a separate batch job in SAS. There is no hand-off of WORK. data sets between SAS code chunks. (‘work’ is a temp folder for SAS)</a:t>
            </a:r>
            <a:endParaRPr sz="2100" b="1">
              <a:solidFill>
                <a:schemeClr val="dk1"/>
              </a:solidFill>
            </a:endParaRPr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SAS HTML output plays well with knitr’s HTML markdown.  For other types of output, other packages are needed.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Slashes/back-slashes in path names need to be managed.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Let R know that it’s using sas (the ‘SAS’ or ‘SASHTML’ engine).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Tell R where the SAS.exe file is.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 any SAS options.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These can by done either by chunk, or overall (for now, overall).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There are at least 20 ‘engines’ available for knitr, meaning 20 languages.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For SAS, there is the ‘sas’ and ‘sashtml’ engines. 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For this presentation, the ‘sashtml’ engine will be used.  SAS will give output in HTML.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l="15442" t="3038" r="32788" b="4024"/>
          <a:stretch/>
        </p:blipFill>
        <p:spPr>
          <a:xfrm>
            <a:off x="4021464" y="1138180"/>
            <a:ext cx="4733844" cy="47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RUNNING SAS</a:t>
            </a:r>
            <a:endParaRPr b="1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Once the set up has been done  SAS commands can be done in one chunk, with r commands in another.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 flipH="1">
            <a:off x="2591815" y="2125266"/>
            <a:ext cx="1361918" cy="106734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7"/>
          <p:cNvCxnSpPr/>
          <p:nvPr/>
        </p:nvCxnSpPr>
        <p:spPr>
          <a:xfrm rot="10800000" flipH="1">
            <a:off x="2505702" y="3016995"/>
            <a:ext cx="1953286" cy="116269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l="16023" t="10908" r="20823" b="9394"/>
          <a:stretch/>
        </p:blipFill>
        <p:spPr>
          <a:xfrm>
            <a:off x="3369252" y="1901535"/>
            <a:ext cx="5774749" cy="409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8"/>
          <p:cNvCxnSpPr/>
          <p:nvPr/>
        </p:nvCxnSpPr>
        <p:spPr>
          <a:xfrm>
            <a:off x="2943225" y="3616037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t="38636" r="37273" b="10606"/>
          <a:stretch/>
        </p:blipFill>
        <p:spPr>
          <a:xfrm>
            <a:off x="3164033" y="2203723"/>
            <a:ext cx="5735782" cy="2610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2462646" y="3904385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998695"/>
            <a:ext cx="8229600" cy="67042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76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2865533"/>
            <a:ext cx="8229600" cy="48023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CALLING R FROM SAS USING SAS/IML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E4C0D-0CF1-4997-9987-951B40FE87A9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381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BC2-55D6-41C8-9BCF-E43C5D0C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081E-00F9-4AD9-9B1C-16BCD018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Appendix A: SAS Documentation</a:t>
            </a:r>
          </a:p>
          <a:p>
            <a:r>
              <a:rPr lang="en-US" sz="2800" b="1" dirty="0"/>
              <a:t>Appendix B: R Documentation</a:t>
            </a:r>
          </a:p>
          <a:p>
            <a:r>
              <a:rPr lang="en-US" sz="2800" b="1" dirty="0"/>
              <a:t>Appendix C: How to get a copy</a:t>
            </a:r>
          </a:p>
        </p:txBody>
      </p:sp>
    </p:spTree>
    <p:extLst>
      <p:ext uri="{BB962C8B-B14F-4D97-AF65-F5344CB8AC3E}">
        <p14:creationId xmlns:p14="http://schemas.microsoft.com/office/powerpoint/2010/main" val="97607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A: SAS Documentation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</a:t>
            </a:r>
            <a:r>
              <a:rPr lang="en-US" sz="2400" b="1" dirty="0" err="1">
                <a:solidFill>
                  <a:schemeClr val="dk1"/>
                </a:solidFill>
              </a:rPr>
              <a:t>Guide‘Submit</a:t>
            </a:r>
            <a:r>
              <a:rPr lang="en-US" sz="2400" b="1" dirty="0">
                <a:solidFill>
                  <a:schemeClr val="dk1"/>
                </a:solidFill>
              </a:rPr>
              <a:t> R Statements’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 sz="2400" dirty="0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 sz="24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7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694938" y="2503582"/>
            <a:ext cx="7534662" cy="36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EXPORTDATASETTOR Call’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 sz="2400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B: R Documentation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539164" y="2575931"/>
            <a:ext cx="7746191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‘SAS Using R Markdown (Windows)’ </a:t>
            </a:r>
            <a:r>
              <a:rPr lang="en-US" sz="18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The raw markdown version of the above page:  </a:t>
            </a:r>
            <a:r>
              <a:rPr lang="en-US" sz="1800" b="1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‘Tables and Graphs - Using the </a:t>
            </a:r>
            <a:r>
              <a:rPr lang="en-US" sz="1800" b="1" dirty="0" err="1">
                <a:solidFill>
                  <a:schemeClr val="dk1"/>
                </a:solidFill>
              </a:rPr>
              <a:t>sashtml</a:t>
            </a:r>
            <a:r>
              <a:rPr lang="en-US" sz="1800" b="1" dirty="0">
                <a:solidFill>
                  <a:schemeClr val="dk1"/>
                </a:solidFill>
              </a:rPr>
              <a:t> Engine’ </a:t>
            </a:r>
            <a:r>
              <a:rPr lang="en-US" sz="1800" b="1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Dynamic Documents with R and </a:t>
            </a:r>
            <a:r>
              <a:rPr lang="en-US" sz="1800" b="1" dirty="0" err="1">
                <a:solidFill>
                  <a:schemeClr val="dk1"/>
                </a:solidFill>
              </a:rPr>
              <a:t>Knitr</a:t>
            </a:r>
            <a:r>
              <a:rPr lang="en-US" sz="1800" b="1" dirty="0">
                <a:solidFill>
                  <a:schemeClr val="dk1"/>
                </a:solidFill>
              </a:rPr>
              <a:t> (by </a:t>
            </a:r>
            <a:r>
              <a:rPr lang="en-US" sz="1800" b="1" dirty="0" err="1">
                <a:solidFill>
                  <a:schemeClr val="dk1"/>
                </a:solidFill>
              </a:rPr>
              <a:t>Yihui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Xie</a:t>
            </a:r>
            <a:r>
              <a:rPr lang="en-US" sz="1800" b="1" dirty="0">
                <a:solidFill>
                  <a:schemeClr val="dk1"/>
                </a:solidFill>
              </a:rPr>
              <a:t>) </a:t>
            </a:r>
            <a:r>
              <a:rPr lang="en-US" sz="1800" b="1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1800" b="1" dirty="0">
              <a:solidFill>
                <a:schemeClr val="dk1"/>
              </a:solidFill>
            </a:endParaRPr>
          </a:p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Appendix C: How to get a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6EAE-3F5E-4D48-90B8-FC04694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1153"/>
            <a:ext cx="8229600" cy="3625010"/>
          </a:xfrm>
        </p:spPr>
        <p:txBody>
          <a:bodyPr/>
          <a:lstStyle/>
          <a:p>
            <a:r>
              <a:rPr lang="en-US" dirty="0"/>
              <a:t>This presentation is stored on GitHub: </a:t>
            </a:r>
            <a:r>
              <a:rPr lang="en-US" dirty="0">
                <a:hlinkClick r:id="rId2"/>
              </a:rPr>
              <a:t>https://github.com/BarryDeCicco/SASandRandSAS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currently private but should be set to public very soon.</a:t>
            </a:r>
          </a:p>
        </p:txBody>
      </p:sp>
    </p:spTree>
    <p:extLst>
      <p:ext uri="{BB962C8B-B14F-4D97-AF65-F5344CB8AC3E}">
        <p14:creationId xmlns:p14="http://schemas.microsoft.com/office/powerpoint/2010/main" val="32485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371600" y="989305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546410" y="2386361"/>
            <a:ext cx="7902839" cy="317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can use SAS for what you already know well, and use R only as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might find that you don’t have the  capacities in SAS which you desire.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has vast and rapidly growing capacities – over 10,000 packages.</a:t>
            </a:r>
            <a:endParaRPr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9C7FC-DB83-4E3C-AAF6-AF2F6CC3D05D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0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050232" y="99496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646834" y="2275609"/>
            <a:ext cx="7901567" cy="3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1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will need to </a:t>
            </a:r>
            <a:r>
              <a:rPr lang="en-US" sz="2100" b="1" u="sng" dirty="0">
                <a:solidFill>
                  <a:schemeClr val="dk1"/>
                </a:solidFill>
              </a:rPr>
              <a:t>set up  SAS</a:t>
            </a:r>
            <a:r>
              <a:rPr lang="en-US" sz="2100" b="1" dirty="0">
                <a:solidFill>
                  <a:schemeClr val="dk1"/>
                </a:solidFill>
              </a:rPr>
              <a:t> to use R.</a:t>
            </a:r>
            <a:endParaRPr sz="21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Make a copy, and then edit the original, adding these lines: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-RLANG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-config "C:\Program Files\</a:t>
            </a:r>
            <a:r>
              <a:rPr lang="en-US" sz="1800" b="1" dirty="0" err="1">
                <a:solidFill>
                  <a:schemeClr val="dk1"/>
                </a:solidFill>
              </a:rPr>
              <a:t>SASHome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SASFoundation</a:t>
            </a:r>
            <a:r>
              <a:rPr lang="en-US" sz="1800" b="1" dirty="0">
                <a:solidFill>
                  <a:schemeClr val="dk1"/>
                </a:solidFill>
              </a:rPr>
              <a:t>\9.4\</a:t>
            </a:r>
            <a:r>
              <a:rPr lang="en-US" sz="1800" b="1" dirty="0" err="1">
                <a:solidFill>
                  <a:schemeClr val="dk1"/>
                </a:solidFill>
              </a:rPr>
              <a:t>nls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en</a:t>
            </a:r>
            <a:r>
              <a:rPr lang="en-US" sz="1800" b="1" dirty="0">
                <a:solidFill>
                  <a:schemeClr val="dk1"/>
                </a:solidFill>
              </a:rPr>
              <a:t>\sasv9.cfg“[replace with folder name for where this file is on your computer]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-SET R_HOME "</a:t>
            </a:r>
            <a:r>
              <a:rPr lang="pt-BR" sz="1800" b="1" dirty="0">
                <a:solidFill>
                  <a:schemeClr val="dk1"/>
                </a:solidFill>
              </a:rPr>
              <a:t>C:\Program Files\R\R-4.0.5 </a:t>
            </a:r>
            <a:r>
              <a:rPr lang="en-US" sz="1800" b="1" dirty="0">
                <a:solidFill>
                  <a:schemeClr val="dk1"/>
                </a:solidFill>
              </a:rPr>
              <a:t>“  [replace with folder name for where R lives on your computer]</a:t>
            </a:r>
            <a:endParaRPr dirty="0"/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A NOTE ON MS OneDrive</a:t>
            </a:r>
            <a:endParaRPr b="1"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 have found that OneDrive causes all sorts of problems with many applications.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example, I run python from my C:\drive, not from OneDrive.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If you can’t get things to work, and you’ve reviewed them, trying moving things like R files to the C\: drive, and working from there.</a:t>
            </a: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7984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Words>2263</Words>
  <Application>Microsoft Office PowerPoint</Application>
  <PresentationFormat>On-screen Show (4:3)</PresentationFormat>
  <Paragraphs>245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Gotham Book</vt:lpstr>
      <vt:lpstr>Century Gothic</vt:lpstr>
      <vt:lpstr>Calibri</vt:lpstr>
      <vt:lpstr>Courier New</vt:lpstr>
      <vt:lpstr>Arial</vt:lpstr>
      <vt:lpstr>Wingdings</vt:lpstr>
      <vt:lpstr>Gotham-Bold</vt:lpstr>
      <vt:lpstr>MSU Wordmark design</vt:lpstr>
      <vt:lpstr>CSTAT Workshop  SAS AND R AND SAS </vt:lpstr>
      <vt:lpstr>What is CSTAT? </vt:lpstr>
      <vt:lpstr>What this Presentation will Cover</vt:lpstr>
      <vt:lpstr>CALLING R FROM SAS USING SAS/IML</vt:lpstr>
      <vt:lpstr>WHY USE R IF YOU HAVE SAS?</vt:lpstr>
      <vt:lpstr>What this Presentation will Cover</vt:lpstr>
      <vt:lpstr>BASICS OF R</vt:lpstr>
      <vt:lpstr>SETTING UP SAS TO USE R</vt:lpstr>
      <vt:lpstr>A NOTE ON MS OneDrive</vt:lpstr>
      <vt:lpstr>HOW TO SUBMIT R CODE IN SAS</vt:lpstr>
      <vt:lpstr>STARTING LINES for SAS</vt:lpstr>
      <vt:lpstr>ENDING LINES for SAS</vt:lpstr>
      <vt:lpstr>R LANGUAGE COMMANDS</vt:lpstr>
      <vt:lpstr>GOING THROUGH THE LOG - PRELIMINARIES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GOING THROUGH THE LOG – WRAPPING UP</vt:lpstr>
      <vt:lpstr>RESULTS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Appendices</vt:lpstr>
      <vt:lpstr>Appendix A: SAS Documentation</vt:lpstr>
      <vt:lpstr>Appendix A (con):</vt:lpstr>
      <vt:lpstr>Appendix A (con):</vt:lpstr>
      <vt:lpstr>Appendix B: R Documentation</vt:lpstr>
      <vt:lpstr>Appendix C: How to get a copy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pjennings</dc:creator>
  <cp:lastModifiedBy>DeCicco, Barry</cp:lastModifiedBy>
  <cp:revision>352</cp:revision>
  <cp:lastPrinted>2010-09-08T13:46:11Z</cp:lastPrinted>
  <dcterms:created xsi:type="dcterms:W3CDTF">2010-09-21T16:06:10Z</dcterms:created>
  <dcterms:modified xsi:type="dcterms:W3CDTF">2021-08-25T17:13:24Z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-859468723</vt:i4>
  </property>
  <property fmtid="{D5CDD505-2E9C-101B-9397-08002B2CF9AE}" pid="3" name="_NewReviewCycle">
    <vt:lpwstr/>
  </property>
  <property fmtid="{D5CDD505-2E9C-101B-9397-08002B2CF9AE}" pid="4" name="_EmailSubject">
    <vt:lpwstr>CON-CSTAT_Collaboration_2012-10-16.pptx</vt:lpwstr>
  </property>
  <property fmtid="{D5CDD505-2E9C-101B-9397-08002B2CF9AE}" pid="5" name="_AuthorEmail">
    <vt:lpwstr>pierces1@msu.edu</vt:lpwstr>
  </property>
  <property fmtid="{D5CDD505-2E9C-101B-9397-08002B2CF9AE}" pid="6" name="_AuthorEmailDisplayName">
    <vt:lpwstr>Steven J. Pierce</vt:lpwstr>
  </property>
</Properties>
</file>