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72" r:id="rId9"/>
    <p:sldId id="268" r:id="rId10"/>
    <p:sldId id="270" r:id="rId11"/>
    <p:sldId id="267" r:id="rId12"/>
    <p:sldId id="269" r:id="rId13"/>
    <p:sldId id="260" r:id="rId14"/>
    <p:sldId id="261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4333" autoAdjust="0"/>
    <p:restoredTop sz="86247" autoAdjust="0"/>
  </p:normalViewPr>
  <p:slideViewPr>
    <p:cSldViewPr>
      <p:cViewPr varScale="1">
        <p:scale>
          <a:sx n="90" d="100"/>
          <a:sy n="90" d="100"/>
        </p:scale>
        <p:origin x="-120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7D426-32D9-48D5-812A-CA522AC7B788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C4D1D-38AC-4ACB-B85C-AD408D96D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22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Known issues with the data.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4D1D-38AC-4ACB-B85C-AD408D96DDD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2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Number of #ATO tweets is not</a:t>
            </a:r>
            <a:r>
              <a:rPr lang="en-AU" baseline="0" dirty="0" smtClean="0"/>
              <a:t> large as hashtags go.  </a:t>
            </a:r>
          </a:p>
          <a:p>
            <a:r>
              <a:rPr lang="en-AU" baseline="0" dirty="0" smtClean="0"/>
              <a:t>Need to insert plot – histogram over time.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4D1D-38AC-4ACB-B85C-AD408D96DDD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68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List</a:t>
            </a:r>
            <a:r>
              <a:rPr lang="en-AU" baseline="0" dirty="0" smtClean="0"/>
              <a:t> of most common hashtags</a:t>
            </a:r>
          </a:p>
          <a:p>
            <a:r>
              <a:rPr lang="en-AU" baseline="0" dirty="0" err="1" smtClean="0"/>
              <a:t>Wordcloud</a:t>
            </a:r>
            <a:r>
              <a:rPr lang="en-AU" baseline="0" dirty="0" smtClean="0"/>
              <a:t> of most common hashtags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4D1D-38AC-4ACB-B85C-AD408D96DDD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08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There are a lot of different</a:t>
            </a:r>
            <a:r>
              <a:rPr lang="en-AU" baseline="0" dirty="0" smtClean="0"/>
              <a:t> options for sentiment analysis.  I did not attempt to review alternatives, but took the first one I came across.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4D1D-38AC-4ACB-B85C-AD408D96DDD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12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Plot</a:t>
            </a:r>
            <a:r>
              <a:rPr lang="en-AU" baseline="0" dirty="0" smtClean="0"/>
              <a:t> of ATO Sentiment over time</a:t>
            </a:r>
          </a:p>
          <a:p>
            <a:r>
              <a:rPr lang="en-AU" baseline="0" dirty="0" smtClean="0"/>
              <a:t>Table of ATO average sentiment, average sentiment by hashtag.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4D1D-38AC-4ACB-B85C-AD408D96DDD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2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itlab.radlab.local/MAD/sentiment-analysis-rese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Sentiment Analysis Research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Barry Haworth</a:t>
            </a:r>
          </a:p>
          <a:p>
            <a:r>
              <a:rPr lang="en-AU" dirty="0" smtClean="0"/>
              <a:t>Ilana Lichtenstein</a:t>
            </a:r>
          </a:p>
          <a:p>
            <a:r>
              <a:rPr lang="en-AU" dirty="0" smtClean="0"/>
              <a:t>James Zhang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55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Analysis - Hashtags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08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Sentiment</a:t>
            </a:r>
            <a:r>
              <a:rPr lang="en-AU" baseline="0" dirty="0" smtClean="0"/>
              <a:t>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Many different lists available.  Used:</a:t>
            </a:r>
          </a:p>
          <a:p>
            <a:pPr marL="457200" lvl="1" indent="0">
              <a:buNone/>
            </a:pPr>
            <a:r>
              <a:rPr lang="en-AU" smtClean="0"/>
              <a:t>library(syuzhet)</a:t>
            </a:r>
          </a:p>
          <a:p>
            <a:pPr marL="457200" lvl="1" indent="0">
              <a:buNone/>
            </a:pPr>
            <a:r>
              <a:rPr lang="en-AU" smtClean="0"/>
              <a:t>Sentiment &lt;- get_nrc_sentiment(ATO_tweets$text)</a:t>
            </a:r>
          </a:p>
          <a:p>
            <a:r>
              <a:rPr lang="en-AU" smtClean="0"/>
              <a:t>This gave counts of number of negative &amp; positive words. </a:t>
            </a:r>
          </a:p>
          <a:p>
            <a:r>
              <a:rPr lang="en-AU" smtClean="0"/>
              <a:t>Did not review other lists.</a:t>
            </a:r>
          </a:p>
        </p:txBody>
      </p:sp>
    </p:spTree>
    <p:extLst>
      <p:ext uri="{BB962C8B-B14F-4D97-AF65-F5344CB8AC3E}">
        <p14:creationId xmlns:p14="http://schemas.microsoft.com/office/powerpoint/2010/main" val="4961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Analysis – Sentiment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6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comparison of open source sentiment analysis libraries (James)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5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 </a:t>
            </a:r>
            <a:r>
              <a:rPr lang="en-AU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experiment with Rasa </a:t>
            </a:r>
            <a:r>
              <a:rPr lang="en-AU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chatbot</a:t>
            </a:r>
            <a:r>
              <a:rPr lang="en-AU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tool for “intent” prediction using </a:t>
            </a:r>
            <a:r>
              <a:rPr lang="en-AU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Khoros</a:t>
            </a:r>
            <a:r>
              <a:rPr lang="en-AU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data (Ilana present his work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0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Conclusions and Findings (Ilana)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17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Git Repository: </a:t>
            </a:r>
            <a:r>
              <a:rPr lang="en-AU" dirty="0" smtClean="0">
                <a:hlinkClick r:id="rId2"/>
              </a:rPr>
              <a:t>http://gitlab.radlab.local/MAD/sentiment-analysis-research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24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 to Sentiment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Two</a:t>
            </a:r>
            <a:r>
              <a:rPr lang="en-AU" baseline="0" dirty="0" smtClean="0"/>
              <a:t> Data 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Twitter</a:t>
            </a:r>
          </a:p>
          <a:p>
            <a:r>
              <a:rPr lang="en-AU" dirty="0" err="1" smtClean="0"/>
              <a:t>Khoros</a:t>
            </a:r>
            <a:r>
              <a:rPr lang="en-AU" dirty="0" smtClean="0"/>
              <a:t> Social Media Data </a:t>
            </a:r>
          </a:p>
          <a:p>
            <a:pPr marL="457200" lvl="1" indent="0">
              <a:buNone/>
            </a:pPr>
            <a:r>
              <a:rPr lang="en-AU" dirty="0" smtClean="0"/>
              <a:t>(ATO Social Media Unit)</a:t>
            </a:r>
          </a:p>
        </p:txBody>
      </p:sp>
    </p:spTree>
    <p:extLst>
      <p:ext uri="{BB962C8B-B14F-4D97-AF65-F5344CB8AC3E}">
        <p14:creationId xmlns:p14="http://schemas.microsoft.com/office/powerpoint/2010/main" val="24486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Sentiment Analysis Work in Twitter (Barry)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Source of data</a:t>
            </a:r>
          </a:p>
          <a:p>
            <a:r>
              <a:rPr lang="en-AU" dirty="0" smtClean="0"/>
              <a:t>The Twitter API</a:t>
            </a:r>
          </a:p>
          <a:p>
            <a:r>
              <a:rPr lang="en-AU" dirty="0" smtClean="0"/>
              <a:t>Downloading Tweets</a:t>
            </a:r>
          </a:p>
          <a:p>
            <a:r>
              <a:rPr lang="en-AU" dirty="0" smtClean="0"/>
              <a:t>Analysing Tweets</a:t>
            </a:r>
          </a:p>
          <a:p>
            <a:pPr lvl="1"/>
            <a:r>
              <a:rPr lang="en-AU" dirty="0" smtClean="0"/>
              <a:t>Hashtags</a:t>
            </a:r>
          </a:p>
          <a:p>
            <a:pPr lvl="1"/>
            <a:r>
              <a:rPr lang="en-AU" dirty="0" smtClean="0"/>
              <a:t>Sentiment</a:t>
            </a:r>
          </a:p>
          <a:p>
            <a:r>
              <a:rPr lang="en-AU" dirty="0" smtClean="0"/>
              <a:t>Some limitations</a:t>
            </a:r>
          </a:p>
        </p:txBody>
      </p:sp>
    </p:spTree>
    <p:extLst>
      <p:ext uri="{BB962C8B-B14F-4D97-AF65-F5344CB8AC3E}">
        <p14:creationId xmlns:p14="http://schemas.microsoft.com/office/powerpoint/2010/main" val="37659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Twitter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</a:t>
            </a:r>
            <a:r>
              <a:rPr lang="en-AU" dirty="0"/>
              <a:t>microblogging and social networking service on which users post and interact with messages known as "tweets</a:t>
            </a:r>
            <a:r>
              <a:rPr lang="en-AU" dirty="0" smtClean="0"/>
              <a:t>".</a:t>
            </a:r>
          </a:p>
          <a:p>
            <a:r>
              <a:rPr lang="en-AU" dirty="0" smtClean="0"/>
              <a:t>Short messages of 280 characters (originally 140) which can be labelled with #hashtags.</a:t>
            </a:r>
          </a:p>
        </p:txBody>
      </p:sp>
    </p:spTree>
    <p:extLst>
      <p:ext uri="{BB962C8B-B14F-4D97-AF65-F5344CB8AC3E}">
        <p14:creationId xmlns:p14="http://schemas.microsoft.com/office/powerpoint/2010/main" val="8317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Twitter API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Twitter have an Application Programming Interface (API)</a:t>
            </a:r>
          </a:p>
          <a:p>
            <a:r>
              <a:rPr lang="en-AU" dirty="0" smtClean="0"/>
              <a:t>Allows commands to read, post tweets.</a:t>
            </a:r>
          </a:p>
          <a:p>
            <a:r>
              <a:rPr lang="en-AU" dirty="0" smtClean="0"/>
              <a:t>Apply online</a:t>
            </a:r>
          </a:p>
        </p:txBody>
      </p:sp>
    </p:spTree>
    <p:extLst>
      <p:ext uri="{BB962C8B-B14F-4D97-AF65-F5344CB8AC3E}">
        <p14:creationId xmlns:p14="http://schemas.microsoft.com/office/powerpoint/2010/main" val="25947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Downloading</a:t>
            </a:r>
            <a:r>
              <a:rPr lang="en-AU" baseline="0" dirty="0" smtClean="0"/>
              <a:t> Tweets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Used Twitter API to download tweets with hashtag #ATO.</a:t>
            </a:r>
          </a:p>
          <a:p>
            <a:r>
              <a:rPr lang="en-AU" dirty="0" smtClean="0"/>
              <a:t>Ran from home computer, downloading tweets daily.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13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Issues with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Tweets can be up to 280 characters. API only returns 140.</a:t>
            </a:r>
          </a:p>
          <a:p>
            <a:r>
              <a:rPr lang="en-AU" dirty="0" smtClean="0"/>
              <a:t>#ATO is applied to the </a:t>
            </a:r>
            <a:r>
              <a:rPr lang="en-AU" b="1" dirty="0" smtClean="0"/>
              <a:t>Australian Taxation Office</a:t>
            </a:r>
            <a:r>
              <a:rPr lang="en-AU" dirty="0" smtClean="0"/>
              <a:t>, </a:t>
            </a:r>
            <a:r>
              <a:rPr lang="en-AU" dirty="0"/>
              <a:t>but also </a:t>
            </a:r>
            <a:r>
              <a:rPr lang="en-AU" b="1" dirty="0"/>
              <a:t>Ankara </a:t>
            </a:r>
            <a:r>
              <a:rPr lang="en-AU" b="1" dirty="0" err="1"/>
              <a:t>Ticaret</a:t>
            </a:r>
            <a:r>
              <a:rPr lang="en-AU" b="1" dirty="0"/>
              <a:t> </a:t>
            </a:r>
            <a:r>
              <a:rPr lang="en-AU" b="1" dirty="0" err="1"/>
              <a:t>Odasi</a:t>
            </a:r>
            <a:r>
              <a:rPr lang="en-AU" b="1" dirty="0"/>
              <a:t> </a:t>
            </a:r>
            <a:r>
              <a:rPr lang="en-AU" dirty="0" smtClean="0"/>
              <a:t>(Chamber </a:t>
            </a:r>
            <a:r>
              <a:rPr lang="en-AU" dirty="0"/>
              <a:t>of Commerce located in Ankara, Turkey</a:t>
            </a:r>
            <a:r>
              <a:rPr lang="en-AU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0833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Analysis</a:t>
            </a:r>
            <a:r>
              <a:rPr lang="en-AU" baseline="0" dirty="0" smtClean="0"/>
              <a:t> – Number of tweets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Total number of ATO tweets</a:t>
            </a:r>
          </a:p>
          <a:p>
            <a:r>
              <a:rPr lang="en-AU" smtClean="0"/>
              <a:t>Plot of number of tweets per day</a:t>
            </a:r>
          </a:p>
        </p:txBody>
      </p:sp>
    </p:spTree>
    <p:extLst>
      <p:ext uri="{BB962C8B-B14F-4D97-AF65-F5344CB8AC3E}">
        <p14:creationId xmlns:p14="http://schemas.microsoft.com/office/powerpoint/2010/main" val="6996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357</Words>
  <Application>Microsoft Office PowerPoint</Application>
  <PresentationFormat>On-screen Show (4:3)</PresentationFormat>
  <Paragraphs>59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Sentiment Analysis Research</vt:lpstr>
      <vt:lpstr>Intro to Sentiment Analysis</vt:lpstr>
      <vt:lpstr>Two Data Sources</vt:lpstr>
      <vt:lpstr>Sentiment Analysis Work in Twitter (Barry)</vt:lpstr>
      <vt:lpstr>Twitter</vt:lpstr>
      <vt:lpstr>The Twitter API</vt:lpstr>
      <vt:lpstr>Downloading Tweets</vt:lpstr>
      <vt:lpstr>Issues with data</vt:lpstr>
      <vt:lpstr>Analysis – Number of tweets</vt:lpstr>
      <vt:lpstr>Analysis - Hashtags</vt:lpstr>
      <vt:lpstr>Sentiment Analysis</vt:lpstr>
      <vt:lpstr>Analysis – Sentiment</vt:lpstr>
      <vt:lpstr>A comparison of open source sentiment analysis libraries (James)</vt:lpstr>
      <vt:lpstr>An experiment with Rasa chatbot tool for “intent” prediction using Khoros data (Ilana present his work )</vt:lpstr>
      <vt:lpstr>Conclusions and Findings (Ilana)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Barry Haworth</dc:creator>
  <cp:lastModifiedBy>Barry Haworth</cp:lastModifiedBy>
  <cp:revision>10</cp:revision>
  <dcterms:created xsi:type="dcterms:W3CDTF">2006-08-16T00:00:00Z</dcterms:created>
  <dcterms:modified xsi:type="dcterms:W3CDTF">2019-09-23T06:15:00Z</dcterms:modified>
</cp:coreProperties>
</file>