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theme/themeOverride6.xml" ContentType="application/vnd.openxmlformats-officedocument.themeOverride+xml"/>
  <Override PartName="/ppt/notesSlides/notesSlide6.xml" ContentType="application/vnd.openxmlformats-officedocument.presentationml.notesSlide+xml"/>
  <Override PartName="/ppt/theme/themeOverride7.xml" ContentType="application/vnd.openxmlformats-officedocument.themeOverride+xml"/>
  <Override PartName="/ppt/notesSlides/notesSlide7.xml" ContentType="application/vnd.openxmlformats-officedocument.presentationml.notesSlide+xml"/>
  <Override PartName="/ppt/theme/themeOverride8.xml" ContentType="application/vnd.openxmlformats-officedocument.themeOverride+xml"/>
  <Override PartName="/ppt/notesSlides/notesSlide8.xml" ContentType="application/vnd.openxmlformats-officedocument.presentationml.notesSlide+xml"/>
  <Override PartName="/ppt/theme/themeOverride9.xml" ContentType="application/vnd.openxmlformats-officedocument.themeOverride+xml"/>
  <Override PartName="/ppt/notesSlides/notesSlide9.xml" ContentType="application/vnd.openxmlformats-officedocument.presentationml.notesSlide+xml"/>
  <Override PartName="/ppt/theme/themeOverride10.xml" ContentType="application/vnd.openxmlformats-officedocument.themeOverride+xml"/>
  <Override PartName="/ppt/notesSlides/notesSlide10.xml" ContentType="application/vnd.openxmlformats-officedocument.presentationml.notesSlide+xml"/>
  <Override PartName="/ppt/theme/themeOverride11.xml" ContentType="application/vnd.openxmlformats-officedocument.themeOverride+xml"/>
  <Override PartName="/ppt/notesSlides/notesSlide11.xml" ContentType="application/vnd.openxmlformats-officedocument.presentationml.notesSlide+xml"/>
  <Override PartName="/ppt/theme/themeOverride12.xml" ContentType="application/vnd.openxmlformats-officedocument.themeOverride+xml"/>
  <Override PartName="/ppt/notesSlides/notesSlide12.xml" ContentType="application/vnd.openxmlformats-officedocument.presentationml.notesSlide+xml"/>
  <Override PartName="/ppt/theme/themeOverride13.xml" ContentType="application/vnd.openxmlformats-officedocument.themeOverride+xml"/>
  <Override PartName="/ppt/notesSlides/notesSlide13.xml" ContentType="application/vnd.openxmlformats-officedocument.presentationml.notesSlide+xml"/>
  <Override PartName="/ppt/theme/themeOverride14.xml" ContentType="application/vnd.openxmlformats-officedocument.themeOverride+xml"/>
  <Override PartName="/ppt/notesSlides/notesSlide14.xml" ContentType="application/vnd.openxmlformats-officedocument.presentationml.notesSlide+xml"/>
  <Override PartName="/ppt/theme/themeOverride15.xml" ContentType="application/vnd.openxmlformats-officedocument.themeOverride+xml"/>
  <Override PartName="/ppt/notesSlides/notesSlide15.xml" ContentType="application/vnd.openxmlformats-officedocument.presentationml.notesSlide+xml"/>
  <Override PartName="/ppt/theme/themeOverride16.xml" ContentType="application/vnd.openxmlformats-officedocument.themeOverride+xml"/>
  <Override PartName="/ppt/notesSlides/notesSlide16.xml" ContentType="application/vnd.openxmlformats-officedocument.presentationml.notesSlide+xml"/>
  <Override PartName="/ppt/theme/themeOverride17.xml" ContentType="application/vnd.openxmlformats-officedocument.themeOverride+xml"/>
  <Override PartName="/ppt/tags/tag2.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427" r:id="rId2"/>
    <p:sldId id="407" r:id="rId3"/>
    <p:sldId id="395" r:id="rId4"/>
    <p:sldId id="465" r:id="rId5"/>
    <p:sldId id="466" r:id="rId6"/>
    <p:sldId id="448" r:id="rId7"/>
    <p:sldId id="467" r:id="rId8"/>
    <p:sldId id="453" r:id="rId9"/>
    <p:sldId id="454" r:id="rId10"/>
    <p:sldId id="396" r:id="rId11"/>
    <p:sldId id="468" r:id="rId12"/>
    <p:sldId id="469" r:id="rId13"/>
    <p:sldId id="470" r:id="rId14"/>
    <p:sldId id="451" r:id="rId15"/>
    <p:sldId id="446" r:id="rId16"/>
    <p:sldId id="455" r:id="rId17"/>
    <p:sldId id="341" r:id="rId18"/>
  </p:sldIdLst>
  <p:sldSz cx="9144000" cy="5143500" type="screen16x9"/>
  <p:notesSz cx="6858000" cy="9144000"/>
  <p:custDataLst>
    <p:tags r:id="rId20"/>
  </p:custDataLst>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305"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F84"/>
    <a:srgbClr val="08B1F2"/>
    <a:srgbClr val="272F43"/>
    <a:srgbClr val="2B2B2B"/>
    <a:srgbClr val="C00000"/>
    <a:srgbClr val="B00303"/>
    <a:srgbClr val="0E7EB5"/>
    <a:srgbClr val="ADB5BF"/>
    <a:srgbClr val="324565"/>
    <a:srgbClr val="143E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06" autoAdjust="0"/>
    <p:restoredTop sz="94660"/>
  </p:normalViewPr>
  <p:slideViewPr>
    <p:cSldViewPr>
      <p:cViewPr>
        <p:scale>
          <a:sx n="110" d="100"/>
          <a:sy n="110" d="100"/>
        </p:scale>
        <p:origin x="672" y="642"/>
      </p:cViewPr>
      <p:guideLst>
        <p:guide orient="horz" pos="305"/>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itchFamily="34" charset="-122"/>
              </a:defRPr>
            </a:lvl1pPr>
          </a:lstStyle>
          <a:p>
            <a:fld id="{673B58EF-4ABD-40F4-ACA4-FE81D742E6DD}" type="datetimeFigureOut">
              <a:rPr lang="zh-CN" altLang="en-US" smtClean="0"/>
              <a:pPr/>
              <a:t>2019/6/29</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itchFamily="34" charset="-122"/>
              </a:defRPr>
            </a:lvl1pPr>
          </a:lstStyle>
          <a:p>
            <a:fld id="{A11FC198-2D83-4DFC-8CDD-7D23AF44D411}" type="slidenum">
              <a:rPr lang="zh-CN" altLang="en-US" smtClean="0"/>
              <a:pPr/>
              <a:t>‹#›</a:t>
            </a:fld>
            <a:endParaRPr lang="zh-CN" altLang="en-US" dirty="0"/>
          </a:p>
        </p:txBody>
      </p:sp>
    </p:spTree>
    <p:extLst>
      <p:ext uri="{BB962C8B-B14F-4D97-AF65-F5344CB8AC3E}">
        <p14:creationId xmlns:p14="http://schemas.microsoft.com/office/powerpoint/2010/main" val="2294111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itchFamily="34" charset="-122"/>
        <a:cs typeface="+mn-cs"/>
      </a:defRPr>
    </a:lvl1pPr>
    <a:lvl2pPr marL="457200" algn="l" defTabSz="914400" rtl="0" eaLnBrk="1" latinLnBrk="0" hangingPunct="1">
      <a:defRPr sz="1200" kern="1200">
        <a:solidFill>
          <a:schemeClr val="tx1"/>
        </a:solidFill>
        <a:latin typeface="+mn-lt"/>
        <a:ea typeface="微软雅黑" pitchFamily="34" charset="-122"/>
        <a:cs typeface="+mn-cs"/>
      </a:defRPr>
    </a:lvl2pPr>
    <a:lvl3pPr marL="914400" algn="l" defTabSz="914400" rtl="0" eaLnBrk="1" latinLnBrk="0" hangingPunct="1">
      <a:defRPr sz="1200" kern="1200">
        <a:solidFill>
          <a:schemeClr val="tx1"/>
        </a:solidFill>
        <a:latin typeface="+mn-lt"/>
        <a:ea typeface="微软雅黑" pitchFamily="34" charset="-122"/>
        <a:cs typeface="+mn-cs"/>
      </a:defRPr>
    </a:lvl3pPr>
    <a:lvl4pPr marL="1371600" algn="l" defTabSz="914400" rtl="0" eaLnBrk="1" latinLnBrk="0" hangingPunct="1">
      <a:defRPr sz="1200" kern="1200">
        <a:solidFill>
          <a:schemeClr val="tx1"/>
        </a:solidFill>
        <a:latin typeface="+mn-lt"/>
        <a:ea typeface="微软雅黑" pitchFamily="34" charset="-122"/>
        <a:cs typeface="+mn-cs"/>
      </a:defRPr>
    </a:lvl4pPr>
    <a:lvl5pPr marL="1828800" algn="l" defTabSz="914400" rtl="0" eaLnBrk="1" latinLnBrk="0" hangingPunct="1">
      <a:defRPr sz="1200" kern="1200">
        <a:solidFill>
          <a:schemeClr val="tx1"/>
        </a:solidFill>
        <a:latin typeface="+mn-lt"/>
        <a:ea typeface="微软雅黑"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extLst>
      <p:ext uri="{BB962C8B-B14F-4D97-AF65-F5344CB8AC3E}">
        <p14:creationId xmlns:p14="http://schemas.microsoft.com/office/powerpoint/2010/main" val="1377516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10</a:t>
            </a:fld>
            <a:endParaRPr lang="zh-CN" altLang="en-US" dirty="0"/>
          </a:p>
        </p:txBody>
      </p:sp>
    </p:spTree>
    <p:extLst>
      <p:ext uri="{BB962C8B-B14F-4D97-AF65-F5344CB8AC3E}">
        <p14:creationId xmlns:p14="http://schemas.microsoft.com/office/powerpoint/2010/main" val="1259208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11</a:t>
            </a:fld>
            <a:endParaRPr lang="zh-CN" altLang="en-US" dirty="0"/>
          </a:p>
        </p:txBody>
      </p:sp>
    </p:spTree>
    <p:extLst>
      <p:ext uri="{BB962C8B-B14F-4D97-AF65-F5344CB8AC3E}">
        <p14:creationId xmlns:p14="http://schemas.microsoft.com/office/powerpoint/2010/main" val="700644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12</a:t>
            </a:fld>
            <a:endParaRPr lang="zh-CN" altLang="en-US" dirty="0"/>
          </a:p>
        </p:txBody>
      </p:sp>
    </p:spTree>
    <p:extLst>
      <p:ext uri="{BB962C8B-B14F-4D97-AF65-F5344CB8AC3E}">
        <p14:creationId xmlns:p14="http://schemas.microsoft.com/office/powerpoint/2010/main" val="993410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13</a:t>
            </a:fld>
            <a:endParaRPr lang="zh-CN" altLang="en-US" dirty="0"/>
          </a:p>
        </p:txBody>
      </p:sp>
    </p:spTree>
    <p:extLst>
      <p:ext uri="{BB962C8B-B14F-4D97-AF65-F5344CB8AC3E}">
        <p14:creationId xmlns:p14="http://schemas.microsoft.com/office/powerpoint/2010/main" val="873865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14</a:t>
            </a:fld>
            <a:endParaRPr lang="zh-CN" altLang="en-US" dirty="0"/>
          </a:p>
        </p:txBody>
      </p:sp>
    </p:spTree>
    <p:extLst>
      <p:ext uri="{BB962C8B-B14F-4D97-AF65-F5344CB8AC3E}">
        <p14:creationId xmlns:p14="http://schemas.microsoft.com/office/powerpoint/2010/main" val="731927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a:t>
            </a:fld>
            <a:endParaRPr lang="zh-CN" altLang="en-US" dirty="0"/>
          </a:p>
        </p:txBody>
      </p:sp>
    </p:spTree>
    <p:extLst>
      <p:ext uri="{BB962C8B-B14F-4D97-AF65-F5344CB8AC3E}">
        <p14:creationId xmlns:p14="http://schemas.microsoft.com/office/powerpoint/2010/main" val="2098337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16</a:t>
            </a:fld>
            <a:endParaRPr lang="zh-CN" altLang="en-US" dirty="0"/>
          </a:p>
        </p:txBody>
      </p:sp>
    </p:spTree>
    <p:extLst>
      <p:ext uri="{BB962C8B-B14F-4D97-AF65-F5344CB8AC3E}">
        <p14:creationId xmlns:p14="http://schemas.microsoft.com/office/powerpoint/2010/main" val="3410888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t>17</a:t>
            </a:fld>
            <a:endParaRPr lang="zh-CN" altLang="en-US"/>
          </a:p>
        </p:txBody>
      </p:sp>
    </p:spTree>
    <p:extLst>
      <p:ext uri="{BB962C8B-B14F-4D97-AF65-F5344CB8AC3E}">
        <p14:creationId xmlns:p14="http://schemas.microsoft.com/office/powerpoint/2010/main" val="3384288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extLst>
      <p:ext uri="{BB962C8B-B14F-4D97-AF65-F5344CB8AC3E}">
        <p14:creationId xmlns:p14="http://schemas.microsoft.com/office/powerpoint/2010/main" val="4071310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extLst>
      <p:ext uri="{BB962C8B-B14F-4D97-AF65-F5344CB8AC3E}">
        <p14:creationId xmlns:p14="http://schemas.microsoft.com/office/powerpoint/2010/main" val="1831125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4</a:t>
            </a:fld>
            <a:endParaRPr lang="zh-CN" altLang="en-US" dirty="0"/>
          </a:p>
        </p:txBody>
      </p:sp>
    </p:spTree>
    <p:extLst>
      <p:ext uri="{BB962C8B-B14F-4D97-AF65-F5344CB8AC3E}">
        <p14:creationId xmlns:p14="http://schemas.microsoft.com/office/powerpoint/2010/main" val="565762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5</a:t>
            </a:fld>
            <a:endParaRPr lang="zh-CN" altLang="en-US" dirty="0"/>
          </a:p>
        </p:txBody>
      </p:sp>
    </p:spTree>
    <p:extLst>
      <p:ext uri="{BB962C8B-B14F-4D97-AF65-F5344CB8AC3E}">
        <p14:creationId xmlns:p14="http://schemas.microsoft.com/office/powerpoint/2010/main" val="2969009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6</a:t>
            </a:fld>
            <a:endParaRPr lang="zh-CN" altLang="en-US" dirty="0"/>
          </a:p>
        </p:txBody>
      </p:sp>
    </p:spTree>
    <p:extLst>
      <p:ext uri="{BB962C8B-B14F-4D97-AF65-F5344CB8AC3E}">
        <p14:creationId xmlns:p14="http://schemas.microsoft.com/office/powerpoint/2010/main" val="907656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7</a:t>
            </a:fld>
            <a:endParaRPr lang="zh-CN" altLang="en-US" dirty="0"/>
          </a:p>
        </p:txBody>
      </p:sp>
    </p:spTree>
    <p:extLst>
      <p:ext uri="{BB962C8B-B14F-4D97-AF65-F5344CB8AC3E}">
        <p14:creationId xmlns:p14="http://schemas.microsoft.com/office/powerpoint/2010/main" val="1314775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8</a:t>
            </a:fld>
            <a:endParaRPr lang="zh-CN" altLang="en-US" dirty="0"/>
          </a:p>
        </p:txBody>
      </p:sp>
    </p:spTree>
    <p:extLst>
      <p:ext uri="{BB962C8B-B14F-4D97-AF65-F5344CB8AC3E}">
        <p14:creationId xmlns:p14="http://schemas.microsoft.com/office/powerpoint/2010/main" val="2686569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9</a:t>
            </a:fld>
            <a:endParaRPr lang="zh-CN" altLang="en-US" dirty="0"/>
          </a:p>
        </p:txBody>
      </p:sp>
    </p:spTree>
    <p:extLst>
      <p:ext uri="{BB962C8B-B14F-4D97-AF65-F5344CB8AC3E}">
        <p14:creationId xmlns:p14="http://schemas.microsoft.com/office/powerpoint/2010/main" val="36114207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021280"/>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210182"/>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0300140"/>
      </p:ext>
    </p:extLst>
  </p:cSld>
  <p:clrMapOvr>
    <a:masterClrMapping/>
  </p:clrMapOvr>
  <p:extLst mod="1">
    <p:ext uri="{DCECCB84-F9BA-43D5-87BE-67443E8EF086}">
      <p15:sldGuideLst xmlns:p15="http://schemas.microsoft.com/office/powerpoint/2012/main">
        <p15:guide id="1" orient="horz" pos="1620">
          <p15:clr>
            <a:srgbClr val="FBAE40"/>
          </p15:clr>
        </p15:guide>
        <p15:guide id="2" pos="4967">
          <p15:clr>
            <a:srgbClr val="FBAE40"/>
          </p15:clr>
        </p15:guide>
        <p15:guide id="3" orient="horz" pos="2160">
          <p15:clr>
            <a:srgbClr val="FBAE40"/>
          </p15:clr>
        </p15:guide>
        <p15:guide id="4" pos="662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33521475"/>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95DF45C-3474-4E86-94E4-B4FF1828C470}"/>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6" r:id="rId2"/>
    <p:sldLayoutId id="2147483657" r:id="rId3"/>
    <p:sldLayoutId id="2147483658" r:id="rId4"/>
  </p:sldLayoutIdLst>
  <mc:AlternateContent xmlns:mc="http://schemas.openxmlformats.org/markup-compatibility/2006" xmlns:p14="http://schemas.microsoft.com/office/powerpoint/2010/main">
    <mc:Choice Requires="p14">
      <p:transition p14:dur="10" advTm="0"/>
    </mc:Choice>
    <mc:Fallback xmlns="">
      <p:transition advTm="0"/>
    </mc:Fallback>
  </mc:AlternateContent>
  <p:txStyles>
    <p:title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10.xml"/><Relationship Id="rId5" Type="http://schemas.openxmlformats.org/officeDocument/2006/relationships/image" Target="../media/image11.pn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1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13.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hemeOverride" Target="../theme/themeOverride14.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15.xml"/><Relationship Id="rId5" Type="http://schemas.openxmlformats.org/officeDocument/2006/relationships/image" Target="../media/image17.png"/><Relationship Id="rId4" Type="http://schemas.openxmlformats.org/officeDocument/2006/relationships/image" Target="../media/image16.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hemeOverride" Target="../theme/themeOverride16.xml"/><Relationship Id="rId5" Type="http://schemas.openxmlformats.org/officeDocument/2006/relationships/image" Target="../media/image19.pn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7.xml"/><Relationship Id="rId5" Type="http://schemas.openxmlformats.org/officeDocument/2006/relationships/image" Target="../media/image3.jpg"/><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9144000" cy="3075806"/>
          </a:xfrm>
          <a:prstGeom prst="rect">
            <a:avLst/>
          </a:prstGeom>
          <a:blipFill dpi="0" rotWithShape="1">
            <a:blip r:embed="rId4">
              <a:grayscl/>
              <a:extLst>
                <a:ext uri="{28A0092B-C50C-407E-A947-70E740481C1C}">
                  <a14:useLocalDpi xmlns:a14="http://schemas.microsoft.com/office/drawing/2010/main" val="0"/>
                </a:ext>
              </a:extLst>
            </a:blip>
            <a:srcRect/>
            <a:stretch>
              <a:fillRect t="-50000" b="-34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1851670"/>
            <a:ext cx="9144000" cy="1224136"/>
          </a:xfrm>
          <a:prstGeom prst="rect">
            <a:avLst/>
          </a:prstGeom>
          <a:solidFill>
            <a:srgbClr val="0B5F84">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9EDE2C17-B66C-4284-9AA9-E81D255DB080}"/>
              </a:ext>
            </a:extLst>
          </p:cNvPr>
          <p:cNvSpPr/>
          <p:nvPr/>
        </p:nvSpPr>
        <p:spPr>
          <a:xfrm>
            <a:off x="5782246" y="1779662"/>
            <a:ext cx="3254249" cy="1323439"/>
          </a:xfrm>
          <a:prstGeom prst="rect">
            <a:avLst/>
          </a:prstGeom>
        </p:spPr>
        <p:txBody>
          <a:bodyPr wrap="square">
            <a:spAutoFit/>
          </a:bodyPr>
          <a:lstStyle/>
          <a:p>
            <a:pPr fontAlgn="auto">
              <a:spcBef>
                <a:spcPts val="0"/>
              </a:spcBef>
              <a:spcAft>
                <a:spcPts val="0"/>
              </a:spcAft>
              <a:defRPr/>
            </a:pPr>
            <a:r>
              <a:rPr lang="en-US" altLang="zh-CN" sz="8000" spc="300" dirty="0" smtClean="0">
                <a:solidFill>
                  <a:schemeClr val="bg1"/>
                </a:solidFill>
                <a:latin typeface="Agency FB" panose="020B0503020202020204" pitchFamily="34" charset="0"/>
                <a:cs typeface="+mn-ea"/>
                <a:sym typeface="+mn-lt"/>
              </a:rPr>
              <a:t>2019</a:t>
            </a:r>
            <a:endParaRPr lang="zh-CN" altLang="en-US" sz="8000" spc="300" dirty="0">
              <a:solidFill>
                <a:schemeClr val="bg1"/>
              </a:solidFill>
              <a:latin typeface="Agency FB" panose="020B0503020202020204" pitchFamily="34" charset="0"/>
              <a:cs typeface="+mn-ea"/>
              <a:sym typeface="+mn-lt"/>
            </a:endParaRPr>
          </a:p>
        </p:txBody>
      </p:sp>
      <p:sp>
        <p:nvSpPr>
          <p:cNvPr id="28" name="TextBox 7">
            <a:extLst>
              <a:ext uri="{FF2B5EF4-FFF2-40B4-BE49-F238E27FC236}">
                <a16:creationId xmlns:a16="http://schemas.microsoft.com/office/drawing/2014/main" id="{89A6AEBE-36D2-41EB-B33F-B05EA3C04F99}"/>
              </a:ext>
            </a:extLst>
          </p:cNvPr>
          <p:cNvSpPr>
            <a:spLocks noChangeArrowheads="1"/>
          </p:cNvSpPr>
          <p:nvPr/>
        </p:nvSpPr>
        <p:spPr bwMode="auto">
          <a:xfrm>
            <a:off x="251520" y="3298555"/>
            <a:ext cx="8640960" cy="492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3200" b="1" dirty="0"/>
              <a:t>A Recommender System </a:t>
            </a:r>
            <a:r>
              <a:rPr lang="en-US" altLang="zh-CN" sz="3200" b="1" dirty="0" smtClean="0"/>
              <a:t>for Groceries </a:t>
            </a:r>
            <a:r>
              <a:rPr lang="en-US" altLang="zh-CN" sz="3200" b="1" dirty="0"/>
              <a:t>Contractor</a:t>
            </a:r>
            <a:endParaRPr lang="zh-CN" altLang="en-US" sz="3200" b="1" dirty="0">
              <a:solidFill>
                <a:srgbClr val="36374D"/>
              </a:solidFill>
              <a:latin typeface="微软雅黑" panose="020B0503020204020204" pitchFamily="34" charset="-122"/>
              <a:ea typeface="微软雅黑" panose="020B0503020204020204" pitchFamily="34" charset="-122"/>
              <a:cs typeface="+mn-ea"/>
              <a:sym typeface="+mn-lt"/>
            </a:endParaRPr>
          </a:p>
        </p:txBody>
      </p:sp>
      <p:sp>
        <p:nvSpPr>
          <p:cNvPr id="29" name="TextBox 7">
            <a:extLst>
              <a:ext uri="{FF2B5EF4-FFF2-40B4-BE49-F238E27FC236}">
                <a16:creationId xmlns:a16="http://schemas.microsoft.com/office/drawing/2014/main" id="{794A15FE-20E2-41E4-8585-63AD61919648}"/>
              </a:ext>
            </a:extLst>
          </p:cNvPr>
          <p:cNvSpPr>
            <a:spLocks noChangeArrowheads="1"/>
          </p:cNvSpPr>
          <p:nvPr/>
        </p:nvSpPr>
        <p:spPr bwMode="auto">
          <a:xfrm>
            <a:off x="611561" y="4020713"/>
            <a:ext cx="3816423"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600" dirty="0"/>
              <a:t>Applied Data Science Capstone</a:t>
            </a:r>
          </a:p>
          <a:p>
            <a:r>
              <a:rPr lang="it-IT" altLang="zh-CN" sz="1600" dirty="0"/>
              <a:t>IBM Data Science Professional Certificate</a:t>
            </a:r>
          </a:p>
          <a:p>
            <a:r>
              <a:rPr lang="en-US" altLang="zh-CN" sz="1600" dirty="0" smtClean="0"/>
              <a:t>June 2019</a:t>
            </a:r>
            <a:endParaRPr lang="en-US" altLang="zh-CN" sz="1600" dirty="0"/>
          </a:p>
        </p:txBody>
      </p:sp>
    </p:spTree>
    <p:extLst>
      <p:ext uri="{BB962C8B-B14F-4D97-AF65-F5344CB8AC3E}">
        <p14:creationId xmlns:p14="http://schemas.microsoft.com/office/powerpoint/2010/main" val="283118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8"/>
                                        </p:tgtEl>
                                        <p:attrNameLst>
                                          <p:attrName>style.visibility</p:attrName>
                                        </p:attrNameLst>
                                      </p:cBhvr>
                                      <p:to>
                                        <p:strVal val="visible"/>
                                      </p:to>
                                    </p:set>
                                    <p:anim by="(-#ppt_w*2)" calcmode="lin" valueType="num">
                                      <p:cBhvr rctx="PPT">
                                        <p:cTn id="19" dur="500" autoRev="1" fill="hold">
                                          <p:stCondLst>
                                            <p:cond delay="0"/>
                                          </p:stCondLst>
                                        </p:cTn>
                                        <p:tgtEl>
                                          <p:spTgt spid="28"/>
                                        </p:tgtEl>
                                        <p:attrNameLst>
                                          <p:attrName>ppt_w</p:attrName>
                                        </p:attrNameLst>
                                      </p:cBhvr>
                                    </p:anim>
                                    <p:anim by="(#ppt_w*0.50)" calcmode="lin" valueType="num">
                                      <p:cBhvr>
                                        <p:cTn id="20" dur="500" decel="50000" autoRev="1" fill="hold">
                                          <p:stCondLst>
                                            <p:cond delay="0"/>
                                          </p:stCondLst>
                                        </p:cTn>
                                        <p:tgtEl>
                                          <p:spTgt spid="28"/>
                                        </p:tgtEl>
                                        <p:attrNameLst>
                                          <p:attrName>ppt_x</p:attrName>
                                        </p:attrNameLst>
                                      </p:cBhvr>
                                    </p:anim>
                                    <p:anim from="(-#ppt_h/2)" to="(#ppt_y)" calcmode="lin" valueType="num">
                                      <p:cBhvr>
                                        <p:cTn id="21" dur="1000" fill="hold">
                                          <p:stCondLst>
                                            <p:cond delay="0"/>
                                          </p:stCondLst>
                                        </p:cTn>
                                        <p:tgtEl>
                                          <p:spTgt spid="28"/>
                                        </p:tgtEl>
                                        <p:attrNameLst>
                                          <p:attrName>ppt_y</p:attrName>
                                        </p:attrNameLst>
                                      </p:cBhvr>
                                    </p:anim>
                                    <p:animRot by="21600000">
                                      <p:cBhvr>
                                        <p:cTn id="22" dur="1000" fill="hold">
                                          <p:stCondLst>
                                            <p:cond delay="0"/>
                                          </p:stCondLst>
                                        </p:cTn>
                                        <p:tgtEl>
                                          <p:spTgt spid="28"/>
                                        </p:tgtEl>
                                        <p:attrNameLst>
                                          <p:attrName>r</p:attrName>
                                        </p:attrNameLst>
                                      </p:cBhvr>
                                    </p:animRot>
                                  </p:childTnLst>
                                </p:cTn>
                              </p:par>
                            </p:childTnLst>
                          </p:cTn>
                        </p:par>
                        <p:par>
                          <p:cTn id="23" fill="hold">
                            <p:stCondLst>
                              <p:cond delay="6400"/>
                            </p:stCondLst>
                            <p:childTnLst>
                              <p:par>
                                <p:cTn id="24" presetID="36" presetClass="emph" presetSubtype="0" fill="hold" grpId="1" nodeType="afterEffect">
                                  <p:stCondLst>
                                    <p:cond delay="0"/>
                                  </p:stCondLst>
                                  <p:iterate type="lt">
                                    <p:tmPct val="10000"/>
                                  </p:iterate>
                                  <p:childTnLst>
                                    <p:animScale>
                                      <p:cBhvr>
                                        <p:cTn id="25" dur="250" autoRev="1" fill="hold">
                                          <p:stCondLst>
                                            <p:cond delay="0"/>
                                          </p:stCondLst>
                                        </p:cTn>
                                        <p:tgtEl>
                                          <p:spTgt spid="28"/>
                                        </p:tgtEl>
                                      </p:cBhvr>
                                      <p:to x="80000" y="100000"/>
                                    </p:animScale>
                                    <p:anim by="(#ppt_w*0.10)" calcmode="lin" valueType="num">
                                      <p:cBhvr>
                                        <p:cTn id="26" dur="250" autoRev="1" fill="hold">
                                          <p:stCondLst>
                                            <p:cond delay="0"/>
                                          </p:stCondLst>
                                        </p:cTn>
                                        <p:tgtEl>
                                          <p:spTgt spid="28"/>
                                        </p:tgtEl>
                                        <p:attrNameLst>
                                          <p:attrName>ppt_x</p:attrName>
                                        </p:attrNameLst>
                                      </p:cBhvr>
                                    </p:anim>
                                    <p:anim by="(-#ppt_w*0.10)" calcmode="lin" valueType="num">
                                      <p:cBhvr>
                                        <p:cTn id="27" dur="250" autoRev="1" fill="hold">
                                          <p:stCondLst>
                                            <p:cond delay="0"/>
                                          </p:stCondLst>
                                        </p:cTn>
                                        <p:tgtEl>
                                          <p:spTgt spid="28"/>
                                        </p:tgtEl>
                                        <p:attrNameLst>
                                          <p:attrName>ppt_y</p:attrName>
                                        </p:attrNameLst>
                                      </p:cBhvr>
                                    </p:anim>
                                    <p:animRot by="-480000">
                                      <p:cBhvr>
                                        <p:cTn id="28" dur="250" autoRev="1" fill="hold">
                                          <p:stCondLst>
                                            <p:cond delay="0"/>
                                          </p:stCondLst>
                                        </p:cTn>
                                        <p:tgtEl>
                                          <p:spTgt spid="28"/>
                                        </p:tgtEl>
                                        <p:attrNameLst>
                                          <p:attrName>r</p:attrName>
                                        </p:attrNameLst>
                                      </p:cBhvr>
                                    </p:animRot>
                                  </p:childTnLst>
                                </p:cTn>
                              </p:par>
                            </p:childTnLst>
                          </p:cTn>
                        </p:par>
                        <p:par>
                          <p:cTn id="29" fill="hold">
                            <p:stCondLst>
                              <p:cond delay="8850"/>
                            </p:stCondLst>
                            <p:childTnLst>
                              <p:par>
                                <p:cTn id="30" presetID="42" presetClass="entr" presetSubtype="0" fill="hold" grpId="0" nodeType="after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27" grpId="0"/>
      <p:bldP spid="28" grpId="0"/>
      <p:bldP spid="28" grpId="1"/>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884368" y="40010"/>
            <a:ext cx="1152128" cy="1051912"/>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896" y="23262"/>
            <a:ext cx="2620888" cy="1008112"/>
          </a:xfrm>
          <a:prstGeom prst="rect">
            <a:avLst/>
          </a:prstGeom>
          <a:solidFill>
            <a:srgbClr val="0B5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itle 1"/>
          <p:cNvSpPr txBox="1">
            <a:spLocks/>
          </p:cNvSpPr>
          <p:nvPr/>
        </p:nvSpPr>
        <p:spPr>
          <a:xfrm>
            <a:off x="0" y="187870"/>
            <a:ext cx="2926531" cy="637076"/>
          </a:xfrm>
          <a:prstGeom prst="rect">
            <a:avLst/>
          </a:prstGeom>
        </p:spPr>
        <p:txBody>
          <a:bodyPr/>
          <a:lst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en-US" sz="3200" b="1" dirty="0" smtClean="0"/>
              <a:t>Main Article</a:t>
            </a:r>
            <a:endParaRPr lang="en-US" sz="3200" dirty="0"/>
          </a:p>
        </p:txBody>
      </p:sp>
      <p:sp>
        <p:nvSpPr>
          <p:cNvPr id="18" name="Content Placeholder 2"/>
          <p:cNvSpPr txBox="1">
            <a:spLocks/>
          </p:cNvSpPr>
          <p:nvPr/>
        </p:nvSpPr>
        <p:spPr>
          <a:xfrm>
            <a:off x="-29372" y="1204166"/>
            <a:ext cx="9173371" cy="4535607"/>
          </a:xfrm>
          <a:prstGeom prst="rect">
            <a:avLst/>
          </a:prstGeom>
        </p:spPr>
        <p:txBody>
          <a:bodyPr>
            <a:normAutofit/>
          </a:bodyPr>
          <a:lst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Part 3: Processing the Retrieved Data and Creating a </a:t>
            </a:r>
            <a:r>
              <a:rPr lang="en-US" sz="1600" b="1" dirty="0" err="1" smtClean="0"/>
              <a:t>DataFrome</a:t>
            </a:r>
            <a:r>
              <a:rPr lang="en-US" sz="1600" b="1" dirty="0" smtClean="0"/>
              <a:t> for All the Venues inside the Scarborough</a:t>
            </a:r>
          </a:p>
          <a:p>
            <a:pPr marL="0" indent="0">
              <a:buFont typeface="Arial" charset="0"/>
              <a:buNone/>
            </a:pPr>
            <a:endParaRPr lang="en-US" sz="1600" b="1" dirty="0"/>
          </a:p>
        </p:txBody>
      </p:sp>
      <p:pic>
        <p:nvPicPr>
          <p:cNvPr id="19" name="Picture 18"/>
          <p:cNvPicPr>
            <a:picLocks noChangeAspect="1"/>
          </p:cNvPicPr>
          <p:nvPr/>
        </p:nvPicPr>
        <p:blipFill>
          <a:blip r:embed="rId5"/>
          <a:stretch>
            <a:fillRect/>
          </a:stretch>
        </p:blipFill>
        <p:spPr>
          <a:xfrm>
            <a:off x="211884" y="1923678"/>
            <a:ext cx="8924962" cy="2651939"/>
          </a:xfrm>
          <a:prstGeom prst="rect">
            <a:avLst/>
          </a:prstGeom>
        </p:spPr>
      </p:pic>
    </p:spTree>
    <p:extLst>
      <p:ext uri="{BB962C8B-B14F-4D97-AF65-F5344CB8AC3E}">
        <p14:creationId xmlns:p14="http://schemas.microsoft.com/office/powerpoint/2010/main" val="4288671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4"/>
          <a:stretch>
            <a:fillRect/>
          </a:stretch>
        </p:blipFill>
        <p:spPr>
          <a:xfrm>
            <a:off x="107504" y="279007"/>
            <a:ext cx="8856984" cy="4854868"/>
          </a:xfrm>
          <a:prstGeom prst="rect">
            <a:avLst/>
          </a:prstGeom>
        </p:spPr>
      </p:pic>
      <p:sp>
        <p:nvSpPr>
          <p:cNvPr id="30" name="Rectangle 29"/>
          <p:cNvSpPr/>
          <p:nvPr/>
        </p:nvSpPr>
        <p:spPr>
          <a:xfrm>
            <a:off x="107504" y="34702"/>
            <a:ext cx="8493184" cy="338554"/>
          </a:xfrm>
          <a:prstGeom prst="rect">
            <a:avLst/>
          </a:prstGeom>
        </p:spPr>
        <p:txBody>
          <a:bodyPr wrap="square">
            <a:spAutoFit/>
          </a:bodyPr>
          <a:lstStyle/>
          <a:p>
            <a:r>
              <a:rPr lang="en-US" sz="1600" b="1" dirty="0"/>
              <a:t>Now, the dataset is fully ready to be used for machine learning (and statistical analysis) purposes.</a:t>
            </a:r>
          </a:p>
        </p:txBody>
      </p:sp>
    </p:spTree>
    <p:extLst>
      <p:ext uri="{BB962C8B-B14F-4D97-AF65-F5344CB8AC3E}">
        <p14:creationId xmlns:p14="http://schemas.microsoft.com/office/powerpoint/2010/main" val="1514918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884368" y="40010"/>
            <a:ext cx="1152128" cy="1051912"/>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896" y="23262"/>
            <a:ext cx="2620888" cy="1008112"/>
          </a:xfrm>
          <a:prstGeom prst="rect">
            <a:avLst/>
          </a:prstGeom>
          <a:solidFill>
            <a:srgbClr val="0B5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itle 1"/>
          <p:cNvSpPr txBox="1">
            <a:spLocks/>
          </p:cNvSpPr>
          <p:nvPr/>
        </p:nvSpPr>
        <p:spPr>
          <a:xfrm>
            <a:off x="0" y="187870"/>
            <a:ext cx="2926531" cy="637076"/>
          </a:xfrm>
          <a:prstGeom prst="rect">
            <a:avLst/>
          </a:prstGeom>
        </p:spPr>
        <p:txBody>
          <a:bodyPr/>
          <a:lst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en-US" sz="3200" b="1" dirty="0" smtClean="0"/>
              <a:t>Main Article</a:t>
            </a:r>
            <a:endParaRPr lang="en-US" sz="3200" dirty="0"/>
          </a:p>
        </p:txBody>
      </p:sp>
      <p:sp>
        <p:nvSpPr>
          <p:cNvPr id="8" name="Content Placeholder 2"/>
          <p:cNvSpPr txBox="1">
            <a:spLocks/>
          </p:cNvSpPr>
          <p:nvPr/>
        </p:nvSpPr>
        <p:spPr>
          <a:xfrm>
            <a:off x="0" y="1186930"/>
            <a:ext cx="10459185" cy="4535607"/>
          </a:xfrm>
          <a:prstGeom prst="rect">
            <a:avLst/>
          </a:prstGeom>
        </p:spPr>
        <p:txBody>
          <a:bodyPr>
            <a:normAutofit/>
          </a:bodyPr>
          <a:lst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Part 4: Applying one of Machine Learning Techniques (K-Means Clustering)</a:t>
            </a:r>
          </a:p>
          <a:p>
            <a:pPr marL="0" indent="0">
              <a:buFont typeface="Arial" charset="0"/>
              <a:buNone/>
            </a:pPr>
            <a:endParaRPr lang="en-US" sz="1800" b="1" dirty="0"/>
          </a:p>
        </p:txBody>
      </p:sp>
      <p:pic>
        <p:nvPicPr>
          <p:cNvPr id="9" name="Picture 8"/>
          <p:cNvPicPr>
            <a:picLocks noChangeAspect="1"/>
          </p:cNvPicPr>
          <p:nvPr/>
        </p:nvPicPr>
        <p:blipFill>
          <a:blip r:embed="rId5"/>
          <a:stretch>
            <a:fillRect/>
          </a:stretch>
        </p:blipFill>
        <p:spPr>
          <a:xfrm>
            <a:off x="23002" y="1607380"/>
            <a:ext cx="8370591" cy="1774628"/>
          </a:xfrm>
          <a:prstGeom prst="rect">
            <a:avLst/>
          </a:prstGeom>
        </p:spPr>
      </p:pic>
      <p:pic>
        <p:nvPicPr>
          <p:cNvPr id="10" name="Picture 9"/>
          <p:cNvPicPr>
            <a:picLocks noChangeAspect="1"/>
          </p:cNvPicPr>
          <p:nvPr/>
        </p:nvPicPr>
        <p:blipFill>
          <a:blip r:embed="rId6"/>
          <a:stretch>
            <a:fillRect/>
          </a:stretch>
        </p:blipFill>
        <p:spPr>
          <a:xfrm>
            <a:off x="107504" y="3338266"/>
            <a:ext cx="8568952" cy="1540699"/>
          </a:xfrm>
          <a:prstGeom prst="rect">
            <a:avLst/>
          </a:prstGeom>
        </p:spPr>
      </p:pic>
    </p:spTree>
    <p:extLst>
      <p:ext uri="{BB962C8B-B14F-4D97-AF65-F5344CB8AC3E}">
        <p14:creationId xmlns:p14="http://schemas.microsoft.com/office/powerpoint/2010/main" val="2252356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7884368" y="40010"/>
            <a:ext cx="1152128" cy="1051912"/>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896" y="23262"/>
            <a:ext cx="7877472" cy="1008112"/>
          </a:xfrm>
          <a:prstGeom prst="rect">
            <a:avLst/>
          </a:prstGeom>
          <a:solidFill>
            <a:srgbClr val="0B5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itle 1"/>
          <p:cNvSpPr txBox="1">
            <a:spLocks/>
          </p:cNvSpPr>
          <p:nvPr/>
        </p:nvSpPr>
        <p:spPr>
          <a:xfrm>
            <a:off x="0" y="236608"/>
            <a:ext cx="8255123" cy="637076"/>
          </a:xfrm>
          <a:prstGeom prst="rect">
            <a:avLst/>
          </a:prstGeom>
        </p:spPr>
        <p:txBody>
          <a:bodyPr/>
          <a:lst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en-US" sz="2800" b="1" dirty="0" smtClean="0"/>
              <a:t>Decision Making and Reporting Results</a:t>
            </a:r>
            <a:endParaRPr lang="en-US" sz="2800" b="1" dirty="0"/>
          </a:p>
        </p:txBody>
      </p:sp>
      <p:sp>
        <p:nvSpPr>
          <p:cNvPr id="12" name="Content Placeholder 2"/>
          <p:cNvSpPr txBox="1">
            <a:spLocks/>
          </p:cNvSpPr>
          <p:nvPr/>
        </p:nvSpPr>
        <p:spPr>
          <a:xfrm>
            <a:off x="395536" y="1419622"/>
            <a:ext cx="8002588" cy="3404388"/>
          </a:xfrm>
          <a:prstGeom prst="rect">
            <a:avLst/>
          </a:prstGeom>
        </p:spPr>
        <p:txBody>
          <a:bodyPr>
            <a:normAutofit/>
          </a:bodyPr>
          <a:lst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000" b="1" dirty="0" smtClean="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Font typeface="Arial" charset="0"/>
              <a:buNone/>
            </a:pPr>
            <a:endParaRPr lang="en-US" sz="2000" b="1" dirty="0"/>
          </a:p>
        </p:txBody>
      </p:sp>
    </p:spTree>
    <p:extLst>
      <p:ext uri="{BB962C8B-B14F-4D97-AF65-F5344CB8AC3E}">
        <p14:creationId xmlns:p14="http://schemas.microsoft.com/office/powerpoint/2010/main" val="638898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itle 1"/>
          <p:cNvSpPr txBox="1">
            <a:spLocks/>
          </p:cNvSpPr>
          <p:nvPr/>
        </p:nvSpPr>
        <p:spPr>
          <a:xfrm>
            <a:off x="251520" y="178766"/>
            <a:ext cx="8226852" cy="558649"/>
          </a:xfrm>
          <a:prstGeom prst="rect">
            <a:avLst/>
          </a:prstGeom>
        </p:spPr>
        <p:txBody>
          <a:bodyPr/>
          <a:lst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en-US" sz="2400" b="1" dirty="0" smtClean="0"/>
              <a:t>Decision Making and Reporting Results</a:t>
            </a:r>
            <a:endParaRPr lang="en-US" sz="2400" b="1" dirty="0"/>
          </a:p>
        </p:txBody>
      </p:sp>
      <p:pic>
        <p:nvPicPr>
          <p:cNvPr id="89" name="Content Placeholder 3"/>
          <p:cNvPicPr>
            <a:picLocks noChangeAspect="1"/>
          </p:cNvPicPr>
          <p:nvPr/>
        </p:nvPicPr>
        <p:blipFill>
          <a:blip r:embed="rId4"/>
          <a:stretch>
            <a:fillRect/>
          </a:stretch>
        </p:blipFill>
        <p:spPr>
          <a:xfrm>
            <a:off x="251520" y="929220"/>
            <a:ext cx="7968863" cy="3626198"/>
          </a:xfrm>
          <a:prstGeom prst="rect">
            <a:avLst/>
          </a:prstGeom>
        </p:spPr>
      </p:pic>
      <p:grpSp>
        <p:nvGrpSpPr>
          <p:cNvPr id="4" name="Group 1"/>
          <p:cNvGrpSpPr/>
          <p:nvPr/>
        </p:nvGrpSpPr>
        <p:grpSpPr>
          <a:xfrm>
            <a:off x="6099629" y="1203598"/>
            <a:ext cx="2401353" cy="2427734"/>
            <a:chOff x="6513526" y="1639850"/>
            <a:chExt cx="5049903" cy="5218150"/>
          </a:xfrm>
        </p:grpSpPr>
        <p:sp>
          <p:nvSpPr>
            <p:cNvPr id="32" name="Freeform: Shape 2"/>
            <p:cNvSpPr>
              <a:spLocks/>
            </p:cNvSpPr>
            <p:nvPr/>
          </p:nvSpPr>
          <p:spPr bwMode="auto">
            <a:xfrm>
              <a:off x="7602087" y="3068398"/>
              <a:ext cx="3025592" cy="3789602"/>
            </a:xfrm>
            <a:custGeom>
              <a:avLst/>
              <a:gdLst>
                <a:gd name="T0" fmla="*/ 197 w 454"/>
                <a:gd name="T1" fmla="*/ 254 h 569"/>
                <a:gd name="T2" fmla="*/ 200 w 454"/>
                <a:gd name="T3" fmla="*/ 449 h 569"/>
                <a:gd name="T4" fmla="*/ 148 w 454"/>
                <a:gd name="T5" fmla="*/ 559 h 569"/>
                <a:gd name="T6" fmla="*/ 122 w 454"/>
                <a:gd name="T7" fmla="*/ 569 h 569"/>
                <a:gd name="T8" fmla="*/ 339 w 454"/>
                <a:gd name="T9" fmla="*/ 569 h 569"/>
                <a:gd name="T10" fmla="*/ 304 w 454"/>
                <a:gd name="T11" fmla="*/ 557 h 569"/>
                <a:gd name="T12" fmla="*/ 277 w 454"/>
                <a:gd name="T13" fmla="*/ 354 h 569"/>
                <a:gd name="T14" fmla="*/ 282 w 454"/>
                <a:gd name="T15" fmla="*/ 261 h 569"/>
                <a:gd name="T16" fmla="*/ 315 w 454"/>
                <a:gd name="T17" fmla="*/ 247 h 569"/>
                <a:gd name="T18" fmla="*/ 454 w 454"/>
                <a:gd name="T19" fmla="*/ 120 h 569"/>
                <a:gd name="T20" fmla="*/ 451 w 454"/>
                <a:gd name="T21" fmla="*/ 117 h 569"/>
                <a:gd name="T22" fmla="*/ 451 w 454"/>
                <a:gd name="T23" fmla="*/ 117 h 569"/>
                <a:gd name="T24" fmla="*/ 389 w 454"/>
                <a:gd name="T25" fmla="*/ 164 h 569"/>
                <a:gd name="T26" fmla="*/ 400 w 454"/>
                <a:gd name="T27" fmla="*/ 82 h 569"/>
                <a:gd name="T28" fmla="*/ 399 w 454"/>
                <a:gd name="T29" fmla="*/ 82 h 569"/>
                <a:gd name="T30" fmla="*/ 398 w 454"/>
                <a:gd name="T31" fmla="*/ 82 h 569"/>
                <a:gd name="T32" fmla="*/ 362 w 454"/>
                <a:gd name="T33" fmla="*/ 182 h 569"/>
                <a:gd name="T34" fmla="*/ 257 w 454"/>
                <a:gd name="T35" fmla="*/ 234 h 569"/>
                <a:gd name="T36" fmla="*/ 241 w 454"/>
                <a:gd name="T37" fmla="*/ 146 h 569"/>
                <a:gd name="T38" fmla="*/ 296 w 454"/>
                <a:gd name="T39" fmla="*/ 54 h 569"/>
                <a:gd name="T40" fmla="*/ 295 w 454"/>
                <a:gd name="T41" fmla="*/ 54 h 569"/>
                <a:gd name="T42" fmla="*/ 294 w 454"/>
                <a:gd name="T43" fmla="*/ 52 h 569"/>
                <a:gd name="T44" fmla="*/ 238 w 454"/>
                <a:gd name="T45" fmla="*/ 113 h 569"/>
                <a:gd name="T46" fmla="*/ 235 w 454"/>
                <a:gd name="T47" fmla="*/ 35 h 569"/>
                <a:gd name="T48" fmla="*/ 235 w 454"/>
                <a:gd name="T49" fmla="*/ 35 h 569"/>
                <a:gd name="T50" fmla="*/ 230 w 454"/>
                <a:gd name="T51" fmla="*/ 35 h 569"/>
                <a:gd name="T52" fmla="*/ 219 w 454"/>
                <a:gd name="T53" fmla="*/ 223 h 569"/>
                <a:gd name="T54" fmla="*/ 122 w 454"/>
                <a:gd name="T55" fmla="*/ 132 h 569"/>
                <a:gd name="T56" fmla="*/ 137 w 454"/>
                <a:gd name="T57" fmla="*/ 64 h 569"/>
                <a:gd name="T58" fmla="*/ 135 w 454"/>
                <a:gd name="T59" fmla="*/ 63 h 569"/>
                <a:gd name="T60" fmla="*/ 135 w 454"/>
                <a:gd name="T61" fmla="*/ 63 h 569"/>
                <a:gd name="T62" fmla="*/ 113 w 454"/>
                <a:gd name="T63" fmla="*/ 118 h 569"/>
                <a:gd name="T64" fmla="*/ 52 w 454"/>
                <a:gd name="T65" fmla="*/ 1 h 569"/>
                <a:gd name="T66" fmla="*/ 50 w 454"/>
                <a:gd name="T67" fmla="*/ 0 h 569"/>
                <a:gd name="T68" fmla="*/ 46 w 454"/>
                <a:gd name="T69" fmla="*/ 1 h 569"/>
                <a:gd name="T70" fmla="*/ 74 w 454"/>
                <a:gd name="T71" fmla="*/ 91 h 569"/>
                <a:gd name="T72" fmla="*/ 74 w 454"/>
                <a:gd name="T73" fmla="*/ 91 h 569"/>
                <a:gd name="T74" fmla="*/ 149 w 454"/>
                <a:gd name="T75" fmla="*/ 208 h 569"/>
                <a:gd name="T76" fmla="*/ 3 w 454"/>
                <a:gd name="T77" fmla="*/ 195 h 569"/>
                <a:gd name="T78" fmla="*/ 3 w 454"/>
                <a:gd name="T79" fmla="*/ 196 h 569"/>
                <a:gd name="T80" fmla="*/ 0 w 454"/>
                <a:gd name="T81" fmla="*/ 201 h 569"/>
                <a:gd name="T82" fmla="*/ 172 w 454"/>
                <a:gd name="T83" fmla="*/ 237 h 569"/>
                <a:gd name="T84" fmla="*/ 197 w 454"/>
                <a:gd name="T85" fmla="*/ 254 h 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4" h="569">
                  <a:moveTo>
                    <a:pt x="197" y="254"/>
                  </a:moveTo>
                  <a:cubicBezTo>
                    <a:pt x="209" y="304"/>
                    <a:pt x="213" y="368"/>
                    <a:pt x="200" y="449"/>
                  </a:cubicBezTo>
                  <a:cubicBezTo>
                    <a:pt x="191" y="518"/>
                    <a:pt x="199" y="559"/>
                    <a:pt x="148" y="559"/>
                  </a:cubicBezTo>
                  <a:cubicBezTo>
                    <a:pt x="148" y="559"/>
                    <a:pt x="138" y="555"/>
                    <a:pt x="122" y="569"/>
                  </a:cubicBezTo>
                  <a:cubicBezTo>
                    <a:pt x="339" y="569"/>
                    <a:pt x="339" y="569"/>
                    <a:pt x="339" y="569"/>
                  </a:cubicBezTo>
                  <a:cubicBezTo>
                    <a:pt x="328" y="564"/>
                    <a:pt x="315" y="559"/>
                    <a:pt x="304" y="557"/>
                  </a:cubicBezTo>
                  <a:cubicBezTo>
                    <a:pt x="292" y="529"/>
                    <a:pt x="279" y="475"/>
                    <a:pt x="277" y="354"/>
                  </a:cubicBezTo>
                  <a:cubicBezTo>
                    <a:pt x="276" y="318"/>
                    <a:pt x="278" y="287"/>
                    <a:pt x="282" y="261"/>
                  </a:cubicBezTo>
                  <a:cubicBezTo>
                    <a:pt x="315" y="247"/>
                    <a:pt x="315" y="247"/>
                    <a:pt x="315" y="247"/>
                  </a:cubicBezTo>
                  <a:cubicBezTo>
                    <a:pt x="404" y="194"/>
                    <a:pt x="433" y="147"/>
                    <a:pt x="454" y="120"/>
                  </a:cubicBezTo>
                  <a:cubicBezTo>
                    <a:pt x="451" y="117"/>
                    <a:pt x="451" y="117"/>
                    <a:pt x="451" y="117"/>
                  </a:cubicBezTo>
                  <a:cubicBezTo>
                    <a:pt x="451" y="117"/>
                    <a:pt x="451" y="117"/>
                    <a:pt x="451" y="117"/>
                  </a:cubicBezTo>
                  <a:cubicBezTo>
                    <a:pt x="428" y="135"/>
                    <a:pt x="407" y="151"/>
                    <a:pt x="389" y="164"/>
                  </a:cubicBezTo>
                  <a:cubicBezTo>
                    <a:pt x="396" y="133"/>
                    <a:pt x="398" y="121"/>
                    <a:pt x="400" y="82"/>
                  </a:cubicBezTo>
                  <a:cubicBezTo>
                    <a:pt x="399" y="82"/>
                    <a:pt x="399" y="82"/>
                    <a:pt x="399" y="82"/>
                  </a:cubicBezTo>
                  <a:cubicBezTo>
                    <a:pt x="399" y="82"/>
                    <a:pt x="398" y="82"/>
                    <a:pt x="398" y="82"/>
                  </a:cubicBezTo>
                  <a:cubicBezTo>
                    <a:pt x="393" y="101"/>
                    <a:pt x="379" y="147"/>
                    <a:pt x="362" y="182"/>
                  </a:cubicBezTo>
                  <a:cubicBezTo>
                    <a:pt x="312" y="215"/>
                    <a:pt x="278" y="228"/>
                    <a:pt x="257" y="234"/>
                  </a:cubicBezTo>
                  <a:cubicBezTo>
                    <a:pt x="251" y="213"/>
                    <a:pt x="245" y="185"/>
                    <a:pt x="241" y="146"/>
                  </a:cubicBezTo>
                  <a:cubicBezTo>
                    <a:pt x="257" y="110"/>
                    <a:pt x="284" y="70"/>
                    <a:pt x="296" y="54"/>
                  </a:cubicBezTo>
                  <a:cubicBezTo>
                    <a:pt x="295" y="54"/>
                    <a:pt x="295" y="54"/>
                    <a:pt x="295" y="54"/>
                  </a:cubicBezTo>
                  <a:cubicBezTo>
                    <a:pt x="294" y="52"/>
                    <a:pt x="294" y="52"/>
                    <a:pt x="294" y="52"/>
                  </a:cubicBezTo>
                  <a:cubicBezTo>
                    <a:pt x="265" y="79"/>
                    <a:pt x="258" y="88"/>
                    <a:pt x="238" y="113"/>
                  </a:cubicBezTo>
                  <a:cubicBezTo>
                    <a:pt x="236" y="91"/>
                    <a:pt x="235" y="64"/>
                    <a:pt x="235" y="35"/>
                  </a:cubicBezTo>
                  <a:cubicBezTo>
                    <a:pt x="235" y="35"/>
                    <a:pt x="235" y="35"/>
                    <a:pt x="235" y="35"/>
                  </a:cubicBezTo>
                  <a:cubicBezTo>
                    <a:pt x="230" y="35"/>
                    <a:pt x="230" y="35"/>
                    <a:pt x="230" y="35"/>
                  </a:cubicBezTo>
                  <a:cubicBezTo>
                    <a:pt x="223" y="69"/>
                    <a:pt x="210" y="143"/>
                    <a:pt x="219" y="223"/>
                  </a:cubicBezTo>
                  <a:cubicBezTo>
                    <a:pt x="219" y="223"/>
                    <a:pt x="175" y="205"/>
                    <a:pt x="122" y="132"/>
                  </a:cubicBezTo>
                  <a:cubicBezTo>
                    <a:pt x="123" y="120"/>
                    <a:pt x="125" y="90"/>
                    <a:pt x="137" y="64"/>
                  </a:cubicBezTo>
                  <a:cubicBezTo>
                    <a:pt x="135" y="63"/>
                    <a:pt x="135" y="63"/>
                    <a:pt x="135" y="63"/>
                  </a:cubicBezTo>
                  <a:cubicBezTo>
                    <a:pt x="135" y="63"/>
                    <a:pt x="135" y="63"/>
                    <a:pt x="135" y="63"/>
                  </a:cubicBezTo>
                  <a:cubicBezTo>
                    <a:pt x="127" y="75"/>
                    <a:pt x="118" y="94"/>
                    <a:pt x="113" y="118"/>
                  </a:cubicBezTo>
                  <a:cubicBezTo>
                    <a:pt x="93" y="88"/>
                    <a:pt x="72" y="50"/>
                    <a:pt x="52" y="1"/>
                  </a:cubicBezTo>
                  <a:cubicBezTo>
                    <a:pt x="51" y="1"/>
                    <a:pt x="51" y="1"/>
                    <a:pt x="50" y="0"/>
                  </a:cubicBezTo>
                  <a:cubicBezTo>
                    <a:pt x="46" y="1"/>
                    <a:pt x="46" y="1"/>
                    <a:pt x="46" y="1"/>
                  </a:cubicBezTo>
                  <a:cubicBezTo>
                    <a:pt x="49" y="17"/>
                    <a:pt x="74" y="91"/>
                    <a:pt x="74" y="91"/>
                  </a:cubicBezTo>
                  <a:cubicBezTo>
                    <a:pt x="74" y="91"/>
                    <a:pt x="74" y="91"/>
                    <a:pt x="74" y="91"/>
                  </a:cubicBezTo>
                  <a:cubicBezTo>
                    <a:pt x="91" y="132"/>
                    <a:pt x="115" y="175"/>
                    <a:pt x="149" y="208"/>
                  </a:cubicBezTo>
                  <a:cubicBezTo>
                    <a:pt x="149" y="208"/>
                    <a:pt x="89" y="222"/>
                    <a:pt x="3" y="195"/>
                  </a:cubicBezTo>
                  <a:cubicBezTo>
                    <a:pt x="3" y="196"/>
                    <a:pt x="3" y="196"/>
                    <a:pt x="3" y="196"/>
                  </a:cubicBezTo>
                  <a:cubicBezTo>
                    <a:pt x="0" y="201"/>
                    <a:pt x="0" y="201"/>
                    <a:pt x="0" y="201"/>
                  </a:cubicBezTo>
                  <a:cubicBezTo>
                    <a:pt x="37" y="218"/>
                    <a:pt x="97" y="238"/>
                    <a:pt x="172" y="237"/>
                  </a:cubicBezTo>
                  <a:cubicBezTo>
                    <a:pt x="178" y="238"/>
                    <a:pt x="187" y="243"/>
                    <a:pt x="197" y="254"/>
                  </a:cubicBezTo>
                  <a:close/>
                </a:path>
              </a:pathLst>
            </a:custGeom>
            <a:solidFill>
              <a:schemeClr val="tx2"/>
            </a:solidFill>
            <a:ln>
              <a:noFill/>
            </a:ln>
          </p:spPr>
          <p:txBody>
            <a:bodyPr anchor="ctr"/>
            <a:lstStyle/>
            <a:p>
              <a:pPr algn="ctr"/>
              <a:endParaRPr>
                <a:latin typeface="+mn-lt"/>
                <a:ea typeface="+mn-ea"/>
                <a:cs typeface="+mn-ea"/>
                <a:sym typeface="+mn-lt"/>
              </a:endParaRPr>
            </a:p>
          </p:txBody>
        </p:sp>
        <p:grpSp>
          <p:nvGrpSpPr>
            <p:cNvPr id="33" name="Group 3"/>
            <p:cNvGrpSpPr/>
            <p:nvPr/>
          </p:nvGrpSpPr>
          <p:grpSpPr>
            <a:xfrm>
              <a:off x="6685154" y="1639850"/>
              <a:ext cx="4779675" cy="3671505"/>
              <a:chOff x="7223605" y="1034167"/>
              <a:chExt cx="4779675" cy="3671505"/>
            </a:xfrm>
            <a:solidFill>
              <a:schemeClr val="accent5">
                <a:alpha val="70000"/>
              </a:schemeClr>
            </a:solidFill>
          </p:grpSpPr>
          <p:sp>
            <p:nvSpPr>
              <p:cNvPr id="78" name="Oval 49"/>
              <p:cNvSpPr/>
              <p:nvPr/>
            </p:nvSpPr>
            <p:spPr>
              <a:xfrm>
                <a:off x="7223605" y="2907942"/>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9" name="Oval 50"/>
              <p:cNvSpPr/>
              <p:nvPr/>
            </p:nvSpPr>
            <p:spPr>
              <a:xfrm>
                <a:off x="8051873" y="4113273"/>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0" name="Oval 51"/>
              <p:cNvSpPr/>
              <p:nvPr/>
            </p:nvSpPr>
            <p:spPr>
              <a:xfrm>
                <a:off x="8576155" y="1922081"/>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1" name="Oval 52"/>
              <p:cNvSpPr/>
              <p:nvPr/>
            </p:nvSpPr>
            <p:spPr>
              <a:xfrm>
                <a:off x="9722732" y="3212873"/>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2" name="Oval 53"/>
              <p:cNvSpPr/>
              <p:nvPr/>
            </p:nvSpPr>
            <p:spPr>
              <a:xfrm>
                <a:off x="8647793" y="259875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3" name="Oval 54"/>
              <p:cNvSpPr/>
              <p:nvPr/>
            </p:nvSpPr>
            <p:spPr>
              <a:xfrm>
                <a:off x="10147702" y="416441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4" name="Oval 55"/>
              <p:cNvSpPr/>
              <p:nvPr/>
            </p:nvSpPr>
            <p:spPr>
              <a:xfrm>
                <a:off x="11150960" y="2163063"/>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5" name="Oval 56"/>
              <p:cNvSpPr/>
              <p:nvPr/>
            </p:nvSpPr>
            <p:spPr>
              <a:xfrm>
                <a:off x="11294540" y="3501142"/>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6" name="Oval 57"/>
              <p:cNvSpPr/>
              <p:nvPr/>
            </p:nvSpPr>
            <p:spPr>
              <a:xfrm>
                <a:off x="9368362" y="1034167"/>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4" name="Group 4"/>
            <p:cNvGrpSpPr/>
            <p:nvPr/>
          </p:nvGrpSpPr>
          <p:grpSpPr>
            <a:xfrm>
              <a:off x="6574014" y="1946200"/>
              <a:ext cx="4788017" cy="3731205"/>
              <a:chOff x="7071416" y="1121303"/>
              <a:chExt cx="4788017" cy="3731205"/>
            </a:xfrm>
            <a:solidFill>
              <a:schemeClr val="accent2">
                <a:alpha val="40000"/>
              </a:schemeClr>
            </a:solidFill>
          </p:grpSpPr>
          <p:sp>
            <p:nvSpPr>
              <p:cNvPr id="68" name="Oval 39"/>
              <p:cNvSpPr/>
              <p:nvPr/>
            </p:nvSpPr>
            <p:spPr>
              <a:xfrm>
                <a:off x="7071416" y="1970672"/>
                <a:ext cx="604144" cy="6041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9" name="Oval 40"/>
              <p:cNvSpPr/>
              <p:nvPr/>
            </p:nvSpPr>
            <p:spPr>
              <a:xfrm>
                <a:off x="10028885" y="2266337"/>
                <a:ext cx="778885" cy="77888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0" name="Oval 41"/>
              <p:cNvSpPr/>
              <p:nvPr/>
            </p:nvSpPr>
            <p:spPr>
              <a:xfrm>
                <a:off x="8444595" y="4164419"/>
                <a:ext cx="688089" cy="68808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1" name="Oval 42"/>
              <p:cNvSpPr/>
              <p:nvPr/>
            </p:nvSpPr>
            <p:spPr>
              <a:xfrm>
                <a:off x="10677336" y="3875937"/>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2" name="Oval 43"/>
              <p:cNvSpPr/>
              <p:nvPr/>
            </p:nvSpPr>
            <p:spPr>
              <a:xfrm>
                <a:off x="11598565" y="2698248"/>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3" name="Oval 44"/>
              <p:cNvSpPr/>
              <p:nvPr/>
            </p:nvSpPr>
            <p:spPr>
              <a:xfrm>
                <a:off x="7688405" y="2869385"/>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4" name="Oval 45"/>
              <p:cNvSpPr/>
              <p:nvPr/>
            </p:nvSpPr>
            <p:spPr>
              <a:xfrm>
                <a:off x="9592298" y="1865334"/>
                <a:ext cx="260868" cy="2608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5" name="Oval 46"/>
              <p:cNvSpPr/>
              <p:nvPr/>
            </p:nvSpPr>
            <p:spPr>
              <a:xfrm>
                <a:off x="7838577" y="1121303"/>
                <a:ext cx="759965" cy="7599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6" name="Oval 47"/>
              <p:cNvSpPr/>
              <p:nvPr/>
            </p:nvSpPr>
            <p:spPr>
              <a:xfrm>
                <a:off x="9111041" y="3345133"/>
                <a:ext cx="156009" cy="1560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7" name="Oval 48"/>
              <p:cNvSpPr/>
              <p:nvPr/>
            </p:nvSpPr>
            <p:spPr>
              <a:xfrm>
                <a:off x="11106733" y="2785942"/>
                <a:ext cx="156009" cy="15600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5" name="Group 5"/>
            <p:cNvGrpSpPr/>
            <p:nvPr/>
          </p:nvGrpSpPr>
          <p:grpSpPr>
            <a:xfrm>
              <a:off x="7210995" y="2279145"/>
              <a:ext cx="4142805" cy="3446444"/>
              <a:chOff x="7242069" y="1000204"/>
              <a:chExt cx="4142805" cy="3446444"/>
            </a:xfrm>
            <a:solidFill>
              <a:schemeClr val="accent1">
                <a:alpha val="20000"/>
              </a:schemeClr>
            </a:solidFill>
          </p:grpSpPr>
          <p:sp>
            <p:nvSpPr>
              <p:cNvPr id="58" name="Oval 29"/>
              <p:cNvSpPr/>
              <p:nvPr/>
            </p:nvSpPr>
            <p:spPr>
              <a:xfrm>
                <a:off x="8373143" y="1000204"/>
                <a:ext cx="1180478" cy="118047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9" name="Oval 30"/>
              <p:cNvSpPr/>
              <p:nvPr/>
            </p:nvSpPr>
            <p:spPr>
              <a:xfrm>
                <a:off x="9793458" y="1543897"/>
                <a:ext cx="673424" cy="6734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0" name="Oval 31"/>
              <p:cNvSpPr/>
              <p:nvPr/>
            </p:nvSpPr>
            <p:spPr>
              <a:xfrm>
                <a:off x="7728795" y="3028844"/>
                <a:ext cx="608999" cy="608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1" name="Oval 32"/>
              <p:cNvSpPr/>
              <p:nvPr/>
            </p:nvSpPr>
            <p:spPr>
              <a:xfrm>
                <a:off x="10055853" y="2924511"/>
                <a:ext cx="608999" cy="608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2" name="Oval 33"/>
              <p:cNvSpPr/>
              <p:nvPr/>
            </p:nvSpPr>
            <p:spPr>
              <a:xfrm>
                <a:off x="7242069" y="1362158"/>
                <a:ext cx="550776" cy="55077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3" name="Oval 34"/>
              <p:cNvSpPr/>
              <p:nvPr/>
            </p:nvSpPr>
            <p:spPr>
              <a:xfrm>
                <a:off x="7460786" y="2351919"/>
                <a:ext cx="460611" cy="4606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4" name="Oval 35"/>
              <p:cNvSpPr/>
              <p:nvPr/>
            </p:nvSpPr>
            <p:spPr>
              <a:xfrm>
                <a:off x="10593255" y="2042438"/>
                <a:ext cx="460611" cy="46061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5" name="Oval 36"/>
              <p:cNvSpPr/>
              <p:nvPr/>
            </p:nvSpPr>
            <p:spPr>
              <a:xfrm>
                <a:off x="11048082" y="1704777"/>
                <a:ext cx="336792" cy="336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6" name="Oval 37"/>
              <p:cNvSpPr/>
              <p:nvPr/>
            </p:nvSpPr>
            <p:spPr>
              <a:xfrm>
                <a:off x="11027370" y="3450791"/>
                <a:ext cx="336792" cy="3367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7" name="Oval 38"/>
              <p:cNvSpPr/>
              <p:nvPr/>
            </p:nvSpPr>
            <p:spPr>
              <a:xfrm>
                <a:off x="8453970" y="3618181"/>
                <a:ext cx="828467" cy="82846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36" name="Group 6"/>
            <p:cNvGrpSpPr/>
            <p:nvPr/>
          </p:nvGrpSpPr>
          <p:grpSpPr>
            <a:xfrm rot="9000000">
              <a:off x="7380010" y="1811773"/>
              <a:ext cx="3591334" cy="2758680"/>
              <a:chOff x="7223605" y="1034167"/>
              <a:chExt cx="4779675" cy="3671505"/>
            </a:xfrm>
            <a:solidFill>
              <a:schemeClr val="accent4">
                <a:alpha val="70000"/>
              </a:schemeClr>
            </a:solidFill>
          </p:grpSpPr>
          <p:sp>
            <p:nvSpPr>
              <p:cNvPr id="49" name="Oval 20"/>
              <p:cNvSpPr/>
              <p:nvPr/>
            </p:nvSpPr>
            <p:spPr>
              <a:xfrm>
                <a:off x="7223605" y="2907942"/>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0" name="Oval 21"/>
              <p:cNvSpPr/>
              <p:nvPr/>
            </p:nvSpPr>
            <p:spPr>
              <a:xfrm>
                <a:off x="8051873" y="4113273"/>
                <a:ext cx="333375" cy="3333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1" name="Oval 22"/>
              <p:cNvSpPr/>
              <p:nvPr/>
            </p:nvSpPr>
            <p:spPr>
              <a:xfrm>
                <a:off x="8576155" y="1922081"/>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2" name="Oval 23"/>
              <p:cNvSpPr/>
              <p:nvPr/>
            </p:nvSpPr>
            <p:spPr>
              <a:xfrm>
                <a:off x="9722732" y="3212873"/>
                <a:ext cx="424970" cy="42497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3" name="Oval 24"/>
              <p:cNvSpPr/>
              <p:nvPr/>
            </p:nvSpPr>
            <p:spPr>
              <a:xfrm>
                <a:off x="8647793" y="259875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4" name="Oval 25"/>
              <p:cNvSpPr/>
              <p:nvPr/>
            </p:nvSpPr>
            <p:spPr>
              <a:xfrm>
                <a:off x="10147702" y="4164419"/>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5" name="Oval 26"/>
              <p:cNvSpPr/>
              <p:nvPr/>
            </p:nvSpPr>
            <p:spPr>
              <a:xfrm>
                <a:off x="11150960" y="2163063"/>
                <a:ext cx="541253" cy="5412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6" name="Oval 27"/>
              <p:cNvSpPr/>
              <p:nvPr/>
            </p:nvSpPr>
            <p:spPr>
              <a:xfrm>
                <a:off x="11294540" y="3501142"/>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7" name="Oval 28"/>
              <p:cNvSpPr/>
              <p:nvPr/>
            </p:nvSpPr>
            <p:spPr>
              <a:xfrm>
                <a:off x="9368362" y="1034167"/>
                <a:ext cx="708740" cy="7087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37" name="Oval 7"/>
            <p:cNvSpPr/>
            <p:nvPr/>
          </p:nvSpPr>
          <p:spPr>
            <a:xfrm>
              <a:off x="7498233" y="1881011"/>
              <a:ext cx="1514855" cy="1514855"/>
            </a:xfrm>
            <a:prstGeom prst="ellipse">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 name="Oval 8"/>
            <p:cNvSpPr/>
            <p:nvPr/>
          </p:nvSpPr>
          <p:spPr>
            <a:xfrm>
              <a:off x="9449885" y="2141135"/>
              <a:ext cx="1437159" cy="1437159"/>
            </a:xfrm>
            <a:prstGeom prst="ellipse">
              <a:avLst/>
            </a:prstGeom>
            <a:solidFill>
              <a:schemeClr val="accent3">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9" name="Oval 9"/>
            <p:cNvSpPr/>
            <p:nvPr/>
          </p:nvSpPr>
          <p:spPr>
            <a:xfrm>
              <a:off x="6513526" y="3453959"/>
              <a:ext cx="1437159" cy="1437159"/>
            </a:xfrm>
            <a:prstGeom prst="ellipse">
              <a:avLst/>
            </a:pr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Oval 10"/>
            <p:cNvSpPr/>
            <p:nvPr/>
          </p:nvSpPr>
          <p:spPr>
            <a:xfrm>
              <a:off x="10126270" y="3664860"/>
              <a:ext cx="1437159" cy="1437159"/>
            </a:xfrm>
            <a:prstGeom prst="ellipse">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41" name="Group 11"/>
            <p:cNvGrpSpPr/>
            <p:nvPr/>
          </p:nvGrpSpPr>
          <p:grpSpPr>
            <a:xfrm>
              <a:off x="9937478" y="2603151"/>
              <a:ext cx="500065" cy="470320"/>
              <a:chOff x="4433888" y="4613275"/>
              <a:chExt cx="1147763" cy="1079500"/>
            </a:xfrm>
            <a:solidFill>
              <a:schemeClr val="bg1"/>
            </a:solidFill>
          </p:grpSpPr>
          <p:sp>
            <p:nvSpPr>
              <p:cNvPr id="47" name="Oval 18"/>
              <p:cNvSpPr>
                <a:spLocks/>
              </p:cNvSpPr>
              <p:nvPr/>
            </p:nvSpPr>
            <p:spPr bwMode="auto">
              <a:xfrm>
                <a:off x="4991100" y="5203825"/>
                <a:ext cx="138113" cy="1397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8" name="Freeform: Shape 19"/>
              <p:cNvSpPr>
                <a:spLocks/>
              </p:cNvSpPr>
              <p:nvPr/>
            </p:nvSpPr>
            <p:spPr bwMode="auto">
              <a:xfrm>
                <a:off x="4433888" y="4613275"/>
                <a:ext cx="1147763" cy="1079500"/>
              </a:xfrm>
              <a:custGeom>
                <a:avLst/>
                <a:gdLst>
                  <a:gd name="T0" fmla="*/ 268 w 305"/>
                  <a:gd name="T1" fmla="*/ 111 h 287"/>
                  <a:gd name="T2" fmla="*/ 268 w 305"/>
                  <a:gd name="T3" fmla="*/ 51 h 287"/>
                  <a:gd name="T4" fmla="*/ 240 w 305"/>
                  <a:gd name="T5" fmla="*/ 0 h 287"/>
                  <a:gd name="T6" fmla="*/ 51 w 305"/>
                  <a:gd name="T7" fmla="*/ 0 h 287"/>
                  <a:gd name="T8" fmla="*/ 0 w 305"/>
                  <a:gd name="T9" fmla="*/ 236 h 287"/>
                  <a:gd name="T10" fmla="*/ 217 w 305"/>
                  <a:gd name="T11" fmla="*/ 287 h 287"/>
                  <a:gd name="T12" fmla="*/ 268 w 305"/>
                  <a:gd name="T13" fmla="*/ 222 h 287"/>
                  <a:gd name="T14" fmla="*/ 268 w 305"/>
                  <a:gd name="T15" fmla="*/ 111 h 287"/>
                  <a:gd name="T16" fmla="*/ 203 w 305"/>
                  <a:gd name="T17" fmla="*/ 19 h 287"/>
                  <a:gd name="T18" fmla="*/ 250 w 305"/>
                  <a:gd name="T19" fmla="*/ 28 h 287"/>
                  <a:gd name="T20" fmla="*/ 250 w 305"/>
                  <a:gd name="T21" fmla="*/ 56 h 287"/>
                  <a:gd name="T22" fmla="*/ 240 w 305"/>
                  <a:gd name="T23" fmla="*/ 83 h 287"/>
                  <a:gd name="T24" fmla="*/ 240 w 305"/>
                  <a:gd name="T25" fmla="*/ 74 h 287"/>
                  <a:gd name="T26" fmla="*/ 240 w 305"/>
                  <a:gd name="T27" fmla="*/ 37 h 287"/>
                  <a:gd name="T28" fmla="*/ 37 w 305"/>
                  <a:gd name="T29" fmla="*/ 28 h 287"/>
                  <a:gd name="T30" fmla="*/ 28 w 305"/>
                  <a:gd name="T31" fmla="*/ 56 h 287"/>
                  <a:gd name="T32" fmla="*/ 18 w 305"/>
                  <a:gd name="T33" fmla="*/ 51 h 287"/>
                  <a:gd name="T34" fmla="*/ 231 w 305"/>
                  <a:gd name="T35" fmla="*/ 46 h 287"/>
                  <a:gd name="T36" fmla="*/ 37 w 305"/>
                  <a:gd name="T37" fmla="*/ 37 h 287"/>
                  <a:gd name="T38" fmla="*/ 231 w 305"/>
                  <a:gd name="T39" fmla="*/ 46 h 287"/>
                  <a:gd name="T40" fmla="*/ 231 w 305"/>
                  <a:gd name="T41" fmla="*/ 65 h 287"/>
                  <a:gd name="T42" fmla="*/ 37 w 305"/>
                  <a:gd name="T43" fmla="*/ 56 h 287"/>
                  <a:gd name="T44" fmla="*/ 231 w 305"/>
                  <a:gd name="T45" fmla="*/ 74 h 287"/>
                  <a:gd name="T46" fmla="*/ 203 w 305"/>
                  <a:gd name="T47" fmla="*/ 83 h 287"/>
                  <a:gd name="T48" fmla="*/ 37 w 305"/>
                  <a:gd name="T49" fmla="*/ 80 h 287"/>
                  <a:gd name="T50" fmla="*/ 231 w 305"/>
                  <a:gd name="T51" fmla="*/ 74 h 287"/>
                  <a:gd name="T52" fmla="*/ 217 w 305"/>
                  <a:gd name="T53" fmla="*/ 268 h 287"/>
                  <a:gd name="T54" fmla="*/ 18 w 305"/>
                  <a:gd name="T55" fmla="*/ 236 h 287"/>
                  <a:gd name="T56" fmla="*/ 51 w 305"/>
                  <a:gd name="T57" fmla="*/ 102 h 287"/>
                  <a:gd name="T58" fmla="*/ 240 w 305"/>
                  <a:gd name="T59" fmla="*/ 102 h 287"/>
                  <a:gd name="T60" fmla="*/ 250 w 305"/>
                  <a:gd name="T61" fmla="*/ 130 h 287"/>
                  <a:gd name="T62" fmla="*/ 120 w 305"/>
                  <a:gd name="T63" fmla="*/ 176 h 287"/>
                  <a:gd name="T64" fmla="*/ 250 w 305"/>
                  <a:gd name="T65" fmla="*/ 222 h 287"/>
                  <a:gd name="T66" fmla="*/ 262 w 305"/>
                  <a:gd name="T67" fmla="*/ 204 h 287"/>
                  <a:gd name="T68" fmla="*/ 139 w 305"/>
                  <a:gd name="T69" fmla="*/ 176 h 287"/>
                  <a:gd name="T70" fmla="*/ 250 w 305"/>
                  <a:gd name="T71" fmla="*/ 148 h 287"/>
                  <a:gd name="T72" fmla="*/ 267 w 305"/>
                  <a:gd name="T73" fmla="*/ 136 h 287"/>
                  <a:gd name="T74" fmla="*/ 277 w 305"/>
                  <a:gd name="T75" fmla="*/ 16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5" h="287">
                    <a:moveTo>
                      <a:pt x="268" y="111"/>
                    </a:moveTo>
                    <a:cubicBezTo>
                      <a:pt x="268" y="111"/>
                      <a:pt x="268" y="111"/>
                      <a:pt x="268" y="111"/>
                    </a:cubicBezTo>
                    <a:cubicBezTo>
                      <a:pt x="268" y="56"/>
                      <a:pt x="268" y="56"/>
                      <a:pt x="268" y="56"/>
                    </a:cubicBezTo>
                    <a:cubicBezTo>
                      <a:pt x="268" y="51"/>
                      <a:pt x="268" y="51"/>
                      <a:pt x="268" y="51"/>
                    </a:cubicBezTo>
                    <a:cubicBezTo>
                      <a:pt x="268" y="28"/>
                      <a:pt x="268" y="28"/>
                      <a:pt x="268" y="28"/>
                    </a:cubicBezTo>
                    <a:cubicBezTo>
                      <a:pt x="268" y="13"/>
                      <a:pt x="256" y="0"/>
                      <a:pt x="240" y="0"/>
                    </a:cubicBezTo>
                    <a:cubicBezTo>
                      <a:pt x="203" y="0"/>
                      <a:pt x="203" y="0"/>
                      <a:pt x="203" y="0"/>
                    </a:cubicBezTo>
                    <a:cubicBezTo>
                      <a:pt x="51" y="0"/>
                      <a:pt x="51" y="0"/>
                      <a:pt x="51" y="0"/>
                    </a:cubicBezTo>
                    <a:cubicBezTo>
                      <a:pt x="23" y="0"/>
                      <a:pt x="0" y="23"/>
                      <a:pt x="0" y="51"/>
                    </a:cubicBezTo>
                    <a:cubicBezTo>
                      <a:pt x="0" y="236"/>
                      <a:pt x="0" y="236"/>
                      <a:pt x="0" y="236"/>
                    </a:cubicBezTo>
                    <a:cubicBezTo>
                      <a:pt x="0" y="264"/>
                      <a:pt x="23" y="287"/>
                      <a:pt x="51" y="287"/>
                    </a:cubicBezTo>
                    <a:cubicBezTo>
                      <a:pt x="217" y="287"/>
                      <a:pt x="217" y="287"/>
                      <a:pt x="217" y="287"/>
                    </a:cubicBezTo>
                    <a:cubicBezTo>
                      <a:pt x="245" y="287"/>
                      <a:pt x="268" y="264"/>
                      <a:pt x="268" y="236"/>
                    </a:cubicBezTo>
                    <a:cubicBezTo>
                      <a:pt x="268" y="222"/>
                      <a:pt x="268" y="222"/>
                      <a:pt x="268" y="222"/>
                    </a:cubicBezTo>
                    <a:cubicBezTo>
                      <a:pt x="268" y="222"/>
                      <a:pt x="268" y="222"/>
                      <a:pt x="268" y="222"/>
                    </a:cubicBezTo>
                    <a:cubicBezTo>
                      <a:pt x="305" y="194"/>
                      <a:pt x="305" y="139"/>
                      <a:pt x="268" y="111"/>
                    </a:cubicBezTo>
                    <a:close/>
                    <a:moveTo>
                      <a:pt x="51" y="19"/>
                    </a:moveTo>
                    <a:cubicBezTo>
                      <a:pt x="203" y="19"/>
                      <a:pt x="203" y="19"/>
                      <a:pt x="203" y="19"/>
                    </a:cubicBezTo>
                    <a:cubicBezTo>
                      <a:pt x="240" y="19"/>
                      <a:pt x="240" y="19"/>
                      <a:pt x="240" y="19"/>
                    </a:cubicBezTo>
                    <a:cubicBezTo>
                      <a:pt x="246" y="19"/>
                      <a:pt x="250" y="23"/>
                      <a:pt x="250" y="28"/>
                    </a:cubicBezTo>
                    <a:cubicBezTo>
                      <a:pt x="250" y="51"/>
                      <a:pt x="250" y="51"/>
                      <a:pt x="250" y="51"/>
                    </a:cubicBezTo>
                    <a:cubicBezTo>
                      <a:pt x="250" y="56"/>
                      <a:pt x="250" y="56"/>
                      <a:pt x="250" y="56"/>
                    </a:cubicBezTo>
                    <a:cubicBezTo>
                      <a:pt x="250" y="85"/>
                      <a:pt x="250" y="85"/>
                      <a:pt x="250" y="85"/>
                    </a:cubicBezTo>
                    <a:cubicBezTo>
                      <a:pt x="247" y="84"/>
                      <a:pt x="244" y="83"/>
                      <a:pt x="240" y="83"/>
                    </a:cubicBezTo>
                    <a:cubicBezTo>
                      <a:pt x="240" y="83"/>
                      <a:pt x="240" y="83"/>
                      <a:pt x="240" y="83"/>
                    </a:cubicBezTo>
                    <a:cubicBezTo>
                      <a:pt x="240" y="74"/>
                      <a:pt x="240" y="74"/>
                      <a:pt x="240" y="74"/>
                    </a:cubicBezTo>
                    <a:cubicBezTo>
                      <a:pt x="240" y="56"/>
                      <a:pt x="240" y="56"/>
                      <a:pt x="240" y="56"/>
                    </a:cubicBezTo>
                    <a:cubicBezTo>
                      <a:pt x="240" y="37"/>
                      <a:pt x="240" y="37"/>
                      <a:pt x="240" y="37"/>
                    </a:cubicBezTo>
                    <a:cubicBezTo>
                      <a:pt x="240" y="32"/>
                      <a:pt x="236" y="28"/>
                      <a:pt x="231" y="28"/>
                    </a:cubicBezTo>
                    <a:cubicBezTo>
                      <a:pt x="37" y="28"/>
                      <a:pt x="37" y="28"/>
                      <a:pt x="37" y="28"/>
                    </a:cubicBezTo>
                    <a:cubicBezTo>
                      <a:pt x="32" y="28"/>
                      <a:pt x="28" y="32"/>
                      <a:pt x="28" y="37"/>
                    </a:cubicBezTo>
                    <a:cubicBezTo>
                      <a:pt x="28" y="56"/>
                      <a:pt x="28" y="56"/>
                      <a:pt x="28" y="56"/>
                    </a:cubicBezTo>
                    <a:cubicBezTo>
                      <a:pt x="28" y="74"/>
                      <a:pt x="28" y="74"/>
                      <a:pt x="28" y="74"/>
                    </a:cubicBezTo>
                    <a:cubicBezTo>
                      <a:pt x="22" y="68"/>
                      <a:pt x="18" y="60"/>
                      <a:pt x="18" y="51"/>
                    </a:cubicBezTo>
                    <a:cubicBezTo>
                      <a:pt x="18" y="33"/>
                      <a:pt x="33" y="19"/>
                      <a:pt x="51" y="19"/>
                    </a:cubicBezTo>
                    <a:close/>
                    <a:moveTo>
                      <a:pt x="231" y="46"/>
                    </a:moveTo>
                    <a:cubicBezTo>
                      <a:pt x="37" y="46"/>
                      <a:pt x="37" y="46"/>
                      <a:pt x="37" y="46"/>
                    </a:cubicBezTo>
                    <a:cubicBezTo>
                      <a:pt x="37" y="37"/>
                      <a:pt x="37" y="37"/>
                      <a:pt x="37" y="37"/>
                    </a:cubicBezTo>
                    <a:cubicBezTo>
                      <a:pt x="231" y="37"/>
                      <a:pt x="231" y="37"/>
                      <a:pt x="231" y="37"/>
                    </a:cubicBezTo>
                    <a:lnTo>
                      <a:pt x="231" y="46"/>
                    </a:lnTo>
                    <a:close/>
                    <a:moveTo>
                      <a:pt x="231" y="56"/>
                    </a:moveTo>
                    <a:cubicBezTo>
                      <a:pt x="231" y="65"/>
                      <a:pt x="231" y="65"/>
                      <a:pt x="231" y="65"/>
                    </a:cubicBezTo>
                    <a:cubicBezTo>
                      <a:pt x="37" y="65"/>
                      <a:pt x="37" y="65"/>
                      <a:pt x="37" y="65"/>
                    </a:cubicBezTo>
                    <a:cubicBezTo>
                      <a:pt x="37" y="56"/>
                      <a:pt x="37" y="56"/>
                      <a:pt x="37" y="56"/>
                    </a:cubicBezTo>
                    <a:lnTo>
                      <a:pt x="231" y="56"/>
                    </a:lnTo>
                    <a:close/>
                    <a:moveTo>
                      <a:pt x="231" y="74"/>
                    </a:moveTo>
                    <a:cubicBezTo>
                      <a:pt x="231" y="83"/>
                      <a:pt x="231" y="83"/>
                      <a:pt x="231" y="83"/>
                    </a:cubicBezTo>
                    <a:cubicBezTo>
                      <a:pt x="203" y="83"/>
                      <a:pt x="203" y="83"/>
                      <a:pt x="203" y="83"/>
                    </a:cubicBezTo>
                    <a:cubicBezTo>
                      <a:pt x="51" y="83"/>
                      <a:pt x="51" y="83"/>
                      <a:pt x="51" y="83"/>
                    </a:cubicBezTo>
                    <a:cubicBezTo>
                      <a:pt x="46" y="83"/>
                      <a:pt x="41" y="82"/>
                      <a:pt x="37" y="80"/>
                    </a:cubicBezTo>
                    <a:cubicBezTo>
                      <a:pt x="37" y="74"/>
                      <a:pt x="37" y="74"/>
                      <a:pt x="37" y="74"/>
                    </a:cubicBezTo>
                    <a:lnTo>
                      <a:pt x="231" y="74"/>
                    </a:lnTo>
                    <a:close/>
                    <a:moveTo>
                      <a:pt x="250" y="236"/>
                    </a:moveTo>
                    <a:cubicBezTo>
                      <a:pt x="250" y="254"/>
                      <a:pt x="235" y="268"/>
                      <a:pt x="217" y="268"/>
                    </a:cubicBezTo>
                    <a:cubicBezTo>
                      <a:pt x="51" y="268"/>
                      <a:pt x="51" y="268"/>
                      <a:pt x="51" y="268"/>
                    </a:cubicBezTo>
                    <a:cubicBezTo>
                      <a:pt x="33" y="268"/>
                      <a:pt x="18" y="254"/>
                      <a:pt x="18" y="236"/>
                    </a:cubicBezTo>
                    <a:cubicBezTo>
                      <a:pt x="18" y="90"/>
                      <a:pt x="18" y="90"/>
                      <a:pt x="18" y="90"/>
                    </a:cubicBezTo>
                    <a:cubicBezTo>
                      <a:pt x="27" y="98"/>
                      <a:pt x="38" y="102"/>
                      <a:pt x="51" y="102"/>
                    </a:cubicBezTo>
                    <a:cubicBezTo>
                      <a:pt x="203" y="102"/>
                      <a:pt x="203" y="102"/>
                      <a:pt x="203" y="102"/>
                    </a:cubicBezTo>
                    <a:cubicBezTo>
                      <a:pt x="240" y="102"/>
                      <a:pt x="240" y="102"/>
                      <a:pt x="240" y="102"/>
                    </a:cubicBezTo>
                    <a:cubicBezTo>
                      <a:pt x="246" y="102"/>
                      <a:pt x="250" y="106"/>
                      <a:pt x="250" y="111"/>
                    </a:cubicBezTo>
                    <a:cubicBezTo>
                      <a:pt x="250" y="130"/>
                      <a:pt x="250" y="130"/>
                      <a:pt x="250" y="130"/>
                    </a:cubicBezTo>
                    <a:cubicBezTo>
                      <a:pt x="166" y="130"/>
                      <a:pt x="166" y="130"/>
                      <a:pt x="166" y="130"/>
                    </a:cubicBezTo>
                    <a:cubicBezTo>
                      <a:pt x="141" y="130"/>
                      <a:pt x="120" y="150"/>
                      <a:pt x="120" y="176"/>
                    </a:cubicBezTo>
                    <a:cubicBezTo>
                      <a:pt x="120" y="201"/>
                      <a:pt x="141" y="222"/>
                      <a:pt x="166" y="222"/>
                    </a:cubicBezTo>
                    <a:cubicBezTo>
                      <a:pt x="250" y="222"/>
                      <a:pt x="250" y="222"/>
                      <a:pt x="250" y="222"/>
                    </a:cubicBezTo>
                    <a:lnTo>
                      <a:pt x="250" y="236"/>
                    </a:lnTo>
                    <a:close/>
                    <a:moveTo>
                      <a:pt x="262" y="204"/>
                    </a:moveTo>
                    <a:cubicBezTo>
                      <a:pt x="166" y="204"/>
                      <a:pt x="166" y="204"/>
                      <a:pt x="166" y="204"/>
                    </a:cubicBezTo>
                    <a:cubicBezTo>
                      <a:pt x="151" y="204"/>
                      <a:pt x="139" y="191"/>
                      <a:pt x="139" y="176"/>
                    </a:cubicBezTo>
                    <a:cubicBezTo>
                      <a:pt x="139" y="161"/>
                      <a:pt x="151" y="148"/>
                      <a:pt x="166" y="148"/>
                    </a:cubicBezTo>
                    <a:cubicBezTo>
                      <a:pt x="250" y="148"/>
                      <a:pt x="250" y="148"/>
                      <a:pt x="250" y="148"/>
                    </a:cubicBezTo>
                    <a:cubicBezTo>
                      <a:pt x="255" y="148"/>
                      <a:pt x="261" y="145"/>
                      <a:pt x="265" y="141"/>
                    </a:cubicBezTo>
                    <a:cubicBezTo>
                      <a:pt x="266" y="139"/>
                      <a:pt x="266" y="138"/>
                      <a:pt x="267" y="136"/>
                    </a:cubicBezTo>
                    <a:cubicBezTo>
                      <a:pt x="267" y="136"/>
                      <a:pt x="267" y="136"/>
                      <a:pt x="267" y="136"/>
                    </a:cubicBezTo>
                    <a:cubicBezTo>
                      <a:pt x="274" y="145"/>
                      <a:pt x="277" y="155"/>
                      <a:pt x="277" y="167"/>
                    </a:cubicBezTo>
                    <a:cubicBezTo>
                      <a:pt x="277" y="181"/>
                      <a:pt x="272" y="194"/>
                      <a:pt x="262" y="2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42" name="Freeform: Shape 12"/>
            <p:cNvSpPr>
              <a:spLocks/>
            </p:cNvSpPr>
            <p:nvPr/>
          </p:nvSpPr>
          <p:spPr bwMode="auto">
            <a:xfrm>
              <a:off x="10624922" y="4125900"/>
              <a:ext cx="485537" cy="485537"/>
            </a:xfrm>
            <a:custGeom>
              <a:avLst/>
              <a:gdLst>
                <a:gd name="T0" fmla="*/ 263 w 296"/>
                <a:gd name="T1" fmla="*/ 67 h 296"/>
                <a:gd name="T2" fmla="*/ 259 w 296"/>
                <a:gd name="T3" fmla="*/ 19 h 296"/>
                <a:gd name="T4" fmla="*/ 55 w 296"/>
                <a:gd name="T5" fmla="*/ 0 h 296"/>
                <a:gd name="T6" fmla="*/ 37 w 296"/>
                <a:gd name="T7" fmla="*/ 63 h 296"/>
                <a:gd name="T8" fmla="*/ 5 w 296"/>
                <a:gd name="T9" fmla="*/ 104 h 296"/>
                <a:gd name="T10" fmla="*/ 0 w 296"/>
                <a:gd name="T11" fmla="*/ 130 h 296"/>
                <a:gd name="T12" fmla="*/ 28 w 296"/>
                <a:gd name="T13" fmla="*/ 158 h 296"/>
                <a:gd name="T14" fmla="*/ 46 w 296"/>
                <a:gd name="T15" fmla="*/ 296 h 296"/>
                <a:gd name="T16" fmla="*/ 268 w 296"/>
                <a:gd name="T17" fmla="*/ 278 h 296"/>
                <a:gd name="T18" fmla="*/ 268 w 296"/>
                <a:gd name="T19" fmla="*/ 158 h 296"/>
                <a:gd name="T20" fmla="*/ 296 w 296"/>
                <a:gd name="T21" fmla="*/ 121 h 296"/>
                <a:gd name="T22" fmla="*/ 241 w 296"/>
                <a:gd name="T23" fmla="*/ 19 h 296"/>
                <a:gd name="T24" fmla="*/ 55 w 296"/>
                <a:gd name="T25" fmla="*/ 56 h 296"/>
                <a:gd name="T26" fmla="*/ 55 w 296"/>
                <a:gd name="T27" fmla="*/ 19 h 296"/>
                <a:gd name="T28" fmla="*/ 94 w 296"/>
                <a:gd name="T29" fmla="*/ 139 h 296"/>
                <a:gd name="T30" fmla="*/ 93 w 296"/>
                <a:gd name="T31" fmla="*/ 74 h 296"/>
                <a:gd name="T32" fmla="*/ 94 w 296"/>
                <a:gd name="T33" fmla="*/ 139 h 296"/>
                <a:gd name="T34" fmla="*/ 143 w 296"/>
                <a:gd name="T35" fmla="*/ 74 h 296"/>
                <a:gd name="T36" fmla="*/ 104 w 296"/>
                <a:gd name="T37" fmla="*/ 139 h 296"/>
                <a:gd name="T38" fmla="*/ 153 w 296"/>
                <a:gd name="T39" fmla="*/ 74 h 296"/>
                <a:gd name="T40" fmla="*/ 192 w 296"/>
                <a:gd name="T41" fmla="*/ 139 h 296"/>
                <a:gd name="T42" fmla="*/ 153 w 296"/>
                <a:gd name="T43" fmla="*/ 74 h 296"/>
                <a:gd name="T44" fmla="*/ 204 w 296"/>
                <a:gd name="T45" fmla="*/ 74 h 296"/>
                <a:gd name="T46" fmla="*/ 202 w 296"/>
                <a:gd name="T47" fmla="*/ 139 h 296"/>
                <a:gd name="T48" fmla="*/ 18 w 296"/>
                <a:gd name="T49" fmla="*/ 130 h 296"/>
                <a:gd name="T50" fmla="*/ 20 w 296"/>
                <a:gd name="T51" fmla="*/ 115 h 296"/>
                <a:gd name="T52" fmla="*/ 55 w 296"/>
                <a:gd name="T53" fmla="*/ 74 h 296"/>
                <a:gd name="T54" fmla="*/ 45 w 296"/>
                <a:gd name="T55" fmla="*/ 139 h 296"/>
                <a:gd name="T56" fmla="*/ 18 w 296"/>
                <a:gd name="T57" fmla="*/ 130 h 296"/>
                <a:gd name="T58" fmla="*/ 116 w 296"/>
                <a:gd name="T59" fmla="*/ 278 h 296"/>
                <a:gd name="T60" fmla="*/ 185 w 296"/>
                <a:gd name="T61" fmla="*/ 185 h 296"/>
                <a:gd name="T62" fmla="*/ 250 w 296"/>
                <a:gd name="T63" fmla="*/ 278 h 296"/>
                <a:gd name="T64" fmla="*/ 194 w 296"/>
                <a:gd name="T65" fmla="*/ 185 h 296"/>
                <a:gd name="T66" fmla="*/ 116 w 296"/>
                <a:gd name="T67" fmla="*/ 176 h 296"/>
                <a:gd name="T68" fmla="*/ 106 w 296"/>
                <a:gd name="T69" fmla="*/ 278 h 296"/>
                <a:gd name="T70" fmla="*/ 46 w 296"/>
                <a:gd name="T71" fmla="*/ 158 h 296"/>
                <a:gd name="T72" fmla="*/ 250 w 296"/>
                <a:gd name="T73" fmla="*/ 278 h 296"/>
                <a:gd name="T74" fmla="*/ 268 w 296"/>
                <a:gd name="T75" fmla="*/ 139 h 296"/>
                <a:gd name="T76" fmla="*/ 214 w 296"/>
                <a:gd name="T77" fmla="*/ 74 h 296"/>
                <a:gd name="T78" fmla="*/ 241 w 296"/>
                <a:gd name="T79" fmla="*/ 74 h 296"/>
                <a:gd name="T80" fmla="*/ 276 w 296"/>
                <a:gd name="T81" fmla="*/ 115 h 296"/>
                <a:gd name="T82" fmla="*/ 278 w 296"/>
                <a:gd name="T83" fmla="*/ 130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6" h="296">
                  <a:moveTo>
                    <a:pt x="291" y="104"/>
                  </a:moveTo>
                  <a:cubicBezTo>
                    <a:pt x="263" y="67"/>
                    <a:pt x="263" y="67"/>
                    <a:pt x="263" y="67"/>
                  </a:cubicBezTo>
                  <a:cubicBezTo>
                    <a:pt x="262" y="66"/>
                    <a:pt x="260" y="64"/>
                    <a:pt x="259" y="63"/>
                  </a:cubicBezTo>
                  <a:cubicBezTo>
                    <a:pt x="259" y="19"/>
                    <a:pt x="259" y="19"/>
                    <a:pt x="259" y="19"/>
                  </a:cubicBezTo>
                  <a:cubicBezTo>
                    <a:pt x="259" y="9"/>
                    <a:pt x="251" y="0"/>
                    <a:pt x="241" y="0"/>
                  </a:cubicBezTo>
                  <a:cubicBezTo>
                    <a:pt x="55" y="0"/>
                    <a:pt x="55" y="0"/>
                    <a:pt x="55" y="0"/>
                  </a:cubicBezTo>
                  <a:cubicBezTo>
                    <a:pt x="45" y="0"/>
                    <a:pt x="37" y="9"/>
                    <a:pt x="37" y="19"/>
                  </a:cubicBezTo>
                  <a:cubicBezTo>
                    <a:pt x="37" y="63"/>
                    <a:pt x="37" y="63"/>
                    <a:pt x="37" y="63"/>
                  </a:cubicBezTo>
                  <a:cubicBezTo>
                    <a:pt x="36" y="64"/>
                    <a:pt x="34" y="66"/>
                    <a:pt x="33" y="67"/>
                  </a:cubicBezTo>
                  <a:cubicBezTo>
                    <a:pt x="5" y="104"/>
                    <a:pt x="5" y="104"/>
                    <a:pt x="5" y="104"/>
                  </a:cubicBezTo>
                  <a:cubicBezTo>
                    <a:pt x="2" y="109"/>
                    <a:pt x="0" y="115"/>
                    <a:pt x="0" y="121"/>
                  </a:cubicBezTo>
                  <a:cubicBezTo>
                    <a:pt x="0" y="130"/>
                    <a:pt x="0" y="130"/>
                    <a:pt x="0" y="130"/>
                  </a:cubicBezTo>
                  <a:cubicBezTo>
                    <a:pt x="0" y="145"/>
                    <a:pt x="12" y="158"/>
                    <a:pt x="28" y="158"/>
                  </a:cubicBezTo>
                  <a:cubicBezTo>
                    <a:pt x="28" y="158"/>
                    <a:pt x="28" y="158"/>
                    <a:pt x="28" y="158"/>
                  </a:cubicBezTo>
                  <a:cubicBezTo>
                    <a:pt x="28" y="278"/>
                    <a:pt x="28" y="278"/>
                    <a:pt x="28" y="278"/>
                  </a:cubicBezTo>
                  <a:cubicBezTo>
                    <a:pt x="28" y="288"/>
                    <a:pt x="36" y="296"/>
                    <a:pt x="46" y="296"/>
                  </a:cubicBezTo>
                  <a:cubicBezTo>
                    <a:pt x="250" y="296"/>
                    <a:pt x="250" y="296"/>
                    <a:pt x="250" y="296"/>
                  </a:cubicBezTo>
                  <a:cubicBezTo>
                    <a:pt x="260" y="296"/>
                    <a:pt x="268" y="288"/>
                    <a:pt x="268" y="278"/>
                  </a:cubicBezTo>
                  <a:cubicBezTo>
                    <a:pt x="268" y="158"/>
                    <a:pt x="268" y="158"/>
                    <a:pt x="268" y="158"/>
                  </a:cubicBezTo>
                  <a:cubicBezTo>
                    <a:pt x="268" y="158"/>
                    <a:pt x="268" y="158"/>
                    <a:pt x="268" y="158"/>
                  </a:cubicBezTo>
                  <a:cubicBezTo>
                    <a:pt x="284" y="158"/>
                    <a:pt x="296" y="145"/>
                    <a:pt x="296" y="130"/>
                  </a:cubicBezTo>
                  <a:cubicBezTo>
                    <a:pt x="296" y="121"/>
                    <a:pt x="296" y="121"/>
                    <a:pt x="296" y="121"/>
                  </a:cubicBezTo>
                  <a:cubicBezTo>
                    <a:pt x="296" y="115"/>
                    <a:pt x="294" y="109"/>
                    <a:pt x="291" y="104"/>
                  </a:cubicBezTo>
                  <a:close/>
                  <a:moveTo>
                    <a:pt x="241" y="19"/>
                  </a:moveTo>
                  <a:cubicBezTo>
                    <a:pt x="241" y="56"/>
                    <a:pt x="241" y="56"/>
                    <a:pt x="241" y="56"/>
                  </a:cubicBezTo>
                  <a:cubicBezTo>
                    <a:pt x="55" y="56"/>
                    <a:pt x="55" y="56"/>
                    <a:pt x="55" y="56"/>
                  </a:cubicBezTo>
                  <a:cubicBezTo>
                    <a:pt x="55" y="56"/>
                    <a:pt x="55" y="56"/>
                    <a:pt x="55" y="56"/>
                  </a:cubicBezTo>
                  <a:cubicBezTo>
                    <a:pt x="55" y="19"/>
                    <a:pt x="55" y="19"/>
                    <a:pt x="55" y="19"/>
                  </a:cubicBezTo>
                  <a:lnTo>
                    <a:pt x="241" y="19"/>
                  </a:lnTo>
                  <a:close/>
                  <a:moveTo>
                    <a:pt x="94" y="139"/>
                  </a:moveTo>
                  <a:cubicBezTo>
                    <a:pt x="55" y="139"/>
                    <a:pt x="55" y="139"/>
                    <a:pt x="55" y="139"/>
                  </a:cubicBezTo>
                  <a:cubicBezTo>
                    <a:pt x="93" y="74"/>
                    <a:pt x="93" y="74"/>
                    <a:pt x="93" y="74"/>
                  </a:cubicBezTo>
                  <a:cubicBezTo>
                    <a:pt x="113" y="74"/>
                    <a:pt x="113" y="74"/>
                    <a:pt x="113" y="74"/>
                  </a:cubicBezTo>
                  <a:lnTo>
                    <a:pt x="94" y="139"/>
                  </a:lnTo>
                  <a:close/>
                  <a:moveTo>
                    <a:pt x="122" y="74"/>
                  </a:moveTo>
                  <a:cubicBezTo>
                    <a:pt x="143" y="74"/>
                    <a:pt x="143" y="74"/>
                    <a:pt x="143" y="74"/>
                  </a:cubicBezTo>
                  <a:cubicBezTo>
                    <a:pt x="143" y="139"/>
                    <a:pt x="143" y="139"/>
                    <a:pt x="143" y="139"/>
                  </a:cubicBezTo>
                  <a:cubicBezTo>
                    <a:pt x="104" y="139"/>
                    <a:pt x="104" y="139"/>
                    <a:pt x="104" y="139"/>
                  </a:cubicBezTo>
                  <a:lnTo>
                    <a:pt x="122" y="74"/>
                  </a:lnTo>
                  <a:close/>
                  <a:moveTo>
                    <a:pt x="153" y="74"/>
                  </a:moveTo>
                  <a:cubicBezTo>
                    <a:pt x="174" y="74"/>
                    <a:pt x="174" y="74"/>
                    <a:pt x="174" y="74"/>
                  </a:cubicBezTo>
                  <a:cubicBezTo>
                    <a:pt x="192" y="139"/>
                    <a:pt x="192" y="139"/>
                    <a:pt x="192" y="139"/>
                  </a:cubicBezTo>
                  <a:cubicBezTo>
                    <a:pt x="153" y="139"/>
                    <a:pt x="153" y="139"/>
                    <a:pt x="153" y="139"/>
                  </a:cubicBezTo>
                  <a:lnTo>
                    <a:pt x="153" y="74"/>
                  </a:lnTo>
                  <a:close/>
                  <a:moveTo>
                    <a:pt x="183" y="74"/>
                  </a:moveTo>
                  <a:cubicBezTo>
                    <a:pt x="204" y="74"/>
                    <a:pt x="204" y="74"/>
                    <a:pt x="204" y="74"/>
                  </a:cubicBezTo>
                  <a:cubicBezTo>
                    <a:pt x="241" y="139"/>
                    <a:pt x="241" y="139"/>
                    <a:pt x="241" y="139"/>
                  </a:cubicBezTo>
                  <a:cubicBezTo>
                    <a:pt x="202" y="139"/>
                    <a:pt x="202" y="139"/>
                    <a:pt x="202" y="139"/>
                  </a:cubicBezTo>
                  <a:lnTo>
                    <a:pt x="183" y="74"/>
                  </a:lnTo>
                  <a:close/>
                  <a:moveTo>
                    <a:pt x="18" y="130"/>
                  </a:moveTo>
                  <a:cubicBezTo>
                    <a:pt x="18" y="121"/>
                    <a:pt x="18" y="121"/>
                    <a:pt x="18" y="121"/>
                  </a:cubicBezTo>
                  <a:cubicBezTo>
                    <a:pt x="18" y="119"/>
                    <a:pt x="19" y="117"/>
                    <a:pt x="20" y="115"/>
                  </a:cubicBezTo>
                  <a:cubicBezTo>
                    <a:pt x="48" y="78"/>
                    <a:pt x="48" y="78"/>
                    <a:pt x="48" y="78"/>
                  </a:cubicBezTo>
                  <a:cubicBezTo>
                    <a:pt x="50" y="76"/>
                    <a:pt x="53" y="74"/>
                    <a:pt x="55" y="74"/>
                  </a:cubicBezTo>
                  <a:cubicBezTo>
                    <a:pt x="82" y="74"/>
                    <a:pt x="82" y="74"/>
                    <a:pt x="82" y="74"/>
                  </a:cubicBezTo>
                  <a:cubicBezTo>
                    <a:pt x="45" y="139"/>
                    <a:pt x="45" y="139"/>
                    <a:pt x="45" y="139"/>
                  </a:cubicBezTo>
                  <a:cubicBezTo>
                    <a:pt x="28" y="139"/>
                    <a:pt x="28" y="139"/>
                    <a:pt x="28" y="139"/>
                  </a:cubicBezTo>
                  <a:cubicBezTo>
                    <a:pt x="23" y="139"/>
                    <a:pt x="18" y="135"/>
                    <a:pt x="18" y="130"/>
                  </a:cubicBezTo>
                  <a:close/>
                  <a:moveTo>
                    <a:pt x="185" y="278"/>
                  </a:moveTo>
                  <a:cubicBezTo>
                    <a:pt x="116" y="278"/>
                    <a:pt x="116" y="278"/>
                    <a:pt x="116" y="278"/>
                  </a:cubicBezTo>
                  <a:cubicBezTo>
                    <a:pt x="116" y="185"/>
                    <a:pt x="116" y="185"/>
                    <a:pt x="116" y="185"/>
                  </a:cubicBezTo>
                  <a:cubicBezTo>
                    <a:pt x="185" y="185"/>
                    <a:pt x="185" y="185"/>
                    <a:pt x="185" y="185"/>
                  </a:cubicBezTo>
                  <a:lnTo>
                    <a:pt x="185" y="278"/>
                  </a:lnTo>
                  <a:close/>
                  <a:moveTo>
                    <a:pt x="250" y="278"/>
                  </a:moveTo>
                  <a:cubicBezTo>
                    <a:pt x="194" y="278"/>
                    <a:pt x="194" y="278"/>
                    <a:pt x="194" y="278"/>
                  </a:cubicBezTo>
                  <a:cubicBezTo>
                    <a:pt x="194" y="185"/>
                    <a:pt x="194" y="185"/>
                    <a:pt x="194" y="185"/>
                  </a:cubicBezTo>
                  <a:cubicBezTo>
                    <a:pt x="194" y="180"/>
                    <a:pt x="190" y="176"/>
                    <a:pt x="185" y="176"/>
                  </a:cubicBezTo>
                  <a:cubicBezTo>
                    <a:pt x="116" y="176"/>
                    <a:pt x="116" y="176"/>
                    <a:pt x="116" y="176"/>
                  </a:cubicBezTo>
                  <a:cubicBezTo>
                    <a:pt x="111" y="176"/>
                    <a:pt x="106" y="180"/>
                    <a:pt x="106" y="185"/>
                  </a:cubicBezTo>
                  <a:cubicBezTo>
                    <a:pt x="106" y="278"/>
                    <a:pt x="106" y="278"/>
                    <a:pt x="106" y="278"/>
                  </a:cubicBezTo>
                  <a:cubicBezTo>
                    <a:pt x="46" y="278"/>
                    <a:pt x="46" y="278"/>
                    <a:pt x="46" y="278"/>
                  </a:cubicBezTo>
                  <a:cubicBezTo>
                    <a:pt x="46" y="158"/>
                    <a:pt x="46" y="158"/>
                    <a:pt x="46" y="158"/>
                  </a:cubicBezTo>
                  <a:cubicBezTo>
                    <a:pt x="250" y="158"/>
                    <a:pt x="250" y="158"/>
                    <a:pt x="250" y="158"/>
                  </a:cubicBezTo>
                  <a:lnTo>
                    <a:pt x="250" y="278"/>
                  </a:lnTo>
                  <a:close/>
                  <a:moveTo>
                    <a:pt x="278" y="130"/>
                  </a:moveTo>
                  <a:cubicBezTo>
                    <a:pt x="278" y="135"/>
                    <a:pt x="273" y="139"/>
                    <a:pt x="268" y="139"/>
                  </a:cubicBezTo>
                  <a:cubicBezTo>
                    <a:pt x="251" y="139"/>
                    <a:pt x="251" y="139"/>
                    <a:pt x="251" y="139"/>
                  </a:cubicBezTo>
                  <a:cubicBezTo>
                    <a:pt x="214" y="74"/>
                    <a:pt x="214" y="74"/>
                    <a:pt x="214" y="74"/>
                  </a:cubicBezTo>
                  <a:cubicBezTo>
                    <a:pt x="241" y="74"/>
                    <a:pt x="241" y="74"/>
                    <a:pt x="241" y="74"/>
                  </a:cubicBezTo>
                  <a:cubicBezTo>
                    <a:pt x="241" y="74"/>
                    <a:pt x="241" y="74"/>
                    <a:pt x="241" y="74"/>
                  </a:cubicBezTo>
                  <a:cubicBezTo>
                    <a:pt x="243" y="74"/>
                    <a:pt x="246" y="76"/>
                    <a:pt x="248" y="78"/>
                  </a:cubicBezTo>
                  <a:cubicBezTo>
                    <a:pt x="276" y="115"/>
                    <a:pt x="276" y="115"/>
                    <a:pt x="276" y="115"/>
                  </a:cubicBezTo>
                  <a:cubicBezTo>
                    <a:pt x="277" y="117"/>
                    <a:pt x="278" y="119"/>
                    <a:pt x="278" y="121"/>
                  </a:cubicBezTo>
                  <a:lnTo>
                    <a:pt x="278" y="1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nvGrpSpPr>
            <p:cNvPr id="43" name="Group 13"/>
            <p:cNvGrpSpPr/>
            <p:nvPr/>
          </p:nvGrpSpPr>
          <p:grpSpPr>
            <a:xfrm>
              <a:off x="6993231" y="3943997"/>
              <a:ext cx="486920" cy="424672"/>
              <a:chOff x="4233863" y="2697163"/>
              <a:chExt cx="1117600" cy="974725"/>
            </a:xfrm>
            <a:solidFill>
              <a:schemeClr val="bg1"/>
            </a:solidFill>
          </p:grpSpPr>
          <p:sp>
            <p:nvSpPr>
              <p:cNvPr id="45" name="Freeform: Shape 16"/>
              <p:cNvSpPr>
                <a:spLocks/>
              </p:cNvSpPr>
              <p:nvPr/>
            </p:nvSpPr>
            <p:spPr bwMode="auto">
              <a:xfrm>
                <a:off x="4233863" y="2697163"/>
                <a:ext cx="1117600" cy="974725"/>
              </a:xfrm>
              <a:custGeom>
                <a:avLst/>
                <a:gdLst>
                  <a:gd name="T0" fmla="*/ 296 w 297"/>
                  <a:gd name="T1" fmla="*/ 152 h 259"/>
                  <a:gd name="T2" fmla="*/ 259 w 297"/>
                  <a:gd name="T3" fmla="*/ 13 h 259"/>
                  <a:gd name="T4" fmla="*/ 241 w 297"/>
                  <a:gd name="T5" fmla="*/ 0 h 259"/>
                  <a:gd name="T6" fmla="*/ 148 w 297"/>
                  <a:gd name="T7" fmla="*/ 0 h 259"/>
                  <a:gd name="T8" fmla="*/ 56 w 297"/>
                  <a:gd name="T9" fmla="*/ 0 h 259"/>
                  <a:gd name="T10" fmla="*/ 38 w 297"/>
                  <a:gd name="T11" fmla="*/ 13 h 259"/>
                  <a:gd name="T12" fmla="*/ 1 w 297"/>
                  <a:gd name="T13" fmla="*/ 152 h 259"/>
                  <a:gd name="T14" fmla="*/ 0 w 297"/>
                  <a:gd name="T15" fmla="*/ 157 h 259"/>
                  <a:gd name="T16" fmla="*/ 0 w 297"/>
                  <a:gd name="T17" fmla="*/ 222 h 259"/>
                  <a:gd name="T18" fmla="*/ 37 w 297"/>
                  <a:gd name="T19" fmla="*/ 259 h 259"/>
                  <a:gd name="T20" fmla="*/ 260 w 297"/>
                  <a:gd name="T21" fmla="*/ 259 h 259"/>
                  <a:gd name="T22" fmla="*/ 297 w 297"/>
                  <a:gd name="T23" fmla="*/ 222 h 259"/>
                  <a:gd name="T24" fmla="*/ 297 w 297"/>
                  <a:gd name="T25" fmla="*/ 157 h 259"/>
                  <a:gd name="T26" fmla="*/ 296 w 297"/>
                  <a:gd name="T27" fmla="*/ 152 h 259"/>
                  <a:gd name="T28" fmla="*/ 278 w 297"/>
                  <a:gd name="T29" fmla="*/ 222 h 259"/>
                  <a:gd name="T30" fmla="*/ 260 w 297"/>
                  <a:gd name="T31" fmla="*/ 241 h 259"/>
                  <a:gd name="T32" fmla="*/ 37 w 297"/>
                  <a:gd name="T33" fmla="*/ 241 h 259"/>
                  <a:gd name="T34" fmla="*/ 19 w 297"/>
                  <a:gd name="T35" fmla="*/ 222 h 259"/>
                  <a:gd name="T36" fmla="*/ 19 w 297"/>
                  <a:gd name="T37" fmla="*/ 157 h 259"/>
                  <a:gd name="T38" fmla="*/ 56 w 297"/>
                  <a:gd name="T39" fmla="*/ 19 h 259"/>
                  <a:gd name="T40" fmla="*/ 241 w 297"/>
                  <a:gd name="T41" fmla="*/ 19 h 259"/>
                  <a:gd name="T42" fmla="*/ 278 w 297"/>
                  <a:gd name="T43" fmla="*/ 157 h 259"/>
                  <a:gd name="T44" fmla="*/ 278 w 297"/>
                  <a:gd name="T45" fmla="*/ 222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7" h="259">
                    <a:moveTo>
                      <a:pt x="296" y="152"/>
                    </a:moveTo>
                    <a:cubicBezTo>
                      <a:pt x="259" y="13"/>
                      <a:pt x="259" y="13"/>
                      <a:pt x="259" y="13"/>
                    </a:cubicBezTo>
                    <a:cubicBezTo>
                      <a:pt x="257" y="6"/>
                      <a:pt x="249" y="0"/>
                      <a:pt x="241" y="0"/>
                    </a:cubicBezTo>
                    <a:cubicBezTo>
                      <a:pt x="148" y="0"/>
                      <a:pt x="148" y="0"/>
                      <a:pt x="148" y="0"/>
                    </a:cubicBezTo>
                    <a:cubicBezTo>
                      <a:pt x="56" y="0"/>
                      <a:pt x="56" y="0"/>
                      <a:pt x="56" y="0"/>
                    </a:cubicBezTo>
                    <a:cubicBezTo>
                      <a:pt x="48" y="0"/>
                      <a:pt x="40" y="6"/>
                      <a:pt x="38" y="13"/>
                    </a:cubicBezTo>
                    <a:cubicBezTo>
                      <a:pt x="1" y="152"/>
                      <a:pt x="1" y="152"/>
                      <a:pt x="1" y="152"/>
                    </a:cubicBezTo>
                    <a:cubicBezTo>
                      <a:pt x="1" y="154"/>
                      <a:pt x="0" y="156"/>
                      <a:pt x="0" y="157"/>
                    </a:cubicBezTo>
                    <a:cubicBezTo>
                      <a:pt x="0" y="222"/>
                      <a:pt x="0" y="222"/>
                      <a:pt x="0" y="222"/>
                    </a:cubicBezTo>
                    <a:cubicBezTo>
                      <a:pt x="0" y="243"/>
                      <a:pt x="17" y="259"/>
                      <a:pt x="37" y="259"/>
                    </a:cubicBezTo>
                    <a:cubicBezTo>
                      <a:pt x="260" y="259"/>
                      <a:pt x="260" y="259"/>
                      <a:pt x="260" y="259"/>
                    </a:cubicBezTo>
                    <a:cubicBezTo>
                      <a:pt x="280" y="259"/>
                      <a:pt x="297" y="243"/>
                      <a:pt x="297" y="222"/>
                    </a:cubicBezTo>
                    <a:cubicBezTo>
                      <a:pt x="297" y="157"/>
                      <a:pt x="297" y="157"/>
                      <a:pt x="297" y="157"/>
                    </a:cubicBezTo>
                    <a:cubicBezTo>
                      <a:pt x="297" y="156"/>
                      <a:pt x="296" y="154"/>
                      <a:pt x="296" y="152"/>
                    </a:cubicBezTo>
                    <a:close/>
                    <a:moveTo>
                      <a:pt x="278" y="222"/>
                    </a:moveTo>
                    <a:cubicBezTo>
                      <a:pt x="278" y="232"/>
                      <a:pt x="270" y="241"/>
                      <a:pt x="260" y="241"/>
                    </a:cubicBezTo>
                    <a:cubicBezTo>
                      <a:pt x="37" y="241"/>
                      <a:pt x="37" y="241"/>
                      <a:pt x="37" y="241"/>
                    </a:cubicBezTo>
                    <a:cubicBezTo>
                      <a:pt x="27" y="241"/>
                      <a:pt x="19" y="232"/>
                      <a:pt x="19" y="222"/>
                    </a:cubicBezTo>
                    <a:cubicBezTo>
                      <a:pt x="19" y="157"/>
                      <a:pt x="19" y="157"/>
                      <a:pt x="19" y="157"/>
                    </a:cubicBezTo>
                    <a:cubicBezTo>
                      <a:pt x="56" y="19"/>
                      <a:pt x="56" y="19"/>
                      <a:pt x="56" y="19"/>
                    </a:cubicBezTo>
                    <a:cubicBezTo>
                      <a:pt x="241" y="19"/>
                      <a:pt x="241" y="19"/>
                      <a:pt x="241" y="19"/>
                    </a:cubicBezTo>
                    <a:cubicBezTo>
                      <a:pt x="278" y="157"/>
                      <a:pt x="278" y="157"/>
                      <a:pt x="278" y="157"/>
                    </a:cubicBezTo>
                    <a:lnTo>
                      <a:pt x="278"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Freeform: Shape 17"/>
              <p:cNvSpPr>
                <a:spLocks/>
              </p:cNvSpPr>
              <p:nvPr/>
            </p:nvSpPr>
            <p:spPr bwMode="auto">
              <a:xfrm>
                <a:off x="4365625" y="2835275"/>
                <a:ext cx="854075" cy="628650"/>
              </a:xfrm>
              <a:custGeom>
                <a:avLst/>
                <a:gdLst>
                  <a:gd name="T0" fmla="*/ 185 w 227"/>
                  <a:gd name="T1" fmla="*/ 0 h 167"/>
                  <a:gd name="T2" fmla="*/ 42 w 227"/>
                  <a:gd name="T3" fmla="*/ 0 h 167"/>
                  <a:gd name="T4" fmla="*/ 33 w 227"/>
                  <a:gd name="T5" fmla="*/ 7 h 167"/>
                  <a:gd name="T6" fmla="*/ 1 w 227"/>
                  <a:gd name="T7" fmla="*/ 118 h 167"/>
                  <a:gd name="T8" fmla="*/ 3 w 227"/>
                  <a:gd name="T9" fmla="*/ 126 h 167"/>
                  <a:gd name="T10" fmla="*/ 10 w 227"/>
                  <a:gd name="T11" fmla="*/ 130 h 167"/>
                  <a:gd name="T12" fmla="*/ 37 w 227"/>
                  <a:gd name="T13" fmla="*/ 130 h 167"/>
                  <a:gd name="T14" fmla="*/ 47 w 227"/>
                  <a:gd name="T15" fmla="*/ 130 h 167"/>
                  <a:gd name="T16" fmla="*/ 52 w 227"/>
                  <a:gd name="T17" fmla="*/ 130 h 167"/>
                  <a:gd name="T18" fmla="*/ 66 w 227"/>
                  <a:gd name="T19" fmla="*/ 156 h 167"/>
                  <a:gd name="T20" fmla="*/ 82 w 227"/>
                  <a:gd name="T21" fmla="*/ 167 h 167"/>
                  <a:gd name="T22" fmla="*/ 145 w 227"/>
                  <a:gd name="T23" fmla="*/ 167 h 167"/>
                  <a:gd name="T24" fmla="*/ 161 w 227"/>
                  <a:gd name="T25" fmla="*/ 156 h 167"/>
                  <a:gd name="T26" fmla="*/ 175 w 227"/>
                  <a:gd name="T27" fmla="*/ 130 h 167"/>
                  <a:gd name="T28" fmla="*/ 180 w 227"/>
                  <a:gd name="T29" fmla="*/ 130 h 167"/>
                  <a:gd name="T30" fmla="*/ 190 w 227"/>
                  <a:gd name="T31" fmla="*/ 130 h 167"/>
                  <a:gd name="T32" fmla="*/ 217 w 227"/>
                  <a:gd name="T33" fmla="*/ 130 h 167"/>
                  <a:gd name="T34" fmla="*/ 224 w 227"/>
                  <a:gd name="T35" fmla="*/ 126 h 167"/>
                  <a:gd name="T36" fmla="*/ 226 w 227"/>
                  <a:gd name="T37" fmla="*/ 118 h 167"/>
                  <a:gd name="T38" fmla="*/ 194 w 227"/>
                  <a:gd name="T39" fmla="*/ 7 h 167"/>
                  <a:gd name="T40" fmla="*/ 185 w 227"/>
                  <a:gd name="T41" fmla="*/ 0 h 167"/>
                  <a:gd name="T42" fmla="*/ 190 w 227"/>
                  <a:gd name="T43" fmla="*/ 111 h 167"/>
                  <a:gd name="T44" fmla="*/ 175 w 227"/>
                  <a:gd name="T45" fmla="*/ 111 h 167"/>
                  <a:gd name="T46" fmla="*/ 158 w 227"/>
                  <a:gd name="T47" fmla="*/ 121 h 167"/>
                  <a:gd name="T48" fmla="*/ 145 w 227"/>
                  <a:gd name="T49" fmla="*/ 148 h 167"/>
                  <a:gd name="T50" fmla="*/ 82 w 227"/>
                  <a:gd name="T51" fmla="*/ 148 h 167"/>
                  <a:gd name="T52" fmla="*/ 69 w 227"/>
                  <a:gd name="T53" fmla="*/ 121 h 167"/>
                  <a:gd name="T54" fmla="*/ 52 w 227"/>
                  <a:gd name="T55" fmla="*/ 111 h 167"/>
                  <a:gd name="T56" fmla="*/ 37 w 227"/>
                  <a:gd name="T57" fmla="*/ 111 h 167"/>
                  <a:gd name="T58" fmla="*/ 15 w 227"/>
                  <a:gd name="T59" fmla="*/ 111 h 167"/>
                  <a:gd name="T60" fmla="*/ 42 w 227"/>
                  <a:gd name="T61" fmla="*/ 9 h 167"/>
                  <a:gd name="T62" fmla="*/ 185 w 227"/>
                  <a:gd name="T63" fmla="*/ 9 h 167"/>
                  <a:gd name="T64" fmla="*/ 212 w 227"/>
                  <a:gd name="T65" fmla="*/ 111 h 167"/>
                  <a:gd name="T66" fmla="*/ 190 w 227"/>
                  <a:gd name="T67" fmla="*/ 11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7" h="167">
                    <a:moveTo>
                      <a:pt x="185" y="0"/>
                    </a:moveTo>
                    <a:cubicBezTo>
                      <a:pt x="42" y="0"/>
                      <a:pt x="42" y="0"/>
                      <a:pt x="42" y="0"/>
                    </a:cubicBezTo>
                    <a:cubicBezTo>
                      <a:pt x="38" y="0"/>
                      <a:pt x="34" y="3"/>
                      <a:pt x="33" y="7"/>
                    </a:cubicBezTo>
                    <a:cubicBezTo>
                      <a:pt x="1" y="118"/>
                      <a:pt x="1" y="118"/>
                      <a:pt x="1" y="118"/>
                    </a:cubicBezTo>
                    <a:cubicBezTo>
                      <a:pt x="0" y="121"/>
                      <a:pt x="1" y="124"/>
                      <a:pt x="3" y="126"/>
                    </a:cubicBezTo>
                    <a:cubicBezTo>
                      <a:pt x="4" y="128"/>
                      <a:pt x="7" y="130"/>
                      <a:pt x="10" y="130"/>
                    </a:cubicBezTo>
                    <a:cubicBezTo>
                      <a:pt x="37" y="130"/>
                      <a:pt x="37" y="130"/>
                      <a:pt x="37" y="130"/>
                    </a:cubicBezTo>
                    <a:cubicBezTo>
                      <a:pt x="47" y="130"/>
                      <a:pt x="47" y="130"/>
                      <a:pt x="47" y="130"/>
                    </a:cubicBezTo>
                    <a:cubicBezTo>
                      <a:pt x="52" y="130"/>
                      <a:pt x="52" y="130"/>
                      <a:pt x="52" y="130"/>
                    </a:cubicBezTo>
                    <a:cubicBezTo>
                      <a:pt x="66" y="156"/>
                      <a:pt x="66" y="156"/>
                      <a:pt x="66" y="156"/>
                    </a:cubicBezTo>
                    <a:cubicBezTo>
                      <a:pt x="69" y="163"/>
                      <a:pt x="75" y="167"/>
                      <a:pt x="82" y="167"/>
                    </a:cubicBezTo>
                    <a:cubicBezTo>
                      <a:pt x="145" y="167"/>
                      <a:pt x="145" y="167"/>
                      <a:pt x="145" y="167"/>
                    </a:cubicBezTo>
                    <a:cubicBezTo>
                      <a:pt x="152" y="167"/>
                      <a:pt x="158" y="163"/>
                      <a:pt x="161" y="156"/>
                    </a:cubicBezTo>
                    <a:cubicBezTo>
                      <a:pt x="175" y="130"/>
                      <a:pt x="175" y="130"/>
                      <a:pt x="175" y="130"/>
                    </a:cubicBezTo>
                    <a:cubicBezTo>
                      <a:pt x="180" y="130"/>
                      <a:pt x="180" y="130"/>
                      <a:pt x="180" y="130"/>
                    </a:cubicBezTo>
                    <a:cubicBezTo>
                      <a:pt x="190" y="130"/>
                      <a:pt x="190" y="130"/>
                      <a:pt x="190" y="130"/>
                    </a:cubicBezTo>
                    <a:cubicBezTo>
                      <a:pt x="217" y="130"/>
                      <a:pt x="217" y="130"/>
                      <a:pt x="217" y="130"/>
                    </a:cubicBezTo>
                    <a:cubicBezTo>
                      <a:pt x="220" y="130"/>
                      <a:pt x="223" y="128"/>
                      <a:pt x="224" y="126"/>
                    </a:cubicBezTo>
                    <a:cubicBezTo>
                      <a:pt x="226" y="124"/>
                      <a:pt x="227" y="121"/>
                      <a:pt x="226" y="118"/>
                    </a:cubicBezTo>
                    <a:cubicBezTo>
                      <a:pt x="194" y="7"/>
                      <a:pt x="194" y="7"/>
                      <a:pt x="194" y="7"/>
                    </a:cubicBezTo>
                    <a:cubicBezTo>
                      <a:pt x="193" y="3"/>
                      <a:pt x="189" y="0"/>
                      <a:pt x="185" y="0"/>
                    </a:cubicBezTo>
                    <a:close/>
                    <a:moveTo>
                      <a:pt x="190" y="111"/>
                    </a:moveTo>
                    <a:cubicBezTo>
                      <a:pt x="175" y="111"/>
                      <a:pt x="175" y="111"/>
                      <a:pt x="175" y="111"/>
                    </a:cubicBezTo>
                    <a:cubicBezTo>
                      <a:pt x="168" y="111"/>
                      <a:pt x="161" y="115"/>
                      <a:pt x="158" y="121"/>
                    </a:cubicBezTo>
                    <a:cubicBezTo>
                      <a:pt x="145" y="148"/>
                      <a:pt x="145" y="148"/>
                      <a:pt x="145" y="148"/>
                    </a:cubicBezTo>
                    <a:cubicBezTo>
                      <a:pt x="82" y="148"/>
                      <a:pt x="82" y="148"/>
                      <a:pt x="82" y="148"/>
                    </a:cubicBezTo>
                    <a:cubicBezTo>
                      <a:pt x="69" y="121"/>
                      <a:pt x="69" y="121"/>
                      <a:pt x="69" y="121"/>
                    </a:cubicBezTo>
                    <a:cubicBezTo>
                      <a:pt x="66" y="115"/>
                      <a:pt x="59" y="111"/>
                      <a:pt x="52" y="111"/>
                    </a:cubicBezTo>
                    <a:cubicBezTo>
                      <a:pt x="37" y="111"/>
                      <a:pt x="37" y="111"/>
                      <a:pt x="37" y="111"/>
                    </a:cubicBezTo>
                    <a:cubicBezTo>
                      <a:pt x="15" y="111"/>
                      <a:pt x="15" y="111"/>
                      <a:pt x="15" y="111"/>
                    </a:cubicBezTo>
                    <a:cubicBezTo>
                      <a:pt x="42" y="9"/>
                      <a:pt x="42" y="9"/>
                      <a:pt x="42" y="9"/>
                    </a:cubicBezTo>
                    <a:cubicBezTo>
                      <a:pt x="185" y="9"/>
                      <a:pt x="185" y="9"/>
                      <a:pt x="185" y="9"/>
                    </a:cubicBezTo>
                    <a:cubicBezTo>
                      <a:pt x="212" y="111"/>
                      <a:pt x="212" y="111"/>
                      <a:pt x="212" y="111"/>
                    </a:cubicBezTo>
                    <a:lnTo>
                      <a:pt x="190"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44" name="Freeform: Shape 14"/>
            <p:cNvSpPr>
              <a:spLocks/>
            </p:cNvSpPr>
            <p:nvPr/>
          </p:nvSpPr>
          <p:spPr bwMode="auto">
            <a:xfrm>
              <a:off x="8024168" y="2472432"/>
              <a:ext cx="485537" cy="363807"/>
            </a:xfrm>
            <a:custGeom>
              <a:avLst/>
              <a:gdLst>
                <a:gd name="T0" fmla="*/ 244 w 296"/>
                <a:gd name="T1" fmla="*/ 5 h 222"/>
                <a:gd name="T2" fmla="*/ 65 w 296"/>
                <a:gd name="T3" fmla="*/ 0 h 222"/>
                <a:gd name="T4" fmla="*/ 5 w 296"/>
                <a:gd name="T5" fmla="*/ 52 h 222"/>
                <a:gd name="T6" fmla="*/ 4 w 296"/>
                <a:gd name="T7" fmla="*/ 78 h 222"/>
                <a:gd name="T8" fmla="*/ 148 w 296"/>
                <a:gd name="T9" fmla="*/ 222 h 222"/>
                <a:gd name="T10" fmla="*/ 291 w 296"/>
                <a:gd name="T11" fmla="*/ 78 h 222"/>
                <a:gd name="T12" fmla="*/ 291 w 296"/>
                <a:gd name="T13" fmla="*/ 52 h 222"/>
                <a:gd name="T14" fmla="*/ 127 w 296"/>
                <a:gd name="T15" fmla="*/ 65 h 222"/>
                <a:gd name="T16" fmla="*/ 168 w 296"/>
                <a:gd name="T17" fmla="*/ 65 h 222"/>
                <a:gd name="T18" fmla="*/ 180 w 296"/>
                <a:gd name="T19" fmla="*/ 20 h 222"/>
                <a:gd name="T20" fmla="*/ 176 w 296"/>
                <a:gd name="T21" fmla="*/ 59 h 222"/>
                <a:gd name="T22" fmla="*/ 120 w 296"/>
                <a:gd name="T23" fmla="*/ 59 h 222"/>
                <a:gd name="T24" fmla="*/ 115 w 296"/>
                <a:gd name="T25" fmla="*/ 20 h 222"/>
                <a:gd name="T26" fmla="*/ 120 w 296"/>
                <a:gd name="T27" fmla="*/ 59 h 222"/>
                <a:gd name="T28" fmla="*/ 148 w 296"/>
                <a:gd name="T29" fmla="*/ 189 h 222"/>
                <a:gd name="T30" fmla="*/ 171 w 296"/>
                <a:gd name="T31" fmla="*/ 74 h 222"/>
                <a:gd name="T32" fmla="*/ 226 w 296"/>
                <a:gd name="T33" fmla="*/ 74 h 222"/>
                <a:gd name="T34" fmla="*/ 180 w 296"/>
                <a:gd name="T35" fmla="*/ 74 h 222"/>
                <a:gd name="T36" fmla="*/ 206 w 296"/>
                <a:gd name="T37" fmla="*/ 46 h 222"/>
                <a:gd name="T38" fmla="*/ 183 w 296"/>
                <a:gd name="T39" fmla="*/ 65 h 222"/>
                <a:gd name="T40" fmla="*/ 224 w 296"/>
                <a:gd name="T41" fmla="*/ 18 h 222"/>
                <a:gd name="T42" fmla="*/ 191 w 296"/>
                <a:gd name="T43" fmla="*/ 18 h 222"/>
                <a:gd name="T44" fmla="*/ 127 w 296"/>
                <a:gd name="T45" fmla="*/ 18 h 222"/>
                <a:gd name="T46" fmla="*/ 148 w 296"/>
                <a:gd name="T47" fmla="*/ 35 h 222"/>
                <a:gd name="T48" fmla="*/ 72 w 296"/>
                <a:gd name="T49" fmla="*/ 18 h 222"/>
                <a:gd name="T50" fmla="*/ 90 w 296"/>
                <a:gd name="T51" fmla="*/ 33 h 222"/>
                <a:gd name="T52" fmla="*/ 113 w 296"/>
                <a:gd name="T53" fmla="*/ 65 h 222"/>
                <a:gd name="T54" fmla="*/ 90 w 296"/>
                <a:gd name="T55" fmla="*/ 46 h 222"/>
                <a:gd name="T56" fmla="*/ 138 w 296"/>
                <a:gd name="T57" fmla="*/ 187 h 222"/>
                <a:gd name="T58" fmla="*/ 115 w 296"/>
                <a:gd name="T59" fmla="*/ 74 h 222"/>
                <a:gd name="T60" fmla="*/ 26 w 296"/>
                <a:gd name="T61" fmla="*/ 74 h 222"/>
                <a:gd name="T62" fmla="*/ 117 w 296"/>
                <a:gd name="T63" fmla="*/ 171 h 222"/>
                <a:gd name="T64" fmla="*/ 269 w 296"/>
                <a:gd name="T65" fmla="*/ 74 h 222"/>
                <a:gd name="T66" fmla="*/ 237 w 296"/>
                <a:gd name="T67" fmla="*/ 74 h 222"/>
                <a:gd name="T68" fmla="*/ 213 w 296"/>
                <a:gd name="T69" fmla="*/ 40 h 222"/>
                <a:gd name="T70" fmla="*/ 277 w 296"/>
                <a:gd name="T71" fmla="*/ 65 h 222"/>
                <a:gd name="T72" fmla="*/ 62 w 296"/>
                <a:gd name="T73" fmla="*/ 22 h 222"/>
                <a:gd name="T74" fmla="*/ 58 w 296"/>
                <a:gd name="T75" fmla="*/ 65 h 222"/>
                <a:gd name="T76" fmla="*/ 62 w 296"/>
                <a:gd name="T77" fmla="*/ 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96" h="222">
                  <a:moveTo>
                    <a:pt x="291" y="52"/>
                  </a:moveTo>
                  <a:cubicBezTo>
                    <a:pt x="244" y="5"/>
                    <a:pt x="244" y="5"/>
                    <a:pt x="244" y="5"/>
                  </a:cubicBezTo>
                  <a:cubicBezTo>
                    <a:pt x="240" y="2"/>
                    <a:pt x="235" y="0"/>
                    <a:pt x="230" y="0"/>
                  </a:cubicBezTo>
                  <a:cubicBezTo>
                    <a:pt x="65" y="0"/>
                    <a:pt x="65" y="0"/>
                    <a:pt x="65" y="0"/>
                  </a:cubicBezTo>
                  <a:cubicBezTo>
                    <a:pt x="60" y="0"/>
                    <a:pt x="56" y="2"/>
                    <a:pt x="52" y="5"/>
                  </a:cubicBezTo>
                  <a:cubicBezTo>
                    <a:pt x="5" y="52"/>
                    <a:pt x="5" y="52"/>
                    <a:pt x="5" y="52"/>
                  </a:cubicBezTo>
                  <a:cubicBezTo>
                    <a:pt x="2" y="56"/>
                    <a:pt x="0" y="61"/>
                    <a:pt x="0" y="65"/>
                  </a:cubicBezTo>
                  <a:cubicBezTo>
                    <a:pt x="0" y="70"/>
                    <a:pt x="1" y="74"/>
                    <a:pt x="4" y="78"/>
                  </a:cubicBezTo>
                  <a:cubicBezTo>
                    <a:pt x="134" y="216"/>
                    <a:pt x="134" y="216"/>
                    <a:pt x="134" y="216"/>
                  </a:cubicBezTo>
                  <a:cubicBezTo>
                    <a:pt x="138" y="220"/>
                    <a:pt x="143" y="222"/>
                    <a:pt x="148" y="222"/>
                  </a:cubicBezTo>
                  <a:cubicBezTo>
                    <a:pt x="153" y="222"/>
                    <a:pt x="158" y="220"/>
                    <a:pt x="162" y="216"/>
                  </a:cubicBezTo>
                  <a:cubicBezTo>
                    <a:pt x="291" y="78"/>
                    <a:pt x="291" y="78"/>
                    <a:pt x="291" y="78"/>
                  </a:cubicBezTo>
                  <a:cubicBezTo>
                    <a:pt x="294" y="74"/>
                    <a:pt x="296" y="70"/>
                    <a:pt x="296" y="65"/>
                  </a:cubicBezTo>
                  <a:cubicBezTo>
                    <a:pt x="296" y="60"/>
                    <a:pt x="294" y="56"/>
                    <a:pt x="291" y="52"/>
                  </a:cubicBezTo>
                  <a:close/>
                  <a:moveTo>
                    <a:pt x="168" y="65"/>
                  </a:moveTo>
                  <a:cubicBezTo>
                    <a:pt x="127" y="65"/>
                    <a:pt x="127" y="65"/>
                    <a:pt x="127" y="65"/>
                  </a:cubicBezTo>
                  <a:cubicBezTo>
                    <a:pt x="148" y="47"/>
                    <a:pt x="148" y="47"/>
                    <a:pt x="148" y="47"/>
                  </a:cubicBezTo>
                  <a:lnTo>
                    <a:pt x="168" y="65"/>
                  </a:lnTo>
                  <a:close/>
                  <a:moveTo>
                    <a:pt x="155" y="41"/>
                  </a:moveTo>
                  <a:cubicBezTo>
                    <a:pt x="180" y="20"/>
                    <a:pt x="180" y="20"/>
                    <a:pt x="180" y="20"/>
                  </a:cubicBezTo>
                  <a:cubicBezTo>
                    <a:pt x="199" y="39"/>
                    <a:pt x="199" y="39"/>
                    <a:pt x="199" y="39"/>
                  </a:cubicBezTo>
                  <a:cubicBezTo>
                    <a:pt x="176" y="59"/>
                    <a:pt x="176" y="59"/>
                    <a:pt x="176" y="59"/>
                  </a:cubicBezTo>
                  <a:lnTo>
                    <a:pt x="155" y="41"/>
                  </a:lnTo>
                  <a:close/>
                  <a:moveTo>
                    <a:pt x="120" y="59"/>
                  </a:moveTo>
                  <a:cubicBezTo>
                    <a:pt x="97" y="39"/>
                    <a:pt x="97" y="39"/>
                    <a:pt x="97" y="39"/>
                  </a:cubicBezTo>
                  <a:cubicBezTo>
                    <a:pt x="115" y="20"/>
                    <a:pt x="115" y="20"/>
                    <a:pt x="115" y="20"/>
                  </a:cubicBezTo>
                  <a:cubicBezTo>
                    <a:pt x="141" y="41"/>
                    <a:pt x="141" y="41"/>
                    <a:pt x="141" y="41"/>
                  </a:cubicBezTo>
                  <a:lnTo>
                    <a:pt x="120" y="59"/>
                  </a:lnTo>
                  <a:close/>
                  <a:moveTo>
                    <a:pt x="171" y="74"/>
                  </a:moveTo>
                  <a:cubicBezTo>
                    <a:pt x="148" y="189"/>
                    <a:pt x="148" y="189"/>
                    <a:pt x="148" y="189"/>
                  </a:cubicBezTo>
                  <a:cubicBezTo>
                    <a:pt x="125" y="74"/>
                    <a:pt x="125" y="74"/>
                    <a:pt x="125" y="74"/>
                  </a:cubicBezTo>
                  <a:lnTo>
                    <a:pt x="171" y="74"/>
                  </a:lnTo>
                  <a:close/>
                  <a:moveTo>
                    <a:pt x="180" y="74"/>
                  </a:moveTo>
                  <a:cubicBezTo>
                    <a:pt x="226" y="74"/>
                    <a:pt x="226" y="74"/>
                    <a:pt x="226" y="74"/>
                  </a:cubicBezTo>
                  <a:cubicBezTo>
                    <a:pt x="158" y="187"/>
                    <a:pt x="158" y="187"/>
                    <a:pt x="158" y="187"/>
                  </a:cubicBezTo>
                  <a:lnTo>
                    <a:pt x="180" y="74"/>
                  </a:lnTo>
                  <a:close/>
                  <a:moveTo>
                    <a:pt x="183" y="65"/>
                  </a:moveTo>
                  <a:cubicBezTo>
                    <a:pt x="206" y="46"/>
                    <a:pt x="206" y="46"/>
                    <a:pt x="206" y="46"/>
                  </a:cubicBezTo>
                  <a:cubicBezTo>
                    <a:pt x="225" y="65"/>
                    <a:pt x="225" y="65"/>
                    <a:pt x="225" y="65"/>
                  </a:cubicBezTo>
                  <a:lnTo>
                    <a:pt x="183" y="65"/>
                  </a:lnTo>
                  <a:close/>
                  <a:moveTo>
                    <a:pt x="191" y="18"/>
                  </a:moveTo>
                  <a:cubicBezTo>
                    <a:pt x="224" y="18"/>
                    <a:pt x="224" y="18"/>
                    <a:pt x="224" y="18"/>
                  </a:cubicBezTo>
                  <a:cubicBezTo>
                    <a:pt x="206" y="33"/>
                    <a:pt x="206" y="33"/>
                    <a:pt x="206" y="33"/>
                  </a:cubicBezTo>
                  <a:lnTo>
                    <a:pt x="191" y="18"/>
                  </a:lnTo>
                  <a:close/>
                  <a:moveTo>
                    <a:pt x="148" y="35"/>
                  </a:moveTo>
                  <a:cubicBezTo>
                    <a:pt x="127" y="18"/>
                    <a:pt x="127" y="18"/>
                    <a:pt x="127" y="18"/>
                  </a:cubicBezTo>
                  <a:cubicBezTo>
                    <a:pt x="168" y="18"/>
                    <a:pt x="168" y="18"/>
                    <a:pt x="168" y="18"/>
                  </a:cubicBezTo>
                  <a:lnTo>
                    <a:pt x="148" y="35"/>
                  </a:lnTo>
                  <a:close/>
                  <a:moveTo>
                    <a:pt x="90" y="33"/>
                  </a:moveTo>
                  <a:cubicBezTo>
                    <a:pt x="72" y="18"/>
                    <a:pt x="72" y="18"/>
                    <a:pt x="72" y="18"/>
                  </a:cubicBezTo>
                  <a:cubicBezTo>
                    <a:pt x="104" y="18"/>
                    <a:pt x="104" y="18"/>
                    <a:pt x="104" y="18"/>
                  </a:cubicBezTo>
                  <a:lnTo>
                    <a:pt x="90" y="33"/>
                  </a:lnTo>
                  <a:close/>
                  <a:moveTo>
                    <a:pt x="90" y="46"/>
                  </a:moveTo>
                  <a:cubicBezTo>
                    <a:pt x="113" y="65"/>
                    <a:pt x="113" y="65"/>
                    <a:pt x="113" y="65"/>
                  </a:cubicBezTo>
                  <a:cubicBezTo>
                    <a:pt x="71" y="65"/>
                    <a:pt x="71" y="65"/>
                    <a:pt x="71" y="65"/>
                  </a:cubicBezTo>
                  <a:lnTo>
                    <a:pt x="90" y="46"/>
                  </a:lnTo>
                  <a:close/>
                  <a:moveTo>
                    <a:pt x="115" y="74"/>
                  </a:moveTo>
                  <a:cubicBezTo>
                    <a:pt x="138" y="187"/>
                    <a:pt x="138" y="187"/>
                    <a:pt x="138" y="187"/>
                  </a:cubicBezTo>
                  <a:cubicBezTo>
                    <a:pt x="70" y="74"/>
                    <a:pt x="70" y="74"/>
                    <a:pt x="70" y="74"/>
                  </a:cubicBezTo>
                  <a:lnTo>
                    <a:pt x="115" y="74"/>
                  </a:lnTo>
                  <a:close/>
                  <a:moveTo>
                    <a:pt x="117" y="171"/>
                  </a:moveTo>
                  <a:cubicBezTo>
                    <a:pt x="26" y="74"/>
                    <a:pt x="26" y="74"/>
                    <a:pt x="26" y="74"/>
                  </a:cubicBezTo>
                  <a:cubicBezTo>
                    <a:pt x="59" y="74"/>
                    <a:pt x="59" y="74"/>
                    <a:pt x="59" y="74"/>
                  </a:cubicBezTo>
                  <a:lnTo>
                    <a:pt x="117" y="171"/>
                  </a:lnTo>
                  <a:close/>
                  <a:moveTo>
                    <a:pt x="237" y="74"/>
                  </a:moveTo>
                  <a:cubicBezTo>
                    <a:pt x="269" y="74"/>
                    <a:pt x="269" y="74"/>
                    <a:pt x="269" y="74"/>
                  </a:cubicBezTo>
                  <a:cubicBezTo>
                    <a:pt x="178" y="171"/>
                    <a:pt x="178" y="171"/>
                    <a:pt x="178" y="171"/>
                  </a:cubicBezTo>
                  <a:lnTo>
                    <a:pt x="237" y="74"/>
                  </a:lnTo>
                  <a:close/>
                  <a:moveTo>
                    <a:pt x="238" y="65"/>
                  </a:moveTo>
                  <a:cubicBezTo>
                    <a:pt x="213" y="40"/>
                    <a:pt x="213" y="40"/>
                    <a:pt x="213" y="40"/>
                  </a:cubicBezTo>
                  <a:cubicBezTo>
                    <a:pt x="234" y="22"/>
                    <a:pt x="234" y="22"/>
                    <a:pt x="234" y="22"/>
                  </a:cubicBezTo>
                  <a:cubicBezTo>
                    <a:pt x="277" y="65"/>
                    <a:pt x="277" y="65"/>
                    <a:pt x="277" y="65"/>
                  </a:cubicBezTo>
                  <a:lnTo>
                    <a:pt x="238" y="65"/>
                  </a:lnTo>
                  <a:close/>
                  <a:moveTo>
                    <a:pt x="62" y="22"/>
                  </a:moveTo>
                  <a:cubicBezTo>
                    <a:pt x="83" y="40"/>
                    <a:pt x="83" y="40"/>
                    <a:pt x="83" y="40"/>
                  </a:cubicBezTo>
                  <a:cubicBezTo>
                    <a:pt x="58" y="65"/>
                    <a:pt x="58" y="65"/>
                    <a:pt x="58" y="65"/>
                  </a:cubicBezTo>
                  <a:cubicBezTo>
                    <a:pt x="18" y="65"/>
                    <a:pt x="18" y="65"/>
                    <a:pt x="18" y="65"/>
                  </a:cubicBezTo>
                  <a:lnTo>
                    <a:pt x="62" y="22"/>
                  </a:lnTo>
                  <a:close/>
                </a:path>
              </a:pathLst>
            </a:custGeom>
            <a:solidFill>
              <a:schemeClr val="bg1"/>
            </a:solidFill>
            <a:ln>
              <a:noFill/>
            </a:ln>
          </p:spPr>
          <p:txBody>
            <a:bodyPr anchor="ctr"/>
            <a:lstStyle/>
            <a:p>
              <a:pPr algn="ctr"/>
              <a:endParaRPr>
                <a:latin typeface="+mn-lt"/>
                <a:ea typeface="+mn-ea"/>
                <a:cs typeface="+mn-ea"/>
                <a:sym typeface="+mn-lt"/>
              </a:endParaRPr>
            </a:p>
          </p:txBody>
        </p:sp>
      </p:grpSp>
    </p:spTree>
    <p:extLst>
      <p:ext uri="{BB962C8B-B14F-4D97-AF65-F5344CB8AC3E}">
        <p14:creationId xmlns:p14="http://schemas.microsoft.com/office/powerpoint/2010/main" val="3768319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724128" y="2067694"/>
            <a:ext cx="2729214" cy="2830058"/>
            <a:chOff x="3207395" y="1275606"/>
            <a:chExt cx="2729214" cy="2830058"/>
          </a:xfrm>
        </p:grpSpPr>
        <p:sp>
          <p:nvSpPr>
            <p:cNvPr id="4" name="椭圆 3"/>
            <p:cNvSpPr/>
            <p:nvPr/>
          </p:nvSpPr>
          <p:spPr>
            <a:xfrm>
              <a:off x="3220498" y="1339132"/>
              <a:ext cx="2703006" cy="2703006"/>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2" name="组合 1"/>
            <p:cNvGrpSpPr/>
            <p:nvPr/>
          </p:nvGrpSpPr>
          <p:grpSpPr>
            <a:xfrm>
              <a:off x="3207395" y="1275606"/>
              <a:ext cx="2729214" cy="2830058"/>
              <a:chOff x="3207395" y="1275606"/>
              <a:chExt cx="2729214" cy="2830058"/>
            </a:xfrm>
          </p:grpSpPr>
          <p:grpSp>
            <p:nvGrpSpPr>
              <p:cNvPr id="5" name="组合 4"/>
              <p:cNvGrpSpPr/>
              <p:nvPr/>
            </p:nvGrpSpPr>
            <p:grpSpPr>
              <a:xfrm>
                <a:off x="4162531" y="1275606"/>
                <a:ext cx="818941" cy="820169"/>
                <a:chOff x="5550040" y="1612401"/>
                <a:chExt cx="1091921" cy="1093558"/>
              </a:xfrm>
            </p:grpSpPr>
            <p:sp>
              <p:nvSpPr>
                <p:cNvPr id="48" name="椭圆 47"/>
                <p:cNvSpPr/>
                <p:nvPr/>
              </p:nvSpPr>
              <p:spPr>
                <a:xfrm>
                  <a:off x="5550040" y="1612401"/>
                  <a:ext cx="1091921" cy="1093558"/>
                </a:xfrm>
                <a:prstGeom prst="ellipse">
                  <a:avLst/>
                </a:prstGeom>
                <a:solidFill>
                  <a:srgbClr val="272F43">
                    <a:alpha val="9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9" name="任意多边形 5"/>
                <p:cNvSpPr>
                  <a:spLocks/>
                </p:cNvSpPr>
                <p:nvPr/>
              </p:nvSpPr>
              <p:spPr bwMode="auto">
                <a:xfrm>
                  <a:off x="5824741" y="1915898"/>
                  <a:ext cx="560621" cy="524114"/>
                </a:xfrm>
                <a:custGeom>
                  <a:avLst/>
                  <a:gdLst>
                    <a:gd name="T0" fmla="*/ 736 w 1492"/>
                    <a:gd name="T1" fmla="*/ 1230 h 1397"/>
                    <a:gd name="T2" fmla="*/ 830 w 1492"/>
                    <a:gd name="T3" fmla="*/ 903 h 1397"/>
                    <a:gd name="T4" fmla="*/ 950 w 1492"/>
                    <a:gd name="T5" fmla="*/ 791 h 1397"/>
                    <a:gd name="T6" fmla="*/ 1492 w 1492"/>
                    <a:gd name="T7" fmla="*/ 903 h 1397"/>
                    <a:gd name="T8" fmla="*/ 1492 w 1492"/>
                    <a:gd name="T9" fmla="*/ 1231 h 1397"/>
                    <a:gd name="T10" fmla="*/ 1371 w 1492"/>
                    <a:gd name="T11" fmla="*/ 1397 h 1397"/>
                    <a:gd name="T12" fmla="*/ 830 w 1492"/>
                    <a:gd name="T13" fmla="*/ 1286 h 1397"/>
                    <a:gd name="T14" fmla="*/ 120 w 1492"/>
                    <a:gd name="T15" fmla="*/ 0 h 1397"/>
                    <a:gd name="T16" fmla="*/ 625 w 1492"/>
                    <a:gd name="T17" fmla="*/ 30 h 1397"/>
                    <a:gd name="T18" fmla="*/ 661 w 1492"/>
                    <a:gd name="T19" fmla="*/ 438 h 1397"/>
                    <a:gd name="T20" fmla="*/ 625 w 1492"/>
                    <a:gd name="T21" fmla="*/ 573 h 1397"/>
                    <a:gd name="T22" fmla="*/ 366 w 1492"/>
                    <a:gd name="T23" fmla="*/ 644 h 1397"/>
                    <a:gd name="T24" fmla="*/ 295 w 1492"/>
                    <a:gd name="T25" fmla="*/ 605 h 1397"/>
                    <a:gd name="T26" fmla="*/ 0 w 1492"/>
                    <a:gd name="T27" fmla="*/ 493 h 1397"/>
                    <a:gd name="T28" fmla="*/ 0 w 1492"/>
                    <a:gd name="T29" fmla="*/ 437 h 1397"/>
                    <a:gd name="T30" fmla="*/ 36 w 1492"/>
                    <a:gd name="T31" fmla="*/ 30 h 1397"/>
                    <a:gd name="T32" fmla="*/ 541 w 1492"/>
                    <a:gd name="T33" fmla="*/ 71 h 1397"/>
                    <a:gd name="T34" fmla="*/ 85 w 1492"/>
                    <a:gd name="T35" fmla="*/ 84 h 1397"/>
                    <a:gd name="T36" fmla="*/ 71 w 1492"/>
                    <a:gd name="T37" fmla="*/ 110 h 1397"/>
                    <a:gd name="T38" fmla="*/ 589 w 1492"/>
                    <a:gd name="T39" fmla="*/ 110 h 1397"/>
                    <a:gd name="T40" fmla="*/ 541 w 1492"/>
                    <a:gd name="T41" fmla="*/ 71 h 1397"/>
                    <a:gd name="T42" fmla="*/ 71 w 1492"/>
                    <a:gd name="T43" fmla="*/ 493 h 1397"/>
                    <a:gd name="T44" fmla="*/ 541 w 1492"/>
                    <a:gd name="T45" fmla="*/ 533 h 1397"/>
                    <a:gd name="T46" fmla="*/ 589 w 1492"/>
                    <a:gd name="T47" fmla="*/ 474 h 1397"/>
                    <a:gd name="T48" fmla="*/ 902 w 1492"/>
                    <a:gd name="T49" fmla="*/ 1194 h 1397"/>
                    <a:gd name="T50" fmla="*/ 1420 w 1492"/>
                    <a:gd name="T51" fmla="*/ 903 h 1397"/>
                    <a:gd name="T52" fmla="*/ 950 w 1492"/>
                    <a:gd name="T53" fmla="*/ 863 h 1397"/>
                    <a:gd name="T54" fmla="*/ 902 w 1492"/>
                    <a:gd name="T55" fmla="*/ 903 h 1397"/>
                    <a:gd name="T56" fmla="*/ 1420 w 1492"/>
                    <a:gd name="T57" fmla="*/ 1266 h 1397"/>
                    <a:gd name="T58" fmla="*/ 902 w 1492"/>
                    <a:gd name="T59" fmla="*/ 1286 h 1397"/>
                    <a:gd name="T60" fmla="*/ 1371 w 1492"/>
                    <a:gd name="T61" fmla="*/ 1325 h 1397"/>
                    <a:gd name="T62" fmla="*/ 1420 w 1492"/>
                    <a:gd name="T63" fmla="*/ 1266 h 1397"/>
                    <a:gd name="T64" fmla="*/ 295 w 1492"/>
                    <a:gd name="T65" fmla="*/ 890 h 1397"/>
                    <a:gd name="T66" fmla="*/ 366 w 1492"/>
                    <a:gd name="T67" fmla="*/ 935 h 1397"/>
                    <a:gd name="T68" fmla="*/ 295 w 1492"/>
                    <a:gd name="T69" fmla="*/ 890 h 1397"/>
                    <a:gd name="T70" fmla="*/ 295 w 1492"/>
                    <a:gd name="T71" fmla="*/ 746 h 1397"/>
                    <a:gd name="T72" fmla="*/ 366 w 1492"/>
                    <a:gd name="T73" fmla="*/ 793 h 1397"/>
                    <a:gd name="T74" fmla="*/ 295 w 1492"/>
                    <a:gd name="T75" fmla="*/ 746 h 1397"/>
                    <a:gd name="T76" fmla="*/ 295 w 1492"/>
                    <a:gd name="T77" fmla="*/ 1031 h 1397"/>
                    <a:gd name="T78" fmla="*/ 366 w 1492"/>
                    <a:gd name="T79" fmla="*/ 1078 h 1397"/>
                    <a:gd name="T80" fmla="*/ 295 w 1492"/>
                    <a:gd name="T81" fmla="*/ 1031 h 1397"/>
                    <a:gd name="T82" fmla="*/ 536 w 1492"/>
                    <a:gd name="T83" fmla="*/ 1194 h 1397"/>
                    <a:gd name="T84" fmla="*/ 490 w 1492"/>
                    <a:gd name="T85" fmla="*/ 1266 h 1397"/>
                    <a:gd name="T86" fmla="*/ 536 w 1492"/>
                    <a:gd name="T87" fmla="*/ 1194 h 1397"/>
                    <a:gd name="T88" fmla="*/ 677 w 1492"/>
                    <a:gd name="T89" fmla="*/ 1194 h 1397"/>
                    <a:gd name="T90" fmla="*/ 630 w 1492"/>
                    <a:gd name="T91" fmla="*/ 1266 h 1397"/>
                    <a:gd name="T92" fmla="*/ 677 w 1492"/>
                    <a:gd name="T93" fmla="*/ 1194 h 1397"/>
                    <a:gd name="T94" fmla="*/ 295 w 1492"/>
                    <a:gd name="T95" fmla="*/ 1164 h 1397"/>
                    <a:gd name="T96" fmla="*/ 366 w 1492"/>
                    <a:gd name="T97" fmla="*/ 1194 h 1397"/>
                    <a:gd name="T98" fmla="*/ 396 w 1492"/>
                    <a:gd name="T99" fmla="*/ 1266 h 1397"/>
                    <a:gd name="T100" fmla="*/ 299 w 1492"/>
                    <a:gd name="T101" fmla="*/ 1249 h 1397"/>
                    <a:gd name="T102" fmla="*/ 299 w 1492"/>
                    <a:gd name="T103" fmla="*/ 1247 h 1397"/>
                    <a:gd name="T104" fmla="*/ 298 w 1492"/>
                    <a:gd name="T105" fmla="*/ 1246 h 1397"/>
                    <a:gd name="T106" fmla="*/ 297 w 1492"/>
                    <a:gd name="T107" fmla="*/ 1245 h 1397"/>
                    <a:gd name="T108" fmla="*/ 296 w 1492"/>
                    <a:gd name="T109" fmla="*/ 1242 h 1397"/>
                    <a:gd name="T110" fmla="*/ 295 w 1492"/>
                    <a:gd name="T111" fmla="*/ 1240 h 1397"/>
                    <a:gd name="T112" fmla="*/ 295 w 1492"/>
                    <a:gd name="T113" fmla="*/ 1237 h 1397"/>
                    <a:gd name="T114" fmla="*/ 295 w 1492"/>
                    <a:gd name="T115" fmla="*/ 1236 h 1397"/>
                    <a:gd name="T116" fmla="*/ 295 w 1492"/>
                    <a:gd name="T117" fmla="*/ 1233 h 1397"/>
                    <a:gd name="T118" fmla="*/ 295 w 1492"/>
                    <a:gd name="T119" fmla="*/ 1231 h 1397"/>
                    <a:gd name="T120" fmla="*/ 295 w 1492"/>
                    <a:gd name="T121" fmla="*/ 1230 h 1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92" h="1397">
                      <a:moveTo>
                        <a:pt x="830" y="1266"/>
                      </a:moveTo>
                      <a:cubicBezTo>
                        <a:pt x="772" y="1266"/>
                        <a:pt x="772" y="1266"/>
                        <a:pt x="772" y="1266"/>
                      </a:cubicBezTo>
                      <a:cubicBezTo>
                        <a:pt x="752" y="1266"/>
                        <a:pt x="736" y="1250"/>
                        <a:pt x="736" y="1230"/>
                      </a:cubicBezTo>
                      <a:cubicBezTo>
                        <a:pt x="736" y="1211"/>
                        <a:pt x="752" y="1194"/>
                        <a:pt x="772" y="1194"/>
                      </a:cubicBezTo>
                      <a:cubicBezTo>
                        <a:pt x="830" y="1194"/>
                        <a:pt x="830" y="1194"/>
                        <a:pt x="830" y="1194"/>
                      </a:cubicBezTo>
                      <a:cubicBezTo>
                        <a:pt x="830" y="903"/>
                        <a:pt x="830" y="903"/>
                        <a:pt x="830" y="903"/>
                      </a:cubicBezTo>
                      <a:cubicBezTo>
                        <a:pt x="830" y="872"/>
                        <a:pt x="844" y="843"/>
                        <a:pt x="866" y="823"/>
                      </a:cubicBezTo>
                      <a:cubicBezTo>
                        <a:pt x="869" y="821"/>
                        <a:pt x="869" y="821"/>
                        <a:pt x="869" y="821"/>
                      </a:cubicBezTo>
                      <a:cubicBezTo>
                        <a:pt x="891" y="802"/>
                        <a:pt x="920" y="791"/>
                        <a:pt x="950" y="791"/>
                      </a:cubicBezTo>
                      <a:cubicBezTo>
                        <a:pt x="1371" y="791"/>
                        <a:pt x="1371" y="791"/>
                        <a:pt x="1371" y="791"/>
                      </a:cubicBezTo>
                      <a:cubicBezTo>
                        <a:pt x="1404" y="791"/>
                        <a:pt x="1434" y="803"/>
                        <a:pt x="1455" y="823"/>
                      </a:cubicBezTo>
                      <a:cubicBezTo>
                        <a:pt x="1478" y="843"/>
                        <a:pt x="1492" y="872"/>
                        <a:pt x="1492" y="903"/>
                      </a:cubicBezTo>
                      <a:cubicBezTo>
                        <a:pt x="1492" y="1230"/>
                        <a:pt x="1492" y="1230"/>
                        <a:pt x="1492" y="1230"/>
                      </a:cubicBezTo>
                      <a:cubicBezTo>
                        <a:pt x="1492" y="1230"/>
                        <a:pt x="1492" y="1230"/>
                        <a:pt x="1492" y="1230"/>
                      </a:cubicBezTo>
                      <a:cubicBezTo>
                        <a:pt x="1492" y="1231"/>
                        <a:pt x="1492" y="1231"/>
                        <a:pt x="1492" y="1231"/>
                      </a:cubicBezTo>
                      <a:cubicBezTo>
                        <a:pt x="1492" y="1286"/>
                        <a:pt x="1492" y="1286"/>
                        <a:pt x="1492" y="1286"/>
                      </a:cubicBezTo>
                      <a:cubicBezTo>
                        <a:pt x="1492" y="1317"/>
                        <a:pt x="1478" y="1345"/>
                        <a:pt x="1455" y="1366"/>
                      </a:cubicBezTo>
                      <a:cubicBezTo>
                        <a:pt x="1434" y="1385"/>
                        <a:pt x="1404" y="1397"/>
                        <a:pt x="1371" y="1397"/>
                      </a:cubicBezTo>
                      <a:cubicBezTo>
                        <a:pt x="950" y="1397"/>
                        <a:pt x="950" y="1397"/>
                        <a:pt x="950" y="1397"/>
                      </a:cubicBezTo>
                      <a:cubicBezTo>
                        <a:pt x="918" y="1397"/>
                        <a:pt x="888" y="1385"/>
                        <a:pt x="867" y="1366"/>
                      </a:cubicBezTo>
                      <a:cubicBezTo>
                        <a:pt x="844" y="1345"/>
                        <a:pt x="830" y="1317"/>
                        <a:pt x="830" y="1286"/>
                      </a:cubicBezTo>
                      <a:cubicBezTo>
                        <a:pt x="830" y="1266"/>
                        <a:pt x="830" y="1266"/>
                        <a:pt x="830" y="1266"/>
                      </a:cubicBezTo>
                      <a:cubicBezTo>
                        <a:pt x="830" y="1266"/>
                        <a:pt x="830" y="1266"/>
                        <a:pt x="830" y="1266"/>
                      </a:cubicBezTo>
                      <a:close/>
                      <a:moveTo>
                        <a:pt x="120" y="0"/>
                      </a:moveTo>
                      <a:cubicBezTo>
                        <a:pt x="120" y="0"/>
                        <a:pt x="120" y="0"/>
                        <a:pt x="120" y="0"/>
                      </a:cubicBezTo>
                      <a:cubicBezTo>
                        <a:pt x="541" y="0"/>
                        <a:pt x="541" y="0"/>
                        <a:pt x="541" y="0"/>
                      </a:cubicBezTo>
                      <a:cubicBezTo>
                        <a:pt x="573" y="0"/>
                        <a:pt x="603" y="11"/>
                        <a:pt x="625" y="30"/>
                      </a:cubicBezTo>
                      <a:cubicBezTo>
                        <a:pt x="648" y="52"/>
                        <a:pt x="661" y="79"/>
                        <a:pt x="661" y="110"/>
                      </a:cubicBezTo>
                      <a:cubicBezTo>
                        <a:pt x="661" y="437"/>
                        <a:pt x="661" y="437"/>
                        <a:pt x="661" y="437"/>
                      </a:cubicBezTo>
                      <a:cubicBezTo>
                        <a:pt x="661" y="438"/>
                        <a:pt x="661" y="438"/>
                        <a:pt x="661" y="438"/>
                      </a:cubicBezTo>
                      <a:cubicBezTo>
                        <a:pt x="661" y="439"/>
                        <a:pt x="661" y="439"/>
                        <a:pt x="661" y="439"/>
                      </a:cubicBezTo>
                      <a:cubicBezTo>
                        <a:pt x="661" y="493"/>
                        <a:pt x="661" y="493"/>
                        <a:pt x="661" y="493"/>
                      </a:cubicBezTo>
                      <a:cubicBezTo>
                        <a:pt x="661" y="524"/>
                        <a:pt x="648" y="553"/>
                        <a:pt x="625" y="573"/>
                      </a:cubicBezTo>
                      <a:cubicBezTo>
                        <a:pt x="603" y="593"/>
                        <a:pt x="573" y="605"/>
                        <a:pt x="541" y="605"/>
                      </a:cubicBezTo>
                      <a:cubicBezTo>
                        <a:pt x="366" y="605"/>
                        <a:pt x="366" y="605"/>
                        <a:pt x="366" y="605"/>
                      </a:cubicBezTo>
                      <a:cubicBezTo>
                        <a:pt x="366" y="644"/>
                        <a:pt x="366" y="644"/>
                        <a:pt x="366" y="644"/>
                      </a:cubicBezTo>
                      <a:cubicBezTo>
                        <a:pt x="366" y="664"/>
                        <a:pt x="350" y="680"/>
                        <a:pt x="330" y="680"/>
                      </a:cubicBezTo>
                      <a:cubicBezTo>
                        <a:pt x="311" y="680"/>
                        <a:pt x="295" y="664"/>
                        <a:pt x="295" y="644"/>
                      </a:cubicBezTo>
                      <a:cubicBezTo>
                        <a:pt x="295" y="605"/>
                        <a:pt x="295" y="605"/>
                        <a:pt x="295" y="605"/>
                      </a:cubicBezTo>
                      <a:cubicBezTo>
                        <a:pt x="120" y="605"/>
                        <a:pt x="120" y="605"/>
                        <a:pt x="120" y="605"/>
                      </a:cubicBezTo>
                      <a:cubicBezTo>
                        <a:pt x="88" y="605"/>
                        <a:pt x="58" y="593"/>
                        <a:pt x="36" y="573"/>
                      </a:cubicBezTo>
                      <a:cubicBezTo>
                        <a:pt x="14" y="553"/>
                        <a:pt x="0" y="524"/>
                        <a:pt x="0" y="493"/>
                      </a:cubicBezTo>
                      <a:cubicBezTo>
                        <a:pt x="0" y="439"/>
                        <a:pt x="0" y="439"/>
                        <a:pt x="0" y="439"/>
                      </a:cubicBezTo>
                      <a:cubicBezTo>
                        <a:pt x="0" y="438"/>
                        <a:pt x="0" y="438"/>
                        <a:pt x="0" y="438"/>
                      </a:cubicBezTo>
                      <a:cubicBezTo>
                        <a:pt x="0" y="437"/>
                        <a:pt x="0" y="437"/>
                        <a:pt x="0" y="437"/>
                      </a:cubicBezTo>
                      <a:cubicBezTo>
                        <a:pt x="0" y="110"/>
                        <a:pt x="0" y="110"/>
                        <a:pt x="0" y="110"/>
                      </a:cubicBezTo>
                      <a:cubicBezTo>
                        <a:pt x="0" y="79"/>
                        <a:pt x="14" y="52"/>
                        <a:pt x="36" y="31"/>
                      </a:cubicBezTo>
                      <a:cubicBezTo>
                        <a:pt x="36" y="30"/>
                        <a:pt x="36" y="30"/>
                        <a:pt x="36" y="30"/>
                      </a:cubicBezTo>
                      <a:cubicBezTo>
                        <a:pt x="58" y="11"/>
                        <a:pt x="87" y="0"/>
                        <a:pt x="120" y="0"/>
                      </a:cubicBezTo>
                      <a:cubicBezTo>
                        <a:pt x="120" y="0"/>
                        <a:pt x="120" y="0"/>
                        <a:pt x="120" y="0"/>
                      </a:cubicBezTo>
                      <a:close/>
                      <a:moveTo>
                        <a:pt x="541" y="71"/>
                      </a:moveTo>
                      <a:cubicBezTo>
                        <a:pt x="541" y="71"/>
                        <a:pt x="541" y="71"/>
                        <a:pt x="541" y="71"/>
                      </a:cubicBezTo>
                      <a:cubicBezTo>
                        <a:pt x="120" y="71"/>
                        <a:pt x="120" y="71"/>
                        <a:pt x="120" y="71"/>
                      </a:cubicBezTo>
                      <a:cubicBezTo>
                        <a:pt x="106" y="71"/>
                        <a:pt x="93" y="76"/>
                        <a:pt x="85" y="84"/>
                      </a:cubicBezTo>
                      <a:cubicBezTo>
                        <a:pt x="85" y="84"/>
                        <a:pt x="85" y="84"/>
                        <a:pt x="85" y="84"/>
                      </a:cubicBezTo>
                      <a:cubicBezTo>
                        <a:pt x="85" y="84"/>
                        <a:pt x="85" y="84"/>
                        <a:pt x="85" y="84"/>
                      </a:cubicBezTo>
                      <a:cubicBezTo>
                        <a:pt x="76" y="91"/>
                        <a:pt x="71" y="100"/>
                        <a:pt x="71" y="110"/>
                      </a:cubicBezTo>
                      <a:cubicBezTo>
                        <a:pt x="71" y="402"/>
                        <a:pt x="71" y="402"/>
                        <a:pt x="71" y="402"/>
                      </a:cubicBezTo>
                      <a:cubicBezTo>
                        <a:pt x="589" y="402"/>
                        <a:pt x="589" y="402"/>
                        <a:pt x="589" y="402"/>
                      </a:cubicBezTo>
                      <a:cubicBezTo>
                        <a:pt x="589" y="110"/>
                        <a:pt x="589" y="110"/>
                        <a:pt x="589" y="110"/>
                      </a:cubicBezTo>
                      <a:cubicBezTo>
                        <a:pt x="589" y="100"/>
                        <a:pt x="584" y="91"/>
                        <a:pt x="577" y="84"/>
                      </a:cubicBezTo>
                      <a:cubicBezTo>
                        <a:pt x="567" y="76"/>
                        <a:pt x="555" y="71"/>
                        <a:pt x="541" y="71"/>
                      </a:cubicBezTo>
                      <a:cubicBezTo>
                        <a:pt x="541" y="71"/>
                        <a:pt x="541" y="71"/>
                        <a:pt x="541" y="71"/>
                      </a:cubicBezTo>
                      <a:close/>
                      <a:moveTo>
                        <a:pt x="71" y="474"/>
                      </a:moveTo>
                      <a:cubicBezTo>
                        <a:pt x="71" y="474"/>
                        <a:pt x="71" y="474"/>
                        <a:pt x="71" y="474"/>
                      </a:cubicBezTo>
                      <a:cubicBezTo>
                        <a:pt x="71" y="493"/>
                        <a:pt x="71" y="493"/>
                        <a:pt x="71" y="493"/>
                      </a:cubicBezTo>
                      <a:cubicBezTo>
                        <a:pt x="71" y="503"/>
                        <a:pt x="76" y="513"/>
                        <a:pt x="85" y="520"/>
                      </a:cubicBezTo>
                      <a:cubicBezTo>
                        <a:pt x="93" y="528"/>
                        <a:pt x="106" y="533"/>
                        <a:pt x="120" y="533"/>
                      </a:cubicBezTo>
                      <a:cubicBezTo>
                        <a:pt x="541" y="533"/>
                        <a:pt x="541" y="533"/>
                        <a:pt x="541" y="533"/>
                      </a:cubicBezTo>
                      <a:cubicBezTo>
                        <a:pt x="555" y="533"/>
                        <a:pt x="567" y="528"/>
                        <a:pt x="577" y="520"/>
                      </a:cubicBezTo>
                      <a:cubicBezTo>
                        <a:pt x="584" y="513"/>
                        <a:pt x="589" y="503"/>
                        <a:pt x="589" y="493"/>
                      </a:cubicBezTo>
                      <a:cubicBezTo>
                        <a:pt x="589" y="474"/>
                        <a:pt x="589" y="474"/>
                        <a:pt x="589" y="474"/>
                      </a:cubicBezTo>
                      <a:cubicBezTo>
                        <a:pt x="71" y="474"/>
                        <a:pt x="71" y="474"/>
                        <a:pt x="71" y="474"/>
                      </a:cubicBezTo>
                      <a:cubicBezTo>
                        <a:pt x="71" y="474"/>
                        <a:pt x="71" y="474"/>
                        <a:pt x="71" y="474"/>
                      </a:cubicBezTo>
                      <a:close/>
                      <a:moveTo>
                        <a:pt x="902" y="1194"/>
                      </a:moveTo>
                      <a:cubicBezTo>
                        <a:pt x="902" y="1194"/>
                        <a:pt x="902" y="1194"/>
                        <a:pt x="902" y="1194"/>
                      </a:cubicBezTo>
                      <a:cubicBezTo>
                        <a:pt x="1420" y="1194"/>
                        <a:pt x="1420" y="1194"/>
                        <a:pt x="1420" y="1194"/>
                      </a:cubicBezTo>
                      <a:cubicBezTo>
                        <a:pt x="1420" y="903"/>
                        <a:pt x="1420" y="903"/>
                        <a:pt x="1420" y="903"/>
                      </a:cubicBezTo>
                      <a:cubicBezTo>
                        <a:pt x="1420" y="893"/>
                        <a:pt x="1416" y="883"/>
                        <a:pt x="1407" y="876"/>
                      </a:cubicBezTo>
                      <a:cubicBezTo>
                        <a:pt x="1398" y="869"/>
                        <a:pt x="1386" y="863"/>
                        <a:pt x="1371" y="863"/>
                      </a:cubicBezTo>
                      <a:cubicBezTo>
                        <a:pt x="950" y="863"/>
                        <a:pt x="950" y="863"/>
                        <a:pt x="950" y="863"/>
                      </a:cubicBezTo>
                      <a:cubicBezTo>
                        <a:pt x="937" y="863"/>
                        <a:pt x="925" y="867"/>
                        <a:pt x="916" y="875"/>
                      </a:cubicBezTo>
                      <a:cubicBezTo>
                        <a:pt x="915" y="876"/>
                        <a:pt x="915" y="876"/>
                        <a:pt x="915" y="876"/>
                      </a:cubicBezTo>
                      <a:cubicBezTo>
                        <a:pt x="907" y="883"/>
                        <a:pt x="902" y="893"/>
                        <a:pt x="902" y="903"/>
                      </a:cubicBezTo>
                      <a:cubicBezTo>
                        <a:pt x="902" y="1194"/>
                        <a:pt x="902" y="1194"/>
                        <a:pt x="902" y="1194"/>
                      </a:cubicBezTo>
                      <a:cubicBezTo>
                        <a:pt x="902" y="1194"/>
                        <a:pt x="902" y="1194"/>
                        <a:pt x="902" y="1194"/>
                      </a:cubicBezTo>
                      <a:close/>
                      <a:moveTo>
                        <a:pt x="1420" y="1266"/>
                      </a:moveTo>
                      <a:cubicBezTo>
                        <a:pt x="1420" y="1266"/>
                        <a:pt x="1420" y="1266"/>
                        <a:pt x="1420" y="1266"/>
                      </a:cubicBezTo>
                      <a:cubicBezTo>
                        <a:pt x="902" y="1266"/>
                        <a:pt x="902" y="1266"/>
                        <a:pt x="902" y="1266"/>
                      </a:cubicBezTo>
                      <a:cubicBezTo>
                        <a:pt x="902" y="1286"/>
                        <a:pt x="902" y="1286"/>
                        <a:pt x="902" y="1286"/>
                      </a:cubicBezTo>
                      <a:cubicBezTo>
                        <a:pt x="902" y="1296"/>
                        <a:pt x="907" y="1305"/>
                        <a:pt x="915" y="1312"/>
                      </a:cubicBezTo>
                      <a:cubicBezTo>
                        <a:pt x="924" y="1320"/>
                        <a:pt x="936" y="1325"/>
                        <a:pt x="950" y="1325"/>
                      </a:cubicBezTo>
                      <a:cubicBezTo>
                        <a:pt x="1371" y="1325"/>
                        <a:pt x="1371" y="1325"/>
                        <a:pt x="1371" y="1325"/>
                      </a:cubicBezTo>
                      <a:cubicBezTo>
                        <a:pt x="1386" y="1325"/>
                        <a:pt x="1398" y="1320"/>
                        <a:pt x="1407" y="1312"/>
                      </a:cubicBezTo>
                      <a:cubicBezTo>
                        <a:pt x="1416" y="1305"/>
                        <a:pt x="1420" y="1296"/>
                        <a:pt x="1420" y="1286"/>
                      </a:cubicBezTo>
                      <a:cubicBezTo>
                        <a:pt x="1420" y="1266"/>
                        <a:pt x="1420" y="1266"/>
                        <a:pt x="1420" y="1266"/>
                      </a:cubicBezTo>
                      <a:cubicBezTo>
                        <a:pt x="1420" y="1266"/>
                        <a:pt x="1420" y="1266"/>
                        <a:pt x="1420" y="1266"/>
                      </a:cubicBezTo>
                      <a:close/>
                      <a:moveTo>
                        <a:pt x="295" y="890"/>
                      </a:moveTo>
                      <a:cubicBezTo>
                        <a:pt x="295" y="890"/>
                        <a:pt x="295" y="890"/>
                        <a:pt x="295" y="890"/>
                      </a:cubicBezTo>
                      <a:cubicBezTo>
                        <a:pt x="295" y="869"/>
                        <a:pt x="311" y="853"/>
                        <a:pt x="330" y="853"/>
                      </a:cubicBezTo>
                      <a:cubicBezTo>
                        <a:pt x="350" y="853"/>
                        <a:pt x="366" y="869"/>
                        <a:pt x="366" y="890"/>
                      </a:cubicBezTo>
                      <a:cubicBezTo>
                        <a:pt x="366" y="935"/>
                        <a:pt x="366" y="935"/>
                        <a:pt x="366" y="935"/>
                      </a:cubicBezTo>
                      <a:cubicBezTo>
                        <a:pt x="366" y="955"/>
                        <a:pt x="350" y="971"/>
                        <a:pt x="330" y="971"/>
                      </a:cubicBezTo>
                      <a:cubicBezTo>
                        <a:pt x="311" y="971"/>
                        <a:pt x="295" y="955"/>
                        <a:pt x="295" y="935"/>
                      </a:cubicBezTo>
                      <a:cubicBezTo>
                        <a:pt x="295" y="890"/>
                        <a:pt x="295" y="890"/>
                        <a:pt x="295" y="890"/>
                      </a:cubicBezTo>
                      <a:cubicBezTo>
                        <a:pt x="295" y="890"/>
                        <a:pt x="295" y="890"/>
                        <a:pt x="295" y="890"/>
                      </a:cubicBezTo>
                      <a:close/>
                      <a:moveTo>
                        <a:pt x="295" y="746"/>
                      </a:moveTo>
                      <a:cubicBezTo>
                        <a:pt x="295" y="746"/>
                        <a:pt x="295" y="746"/>
                        <a:pt x="295" y="746"/>
                      </a:cubicBezTo>
                      <a:cubicBezTo>
                        <a:pt x="295" y="727"/>
                        <a:pt x="311" y="710"/>
                        <a:pt x="330" y="710"/>
                      </a:cubicBezTo>
                      <a:cubicBezTo>
                        <a:pt x="350" y="710"/>
                        <a:pt x="366" y="727"/>
                        <a:pt x="366" y="746"/>
                      </a:cubicBezTo>
                      <a:cubicBezTo>
                        <a:pt x="366" y="793"/>
                        <a:pt x="366" y="793"/>
                        <a:pt x="366" y="793"/>
                      </a:cubicBezTo>
                      <a:cubicBezTo>
                        <a:pt x="366" y="812"/>
                        <a:pt x="350" y="829"/>
                        <a:pt x="330" y="829"/>
                      </a:cubicBezTo>
                      <a:cubicBezTo>
                        <a:pt x="311" y="829"/>
                        <a:pt x="295" y="812"/>
                        <a:pt x="295" y="793"/>
                      </a:cubicBezTo>
                      <a:cubicBezTo>
                        <a:pt x="295" y="746"/>
                        <a:pt x="295" y="746"/>
                        <a:pt x="295" y="746"/>
                      </a:cubicBezTo>
                      <a:cubicBezTo>
                        <a:pt x="295" y="746"/>
                        <a:pt x="295" y="746"/>
                        <a:pt x="295" y="746"/>
                      </a:cubicBezTo>
                      <a:close/>
                      <a:moveTo>
                        <a:pt x="295" y="1031"/>
                      </a:moveTo>
                      <a:cubicBezTo>
                        <a:pt x="295" y="1031"/>
                        <a:pt x="295" y="1031"/>
                        <a:pt x="295" y="1031"/>
                      </a:cubicBezTo>
                      <a:cubicBezTo>
                        <a:pt x="295" y="1012"/>
                        <a:pt x="311" y="996"/>
                        <a:pt x="330" y="996"/>
                      </a:cubicBezTo>
                      <a:cubicBezTo>
                        <a:pt x="350" y="996"/>
                        <a:pt x="366" y="1012"/>
                        <a:pt x="366" y="1031"/>
                      </a:cubicBezTo>
                      <a:cubicBezTo>
                        <a:pt x="366" y="1078"/>
                        <a:pt x="366" y="1078"/>
                        <a:pt x="366" y="1078"/>
                      </a:cubicBezTo>
                      <a:cubicBezTo>
                        <a:pt x="366" y="1098"/>
                        <a:pt x="350" y="1114"/>
                        <a:pt x="330" y="1114"/>
                      </a:cubicBezTo>
                      <a:cubicBezTo>
                        <a:pt x="311" y="1114"/>
                        <a:pt x="295" y="1098"/>
                        <a:pt x="295" y="1078"/>
                      </a:cubicBezTo>
                      <a:cubicBezTo>
                        <a:pt x="295" y="1031"/>
                        <a:pt x="295" y="1031"/>
                        <a:pt x="295" y="1031"/>
                      </a:cubicBezTo>
                      <a:cubicBezTo>
                        <a:pt x="295" y="1031"/>
                        <a:pt x="295" y="1031"/>
                        <a:pt x="295" y="1031"/>
                      </a:cubicBezTo>
                      <a:close/>
                      <a:moveTo>
                        <a:pt x="536" y="1194"/>
                      </a:moveTo>
                      <a:cubicBezTo>
                        <a:pt x="536" y="1194"/>
                        <a:pt x="536" y="1194"/>
                        <a:pt x="536" y="1194"/>
                      </a:cubicBezTo>
                      <a:cubicBezTo>
                        <a:pt x="556" y="1194"/>
                        <a:pt x="573" y="1211"/>
                        <a:pt x="573" y="1230"/>
                      </a:cubicBezTo>
                      <a:cubicBezTo>
                        <a:pt x="573" y="1250"/>
                        <a:pt x="556" y="1266"/>
                        <a:pt x="536" y="1266"/>
                      </a:cubicBezTo>
                      <a:cubicBezTo>
                        <a:pt x="490" y="1266"/>
                        <a:pt x="490" y="1266"/>
                        <a:pt x="490" y="1266"/>
                      </a:cubicBezTo>
                      <a:cubicBezTo>
                        <a:pt x="470" y="1266"/>
                        <a:pt x="454" y="1250"/>
                        <a:pt x="454" y="1230"/>
                      </a:cubicBezTo>
                      <a:cubicBezTo>
                        <a:pt x="454" y="1211"/>
                        <a:pt x="470" y="1194"/>
                        <a:pt x="490" y="1194"/>
                      </a:cubicBezTo>
                      <a:cubicBezTo>
                        <a:pt x="536" y="1194"/>
                        <a:pt x="536" y="1194"/>
                        <a:pt x="536" y="1194"/>
                      </a:cubicBezTo>
                      <a:cubicBezTo>
                        <a:pt x="536" y="1194"/>
                        <a:pt x="536" y="1194"/>
                        <a:pt x="536" y="1194"/>
                      </a:cubicBezTo>
                      <a:close/>
                      <a:moveTo>
                        <a:pt x="677" y="1194"/>
                      </a:moveTo>
                      <a:cubicBezTo>
                        <a:pt x="677" y="1194"/>
                        <a:pt x="677" y="1194"/>
                        <a:pt x="677" y="1194"/>
                      </a:cubicBezTo>
                      <a:cubicBezTo>
                        <a:pt x="696" y="1194"/>
                        <a:pt x="712" y="1211"/>
                        <a:pt x="712" y="1230"/>
                      </a:cubicBezTo>
                      <a:cubicBezTo>
                        <a:pt x="712" y="1250"/>
                        <a:pt x="696" y="1266"/>
                        <a:pt x="677" y="1266"/>
                      </a:cubicBezTo>
                      <a:cubicBezTo>
                        <a:pt x="630" y="1266"/>
                        <a:pt x="630" y="1266"/>
                        <a:pt x="630" y="1266"/>
                      </a:cubicBezTo>
                      <a:cubicBezTo>
                        <a:pt x="610" y="1266"/>
                        <a:pt x="595" y="1250"/>
                        <a:pt x="595" y="1230"/>
                      </a:cubicBezTo>
                      <a:cubicBezTo>
                        <a:pt x="595" y="1211"/>
                        <a:pt x="610" y="1194"/>
                        <a:pt x="630" y="1194"/>
                      </a:cubicBezTo>
                      <a:cubicBezTo>
                        <a:pt x="677" y="1194"/>
                        <a:pt x="677" y="1194"/>
                        <a:pt x="677" y="1194"/>
                      </a:cubicBezTo>
                      <a:cubicBezTo>
                        <a:pt x="677" y="1194"/>
                        <a:pt x="677" y="1194"/>
                        <a:pt x="677" y="1194"/>
                      </a:cubicBezTo>
                      <a:close/>
                      <a:moveTo>
                        <a:pt x="295" y="1164"/>
                      </a:moveTo>
                      <a:cubicBezTo>
                        <a:pt x="295" y="1164"/>
                        <a:pt x="295" y="1164"/>
                        <a:pt x="295" y="1164"/>
                      </a:cubicBezTo>
                      <a:cubicBezTo>
                        <a:pt x="295" y="1144"/>
                        <a:pt x="311" y="1129"/>
                        <a:pt x="330" y="1129"/>
                      </a:cubicBezTo>
                      <a:cubicBezTo>
                        <a:pt x="350" y="1129"/>
                        <a:pt x="366" y="1144"/>
                        <a:pt x="366" y="1164"/>
                      </a:cubicBezTo>
                      <a:cubicBezTo>
                        <a:pt x="366" y="1194"/>
                        <a:pt x="366" y="1194"/>
                        <a:pt x="366" y="1194"/>
                      </a:cubicBezTo>
                      <a:cubicBezTo>
                        <a:pt x="396" y="1194"/>
                        <a:pt x="396" y="1194"/>
                        <a:pt x="396" y="1194"/>
                      </a:cubicBezTo>
                      <a:cubicBezTo>
                        <a:pt x="416" y="1194"/>
                        <a:pt x="433" y="1211"/>
                        <a:pt x="433" y="1230"/>
                      </a:cubicBezTo>
                      <a:cubicBezTo>
                        <a:pt x="433" y="1250"/>
                        <a:pt x="416" y="1266"/>
                        <a:pt x="396" y="1266"/>
                      </a:cubicBezTo>
                      <a:cubicBezTo>
                        <a:pt x="333" y="1266"/>
                        <a:pt x="333" y="1266"/>
                        <a:pt x="333" y="1266"/>
                      </a:cubicBezTo>
                      <a:cubicBezTo>
                        <a:pt x="330" y="1266"/>
                        <a:pt x="330" y="1266"/>
                        <a:pt x="330" y="1266"/>
                      </a:cubicBezTo>
                      <a:cubicBezTo>
                        <a:pt x="317" y="1266"/>
                        <a:pt x="305" y="1260"/>
                        <a:pt x="299" y="1249"/>
                      </a:cubicBezTo>
                      <a:cubicBezTo>
                        <a:pt x="299" y="1248"/>
                        <a:pt x="299" y="1248"/>
                        <a:pt x="299" y="1248"/>
                      </a:cubicBezTo>
                      <a:cubicBezTo>
                        <a:pt x="299" y="1248"/>
                        <a:pt x="299" y="1248"/>
                        <a:pt x="299" y="1248"/>
                      </a:cubicBezTo>
                      <a:cubicBezTo>
                        <a:pt x="299" y="1247"/>
                        <a:pt x="299" y="1247"/>
                        <a:pt x="299" y="1247"/>
                      </a:cubicBezTo>
                      <a:cubicBezTo>
                        <a:pt x="299" y="1246"/>
                        <a:pt x="299" y="1246"/>
                        <a:pt x="299" y="1246"/>
                      </a:cubicBezTo>
                      <a:cubicBezTo>
                        <a:pt x="298" y="1246"/>
                        <a:pt x="298" y="1246"/>
                        <a:pt x="298" y="1246"/>
                      </a:cubicBezTo>
                      <a:cubicBezTo>
                        <a:pt x="298" y="1246"/>
                        <a:pt x="298" y="1246"/>
                        <a:pt x="298" y="1246"/>
                      </a:cubicBezTo>
                      <a:cubicBezTo>
                        <a:pt x="298" y="1245"/>
                        <a:pt x="298" y="1245"/>
                        <a:pt x="298" y="1245"/>
                      </a:cubicBezTo>
                      <a:cubicBezTo>
                        <a:pt x="298" y="1245"/>
                        <a:pt x="298" y="1245"/>
                        <a:pt x="298" y="1245"/>
                      </a:cubicBezTo>
                      <a:cubicBezTo>
                        <a:pt x="297" y="1245"/>
                        <a:pt x="297" y="1245"/>
                        <a:pt x="297" y="1245"/>
                      </a:cubicBezTo>
                      <a:cubicBezTo>
                        <a:pt x="297" y="1244"/>
                        <a:pt x="297" y="1244"/>
                        <a:pt x="297" y="1244"/>
                      </a:cubicBezTo>
                      <a:cubicBezTo>
                        <a:pt x="296" y="1243"/>
                        <a:pt x="296" y="1243"/>
                        <a:pt x="296" y="1243"/>
                      </a:cubicBezTo>
                      <a:cubicBezTo>
                        <a:pt x="296" y="1242"/>
                        <a:pt x="296" y="1242"/>
                        <a:pt x="296" y="1242"/>
                      </a:cubicBezTo>
                      <a:cubicBezTo>
                        <a:pt x="296" y="1241"/>
                        <a:pt x="296" y="1241"/>
                        <a:pt x="296" y="1241"/>
                      </a:cubicBezTo>
                      <a:cubicBezTo>
                        <a:pt x="295" y="1240"/>
                        <a:pt x="295" y="1240"/>
                        <a:pt x="295" y="1240"/>
                      </a:cubicBezTo>
                      <a:cubicBezTo>
                        <a:pt x="295" y="1240"/>
                        <a:pt x="295" y="1240"/>
                        <a:pt x="295" y="1240"/>
                      </a:cubicBezTo>
                      <a:cubicBezTo>
                        <a:pt x="295" y="1239"/>
                        <a:pt x="295" y="1239"/>
                        <a:pt x="295" y="1239"/>
                      </a:cubicBezTo>
                      <a:cubicBezTo>
                        <a:pt x="295" y="1238"/>
                        <a:pt x="295" y="1238"/>
                        <a:pt x="295" y="1238"/>
                      </a:cubicBezTo>
                      <a:cubicBezTo>
                        <a:pt x="295" y="1237"/>
                        <a:pt x="295" y="1237"/>
                        <a:pt x="295" y="1237"/>
                      </a:cubicBezTo>
                      <a:cubicBezTo>
                        <a:pt x="295" y="1237"/>
                        <a:pt x="295" y="1237"/>
                        <a:pt x="295" y="1237"/>
                      </a:cubicBezTo>
                      <a:cubicBezTo>
                        <a:pt x="295" y="1236"/>
                        <a:pt x="295" y="1236"/>
                        <a:pt x="295" y="1236"/>
                      </a:cubicBezTo>
                      <a:cubicBezTo>
                        <a:pt x="295" y="1236"/>
                        <a:pt x="295" y="1236"/>
                        <a:pt x="295" y="1236"/>
                      </a:cubicBezTo>
                      <a:cubicBezTo>
                        <a:pt x="295" y="1235"/>
                        <a:pt x="295" y="1235"/>
                        <a:pt x="295" y="1235"/>
                      </a:cubicBezTo>
                      <a:cubicBezTo>
                        <a:pt x="295" y="1234"/>
                        <a:pt x="295" y="1234"/>
                        <a:pt x="295" y="1234"/>
                      </a:cubicBezTo>
                      <a:cubicBezTo>
                        <a:pt x="295" y="1233"/>
                        <a:pt x="295" y="1233"/>
                        <a:pt x="295" y="1233"/>
                      </a:cubicBezTo>
                      <a:cubicBezTo>
                        <a:pt x="295" y="1232"/>
                        <a:pt x="295" y="1232"/>
                        <a:pt x="295" y="1232"/>
                      </a:cubicBezTo>
                      <a:cubicBezTo>
                        <a:pt x="295" y="1232"/>
                        <a:pt x="295" y="1232"/>
                        <a:pt x="295" y="1232"/>
                      </a:cubicBezTo>
                      <a:cubicBezTo>
                        <a:pt x="295" y="1231"/>
                        <a:pt x="295" y="1231"/>
                        <a:pt x="295" y="1231"/>
                      </a:cubicBezTo>
                      <a:cubicBezTo>
                        <a:pt x="295" y="1231"/>
                        <a:pt x="295" y="1231"/>
                        <a:pt x="295" y="1231"/>
                      </a:cubicBezTo>
                      <a:cubicBezTo>
                        <a:pt x="295" y="1230"/>
                        <a:pt x="295" y="1230"/>
                        <a:pt x="295" y="1230"/>
                      </a:cubicBezTo>
                      <a:cubicBezTo>
                        <a:pt x="295" y="1230"/>
                        <a:pt x="295" y="1230"/>
                        <a:pt x="295" y="1230"/>
                      </a:cubicBezTo>
                      <a:cubicBezTo>
                        <a:pt x="295" y="1164"/>
                        <a:pt x="295" y="1164"/>
                        <a:pt x="295" y="1164"/>
                      </a:cubicBezTo>
                      <a:cubicBezTo>
                        <a:pt x="295" y="1164"/>
                        <a:pt x="295" y="1164"/>
                        <a:pt x="295" y="1164"/>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6" name="组合 5"/>
              <p:cNvGrpSpPr/>
              <p:nvPr/>
            </p:nvGrpSpPr>
            <p:grpSpPr>
              <a:xfrm>
                <a:off x="3207395" y="1763703"/>
                <a:ext cx="818941" cy="820169"/>
                <a:chOff x="4276526" y="2263197"/>
                <a:chExt cx="1091921" cy="1093558"/>
              </a:xfrm>
            </p:grpSpPr>
            <p:sp>
              <p:nvSpPr>
                <p:cNvPr id="38" name="椭圆 37"/>
                <p:cNvSpPr/>
                <p:nvPr/>
              </p:nvSpPr>
              <p:spPr>
                <a:xfrm>
                  <a:off x="4276526" y="2263197"/>
                  <a:ext cx="1091921" cy="1093558"/>
                </a:xfrm>
                <a:prstGeom prst="ellipse">
                  <a:avLst/>
                </a:prstGeom>
                <a:solidFill>
                  <a:schemeClr val="accent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9" name="组合 38"/>
                <p:cNvGrpSpPr/>
                <p:nvPr/>
              </p:nvGrpSpPr>
              <p:grpSpPr>
                <a:xfrm>
                  <a:off x="4557639" y="2538688"/>
                  <a:ext cx="529695" cy="528485"/>
                  <a:chOff x="1855787" y="2568158"/>
                  <a:chExt cx="1139825" cy="1137224"/>
                </a:xfrm>
                <a:solidFill>
                  <a:schemeClr val="bg1"/>
                </a:solidFill>
              </p:grpSpPr>
              <p:sp>
                <p:nvSpPr>
                  <p:cNvPr id="40" name="任意多边形 9"/>
                  <p:cNvSpPr>
                    <a:spLocks/>
                  </p:cNvSpPr>
                  <p:nvPr/>
                </p:nvSpPr>
                <p:spPr bwMode="auto">
                  <a:xfrm>
                    <a:off x="2022261" y="2573360"/>
                    <a:ext cx="333468" cy="274682"/>
                  </a:xfrm>
                  <a:custGeom>
                    <a:avLst/>
                    <a:gdLst>
                      <a:gd name="T0" fmla="*/ 0 w 308"/>
                      <a:gd name="T1" fmla="*/ 254 h 254"/>
                      <a:gd name="T2" fmla="*/ 308 w 308"/>
                      <a:gd name="T3" fmla="*/ 0 h 254"/>
                      <a:gd name="T4" fmla="*/ 237 w 308"/>
                      <a:gd name="T5" fmla="*/ 136 h 254"/>
                      <a:gd name="T6" fmla="*/ 146 w 308"/>
                      <a:gd name="T7" fmla="*/ 203 h 254"/>
                      <a:gd name="T8" fmla="*/ 0 w 308"/>
                      <a:gd name="T9" fmla="*/ 254 h 254"/>
                      <a:gd name="T10" fmla="*/ 0 w 308"/>
                      <a:gd name="T11" fmla="*/ 254 h 254"/>
                      <a:gd name="T12" fmla="*/ 0 w 308"/>
                      <a:gd name="T13" fmla="*/ 254 h 254"/>
                      <a:gd name="T14" fmla="*/ 0 w 308"/>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8" h="254">
                        <a:moveTo>
                          <a:pt x="0" y="254"/>
                        </a:moveTo>
                        <a:cubicBezTo>
                          <a:pt x="0" y="254"/>
                          <a:pt x="69" y="40"/>
                          <a:pt x="308" y="0"/>
                        </a:cubicBezTo>
                        <a:cubicBezTo>
                          <a:pt x="308" y="0"/>
                          <a:pt x="272" y="53"/>
                          <a:pt x="237" y="136"/>
                        </a:cubicBezTo>
                        <a:cubicBezTo>
                          <a:pt x="237" y="136"/>
                          <a:pt x="163" y="128"/>
                          <a:pt x="146" y="203"/>
                        </a:cubicBezTo>
                        <a:cubicBezTo>
                          <a:pt x="146" y="203"/>
                          <a:pt x="68" y="217"/>
                          <a:pt x="0" y="254"/>
                        </a:cubicBezTo>
                        <a:cubicBezTo>
                          <a:pt x="0" y="254"/>
                          <a:pt x="0" y="254"/>
                          <a:pt x="0" y="254"/>
                        </a:cubicBezTo>
                        <a:moveTo>
                          <a:pt x="0" y="254"/>
                        </a:moveTo>
                        <a:cubicBezTo>
                          <a:pt x="0" y="254"/>
                          <a:pt x="0" y="254"/>
                          <a:pt x="0" y="2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任意多边形 10"/>
                  <p:cNvSpPr>
                    <a:spLocks/>
                  </p:cNvSpPr>
                  <p:nvPr/>
                </p:nvSpPr>
                <p:spPr bwMode="auto">
                  <a:xfrm>
                    <a:off x="1967116" y="2839718"/>
                    <a:ext cx="306416" cy="390173"/>
                  </a:xfrm>
                  <a:custGeom>
                    <a:avLst/>
                    <a:gdLst>
                      <a:gd name="T0" fmla="*/ 199 w 283"/>
                      <a:gd name="T1" fmla="*/ 0 h 361"/>
                      <a:gd name="T2" fmla="*/ 34 w 283"/>
                      <a:gd name="T3" fmla="*/ 69 h 361"/>
                      <a:gd name="T4" fmla="*/ 81 w 283"/>
                      <a:gd name="T5" fmla="*/ 343 h 361"/>
                      <a:gd name="T6" fmla="*/ 249 w 283"/>
                      <a:gd name="T7" fmla="*/ 353 h 361"/>
                      <a:gd name="T8" fmla="*/ 283 w 283"/>
                      <a:gd name="T9" fmla="*/ 274 h 361"/>
                      <a:gd name="T10" fmla="*/ 252 w 283"/>
                      <a:gd name="T11" fmla="*/ 53 h 361"/>
                      <a:gd name="T12" fmla="*/ 199 w 283"/>
                      <a:gd name="T13" fmla="*/ 0 h 361"/>
                      <a:gd name="T14" fmla="*/ 199 w 283"/>
                      <a:gd name="T15" fmla="*/ 0 h 361"/>
                      <a:gd name="T16" fmla="*/ 199 w 283"/>
                      <a:gd name="T17" fmla="*/ 0 h 361"/>
                      <a:gd name="T18" fmla="*/ 199 w 283"/>
                      <a:gd name="T19"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61">
                        <a:moveTo>
                          <a:pt x="199" y="0"/>
                        </a:moveTo>
                        <a:cubicBezTo>
                          <a:pt x="199" y="0"/>
                          <a:pt x="98" y="21"/>
                          <a:pt x="34" y="69"/>
                        </a:cubicBezTo>
                        <a:cubicBezTo>
                          <a:pt x="34" y="69"/>
                          <a:pt x="0" y="210"/>
                          <a:pt x="81" y="343"/>
                        </a:cubicBezTo>
                        <a:cubicBezTo>
                          <a:pt x="81" y="343"/>
                          <a:pt x="165" y="361"/>
                          <a:pt x="249" y="353"/>
                        </a:cubicBezTo>
                        <a:cubicBezTo>
                          <a:pt x="249" y="353"/>
                          <a:pt x="249" y="300"/>
                          <a:pt x="283" y="274"/>
                        </a:cubicBezTo>
                        <a:cubicBezTo>
                          <a:pt x="283" y="274"/>
                          <a:pt x="241" y="167"/>
                          <a:pt x="252" y="53"/>
                        </a:cubicBezTo>
                        <a:cubicBezTo>
                          <a:pt x="252" y="53"/>
                          <a:pt x="209" y="43"/>
                          <a:pt x="199" y="0"/>
                        </a:cubicBezTo>
                        <a:cubicBezTo>
                          <a:pt x="199" y="0"/>
                          <a:pt x="199" y="0"/>
                          <a:pt x="199" y="0"/>
                        </a:cubicBezTo>
                        <a:moveTo>
                          <a:pt x="199" y="0"/>
                        </a:moveTo>
                        <a:cubicBezTo>
                          <a:pt x="199" y="0"/>
                          <a:pt x="199" y="0"/>
                          <a:pt x="19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任意多边形 11"/>
                  <p:cNvSpPr>
                    <a:spLocks/>
                  </p:cNvSpPr>
                  <p:nvPr/>
                </p:nvSpPr>
                <p:spPr bwMode="auto">
                  <a:xfrm>
                    <a:off x="2091972" y="3263186"/>
                    <a:ext cx="383930" cy="178439"/>
                  </a:xfrm>
                  <a:custGeom>
                    <a:avLst/>
                    <a:gdLst>
                      <a:gd name="T0" fmla="*/ 0 w 355"/>
                      <a:gd name="T1" fmla="*/ 0 h 165"/>
                      <a:gd name="T2" fmla="*/ 355 w 355"/>
                      <a:gd name="T3" fmla="*/ 142 h 165"/>
                      <a:gd name="T4" fmla="*/ 248 w 355"/>
                      <a:gd name="T5" fmla="*/ 32 h 165"/>
                      <a:gd name="T6" fmla="*/ 156 w 355"/>
                      <a:gd name="T7" fmla="*/ 0 h 165"/>
                      <a:gd name="T8" fmla="*/ 0 w 355"/>
                      <a:gd name="T9" fmla="*/ 0 h 165"/>
                      <a:gd name="T10" fmla="*/ 0 w 355"/>
                      <a:gd name="T11" fmla="*/ 0 h 165"/>
                      <a:gd name="T12" fmla="*/ 0 w 355"/>
                      <a:gd name="T13" fmla="*/ 0 h 165"/>
                      <a:gd name="T14" fmla="*/ 0 w 355"/>
                      <a:gd name="T15" fmla="*/ 0 h 1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5" h="165">
                        <a:moveTo>
                          <a:pt x="0" y="0"/>
                        </a:moveTo>
                        <a:cubicBezTo>
                          <a:pt x="0" y="0"/>
                          <a:pt x="107" y="165"/>
                          <a:pt x="355" y="142"/>
                        </a:cubicBezTo>
                        <a:cubicBezTo>
                          <a:pt x="355" y="142"/>
                          <a:pt x="267" y="59"/>
                          <a:pt x="248" y="32"/>
                        </a:cubicBezTo>
                        <a:cubicBezTo>
                          <a:pt x="248" y="32"/>
                          <a:pt x="179" y="49"/>
                          <a:pt x="156" y="0"/>
                        </a:cubicBezTo>
                        <a:cubicBezTo>
                          <a:pt x="156" y="0"/>
                          <a:pt x="66" y="14"/>
                          <a:pt x="0" y="0"/>
                        </a:cubicBezTo>
                        <a:cubicBezTo>
                          <a:pt x="0" y="0"/>
                          <a:pt x="0" y="0"/>
                          <a:pt x="0" y="0"/>
                        </a:cubicBezTo>
                        <a:moveTo>
                          <a:pt x="0" y="0"/>
                        </a:moveTo>
                        <a:cubicBezTo>
                          <a:pt x="0" y="0"/>
                          <a:pt x="0" y="0"/>
                          <a:pt x="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3" name="任意多边形 12"/>
                  <p:cNvSpPr>
                    <a:spLocks/>
                  </p:cNvSpPr>
                  <p:nvPr/>
                </p:nvSpPr>
                <p:spPr bwMode="auto">
                  <a:xfrm>
                    <a:off x="2397867" y="3011394"/>
                    <a:ext cx="419306" cy="393294"/>
                  </a:xfrm>
                  <a:custGeom>
                    <a:avLst/>
                    <a:gdLst>
                      <a:gd name="T0" fmla="*/ 0 w 387"/>
                      <a:gd name="T1" fmla="*/ 239 h 364"/>
                      <a:gd name="T2" fmla="*/ 24 w 387"/>
                      <a:gd name="T3" fmla="*/ 190 h 364"/>
                      <a:gd name="T4" fmla="*/ 246 w 387"/>
                      <a:gd name="T5" fmla="*/ 13 h 364"/>
                      <a:gd name="T6" fmla="*/ 292 w 387"/>
                      <a:gd name="T7" fmla="*/ 0 h 364"/>
                      <a:gd name="T8" fmla="*/ 387 w 387"/>
                      <a:gd name="T9" fmla="*/ 138 h 364"/>
                      <a:gd name="T10" fmla="*/ 133 w 387"/>
                      <a:gd name="T11" fmla="*/ 364 h 364"/>
                      <a:gd name="T12" fmla="*/ 0 w 387"/>
                      <a:gd name="T13" fmla="*/ 239 h 364"/>
                      <a:gd name="T14" fmla="*/ 0 w 387"/>
                      <a:gd name="T15" fmla="*/ 239 h 364"/>
                      <a:gd name="T16" fmla="*/ 0 w 387"/>
                      <a:gd name="T17" fmla="*/ 239 h 364"/>
                      <a:gd name="T18" fmla="*/ 0 w 387"/>
                      <a:gd name="T19" fmla="*/ 239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7" h="364">
                        <a:moveTo>
                          <a:pt x="0" y="239"/>
                        </a:moveTo>
                        <a:cubicBezTo>
                          <a:pt x="0" y="239"/>
                          <a:pt x="17" y="232"/>
                          <a:pt x="24" y="190"/>
                        </a:cubicBezTo>
                        <a:cubicBezTo>
                          <a:pt x="24" y="190"/>
                          <a:pt x="161" y="142"/>
                          <a:pt x="246" y="13"/>
                        </a:cubicBezTo>
                        <a:cubicBezTo>
                          <a:pt x="246" y="13"/>
                          <a:pt x="273" y="15"/>
                          <a:pt x="292" y="0"/>
                        </a:cubicBezTo>
                        <a:cubicBezTo>
                          <a:pt x="292" y="0"/>
                          <a:pt x="356" y="60"/>
                          <a:pt x="387" y="138"/>
                        </a:cubicBezTo>
                        <a:cubicBezTo>
                          <a:pt x="387" y="138"/>
                          <a:pt x="327" y="309"/>
                          <a:pt x="133" y="364"/>
                        </a:cubicBezTo>
                        <a:cubicBezTo>
                          <a:pt x="133" y="364"/>
                          <a:pt x="45" y="307"/>
                          <a:pt x="0" y="239"/>
                        </a:cubicBezTo>
                        <a:cubicBezTo>
                          <a:pt x="0" y="239"/>
                          <a:pt x="0" y="239"/>
                          <a:pt x="0" y="239"/>
                        </a:cubicBezTo>
                        <a:moveTo>
                          <a:pt x="0" y="239"/>
                        </a:moveTo>
                        <a:cubicBezTo>
                          <a:pt x="0" y="239"/>
                          <a:pt x="0" y="239"/>
                          <a:pt x="0" y="2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4" name="任意多边形 13"/>
                  <p:cNvSpPr>
                    <a:spLocks/>
                  </p:cNvSpPr>
                  <p:nvPr/>
                </p:nvSpPr>
                <p:spPr bwMode="auto">
                  <a:xfrm>
                    <a:off x="2745381" y="2762724"/>
                    <a:ext cx="143063" cy="333988"/>
                  </a:xfrm>
                  <a:custGeom>
                    <a:avLst/>
                    <a:gdLst>
                      <a:gd name="T0" fmla="*/ 31 w 132"/>
                      <a:gd name="T1" fmla="*/ 0 h 309"/>
                      <a:gd name="T2" fmla="*/ 86 w 132"/>
                      <a:gd name="T3" fmla="*/ 309 h 309"/>
                      <a:gd name="T4" fmla="*/ 3 w 132"/>
                      <a:gd name="T5" fmla="*/ 199 h 309"/>
                      <a:gd name="T6" fmla="*/ 0 w 132"/>
                      <a:gd name="T7" fmla="*/ 116 h 309"/>
                      <a:gd name="T8" fmla="*/ 31 w 132"/>
                      <a:gd name="T9" fmla="*/ 0 h 309"/>
                      <a:gd name="T10" fmla="*/ 31 w 132"/>
                      <a:gd name="T11" fmla="*/ 0 h 309"/>
                      <a:gd name="T12" fmla="*/ 31 w 132"/>
                      <a:gd name="T13" fmla="*/ 0 h 309"/>
                      <a:gd name="T14" fmla="*/ 31 w 132"/>
                      <a:gd name="T15" fmla="*/ 0 h 3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9">
                        <a:moveTo>
                          <a:pt x="31" y="0"/>
                        </a:moveTo>
                        <a:cubicBezTo>
                          <a:pt x="31" y="0"/>
                          <a:pt x="132" y="115"/>
                          <a:pt x="86" y="309"/>
                        </a:cubicBezTo>
                        <a:cubicBezTo>
                          <a:pt x="86" y="309"/>
                          <a:pt x="31" y="220"/>
                          <a:pt x="3" y="199"/>
                        </a:cubicBezTo>
                        <a:cubicBezTo>
                          <a:pt x="3" y="199"/>
                          <a:pt x="28" y="151"/>
                          <a:pt x="0" y="116"/>
                        </a:cubicBezTo>
                        <a:cubicBezTo>
                          <a:pt x="0" y="116"/>
                          <a:pt x="26" y="64"/>
                          <a:pt x="31" y="0"/>
                        </a:cubicBezTo>
                        <a:cubicBezTo>
                          <a:pt x="31" y="0"/>
                          <a:pt x="31" y="0"/>
                          <a:pt x="31" y="0"/>
                        </a:cubicBezTo>
                        <a:moveTo>
                          <a:pt x="31" y="0"/>
                        </a:moveTo>
                        <a:cubicBezTo>
                          <a:pt x="31" y="0"/>
                          <a:pt x="31" y="0"/>
                          <a:pt x="3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5" name="任意多边形 14"/>
                  <p:cNvSpPr>
                    <a:spLocks/>
                  </p:cNvSpPr>
                  <p:nvPr/>
                </p:nvSpPr>
                <p:spPr bwMode="auto">
                  <a:xfrm>
                    <a:off x="2323474" y="2568158"/>
                    <a:ext cx="418786" cy="297052"/>
                  </a:xfrm>
                  <a:custGeom>
                    <a:avLst/>
                    <a:gdLst>
                      <a:gd name="T0" fmla="*/ 0 w 387"/>
                      <a:gd name="T1" fmla="*/ 154 h 275"/>
                      <a:gd name="T2" fmla="*/ 30 w 387"/>
                      <a:gd name="T3" fmla="*/ 200 h 275"/>
                      <a:gd name="T4" fmla="*/ 262 w 387"/>
                      <a:gd name="T5" fmla="*/ 275 h 275"/>
                      <a:gd name="T6" fmla="*/ 356 w 387"/>
                      <a:gd name="T7" fmla="*/ 265 h 275"/>
                      <a:gd name="T8" fmla="*/ 387 w 387"/>
                      <a:gd name="T9" fmla="*/ 131 h 275"/>
                      <a:gd name="T10" fmla="*/ 91 w 387"/>
                      <a:gd name="T11" fmla="*/ 0 h 275"/>
                      <a:gd name="T12" fmla="*/ 0 w 387"/>
                      <a:gd name="T13" fmla="*/ 154 h 275"/>
                      <a:gd name="T14" fmla="*/ 0 w 387"/>
                      <a:gd name="T15" fmla="*/ 154 h 275"/>
                      <a:gd name="T16" fmla="*/ 0 w 387"/>
                      <a:gd name="T17" fmla="*/ 154 h 275"/>
                      <a:gd name="T18" fmla="*/ 0 w 387"/>
                      <a:gd name="T19" fmla="*/ 15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7" h="275">
                        <a:moveTo>
                          <a:pt x="0" y="154"/>
                        </a:moveTo>
                        <a:cubicBezTo>
                          <a:pt x="0" y="154"/>
                          <a:pt x="29" y="178"/>
                          <a:pt x="30" y="200"/>
                        </a:cubicBezTo>
                        <a:cubicBezTo>
                          <a:pt x="30" y="200"/>
                          <a:pt x="154" y="207"/>
                          <a:pt x="262" y="275"/>
                        </a:cubicBezTo>
                        <a:cubicBezTo>
                          <a:pt x="262" y="275"/>
                          <a:pt x="310" y="235"/>
                          <a:pt x="356" y="265"/>
                        </a:cubicBezTo>
                        <a:cubicBezTo>
                          <a:pt x="356" y="265"/>
                          <a:pt x="382" y="217"/>
                          <a:pt x="387" y="131"/>
                        </a:cubicBezTo>
                        <a:cubicBezTo>
                          <a:pt x="387" y="131"/>
                          <a:pt x="291" y="4"/>
                          <a:pt x="91" y="0"/>
                        </a:cubicBezTo>
                        <a:cubicBezTo>
                          <a:pt x="91" y="0"/>
                          <a:pt x="13" y="106"/>
                          <a:pt x="0" y="154"/>
                        </a:cubicBezTo>
                        <a:cubicBezTo>
                          <a:pt x="0" y="154"/>
                          <a:pt x="0" y="154"/>
                          <a:pt x="0" y="154"/>
                        </a:cubicBezTo>
                        <a:moveTo>
                          <a:pt x="0" y="154"/>
                        </a:moveTo>
                        <a:cubicBezTo>
                          <a:pt x="0" y="154"/>
                          <a:pt x="0" y="154"/>
                          <a:pt x="0" y="15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任意多边形 15"/>
                  <p:cNvSpPr>
                    <a:spLocks/>
                  </p:cNvSpPr>
                  <p:nvPr/>
                </p:nvSpPr>
                <p:spPr bwMode="auto">
                  <a:xfrm>
                    <a:off x="2285497" y="2829834"/>
                    <a:ext cx="333468" cy="340231"/>
                  </a:xfrm>
                  <a:custGeom>
                    <a:avLst/>
                    <a:gdLst>
                      <a:gd name="T0" fmla="*/ 0 w 308"/>
                      <a:gd name="T1" fmla="*/ 65 h 315"/>
                      <a:gd name="T2" fmla="*/ 68 w 308"/>
                      <a:gd name="T3" fmla="*/ 0 h 315"/>
                      <a:gd name="T4" fmla="*/ 274 w 308"/>
                      <a:gd name="T5" fmla="*/ 65 h 315"/>
                      <a:gd name="T6" fmla="*/ 308 w 308"/>
                      <a:gd name="T7" fmla="*/ 168 h 315"/>
                      <a:gd name="T8" fmla="*/ 121 w 308"/>
                      <a:gd name="T9" fmla="*/ 315 h 315"/>
                      <a:gd name="T10" fmla="*/ 28 w 308"/>
                      <a:gd name="T11" fmla="*/ 267 h 315"/>
                      <a:gd name="T12" fmla="*/ 0 w 308"/>
                      <a:gd name="T13" fmla="*/ 65 h 315"/>
                      <a:gd name="T14" fmla="*/ 0 w 308"/>
                      <a:gd name="T15" fmla="*/ 65 h 315"/>
                      <a:gd name="T16" fmla="*/ 0 w 308"/>
                      <a:gd name="T17" fmla="*/ 65 h 315"/>
                      <a:gd name="T18" fmla="*/ 0 w 308"/>
                      <a:gd name="T19" fmla="*/ 6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8" h="315">
                        <a:moveTo>
                          <a:pt x="0" y="65"/>
                        </a:moveTo>
                        <a:cubicBezTo>
                          <a:pt x="0" y="65"/>
                          <a:pt x="58" y="69"/>
                          <a:pt x="68" y="0"/>
                        </a:cubicBezTo>
                        <a:cubicBezTo>
                          <a:pt x="68" y="0"/>
                          <a:pt x="182" y="11"/>
                          <a:pt x="274" y="65"/>
                        </a:cubicBezTo>
                        <a:cubicBezTo>
                          <a:pt x="274" y="65"/>
                          <a:pt x="252" y="134"/>
                          <a:pt x="308" y="168"/>
                        </a:cubicBezTo>
                        <a:cubicBezTo>
                          <a:pt x="308" y="168"/>
                          <a:pt x="251" y="254"/>
                          <a:pt x="121" y="315"/>
                        </a:cubicBezTo>
                        <a:cubicBezTo>
                          <a:pt x="121" y="315"/>
                          <a:pt x="96" y="256"/>
                          <a:pt x="28" y="267"/>
                        </a:cubicBezTo>
                        <a:cubicBezTo>
                          <a:pt x="29" y="267"/>
                          <a:pt x="1" y="214"/>
                          <a:pt x="0" y="65"/>
                        </a:cubicBezTo>
                        <a:cubicBezTo>
                          <a:pt x="0" y="65"/>
                          <a:pt x="0" y="65"/>
                          <a:pt x="0" y="65"/>
                        </a:cubicBezTo>
                        <a:moveTo>
                          <a:pt x="0" y="65"/>
                        </a:moveTo>
                        <a:cubicBezTo>
                          <a:pt x="0" y="65"/>
                          <a:pt x="0" y="65"/>
                          <a:pt x="0" y="6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任意多边形 16"/>
                  <p:cNvSpPr>
                    <a:spLocks/>
                  </p:cNvSpPr>
                  <p:nvPr/>
                </p:nvSpPr>
                <p:spPr bwMode="auto">
                  <a:xfrm>
                    <a:off x="1855787" y="3448908"/>
                    <a:ext cx="1139825" cy="256474"/>
                  </a:xfrm>
                  <a:custGeom>
                    <a:avLst/>
                    <a:gdLst>
                      <a:gd name="T0" fmla="*/ 999 w 1053"/>
                      <a:gd name="T1" fmla="*/ 90 h 237"/>
                      <a:gd name="T2" fmla="*/ 603 w 1053"/>
                      <a:gd name="T3" fmla="*/ 90 h 237"/>
                      <a:gd name="T4" fmla="*/ 572 w 1053"/>
                      <a:gd name="T5" fmla="*/ 58 h 237"/>
                      <a:gd name="T6" fmla="*/ 572 w 1053"/>
                      <a:gd name="T7" fmla="*/ 0 h 237"/>
                      <a:gd name="T8" fmla="*/ 469 w 1053"/>
                      <a:gd name="T9" fmla="*/ 0 h 237"/>
                      <a:gd name="T10" fmla="*/ 469 w 1053"/>
                      <a:gd name="T11" fmla="*/ 58 h 237"/>
                      <a:gd name="T12" fmla="*/ 438 w 1053"/>
                      <a:gd name="T13" fmla="*/ 90 h 237"/>
                      <a:gd name="T14" fmla="*/ 54 w 1053"/>
                      <a:gd name="T15" fmla="*/ 90 h 237"/>
                      <a:gd name="T16" fmla="*/ 0 w 1053"/>
                      <a:gd name="T17" fmla="*/ 144 h 237"/>
                      <a:gd name="T18" fmla="*/ 0 w 1053"/>
                      <a:gd name="T19" fmla="*/ 144 h 237"/>
                      <a:gd name="T20" fmla="*/ 54 w 1053"/>
                      <a:gd name="T21" fmla="*/ 198 h 237"/>
                      <a:gd name="T22" fmla="*/ 443 w 1053"/>
                      <a:gd name="T23" fmla="*/ 198 h 237"/>
                      <a:gd name="T24" fmla="*/ 520 w 1053"/>
                      <a:gd name="T25" fmla="*/ 237 h 237"/>
                      <a:gd name="T26" fmla="*/ 598 w 1053"/>
                      <a:gd name="T27" fmla="*/ 198 h 237"/>
                      <a:gd name="T28" fmla="*/ 999 w 1053"/>
                      <a:gd name="T29" fmla="*/ 198 h 237"/>
                      <a:gd name="T30" fmla="*/ 1053 w 1053"/>
                      <a:gd name="T31" fmla="*/ 144 h 237"/>
                      <a:gd name="T32" fmla="*/ 1053 w 1053"/>
                      <a:gd name="T33" fmla="*/ 144 h 237"/>
                      <a:gd name="T34" fmla="*/ 999 w 1053"/>
                      <a:gd name="T35" fmla="*/ 9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53" h="237">
                        <a:moveTo>
                          <a:pt x="999" y="90"/>
                        </a:moveTo>
                        <a:cubicBezTo>
                          <a:pt x="603" y="90"/>
                          <a:pt x="603" y="90"/>
                          <a:pt x="603" y="90"/>
                        </a:cubicBezTo>
                        <a:cubicBezTo>
                          <a:pt x="595" y="77"/>
                          <a:pt x="585" y="66"/>
                          <a:pt x="572" y="58"/>
                        </a:cubicBezTo>
                        <a:cubicBezTo>
                          <a:pt x="572" y="0"/>
                          <a:pt x="572" y="0"/>
                          <a:pt x="572" y="0"/>
                        </a:cubicBezTo>
                        <a:cubicBezTo>
                          <a:pt x="469" y="0"/>
                          <a:pt x="469" y="0"/>
                          <a:pt x="469" y="0"/>
                        </a:cubicBezTo>
                        <a:cubicBezTo>
                          <a:pt x="469" y="58"/>
                          <a:pt x="469" y="58"/>
                          <a:pt x="469" y="58"/>
                        </a:cubicBezTo>
                        <a:cubicBezTo>
                          <a:pt x="456" y="66"/>
                          <a:pt x="446" y="77"/>
                          <a:pt x="438" y="90"/>
                        </a:cubicBezTo>
                        <a:cubicBezTo>
                          <a:pt x="54" y="90"/>
                          <a:pt x="54" y="90"/>
                          <a:pt x="54" y="90"/>
                        </a:cubicBezTo>
                        <a:cubicBezTo>
                          <a:pt x="24" y="90"/>
                          <a:pt x="0" y="114"/>
                          <a:pt x="0" y="144"/>
                        </a:cubicBezTo>
                        <a:cubicBezTo>
                          <a:pt x="0" y="144"/>
                          <a:pt x="0" y="144"/>
                          <a:pt x="0" y="144"/>
                        </a:cubicBezTo>
                        <a:cubicBezTo>
                          <a:pt x="0" y="174"/>
                          <a:pt x="24" y="198"/>
                          <a:pt x="54" y="198"/>
                        </a:cubicBezTo>
                        <a:cubicBezTo>
                          <a:pt x="443" y="198"/>
                          <a:pt x="443" y="198"/>
                          <a:pt x="443" y="198"/>
                        </a:cubicBezTo>
                        <a:cubicBezTo>
                          <a:pt x="461" y="222"/>
                          <a:pt x="489" y="237"/>
                          <a:pt x="520" y="237"/>
                        </a:cubicBezTo>
                        <a:cubicBezTo>
                          <a:pt x="552" y="237"/>
                          <a:pt x="580" y="222"/>
                          <a:pt x="598" y="198"/>
                        </a:cubicBezTo>
                        <a:cubicBezTo>
                          <a:pt x="999" y="198"/>
                          <a:pt x="999" y="198"/>
                          <a:pt x="999" y="198"/>
                        </a:cubicBezTo>
                        <a:cubicBezTo>
                          <a:pt x="1029" y="198"/>
                          <a:pt x="1053" y="174"/>
                          <a:pt x="1053" y="144"/>
                        </a:cubicBezTo>
                        <a:cubicBezTo>
                          <a:pt x="1053" y="144"/>
                          <a:pt x="1053" y="144"/>
                          <a:pt x="1053" y="144"/>
                        </a:cubicBezTo>
                        <a:cubicBezTo>
                          <a:pt x="1053" y="114"/>
                          <a:pt x="1029" y="90"/>
                          <a:pt x="999" y="9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grpSp>
            <p:nvGrpSpPr>
              <p:cNvPr id="7" name="组合 6"/>
              <p:cNvGrpSpPr/>
              <p:nvPr/>
            </p:nvGrpSpPr>
            <p:grpSpPr>
              <a:xfrm>
                <a:off x="4162531" y="3285494"/>
                <a:ext cx="818941" cy="820170"/>
                <a:chOff x="5550040" y="4292251"/>
                <a:chExt cx="1091921" cy="1093560"/>
              </a:xfrm>
            </p:grpSpPr>
            <p:sp>
              <p:nvSpPr>
                <p:cNvPr id="36" name="椭圆 35"/>
                <p:cNvSpPr/>
                <p:nvPr/>
              </p:nvSpPr>
              <p:spPr>
                <a:xfrm flipV="1">
                  <a:off x="5550040" y="4292251"/>
                  <a:ext cx="1091921" cy="1093560"/>
                </a:xfrm>
                <a:prstGeom prst="ellipse">
                  <a:avLst/>
                </a:prstGeom>
                <a:solidFill>
                  <a:schemeClr val="accent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 name="任意多边形 19"/>
                <p:cNvSpPr>
                  <a:spLocks/>
                </p:cNvSpPr>
                <p:nvPr/>
              </p:nvSpPr>
              <p:spPr bwMode="auto">
                <a:xfrm>
                  <a:off x="5853186" y="4560300"/>
                  <a:ext cx="485628" cy="509319"/>
                </a:xfrm>
                <a:custGeom>
                  <a:avLst/>
                  <a:gdLst>
                    <a:gd name="T0" fmla="*/ 994 w 1104"/>
                    <a:gd name="T1" fmla="*/ 355 h 1159"/>
                    <a:gd name="T2" fmla="*/ 994 w 1104"/>
                    <a:gd name="T3" fmla="*/ 607 h 1159"/>
                    <a:gd name="T4" fmla="*/ 735 w 1104"/>
                    <a:gd name="T5" fmla="*/ 607 h 1159"/>
                    <a:gd name="T6" fmla="*/ 552 w 1104"/>
                    <a:gd name="T7" fmla="*/ 746 h 1159"/>
                    <a:gd name="T8" fmla="*/ 369 w 1104"/>
                    <a:gd name="T9" fmla="*/ 607 h 1159"/>
                    <a:gd name="T10" fmla="*/ 221 w 1104"/>
                    <a:gd name="T11" fmla="*/ 607 h 1159"/>
                    <a:gd name="T12" fmla="*/ 221 w 1104"/>
                    <a:gd name="T13" fmla="*/ 775 h 1159"/>
                    <a:gd name="T14" fmla="*/ 386 w 1104"/>
                    <a:gd name="T15" fmla="*/ 966 h 1159"/>
                    <a:gd name="T16" fmla="*/ 193 w 1104"/>
                    <a:gd name="T17" fmla="*/ 1159 h 1159"/>
                    <a:gd name="T18" fmla="*/ 0 w 1104"/>
                    <a:gd name="T19" fmla="*/ 966 h 1159"/>
                    <a:gd name="T20" fmla="*/ 110 w 1104"/>
                    <a:gd name="T21" fmla="*/ 792 h 1159"/>
                    <a:gd name="T22" fmla="*/ 110 w 1104"/>
                    <a:gd name="T23" fmla="*/ 497 h 1159"/>
                    <a:gd name="T24" fmla="*/ 374 w 1104"/>
                    <a:gd name="T25" fmla="*/ 497 h 1159"/>
                    <a:gd name="T26" fmla="*/ 552 w 1104"/>
                    <a:gd name="T27" fmla="*/ 374 h 1159"/>
                    <a:gd name="T28" fmla="*/ 730 w 1104"/>
                    <a:gd name="T29" fmla="*/ 497 h 1159"/>
                    <a:gd name="T30" fmla="*/ 883 w 1104"/>
                    <a:gd name="T31" fmla="*/ 497 h 1159"/>
                    <a:gd name="T32" fmla="*/ 879 w 1104"/>
                    <a:gd name="T33" fmla="*/ 369 h 1159"/>
                    <a:gd name="T34" fmla="*/ 724 w 1104"/>
                    <a:gd name="T35" fmla="*/ 186 h 1159"/>
                    <a:gd name="T36" fmla="*/ 914 w 1104"/>
                    <a:gd name="T37" fmla="*/ 0 h 1159"/>
                    <a:gd name="T38" fmla="*/ 1104 w 1104"/>
                    <a:gd name="T39" fmla="*/ 186 h 1159"/>
                    <a:gd name="T40" fmla="*/ 994 w 1104"/>
                    <a:gd name="T41" fmla="*/ 355 h 1159"/>
                    <a:gd name="T42" fmla="*/ 76 w 1104"/>
                    <a:gd name="T43" fmla="*/ 973 h 1159"/>
                    <a:gd name="T44" fmla="*/ 191 w 1104"/>
                    <a:gd name="T45" fmla="*/ 1087 h 1159"/>
                    <a:gd name="T46" fmla="*/ 305 w 1104"/>
                    <a:gd name="T47" fmla="*/ 973 h 1159"/>
                    <a:gd name="T48" fmla="*/ 191 w 1104"/>
                    <a:gd name="T49" fmla="*/ 860 h 1159"/>
                    <a:gd name="T50" fmla="*/ 76 w 1104"/>
                    <a:gd name="T51" fmla="*/ 973 h 1159"/>
                    <a:gd name="T52" fmla="*/ 552 w 1104"/>
                    <a:gd name="T53" fmla="*/ 447 h 1159"/>
                    <a:gd name="T54" fmla="*/ 438 w 1104"/>
                    <a:gd name="T55" fmla="*/ 561 h 1159"/>
                    <a:gd name="T56" fmla="*/ 552 w 1104"/>
                    <a:gd name="T57" fmla="*/ 674 h 1159"/>
                    <a:gd name="T58" fmla="*/ 667 w 1104"/>
                    <a:gd name="T59" fmla="*/ 561 h 1159"/>
                    <a:gd name="T60" fmla="*/ 552 w 1104"/>
                    <a:gd name="T61" fmla="*/ 447 h 1159"/>
                    <a:gd name="T62" fmla="*/ 914 w 1104"/>
                    <a:gd name="T63" fmla="*/ 73 h 1159"/>
                    <a:gd name="T64" fmla="*/ 799 w 1104"/>
                    <a:gd name="T65" fmla="*/ 187 h 1159"/>
                    <a:gd name="T66" fmla="*/ 914 w 1104"/>
                    <a:gd name="T67" fmla="*/ 300 h 1159"/>
                    <a:gd name="T68" fmla="*/ 1029 w 1104"/>
                    <a:gd name="T69" fmla="*/ 187 h 1159"/>
                    <a:gd name="T70" fmla="*/ 914 w 1104"/>
                    <a:gd name="T71" fmla="*/ 73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04" h="1159">
                      <a:moveTo>
                        <a:pt x="994" y="355"/>
                      </a:moveTo>
                      <a:cubicBezTo>
                        <a:pt x="994" y="607"/>
                        <a:pt x="994" y="607"/>
                        <a:pt x="994" y="607"/>
                      </a:cubicBezTo>
                      <a:cubicBezTo>
                        <a:pt x="735" y="607"/>
                        <a:pt x="735" y="607"/>
                        <a:pt x="735" y="607"/>
                      </a:cubicBezTo>
                      <a:cubicBezTo>
                        <a:pt x="714" y="687"/>
                        <a:pt x="640" y="746"/>
                        <a:pt x="552" y="746"/>
                      </a:cubicBezTo>
                      <a:cubicBezTo>
                        <a:pt x="464" y="746"/>
                        <a:pt x="390" y="687"/>
                        <a:pt x="369" y="607"/>
                      </a:cubicBezTo>
                      <a:cubicBezTo>
                        <a:pt x="221" y="607"/>
                        <a:pt x="221" y="607"/>
                        <a:pt x="221" y="607"/>
                      </a:cubicBezTo>
                      <a:cubicBezTo>
                        <a:pt x="221" y="775"/>
                        <a:pt x="221" y="775"/>
                        <a:pt x="221" y="775"/>
                      </a:cubicBezTo>
                      <a:cubicBezTo>
                        <a:pt x="314" y="789"/>
                        <a:pt x="386" y="869"/>
                        <a:pt x="386" y="966"/>
                      </a:cubicBezTo>
                      <a:cubicBezTo>
                        <a:pt x="386" y="1072"/>
                        <a:pt x="300" y="1159"/>
                        <a:pt x="193" y="1159"/>
                      </a:cubicBezTo>
                      <a:cubicBezTo>
                        <a:pt x="87" y="1159"/>
                        <a:pt x="0" y="1072"/>
                        <a:pt x="0" y="966"/>
                      </a:cubicBezTo>
                      <a:cubicBezTo>
                        <a:pt x="0" y="889"/>
                        <a:pt x="45" y="823"/>
                        <a:pt x="110" y="792"/>
                      </a:cubicBezTo>
                      <a:cubicBezTo>
                        <a:pt x="110" y="497"/>
                        <a:pt x="110" y="497"/>
                        <a:pt x="110" y="497"/>
                      </a:cubicBezTo>
                      <a:cubicBezTo>
                        <a:pt x="374" y="497"/>
                        <a:pt x="374" y="497"/>
                        <a:pt x="374" y="497"/>
                      </a:cubicBezTo>
                      <a:cubicBezTo>
                        <a:pt x="400" y="425"/>
                        <a:pt x="470" y="374"/>
                        <a:pt x="552" y="374"/>
                      </a:cubicBezTo>
                      <a:cubicBezTo>
                        <a:pt x="634" y="374"/>
                        <a:pt x="704" y="425"/>
                        <a:pt x="730" y="497"/>
                      </a:cubicBezTo>
                      <a:cubicBezTo>
                        <a:pt x="883" y="497"/>
                        <a:pt x="883" y="497"/>
                        <a:pt x="883" y="497"/>
                      </a:cubicBezTo>
                      <a:cubicBezTo>
                        <a:pt x="879" y="369"/>
                        <a:pt x="879" y="369"/>
                        <a:pt x="879" y="369"/>
                      </a:cubicBezTo>
                      <a:cubicBezTo>
                        <a:pt x="790" y="353"/>
                        <a:pt x="724" y="277"/>
                        <a:pt x="724" y="186"/>
                      </a:cubicBezTo>
                      <a:cubicBezTo>
                        <a:pt x="724" y="83"/>
                        <a:pt x="809" y="0"/>
                        <a:pt x="914" y="0"/>
                      </a:cubicBezTo>
                      <a:cubicBezTo>
                        <a:pt x="1019" y="0"/>
                        <a:pt x="1104" y="83"/>
                        <a:pt x="1104" y="186"/>
                      </a:cubicBezTo>
                      <a:cubicBezTo>
                        <a:pt x="1104" y="261"/>
                        <a:pt x="1059" y="325"/>
                        <a:pt x="994" y="355"/>
                      </a:cubicBezTo>
                      <a:close/>
                      <a:moveTo>
                        <a:pt x="76" y="973"/>
                      </a:moveTo>
                      <a:cubicBezTo>
                        <a:pt x="76" y="1036"/>
                        <a:pt x="127" y="1087"/>
                        <a:pt x="191" y="1087"/>
                      </a:cubicBezTo>
                      <a:cubicBezTo>
                        <a:pt x="254" y="1087"/>
                        <a:pt x="305" y="1036"/>
                        <a:pt x="305" y="973"/>
                      </a:cubicBezTo>
                      <a:cubicBezTo>
                        <a:pt x="305" y="911"/>
                        <a:pt x="254" y="860"/>
                        <a:pt x="191" y="860"/>
                      </a:cubicBezTo>
                      <a:cubicBezTo>
                        <a:pt x="127" y="860"/>
                        <a:pt x="76" y="911"/>
                        <a:pt x="76" y="973"/>
                      </a:cubicBezTo>
                      <a:close/>
                      <a:moveTo>
                        <a:pt x="552" y="447"/>
                      </a:moveTo>
                      <a:cubicBezTo>
                        <a:pt x="489" y="447"/>
                        <a:pt x="438" y="498"/>
                        <a:pt x="438" y="561"/>
                      </a:cubicBezTo>
                      <a:cubicBezTo>
                        <a:pt x="438" y="623"/>
                        <a:pt x="489" y="674"/>
                        <a:pt x="552" y="674"/>
                      </a:cubicBezTo>
                      <a:cubicBezTo>
                        <a:pt x="616" y="674"/>
                        <a:pt x="667" y="623"/>
                        <a:pt x="667" y="561"/>
                      </a:cubicBezTo>
                      <a:cubicBezTo>
                        <a:pt x="667" y="498"/>
                        <a:pt x="616" y="447"/>
                        <a:pt x="552" y="447"/>
                      </a:cubicBezTo>
                      <a:close/>
                      <a:moveTo>
                        <a:pt x="914" y="73"/>
                      </a:moveTo>
                      <a:cubicBezTo>
                        <a:pt x="851" y="73"/>
                        <a:pt x="799" y="124"/>
                        <a:pt x="799" y="187"/>
                      </a:cubicBezTo>
                      <a:cubicBezTo>
                        <a:pt x="799" y="249"/>
                        <a:pt x="851" y="300"/>
                        <a:pt x="914" y="300"/>
                      </a:cubicBezTo>
                      <a:cubicBezTo>
                        <a:pt x="977" y="300"/>
                        <a:pt x="1029" y="249"/>
                        <a:pt x="1029" y="187"/>
                      </a:cubicBezTo>
                      <a:cubicBezTo>
                        <a:pt x="1029" y="124"/>
                        <a:pt x="977" y="73"/>
                        <a:pt x="914" y="73"/>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8" name="组合 7"/>
              <p:cNvGrpSpPr/>
              <p:nvPr/>
            </p:nvGrpSpPr>
            <p:grpSpPr>
              <a:xfrm>
                <a:off x="5117668" y="2797396"/>
                <a:ext cx="818941" cy="820170"/>
                <a:chOff x="6823556" y="3641454"/>
                <a:chExt cx="1091921" cy="1093560"/>
              </a:xfrm>
            </p:grpSpPr>
            <p:sp>
              <p:nvSpPr>
                <p:cNvPr id="29" name="椭圆 28"/>
                <p:cNvSpPr/>
                <p:nvPr/>
              </p:nvSpPr>
              <p:spPr>
                <a:xfrm flipV="1">
                  <a:off x="6823556" y="3641454"/>
                  <a:ext cx="1091921" cy="1093560"/>
                </a:xfrm>
                <a:prstGeom prst="ellipse">
                  <a:avLst/>
                </a:prstGeom>
                <a:solidFill>
                  <a:srgbClr val="272F43">
                    <a:alpha val="9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30" name="组合 29"/>
                <p:cNvGrpSpPr/>
                <p:nvPr/>
              </p:nvGrpSpPr>
              <p:grpSpPr>
                <a:xfrm>
                  <a:off x="7167926" y="3879957"/>
                  <a:ext cx="529194" cy="526452"/>
                  <a:chOff x="6689328" y="3781703"/>
                  <a:chExt cx="508205" cy="505574"/>
                </a:xfrm>
              </p:grpSpPr>
              <p:sp>
                <p:nvSpPr>
                  <p:cNvPr id="31" name="任意多边形 23"/>
                  <p:cNvSpPr>
                    <a:spLocks/>
                  </p:cNvSpPr>
                  <p:nvPr/>
                </p:nvSpPr>
                <p:spPr bwMode="auto">
                  <a:xfrm>
                    <a:off x="6689328" y="4032649"/>
                    <a:ext cx="341171" cy="254628"/>
                  </a:xfrm>
                  <a:custGeom>
                    <a:avLst/>
                    <a:gdLst>
                      <a:gd name="T0" fmla="*/ 623 w 623"/>
                      <a:gd name="T1" fmla="*/ 427 h 466"/>
                      <a:gd name="T2" fmla="*/ 618 w 623"/>
                      <a:gd name="T3" fmla="*/ 428 h 466"/>
                      <a:gd name="T4" fmla="*/ 607 w 623"/>
                      <a:gd name="T5" fmla="*/ 425 h 466"/>
                      <a:gd name="T6" fmla="*/ 541 w 623"/>
                      <a:gd name="T7" fmla="*/ 390 h 466"/>
                      <a:gd name="T8" fmla="*/ 475 w 623"/>
                      <a:gd name="T9" fmla="*/ 425 h 466"/>
                      <a:gd name="T10" fmla="*/ 464 w 623"/>
                      <a:gd name="T11" fmla="*/ 428 h 466"/>
                      <a:gd name="T12" fmla="*/ 449 w 623"/>
                      <a:gd name="T13" fmla="*/ 423 h 466"/>
                      <a:gd name="T14" fmla="*/ 440 w 623"/>
                      <a:gd name="T15" fmla="*/ 399 h 466"/>
                      <a:gd name="T16" fmla="*/ 452 w 623"/>
                      <a:gd name="T17" fmla="*/ 326 h 466"/>
                      <a:gd name="T18" fmla="*/ 399 w 623"/>
                      <a:gd name="T19" fmla="*/ 273 h 466"/>
                      <a:gd name="T20" fmla="*/ 392 w 623"/>
                      <a:gd name="T21" fmla="*/ 249 h 466"/>
                      <a:gd name="T22" fmla="*/ 412 w 623"/>
                      <a:gd name="T23" fmla="*/ 232 h 466"/>
                      <a:gd name="T24" fmla="*/ 486 w 623"/>
                      <a:gd name="T25" fmla="*/ 221 h 466"/>
                      <a:gd name="T26" fmla="*/ 519 w 623"/>
                      <a:gd name="T27" fmla="*/ 154 h 466"/>
                      <a:gd name="T28" fmla="*/ 541 w 623"/>
                      <a:gd name="T29" fmla="*/ 141 h 466"/>
                      <a:gd name="T30" fmla="*/ 563 w 623"/>
                      <a:gd name="T31" fmla="*/ 154 h 466"/>
                      <a:gd name="T32" fmla="*/ 582 w 623"/>
                      <a:gd name="T33" fmla="*/ 192 h 466"/>
                      <a:gd name="T34" fmla="*/ 529 w 623"/>
                      <a:gd name="T35" fmla="*/ 78 h 466"/>
                      <a:gd name="T36" fmla="*/ 407 w 623"/>
                      <a:gd name="T37" fmla="*/ 1 h 466"/>
                      <a:gd name="T38" fmla="*/ 391 w 623"/>
                      <a:gd name="T39" fmla="*/ 7 h 466"/>
                      <a:gd name="T40" fmla="*/ 351 w 623"/>
                      <a:gd name="T41" fmla="*/ 63 h 466"/>
                      <a:gd name="T42" fmla="*/ 307 w 623"/>
                      <a:gd name="T43" fmla="*/ 3 h 466"/>
                      <a:gd name="T44" fmla="*/ 338 w 623"/>
                      <a:gd name="T45" fmla="*/ 107 h 466"/>
                      <a:gd name="T46" fmla="*/ 338 w 623"/>
                      <a:gd name="T47" fmla="*/ 115 h 466"/>
                      <a:gd name="T48" fmla="*/ 306 w 623"/>
                      <a:gd name="T49" fmla="*/ 262 h 466"/>
                      <a:gd name="T50" fmla="*/ 306 w 623"/>
                      <a:gd name="T51" fmla="*/ 264 h 466"/>
                      <a:gd name="T52" fmla="*/ 306 w 623"/>
                      <a:gd name="T53" fmla="*/ 265 h 466"/>
                      <a:gd name="T54" fmla="*/ 306 w 623"/>
                      <a:gd name="T55" fmla="*/ 264 h 466"/>
                      <a:gd name="T56" fmla="*/ 306 w 623"/>
                      <a:gd name="T57" fmla="*/ 263 h 466"/>
                      <a:gd name="T58" fmla="*/ 271 w 623"/>
                      <a:gd name="T59" fmla="*/ 115 h 466"/>
                      <a:gd name="T60" fmla="*/ 272 w 623"/>
                      <a:gd name="T61" fmla="*/ 107 h 466"/>
                      <a:gd name="T62" fmla="*/ 305 w 623"/>
                      <a:gd name="T63" fmla="*/ 1 h 466"/>
                      <a:gd name="T64" fmla="*/ 259 w 623"/>
                      <a:gd name="T65" fmla="*/ 65 h 466"/>
                      <a:gd name="T66" fmla="*/ 219 w 623"/>
                      <a:gd name="T67" fmla="*/ 11 h 466"/>
                      <a:gd name="T68" fmla="*/ 202 w 623"/>
                      <a:gd name="T69" fmla="*/ 5 h 466"/>
                      <a:gd name="T70" fmla="*/ 98 w 623"/>
                      <a:gd name="T71" fmla="*/ 74 h 466"/>
                      <a:gd name="T72" fmla="*/ 95 w 623"/>
                      <a:gd name="T73" fmla="*/ 78 h 466"/>
                      <a:gd name="T74" fmla="*/ 93 w 623"/>
                      <a:gd name="T75" fmla="*/ 80 h 466"/>
                      <a:gd name="T76" fmla="*/ 87 w 623"/>
                      <a:gd name="T77" fmla="*/ 91 h 466"/>
                      <a:gd name="T78" fmla="*/ 88 w 623"/>
                      <a:gd name="T79" fmla="*/ 91 h 466"/>
                      <a:gd name="T80" fmla="*/ 75 w 623"/>
                      <a:gd name="T81" fmla="*/ 119 h 466"/>
                      <a:gd name="T82" fmla="*/ 74 w 623"/>
                      <a:gd name="T83" fmla="*/ 118 h 466"/>
                      <a:gd name="T84" fmla="*/ 0 w 623"/>
                      <a:gd name="T85" fmla="*/ 411 h 466"/>
                      <a:gd name="T86" fmla="*/ 2 w 623"/>
                      <a:gd name="T87" fmla="*/ 411 h 466"/>
                      <a:gd name="T88" fmla="*/ 66 w 623"/>
                      <a:gd name="T89" fmla="*/ 465 h 466"/>
                      <a:gd name="T90" fmla="*/ 556 w 623"/>
                      <a:gd name="T91" fmla="*/ 465 h 466"/>
                      <a:gd name="T92" fmla="*/ 623 w 623"/>
                      <a:gd name="T93" fmla="*/ 427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3" h="466">
                        <a:moveTo>
                          <a:pt x="623" y="427"/>
                        </a:moveTo>
                        <a:cubicBezTo>
                          <a:pt x="622" y="428"/>
                          <a:pt x="620" y="428"/>
                          <a:pt x="618" y="428"/>
                        </a:cubicBezTo>
                        <a:cubicBezTo>
                          <a:pt x="614" y="428"/>
                          <a:pt x="611" y="427"/>
                          <a:pt x="607" y="425"/>
                        </a:cubicBezTo>
                        <a:cubicBezTo>
                          <a:pt x="541" y="390"/>
                          <a:pt x="541" y="390"/>
                          <a:pt x="541" y="390"/>
                        </a:cubicBezTo>
                        <a:cubicBezTo>
                          <a:pt x="475" y="425"/>
                          <a:pt x="475" y="425"/>
                          <a:pt x="475" y="425"/>
                        </a:cubicBezTo>
                        <a:cubicBezTo>
                          <a:pt x="471" y="427"/>
                          <a:pt x="468" y="428"/>
                          <a:pt x="464" y="428"/>
                        </a:cubicBezTo>
                        <a:cubicBezTo>
                          <a:pt x="458" y="428"/>
                          <a:pt x="453" y="426"/>
                          <a:pt x="449" y="423"/>
                        </a:cubicBezTo>
                        <a:cubicBezTo>
                          <a:pt x="442" y="418"/>
                          <a:pt x="438" y="408"/>
                          <a:pt x="440" y="399"/>
                        </a:cubicBezTo>
                        <a:cubicBezTo>
                          <a:pt x="452" y="326"/>
                          <a:pt x="452" y="326"/>
                          <a:pt x="452" y="326"/>
                        </a:cubicBezTo>
                        <a:cubicBezTo>
                          <a:pt x="399" y="273"/>
                          <a:pt x="399" y="273"/>
                          <a:pt x="399" y="273"/>
                        </a:cubicBezTo>
                        <a:cubicBezTo>
                          <a:pt x="392" y="267"/>
                          <a:pt x="390" y="257"/>
                          <a:pt x="392" y="249"/>
                        </a:cubicBezTo>
                        <a:cubicBezTo>
                          <a:pt x="395" y="240"/>
                          <a:pt x="403" y="233"/>
                          <a:pt x="412" y="232"/>
                        </a:cubicBezTo>
                        <a:cubicBezTo>
                          <a:pt x="486" y="221"/>
                          <a:pt x="486" y="221"/>
                          <a:pt x="486" y="221"/>
                        </a:cubicBezTo>
                        <a:cubicBezTo>
                          <a:pt x="519" y="154"/>
                          <a:pt x="519" y="154"/>
                          <a:pt x="519" y="154"/>
                        </a:cubicBezTo>
                        <a:cubicBezTo>
                          <a:pt x="523" y="146"/>
                          <a:pt x="532" y="141"/>
                          <a:pt x="541" y="141"/>
                        </a:cubicBezTo>
                        <a:cubicBezTo>
                          <a:pt x="550" y="141"/>
                          <a:pt x="559" y="146"/>
                          <a:pt x="563" y="154"/>
                        </a:cubicBezTo>
                        <a:cubicBezTo>
                          <a:pt x="582" y="192"/>
                          <a:pt x="582" y="192"/>
                          <a:pt x="582" y="192"/>
                        </a:cubicBezTo>
                        <a:cubicBezTo>
                          <a:pt x="567" y="147"/>
                          <a:pt x="550" y="104"/>
                          <a:pt x="529" y="78"/>
                        </a:cubicBezTo>
                        <a:cubicBezTo>
                          <a:pt x="498" y="26"/>
                          <a:pt x="447" y="7"/>
                          <a:pt x="407" y="1"/>
                        </a:cubicBezTo>
                        <a:cubicBezTo>
                          <a:pt x="401" y="0"/>
                          <a:pt x="395" y="2"/>
                          <a:pt x="391" y="7"/>
                        </a:cubicBezTo>
                        <a:cubicBezTo>
                          <a:pt x="351" y="63"/>
                          <a:pt x="351" y="63"/>
                          <a:pt x="351" y="63"/>
                        </a:cubicBezTo>
                        <a:cubicBezTo>
                          <a:pt x="307" y="3"/>
                          <a:pt x="307" y="3"/>
                          <a:pt x="307" y="3"/>
                        </a:cubicBezTo>
                        <a:cubicBezTo>
                          <a:pt x="338" y="107"/>
                          <a:pt x="338" y="107"/>
                          <a:pt x="338" y="107"/>
                        </a:cubicBezTo>
                        <a:cubicBezTo>
                          <a:pt x="338" y="110"/>
                          <a:pt x="338" y="112"/>
                          <a:pt x="338" y="115"/>
                        </a:cubicBezTo>
                        <a:cubicBezTo>
                          <a:pt x="306" y="262"/>
                          <a:pt x="306" y="262"/>
                          <a:pt x="306" y="262"/>
                        </a:cubicBezTo>
                        <a:cubicBezTo>
                          <a:pt x="306" y="263"/>
                          <a:pt x="306" y="263"/>
                          <a:pt x="306" y="264"/>
                        </a:cubicBezTo>
                        <a:cubicBezTo>
                          <a:pt x="306" y="265"/>
                          <a:pt x="306" y="265"/>
                          <a:pt x="306" y="265"/>
                        </a:cubicBezTo>
                        <a:cubicBezTo>
                          <a:pt x="306" y="264"/>
                          <a:pt x="306" y="264"/>
                          <a:pt x="306" y="264"/>
                        </a:cubicBezTo>
                        <a:cubicBezTo>
                          <a:pt x="306" y="263"/>
                          <a:pt x="306" y="263"/>
                          <a:pt x="306" y="263"/>
                        </a:cubicBezTo>
                        <a:cubicBezTo>
                          <a:pt x="271" y="115"/>
                          <a:pt x="271" y="115"/>
                          <a:pt x="271" y="115"/>
                        </a:cubicBezTo>
                        <a:cubicBezTo>
                          <a:pt x="271" y="112"/>
                          <a:pt x="271" y="109"/>
                          <a:pt x="272" y="107"/>
                        </a:cubicBezTo>
                        <a:cubicBezTo>
                          <a:pt x="305" y="1"/>
                          <a:pt x="305" y="1"/>
                          <a:pt x="305" y="1"/>
                        </a:cubicBezTo>
                        <a:cubicBezTo>
                          <a:pt x="259" y="65"/>
                          <a:pt x="259" y="65"/>
                          <a:pt x="259" y="65"/>
                        </a:cubicBezTo>
                        <a:cubicBezTo>
                          <a:pt x="219" y="11"/>
                          <a:pt x="219" y="11"/>
                          <a:pt x="219" y="11"/>
                        </a:cubicBezTo>
                        <a:cubicBezTo>
                          <a:pt x="215" y="6"/>
                          <a:pt x="208" y="3"/>
                          <a:pt x="202" y="5"/>
                        </a:cubicBezTo>
                        <a:cubicBezTo>
                          <a:pt x="170" y="13"/>
                          <a:pt x="128" y="32"/>
                          <a:pt x="98" y="74"/>
                        </a:cubicBezTo>
                        <a:cubicBezTo>
                          <a:pt x="97" y="76"/>
                          <a:pt x="96" y="77"/>
                          <a:pt x="95" y="78"/>
                        </a:cubicBezTo>
                        <a:cubicBezTo>
                          <a:pt x="95" y="79"/>
                          <a:pt x="94" y="80"/>
                          <a:pt x="93" y="80"/>
                        </a:cubicBezTo>
                        <a:cubicBezTo>
                          <a:pt x="91" y="84"/>
                          <a:pt x="89" y="87"/>
                          <a:pt x="87" y="91"/>
                        </a:cubicBezTo>
                        <a:cubicBezTo>
                          <a:pt x="87" y="91"/>
                          <a:pt x="88" y="91"/>
                          <a:pt x="88" y="91"/>
                        </a:cubicBezTo>
                        <a:cubicBezTo>
                          <a:pt x="84" y="99"/>
                          <a:pt x="79" y="109"/>
                          <a:pt x="75" y="119"/>
                        </a:cubicBezTo>
                        <a:cubicBezTo>
                          <a:pt x="75" y="118"/>
                          <a:pt x="74" y="118"/>
                          <a:pt x="74" y="118"/>
                        </a:cubicBezTo>
                        <a:cubicBezTo>
                          <a:pt x="35" y="210"/>
                          <a:pt x="0" y="394"/>
                          <a:pt x="0" y="411"/>
                        </a:cubicBezTo>
                        <a:cubicBezTo>
                          <a:pt x="2" y="411"/>
                          <a:pt x="2" y="411"/>
                          <a:pt x="2" y="411"/>
                        </a:cubicBezTo>
                        <a:cubicBezTo>
                          <a:pt x="2" y="429"/>
                          <a:pt x="9" y="466"/>
                          <a:pt x="66" y="465"/>
                        </a:cubicBezTo>
                        <a:cubicBezTo>
                          <a:pt x="556" y="465"/>
                          <a:pt x="556" y="465"/>
                          <a:pt x="556" y="465"/>
                        </a:cubicBezTo>
                        <a:cubicBezTo>
                          <a:pt x="556" y="465"/>
                          <a:pt x="607" y="466"/>
                          <a:pt x="623" y="42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2" name="椭圆 31"/>
                  <p:cNvSpPr>
                    <a:spLocks/>
                  </p:cNvSpPr>
                  <p:nvPr/>
                </p:nvSpPr>
                <p:spPr bwMode="auto">
                  <a:xfrm>
                    <a:off x="6737992" y="3781703"/>
                    <a:ext cx="235163" cy="233848"/>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3" name="任意多边形 25"/>
                  <p:cNvSpPr>
                    <a:spLocks/>
                  </p:cNvSpPr>
                  <p:nvPr/>
                </p:nvSpPr>
                <p:spPr bwMode="auto">
                  <a:xfrm>
                    <a:off x="6922124" y="4128397"/>
                    <a:ext cx="125999" cy="119686"/>
                  </a:xfrm>
                  <a:custGeom>
                    <a:avLst/>
                    <a:gdLst>
                      <a:gd name="T0" fmla="*/ 107 w 230"/>
                      <a:gd name="T1" fmla="*/ 5 h 219"/>
                      <a:gd name="T2" fmla="*/ 115 w 230"/>
                      <a:gd name="T3" fmla="*/ 0 h 219"/>
                      <a:gd name="T4" fmla="*/ 123 w 230"/>
                      <a:gd name="T5" fmla="*/ 5 h 219"/>
                      <a:gd name="T6" fmla="*/ 154 w 230"/>
                      <a:gd name="T7" fmla="*/ 67 h 219"/>
                      <a:gd name="T8" fmla="*/ 222 w 230"/>
                      <a:gd name="T9" fmla="*/ 77 h 219"/>
                      <a:gd name="T10" fmla="*/ 229 w 230"/>
                      <a:gd name="T11" fmla="*/ 83 h 219"/>
                      <a:gd name="T12" fmla="*/ 227 w 230"/>
                      <a:gd name="T13" fmla="*/ 92 h 219"/>
                      <a:gd name="T14" fmla="*/ 178 w 230"/>
                      <a:gd name="T15" fmla="*/ 140 h 219"/>
                      <a:gd name="T16" fmla="*/ 189 w 230"/>
                      <a:gd name="T17" fmla="*/ 208 h 219"/>
                      <a:gd name="T18" fmla="*/ 186 w 230"/>
                      <a:gd name="T19" fmla="*/ 217 h 219"/>
                      <a:gd name="T20" fmla="*/ 176 w 230"/>
                      <a:gd name="T21" fmla="*/ 218 h 219"/>
                      <a:gd name="T22" fmla="*/ 115 w 230"/>
                      <a:gd name="T23" fmla="*/ 186 h 219"/>
                      <a:gd name="T24" fmla="*/ 54 w 230"/>
                      <a:gd name="T25" fmla="*/ 218 h 219"/>
                      <a:gd name="T26" fmla="*/ 44 w 230"/>
                      <a:gd name="T27" fmla="*/ 217 h 219"/>
                      <a:gd name="T28" fmla="*/ 41 w 230"/>
                      <a:gd name="T29" fmla="*/ 208 h 219"/>
                      <a:gd name="T30" fmla="*/ 52 w 230"/>
                      <a:gd name="T31" fmla="*/ 140 h 219"/>
                      <a:gd name="T32" fmla="*/ 3 w 230"/>
                      <a:gd name="T33" fmla="*/ 92 h 219"/>
                      <a:gd name="T34" fmla="*/ 1 w 230"/>
                      <a:gd name="T35" fmla="*/ 83 h 219"/>
                      <a:gd name="T36" fmla="*/ 8 w 230"/>
                      <a:gd name="T37" fmla="*/ 77 h 219"/>
                      <a:gd name="T38" fmla="*/ 76 w 230"/>
                      <a:gd name="T39" fmla="*/ 67 h 219"/>
                      <a:gd name="T40" fmla="*/ 107 w 230"/>
                      <a:gd name="T41" fmla="*/ 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219">
                        <a:moveTo>
                          <a:pt x="107" y="5"/>
                        </a:moveTo>
                        <a:cubicBezTo>
                          <a:pt x="108" y="2"/>
                          <a:pt x="112" y="0"/>
                          <a:pt x="115" y="0"/>
                        </a:cubicBezTo>
                        <a:cubicBezTo>
                          <a:pt x="119" y="0"/>
                          <a:pt x="122" y="2"/>
                          <a:pt x="123" y="5"/>
                        </a:cubicBezTo>
                        <a:cubicBezTo>
                          <a:pt x="154" y="67"/>
                          <a:pt x="154" y="67"/>
                          <a:pt x="154" y="67"/>
                        </a:cubicBezTo>
                        <a:cubicBezTo>
                          <a:pt x="222" y="77"/>
                          <a:pt x="222" y="77"/>
                          <a:pt x="222" y="77"/>
                        </a:cubicBezTo>
                        <a:cubicBezTo>
                          <a:pt x="225" y="77"/>
                          <a:pt x="228" y="80"/>
                          <a:pt x="229" y="83"/>
                        </a:cubicBezTo>
                        <a:cubicBezTo>
                          <a:pt x="230" y="86"/>
                          <a:pt x="229" y="90"/>
                          <a:pt x="227" y="92"/>
                        </a:cubicBezTo>
                        <a:cubicBezTo>
                          <a:pt x="178" y="140"/>
                          <a:pt x="178" y="140"/>
                          <a:pt x="178" y="140"/>
                        </a:cubicBezTo>
                        <a:cubicBezTo>
                          <a:pt x="189" y="208"/>
                          <a:pt x="189" y="208"/>
                          <a:pt x="189" y="208"/>
                        </a:cubicBezTo>
                        <a:cubicBezTo>
                          <a:pt x="190" y="211"/>
                          <a:pt x="188" y="215"/>
                          <a:pt x="186" y="217"/>
                        </a:cubicBezTo>
                        <a:cubicBezTo>
                          <a:pt x="183" y="219"/>
                          <a:pt x="179" y="219"/>
                          <a:pt x="176" y="218"/>
                        </a:cubicBezTo>
                        <a:cubicBezTo>
                          <a:pt x="115" y="186"/>
                          <a:pt x="115" y="186"/>
                          <a:pt x="115" y="186"/>
                        </a:cubicBezTo>
                        <a:cubicBezTo>
                          <a:pt x="54" y="218"/>
                          <a:pt x="54" y="218"/>
                          <a:pt x="54" y="218"/>
                        </a:cubicBezTo>
                        <a:cubicBezTo>
                          <a:pt x="51" y="219"/>
                          <a:pt x="47" y="219"/>
                          <a:pt x="44" y="217"/>
                        </a:cubicBezTo>
                        <a:cubicBezTo>
                          <a:pt x="42" y="215"/>
                          <a:pt x="40" y="212"/>
                          <a:pt x="41" y="208"/>
                        </a:cubicBezTo>
                        <a:cubicBezTo>
                          <a:pt x="52" y="140"/>
                          <a:pt x="52" y="140"/>
                          <a:pt x="52" y="140"/>
                        </a:cubicBezTo>
                        <a:cubicBezTo>
                          <a:pt x="3" y="92"/>
                          <a:pt x="3" y="92"/>
                          <a:pt x="3" y="92"/>
                        </a:cubicBezTo>
                        <a:cubicBezTo>
                          <a:pt x="1" y="90"/>
                          <a:pt x="0" y="86"/>
                          <a:pt x="1" y="83"/>
                        </a:cubicBezTo>
                        <a:cubicBezTo>
                          <a:pt x="2" y="80"/>
                          <a:pt x="5" y="77"/>
                          <a:pt x="8" y="77"/>
                        </a:cubicBezTo>
                        <a:cubicBezTo>
                          <a:pt x="76" y="67"/>
                          <a:pt x="76" y="67"/>
                          <a:pt x="76" y="67"/>
                        </a:cubicBezTo>
                        <a:cubicBezTo>
                          <a:pt x="107" y="5"/>
                          <a:pt x="107" y="5"/>
                          <a:pt x="10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4" name="任意多边形 26"/>
                  <p:cNvSpPr>
                    <a:spLocks/>
                  </p:cNvSpPr>
                  <p:nvPr/>
                </p:nvSpPr>
                <p:spPr bwMode="auto">
                  <a:xfrm>
                    <a:off x="7071008" y="4128397"/>
                    <a:ext cx="126525" cy="119686"/>
                  </a:xfrm>
                  <a:custGeom>
                    <a:avLst/>
                    <a:gdLst>
                      <a:gd name="T0" fmla="*/ 107 w 231"/>
                      <a:gd name="T1" fmla="*/ 5 h 219"/>
                      <a:gd name="T2" fmla="*/ 116 w 231"/>
                      <a:gd name="T3" fmla="*/ 0 h 219"/>
                      <a:gd name="T4" fmla="*/ 124 w 231"/>
                      <a:gd name="T5" fmla="*/ 5 h 219"/>
                      <a:gd name="T6" fmla="*/ 154 w 231"/>
                      <a:gd name="T7" fmla="*/ 67 h 219"/>
                      <a:gd name="T8" fmla="*/ 222 w 231"/>
                      <a:gd name="T9" fmla="*/ 77 h 219"/>
                      <a:gd name="T10" fmla="*/ 230 w 231"/>
                      <a:gd name="T11" fmla="*/ 83 h 219"/>
                      <a:gd name="T12" fmla="*/ 227 w 231"/>
                      <a:gd name="T13" fmla="*/ 92 h 219"/>
                      <a:gd name="T14" fmla="*/ 178 w 231"/>
                      <a:gd name="T15" fmla="*/ 140 h 219"/>
                      <a:gd name="T16" fmla="*/ 190 w 231"/>
                      <a:gd name="T17" fmla="*/ 208 h 219"/>
                      <a:gd name="T18" fmla="*/ 186 w 231"/>
                      <a:gd name="T19" fmla="*/ 217 h 219"/>
                      <a:gd name="T20" fmla="*/ 176 w 231"/>
                      <a:gd name="T21" fmla="*/ 218 h 219"/>
                      <a:gd name="T22" fmla="*/ 116 w 231"/>
                      <a:gd name="T23" fmla="*/ 186 h 219"/>
                      <a:gd name="T24" fmla="*/ 55 w 231"/>
                      <a:gd name="T25" fmla="*/ 218 h 219"/>
                      <a:gd name="T26" fmla="*/ 45 w 231"/>
                      <a:gd name="T27" fmla="*/ 217 h 219"/>
                      <a:gd name="T28" fmla="*/ 41 w 231"/>
                      <a:gd name="T29" fmla="*/ 208 h 219"/>
                      <a:gd name="T30" fmla="*/ 53 w 231"/>
                      <a:gd name="T31" fmla="*/ 140 h 219"/>
                      <a:gd name="T32" fmla="*/ 4 w 231"/>
                      <a:gd name="T33" fmla="*/ 92 h 219"/>
                      <a:gd name="T34" fmla="*/ 1 w 231"/>
                      <a:gd name="T35" fmla="*/ 83 h 219"/>
                      <a:gd name="T36" fmla="*/ 9 w 231"/>
                      <a:gd name="T37" fmla="*/ 77 h 219"/>
                      <a:gd name="T38" fmla="*/ 77 w 231"/>
                      <a:gd name="T39" fmla="*/ 67 h 219"/>
                      <a:gd name="T40" fmla="*/ 107 w 231"/>
                      <a:gd name="T41" fmla="*/ 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1" h="219">
                        <a:moveTo>
                          <a:pt x="107" y="5"/>
                        </a:moveTo>
                        <a:cubicBezTo>
                          <a:pt x="109" y="2"/>
                          <a:pt x="112" y="0"/>
                          <a:pt x="116" y="0"/>
                        </a:cubicBezTo>
                        <a:cubicBezTo>
                          <a:pt x="119" y="0"/>
                          <a:pt x="122" y="2"/>
                          <a:pt x="124" y="5"/>
                        </a:cubicBezTo>
                        <a:cubicBezTo>
                          <a:pt x="154" y="67"/>
                          <a:pt x="154" y="67"/>
                          <a:pt x="154" y="67"/>
                        </a:cubicBezTo>
                        <a:cubicBezTo>
                          <a:pt x="222" y="77"/>
                          <a:pt x="222" y="77"/>
                          <a:pt x="222" y="77"/>
                        </a:cubicBezTo>
                        <a:cubicBezTo>
                          <a:pt x="226" y="77"/>
                          <a:pt x="229" y="79"/>
                          <a:pt x="230" y="83"/>
                        </a:cubicBezTo>
                        <a:cubicBezTo>
                          <a:pt x="231" y="86"/>
                          <a:pt x="230" y="90"/>
                          <a:pt x="227" y="92"/>
                        </a:cubicBezTo>
                        <a:cubicBezTo>
                          <a:pt x="178" y="140"/>
                          <a:pt x="178" y="140"/>
                          <a:pt x="178" y="140"/>
                        </a:cubicBezTo>
                        <a:cubicBezTo>
                          <a:pt x="190" y="208"/>
                          <a:pt x="190" y="208"/>
                          <a:pt x="190" y="208"/>
                        </a:cubicBezTo>
                        <a:cubicBezTo>
                          <a:pt x="190" y="211"/>
                          <a:pt x="189" y="215"/>
                          <a:pt x="186" y="217"/>
                        </a:cubicBezTo>
                        <a:cubicBezTo>
                          <a:pt x="183" y="219"/>
                          <a:pt x="180" y="219"/>
                          <a:pt x="176" y="218"/>
                        </a:cubicBezTo>
                        <a:cubicBezTo>
                          <a:pt x="116" y="186"/>
                          <a:pt x="116" y="186"/>
                          <a:pt x="116" y="186"/>
                        </a:cubicBezTo>
                        <a:cubicBezTo>
                          <a:pt x="55" y="218"/>
                          <a:pt x="55" y="218"/>
                          <a:pt x="55" y="218"/>
                        </a:cubicBezTo>
                        <a:cubicBezTo>
                          <a:pt x="52" y="219"/>
                          <a:pt x="48" y="219"/>
                          <a:pt x="45" y="217"/>
                        </a:cubicBezTo>
                        <a:cubicBezTo>
                          <a:pt x="42" y="215"/>
                          <a:pt x="41" y="211"/>
                          <a:pt x="41" y="208"/>
                        </a:cubicBezTo>
                        <a:cubicBezTo>
                          <a:pt x="53" y="140"/>
                          <a:pt x="53" y="140"/>
                          <a:pt x="53" y="140"/>
                        </a:cubicBezTo>
                        <a:cubicBezTo>
                          <a:pt x="4" y="92"/>
                          <a:pt x="4" y="92"/>
                          <a:pt x="4" y="92"/>
                        </a:cubicBezTo>
                        <a:cubicBezTo>
                          <a:pt x="1" y="90"/>
                          <a:pt x="0" y="86"/>
                          <a:pt x="1" y="83"/>
                        </a:cubicBezTo>
                        <a:cubicBezTo>
                          <a:pt x="2" y="79"/>
                          <a:pt x="5" y="77"/>
                          <a:pt x="9" y="77"/>
                        </a:cubicBezTo>
                        <a:cubicBezTo>
                          <a:pt x="77" y="67"/>
                          <a:pt x="77" y="67"/>
                          <a:pt x="77" y="67"/>
                        </a:cubicBezTo>
                        <a:cubicBezTo>
                          <a:pt x="107" y="5"/>
                          <a:pt x="107" y="5"/>
                          <a:pt x="10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5" name="任意多边形 27"/>
                  <p:cNvSpPr>
                    <a:spLocks/>
                  </p:cNvSpPr>
                  <p:nvPr/>
                </p:nvSpPr>
                <p:spPr bwMode="auto">
                  <a:xfrm>
                    <a:off x="6992620" y="4000294"/>
                    <a:ext cx="125999" cy="120212"/>
                  </a:xfrm>
                  <a:custGeom>
                    <a:avLst/>
                    <a:gdLst>
                      <a:gd name="T0" fmla="*/ 107 w 230"/>
                      <a:gd name="T1" fmla="*/ 5 h 220"/>
                      <a:gd name="T2" fmla="*/ 115 w 230"/>
                      <a:gd name="T3" fmla="*/ 0 h 220"/>
                      <a:gd name="T4" fmla="*/ 123 w 230"/>
                      <a:gd name="T5" fmla="*/ 6 h 220"/>
                      <a:gd name="T6" fmla="*/ 154 w 230"/>
                      <a:gd name="T7" fmla="*/ 67 h 220"/>
                      <a:gd name="T8" fmla="*/ 222 w 230"/>
                      <a:gd name="T9" fmla="*/ 77 h 220"/>
                      <a:gd name="T10" fmla="*/ 229 w 230"/>
                      <a:gd name="T11" fmla="*/ 83 h 220"/>
                      <a:gd name="T12" fmla="*/ 227 w 230"/>
                      <a:gd name="T13" fmla="*/ 93 h 220"/>
                      <a:gd name="T14" fmla="*/ 178 w 230"/>
                      <a:gd name="T15" fmla="*/ 141 h 220"/>
                      <a:gd name="T16" fmla="*/ 189 w 230"/>
                      <a:gd name="T17" fmla="*/ 208 h 220"/>
                      <a:gd name="T18" fmla="*/ 186 w 230"/>
                      <a:gd name="T19" fmla="*/ 217 h 220"/>
                      <a:gd name="T20" fmla="*/ 176 w 230"/>
                      <a:gd name="T21" fmla="*/ 218 h 220"/>
                      <a:gd name="T22" fmla="*/ 115 w 230"/>
                      <a:gd name="T23" fmla="*/ 186 h 220"/>
                      <a:gd name="T24" fmla="*/ 54 w 230"/>
                      <a:gd name="T25" fmla="*/ 218 h 220"/>
                      <a:gd name="T26" fmla="*/ 45 w 230"/>
                      <a:gd name="T27" fmla="*/ 217 h 220"/>
                      <a:gd name="T28" fmla="*/ 41 w 230"/>
                      <a:gd name="T29" fmla="*/ 208 h 220"/>
                      <a:gd name="T30" fmla="*/ 52 w 230"/>
                      <a:gd name="T31" fmla="*/ 141 h 220"/>
                      <a:gd name="T32" fmla="*/ 3 w 230"/>
                      <a:gd name="T33" fmla="*/ 93 h 220"/>
                      <a:gd name="T34" fmla="*/ 1 w 230"/>
                      <a:gd name="T35" fmla="*/ 83 h 220"/>
                      <a:gd name="T36" fmla="*/ 8 w 230"/>
                      <a:gd name="T37" fmla="*/ 77 h 220"/>
                      <a:gd name="T38" fmla="*/ 76 w 230"/>
                      <a:gd name="T39" fmla="*/ 67 h 220"/>
                      <a:gd name="T40" fmla="*/ 107 w 230"/>
                      <a:gd name="T41" fmla="*/ 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0" h="220">
                        <a:moveTo>
                          <a:pt x="107" y="5"/>
                        </a:moveTo>
                        <a:cubicBezTo>
                          <a:pt x="108" y="2"/>
                          <a:pt x="112" y="0"/>
                          <a:pt x="115" y="0"/>
                        </a:cubicBezTo>
                        <a:cubicBezTo>
                          <a:pt x="119" y="0"/>
                          <a:pt x="122" y="2"/>
                          <a:pt x="123" y="6"/>
                        </a:cubicBezTo>
                        <a:cubicBezTo>
                          <a:pt x="154" y="67"/>
                          <a:pt x="154" y="67"/>
                          <a:pt x="154" y="67"/>
                        </a:cubicBezTo>
                        <a:cubicBezTo>
                          <a:pt x="222" y="77"/>
                          <a:pt x="222" y="77"/>
                          <a:pt x="222" y="77"/>
                        </a:cubicBezTo>
                        <a:cubicBezTo>
                          <a:pt x="225" y="77"/>
                          <a:pt x="228" y="80"/>
                          <a:pt x="229" y="83"/>
                        </a:cubicBezTo>
                        <a:cubicBezTo>
                          <a:pt x="230" y="87"/>
                          <a:pt x="229" y="90"/>
                          <a:pt x="227" y="93"/>
                        </a:cubicBezTo>
                        <a:cubicBezTo>
                          <a:pt x="178" y="141"/>
                          <a:pt x="178" y="141"/>
                          <a:pt x="178" y="141"/>
                        </a:cubicBezTo>
                        <a:cubicBezTo>
                          <a:pt x="189" y="208"/>
                          <a:pt x="189" y="208"/>
                          <a:pt x="189" y="208"/>
                        </a:cubicBezTo>
                        <a:cubicBezTo>
                          <a:pt x="190" y="212"/>
                          <a:pt x="188" y="215"/>
                          <a:pt x="186" y="217"/>
                        </a:cubicBezTo>
                        <a:cubicBezTo>
                          <a:pt x="183" y="220"/>
                          <a:pt x="179" y="220"/>
                          <a:pt x="176" y="218"/>
                        </a:cubicBezTo>
                        <a:cubicBezTo>
                          <a:pt x="115" y="186"/>
                          <a:pt x="115" y="186"/>
                          <a:pt x="115" y="186"/>
                        </a:cubicBezTo>
                        <a:cubicBezTo>
                          <a:pt x="54" y="218"/>
                          <a:pt x="54" y="218"/>
                          <a:pt x="54" y="218"/>
                        </a:cubicBezTo>
                        <a:cubicBezTo>
                          <a:pt x="51" y="220"/>
                          <a:pt x="47" y="220"/>
                          <a:pt x="45" y="217"/>
                        </a:cubicBezTo>
                        <a:cubicBezTo>
                          <a:pt x="42" y="215"/>
                          <a:pt x="40" y="212"/>
                          <a:pt x="41" y="208"/>
                        </a:cubicBezTo>
                        <a:cubicBezTo>
                          <a:pt x="52" y="141"/>
                          <a:pt x="52" y="141"/>
                          <a:pt x="52" y="141"/>
                        </a:cubicBezTo>
                        <a:cubicBezTo>
                          <a:pt x="3" y="93"/>
                          <a:pt x="3" y="93"/>
                          <a:pt x="3" y="93"/>
                        </a:cubicBezTo>
                        <a:cubicBezTo>
                          <a:pt x="1" y="90"/>
                          <a:pt x="0" y="87"/>
                          <a:pt x="1" y="83"/>
                        </a:cubicBezTo>
                        <a:cubicBezTo>
                          <a:pt x="2" y="80"/>
                          <a:pt x="5" y="77"/>
                          <a:pt x="8" y="77"/>
                        </a:cubicBezTo>
                        <a:cubicBezTo>
                          <a:pt x="76" y="67"/>
                          <a:pt x="76" y="67"/>
                          <a:pt x="76" y="67"/>
                        </a:cubicBezTo>
                        <a:cubicBezTo>
                          <a:pt x="107" y="5"/>
                          <a:pt x="107" y="5"/>
                          <a:pt x="107" y="5"/>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grpSp>
          <p:grpSp>
            <p:nvGrpSpPr>
              <p:cNvPr id="9" name="组合 8"/>
              <p:cNvGrpSpPr/>
              <p:nvPr/>
            </p:nvGrpSpPr>
            <p:grpSpPr>
              <a:xfrm>
                <a:off x="3207395" y="2797396"/>
                <a:ext cx="818941" cy="820170"/>
                <a:chOff x="4276526" y="3641454"/>
                <a:chExt cx="1091921" cy="1093560"/>
              </a:xfrm>
            </p:grpSpPr>
            <p:sp>
              <p:nvSpPr>
                <p:cNvPr id="27" name="椭圆 26"/>
                <p:cNvSpPr/>
                <p:nvPr/>
              </p:nvSpPr>
              <p:spPr>
                <a:xfrm flipV="1">
                  <a:off x="4276526" y="3641454"/>
                  <a:ext cx="1091921" cy="1093560"/>
                </a:xfrm>
                <a:prstGeom prst="ellipse">
                  <a:avLst/>
                </a:prstGeom>
                <a:solidFill>
                  <a:srgbClr val="272F43">
                    <a:alpha val="90000"/>
                  </a:srgb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8" name="任意多边形 30"/>
                <p:cNvSpPr>
                  <a:spLocks/>
                </p:cNvSpPr>
                <p:nvPr/>
              </p:nvSpPr>
              <p:spPr bwMode="auto">
                <a:xfrm>
                  <a:off x="4549927" y="3922850"/>
                  <a:ext cx="545119" cy="545119"/>
                </a:xfrm>
                <a:custGeom>
                  <a:avLst/>
                  <a:gdLst>
                    <a:gd name="T0" fmla="*/ 1083 w 1083"/>
                    <a:gd name="T1" fmla="*/ 542 h 1084"/>
                    <a:gd name="T2" fmla="*/ 158 w 1083"/>
                    <a:gd name="T3" fmla="*/ 926 h 1084"/>
                    <a:gd name="T4" fmla="*/ 542 w 1083"/>
                    <a:gd name="T5" fmla="*/ 0 h 1084"/>
                    <a:gd name="T6" fmla="*/ 517 w 1083"/>
                    <a:gd name="T7" fmla="*/ 1000 h 1084"/>
                    <a:gd name="T8" fmla="*/ 357 w 1083"/>
                    <a:gd name="T9" fmla="*/ 861 h 1084"/>
                    <a:gd name="T10" fmla="*/ 517 w 1083"/>
                    <a:gd name="T11" fmla="*/ 1000 h 1084"/>
                    <a:gd name="T12" fmla="*/ 866 w 1083"/>
                    <a:gd name="T13" fmla="*/ 218 h 1084"/>
                    <a:gd name="T14" fmla="*/ 842 w 1083"/>
                    <a:gd name="T15" fmla="*/ 517 h 1084"/>
                    <a:gd name="T16" fmla="*/ 866 w 1083"/>
                    <a:gd name="T17" fmla="*/ 218 h 1084"/>
                    <a:gd name="T18" fmla="*/ 722 w 1083"/>
                    <a:gd name="T19" fmla="*/ 120 h 1084"/>
                    <a:gd name="T20" fmla="*/ 815 w 1083"/>
                    <a:gd name="T21" fmla="*/ 174 h 1084"/>
                    <a:gd name="T22" fmla="*/ 617 w 1083"/>
                    <a:gd name="T23" fmla="*/ 90 h 1084"/>
                    <a:gd name="T24" fmla="*/ 707 w 1083"/>
                    <a:gd name="T25" fmla="*/ 231 h 1084"/>
                    <a:gd name="T26" fmla="*/ 617 w 1083"/>
                    <a:gd name="T27" fmla="*/ 90 h 1084"/>
                    <a:gd name="T28" fmla="*/ 517 w 1083"/>
                    <a:gd name="T29" fmla="*/ 84 h 1084"/>
                    <a:gd name="T30" fmla="*/ 357 w 1083"/>
                    <a:gd name="T31" fmla="*/ 224 h 1084"/>
                    <a:gd name="T32" fmla="*/ 517 w 1083"/>
                    <a:gd name="T33" fmla="*/ 84 h 1084"/>
                    <a:gd name="T34" fmla="*/ 362 w 1083"/>
                    <a:gd name="T35" fmla="*/ 120 h 1084"/>
                    <a:gd name="T36" fmla="*/ 325 w 1083"/>
                    <a:gd name="T37" fmla="*/ 177 h 1084"/>
                    <a:gd name="T38" fmla="*/ 229 w 1083"/>
                    <a:gd name="T39" fmla="*/ 207 h 1084"/>
                    <a:gd name="T40" fmla="*/ 84 w 1083"/>
                    <a:gd name="T41" fmla="*/ 517 h 1084"/>
                    <a:gd name="T42" fmla="*/ 229 w 1083"/>
                    <a:gd name="T43" fmla="*/ 207 h 1084"/>
                    <a:gd name="T44" fmla="*/ 84 w 1083"/>
                    <a:gd name="T45" fmla="*/ 567 h 1084"/>
                    <a:gd name="T46" fmla="*/ 292 w 1083"/>
                    <a:gd name="T47" fmla="*/ 837 h 1084"/>
                    <a:gd name="T48" fmla="*/ 84 w 1083"/>
                    <a:gd name="T49" fmla="*/ 567 h 1084"/>
                    <a:gd name="T50" fmla="*/ 362 w 1083"/>
                    <a:gd name="T51" fmla="*/ 964 h 1084"/>
                    <a:gd name="T52" fmla="*/ 268 w 1083"/>
                    <a:gd name="T53" fmla="*/ 911 h 1084"/>
                    <a:gd name="T54" fmla="*/ 567 w 1083"/>
                    <a:gd name="T55" fmla="*/ 1000 h 1084"/>
                    <a:gd name="T56" fmla="*/ 726 w 1083"/>
                    <a:gd name="T57" fmla="*/ 861 h 1084"/>
                    <a:gd name="T58" fmla="*/ 566 w 1083"/>
                    <a:gd name="T59" fmla="*/ 1000 h 1084"/>
                    <a:gd name="T60" fmla="*/ 722 w 1083"/>
                    <a:gd name="T61" fmla="*/ 964 h 1084"/>
                    <a:gd name="T62" fmla="*/ 758 w 1083"/>
                    <a:gd name="T63" fmla="*/ 908 h 1084"/>
                    <a:gd name="T64" fmla="*/ 855 w 1083"/>
                    <a:gd name="T65" fmla="*/ 878 h 1084"/>
                    <a:gd name="T66" fmla="*/ 1000 w 1083"/>
                    <a:gd name="T67" fmla="*/ 567 h 1084"/>
                    <a:gd name="T68" fmla="*/ 855 w 1083"/>
                    <a:gd name="T69" fmla="*/ 878 h 1084"/>
                    <a:gd name="T70" fmla="*/ 746 w 1083"/>
                    <a:gd name="T71" fmla="*/ 269 h 1084"/>
                    <a:gd name="T72" fmla="*/ 567 w 1083"/>
                    <a:gd name="T73" fmla="*/ 517 h 1084"/>
                    <a:gd name="T74" fmla="*/ 746 w 1083"/>
                    <a:gd name="T75" fmla="*/ 269 h 1084"/>
                    <a:gd name="T76" fmla="*/ 358 w 1083"/>
                    <a:gd name="T77" fmla="*/ 278 h 1084"/>
                    <a:gd name="T78" fmla="*/ 517 w 1083"/>
                    <a:gd name="T79" fmla="*/ 517 h 1084"/>
                    <a:gd name="T80" fmla="*/ 517 w 1083"/>
                    <a:gd name="T81" fmla="*/ 775 h 1084"/>
                    <a:gd name="T82" fmla="*/ 292 w 1083"/>
                    <a:gd name="T83" fmla="*/ 567 h 1084"/>
                    <a:gd name="T84" fmla="*/ 517 w 1083"/>
                    <a:gd name="T85" fmla="*/ 775 h 1084"/>
                    <a:gd name="T86" fmla="*/ 567 w 1083"/>
                    <a:gd name="T87" fmla="*/ 775 h 1084"/>
                    <a:gd name="T88" fmla="*/ 792 w 1083"/>
                    <a:gd name="T89" fmla="*/ 567 h 1084"/>
                    <a:gd name="T90" fmla="*/ 567 w 1083"/>
                    <a:gd name="T91" fmla="*/ 775 h 10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83" h="1084">
                      <a:moveTo>
                        <a:pt x="542" y="0"/>
                      </a:moveTo>
                      <a:cubicBezTo>
                        <a:pt x="691" y="0"/>
                        <a:pt x="827" y="61"/>
                        <a:pt x="925" y="159"/>
                      </a:cubicBezTo>
                      <a:cubicBezTo>
                        <a:pt x="1023" y="258"/>
                        <a:pt x="1083" y="393"/>
                        <a:pt x="1083" y="542"/>
                      </a:cubicBezTo>
                      <a:cubicBezTo>
                        <a:pt x="1083" y="692"/>
                        <a:pt x="1023" y="827"/>
                        <a:pt x="925" y="926"/>
                      </a:cubicBezTo>
                      <a:cubicBezTo>
                        <a:pt x="827" y="1024"/>
                        <a:pt x="691" y="1084"/>
                        <a:pt x="542" y="1084"/>
                      </a:cubicBezTo>
                      <a:cubicBezTo>
                        <a:pt x="392" y="1084"/>
                        <a:pt x="257" y="1024"/>
                        <a:pt x="158" y="926"/>
                      </a:cubicBezTo>
                      <a:cubicBezTo>
                        <a:pt x="60" y="827"/>
                        <a:pt x="0" y="692"/>
                        <a:pt x="0" y="542"/>
                      </a:cubicBezTo>
                      <a:cubicBezTo>
                        <a:pt x="0" y="393"/>
                        <a:pt x="60" y="258"/>
                        <a:pt x="158" y="159"/>
                      </a:cubicBezTo>
                      <a:cubicBezTo>
                        <a:pt x="257" y="61"/>
                        <a:pt x="392" y="0"/>
                        <a:pt x="542" y="0"/>
                      </a:cubicBezTo>
                      <a:cubicBezTo>
                        <a:pt x="542" y="0"/>
                        <a:pt x="542" y="0"/>
                        <a:pt x="542" y="0"/>
                      </a:cubicBezTo>
                      <a:close/>
                      <a:moveTo>
                        <a:pt x="517" y="1000"/>
                      </a:moveTo>
                      <a:cubicBezTo>
                        <a:pt x="517" y="1000"/>
                        <a:pt x="517" y="1000"/>
                        <a:pt x="517" y="1000"/>
                      </a:cubicBezTo>
                      <a:cubicBezTo>
                        <a:pt x="517" y="825"/>
                        <a:pt x="517" y="825"/>
                        <a:pt x="517" y="825"/>
                      </a:cubicBezTo>
                      <a:cubicBezTo>
                        <a:pt x="468" y="827"/>
                        <a:pt x="420" y="837"/>
                        <a:pt x="376" y="854"/>
                      </a:cubicBezTo>
                      <a:cubicBezTo>
                        <a:pt x="370" y="856"/>
                        <a:pt x="363" y="859"/>
                        <a:pt x="357" y="861"/>
                      </a:cubicBezTo>
                      <a:cubicBezTo>
                        <a:pt x="361" y="869"/>
                        <a:pt x="365" y="877"/>
                        <a:pt x="369" y="884"/>
                      </a:cubicBezTo>
                      <a:cubicBezTo>
                        <a:pt x="396" y="934"/>
                        <a:pt x="430" y="972"/>
                        <a:pt x="466" y="995"/>
                      </a:cubicBezTo>
                      <a:cubicBezTo>
                        <a:pt x="483" y="998"/>
                        <a:pt x="500" y="1000"/>
                        <a:pt x="517" y="1000"/>
                      </a:cubicBezTo>
                      <a:cubicBezTo>
                        <a:pt x="517" y="1000"/>
                        <a:pt x="517" y="1000"/>
                        <a:pt x="517" y="1000"/>
                      </a:cubicBezTo>
                      <a:close/>
                      <a:moveTo>
                        <a:pt x="866" y="218"/>
                      </a:moveTo>
                      <a:cubicBezTo>
                        <a:pt x="866" y="218"/>
                        <a:pt x="866" y="218"/>
                        <a:pt x="866" y="218"/>
                      </a:cubicBezTo>
                      <a:cubicBezTo>
                        <a:pt x="862" y="214"/>
                        <a:pt x="858" y="211"/>
                        <a:pt x="855" y="207"/>
                      </a:cubicBezTo>
                      <a:cubicBezTo>
                        <a:pt x="835" y="223"/>
                        <a:pt x="813" y="236"/>
                        <a:pt x="791" y="248"/>
                      </a:cubicBezTo>
                      <a:cubicBezTo>
                        <a:pt x="820" y="325"/>
                        <a:pt x="839" y="418"/>
                        <a:pt x="842" y="517"/>
                      </a:cubicBezTo>
                      <a:cubicBezTo>
                        <a:pt x="1000" y="517"/>
                        <a:pt x="1000" y="517"/>
                        <a:pt x="1000" y="517"/>
                      </a:cubicBezTo>
                      <a:cubicBezTo>
                        <a:pt x="993" y="401"/>
                        <a:pt x="943" y="296"/>
                        <a:pt x="866" y="218"/>
                      </a:cubicBezTo>
                      <a:cubicBezTo>
                        <a:pt x="866" y="218"/>
                        <a:pt x="866" y="218"/>
                        <a:pt x="866" y="218"/>
                      </a:cubicBezTo>
                      <a:close/>
                      <a:moveTo>
                        <a:pt x="815" y="174"/>
                      </a:moveTo>
                      <a:cubicBezTo>
                        <a:pt x="815" y="174"/>
                        <a:pt x="815" y="174"/>
                        <a:pt x="815" y="174"/>
                      </a:cubicBezTo>
                      <a:cubicBezTo>
                        <a:pt x="787" y="153"/>
                        <a:pt x="755" y="135"/>
                        <a:pt x="722" y="120"/>
                      </a:cubicBezTo>
                      <a:cubicBezTo>
                        <a:pt x="735" y="138"/>
                        <a:pt x="747" y="156"/>
                        <a:pt x="758" y="177"/>
                      </a:cubicBezTo>
                      <a:cubicBezTo>
                        <a:pt x="763" y="185"/>
                        <a:pt x="767" y="193"/>
                        <a:pt x="771" y="202"/>
                      </a:cubicBezTo>
                      <a:cubicBezTo>
                        <a:pt x="787" y="194"/>
                        <a:pt x="801" y="184"/>
                        <a:pt x="815" y="174"/>
                      </a:cubicBezTo>
                      <a:cubicBezTo>
                        <a:pt x="815" y="174"/>
                        <a:pt x="815" y="174"/>
                        <a:pt x="815" y="174"/>
                      </a:cubicBezTo>
                      <a:close/>
                      <a:moveTo>
                        <a:pt x="617" y="90"/>
                      </a:moveTo>
                      <a:cubicBezTo>
                        <a:pt x="617" y="90"/>
                        <a:pt x="617" y="90"/>
                        <a:pt x="617" y="90"/>
                      </a:cubicBezTo>
                      <a:cubicBezTo>
                        <a:pt x="601" y="87"/>
                        <a:pt x="584" y="85"/>
                        <a:pt x="567" y="84"/>
                      </a:cubicBezTo>
                      <a:cubicBezTo>
                        <a:pt x="567" y="260"/>
                        <a:pt x="567" y="260"/>
                        <a:pt x="567" y="260"/>
                      </a:cubicBezTo>
                      <a:cubicBezTo>
                        <a:pt x="616" y="258"/>
                        <a:pt x="664" y="247"/>
                        <a:pt x="707" y="231"/>
                      </a:cubicBezTo>
                      <a:cubicBezTo>
                        <a:pt x="714" y="229"/>
                        <a:pt x="720" y="226"/>
                        <a:pt x="726" y="224"/>
                      </a:cubicBezTo>
                      <a:cubicBezTo>
                        <a:pt x="723" y="216"/>
                        <a:pt x="719" y="208"/>
                        <a:pt x="714" y="201"/>
                      </a:cubicBezTo>
                      <a:cubicBezTo>
                        <a:pt x="687" y="151"/>
                        <a:pt x="654" y="112"/>
                        <a:pt x="617" y="90"/>
                      </a:cubicBezTo>
                      <a:cubicBezTo>
                        <a:pt x="617" y="90"/>
                        <a:pt x="617" y="90"/>
                        <a:pt x="617" y="90"/>
                      </a:cubicBezTo>
                      <a:close/>
                      <a:moveTo>
                        <a:pt x="517" y="84"/>
                      </a:moveTo>
                      <a:cubicBezTo>
                        <a:pt x="517" y="84"/>
                        <a:pt x="517" y="84"/>
                        <a:pt x="517" y="84"/>
                      </a:cubicBezTo>
                      <a:cubicBezTo>
                        <a:pt x="500" y="85"/>
                        <a:pt x="483" y="88"/>
                        <a:pt x="466" y="90"/>
                      </a:cubicBezTo>
                      <a:cubicBezTo>
                        <a:pt x="430" y="112"/>
                        <a:pt x="396" y="151"/>
                        <a:pt x="369" y="201"/>
                      </a:cubicBezTo>
                      <a:cubicBezTo>
                        <a:pt x="365" y="208"/>
                        <a:pt x="361" y="216"/>
                        <a:pt x="357" y="224"/>
                      </a:cubicBezTo>
                      <a:cubicBezTo>
                        <a:pt x="363" y="226"/>
                        <a:pt x="370" y="229"/>
                        <a:pt x="376" y="231"/>
                      </a:cubicBezTo>
                      <a:cubicBezTo>
                        <a:pt x="420" y="247"/>
                        <a:pt x="467" y="258"/>
                        <a:pt x="517" y="260"/>
                      </a:cubicBezTo>
                      <a:cubicBezTo>
                        <a:pt x="517" y="84"/>
                        <a:pt x="517" y="84"/>
                        <a:pt x="517" y="84"/>
                      </a:cubicBezTo>
                      <a:cubicBezTo>
                        <a:pt x="517" y="84"/>
                        <a:pt x="517" y="84"/>
                        <a:pt x="517" y="84"/>
                      </a:cubicBezTo>
                      <a:close/>
                      <a:moveTo>
                        <a:pt x="362" y="120"/>
                      </a:moveTo>
                      <a:cubicBezTo>
                        <a:pt x="362" y="120"/>
                        <a:pt x="362" y="120"/>
                        <a:pt x="362" y="120"/>
                      </a:cubicBezTo>
                      <a:cubicBezTo>
                        <a:pt x="328" y="135"/>
                        <a:pt x="297" y="153"/>
                        <a:pt x="268" y="174"/>
                      </a:cubicBezTo>
                      <a:cubicBezTo>
                        <a:pt x="283" y="184"/>
                        <a:pt x="297" y="194"/>
                        <a:pt x="312" y="202"/>
                      </a:cubicBezTo>
                      <a:cubicBezTo>
                        <a:pt x="316" y="193"/>
                        <a:pt x="320" y="185"/>
                        <a:pt x="325" y="177"/>
                      </a:cubicBezTo>
                      <a:cubicBezTo>
                        <a:pt x="336" y="156"/>
                        <a:pt x="349" y="138"/>
                        <a:pt x="362" y="120"/>
                      </a:cubicBezTo>
                      <a:cubicBezTo>
                        <a:pt x="362" y="120"/>
                        <a:pt x="362" y="120"/>
                        <a:pt x="362" y="120"/>
                      </a:cubicBezTo>
                      <a:close/>
                      <a:moveTo>
                        <a:pt x="229" y="207"/>
                      </a:moveTo>
                      <a:cubicBezTo>
                        <a:pt x="229" y="207"/>
                        <a:pt x="229" y="207"/>
                        <a:pt x="229" y="207"/>
                      </a:cubicBezTo>
                      <a:cubicBezTo>
                        <a:pt x="225" y="211"/>
                        <a:pt x="221" y="214"/>
                        <a:pt x="218" y="218"/>
                      </a:cubicBezTo>
                      <a:cubicBezTo>
                        <a:pt x="140" y="296"/>
                        <a:pt x="90" y="401"/>
                        <a:pt x="84" y="517"/>
                      </a:cubicBezTo>
                      <a:cubicBezTo>
                        <a:pt x="242" y="517"/>
                        <a:pt x="242" y="517"/>
                        <a:pt x="242" y="517"/>
                      </a:cubicBezTo>
                      <a:cubicBezTo>
                        <a:pt x="245" y="418"/>
                        <a:pt x="263" y="325"/>
                        <a:pt x="292" y="248"/>
                      </a:cubicBezTo>
                      <a:cubicBezTo>
                        <a:pt x="270" y="236"/>
                        <a:pt x="249" y="223"/>
                        <a:pt x="229" y="207"/>
                      </a:cubicBezTo>
                      <a:cubicBezTo>
                        <a:pt x="229" y="207"/>
                        <a:pt x="229" y="207"/>
                        <a:pt x="229" y="207"/>
                      </a:cubicBezTo>
                      <a:close/>
                      <a:moveTo>
                        <a:pt x="84" y="567"/>
                      </a:moveTo>
                      <a:cubicBezTo>
                        <a:pt x="84" y="567"/>
                        <a:pt x="84" y="567"/>
                        <a:pt x="84" y="567"/>
                      </a:cubicBezTo>
                      <a:cubicBezTo>
                        <a:pt x="90" y="684"/>
                        <a:pt x="140" y="789"/>
                        <a:pt x="218" y="867"/>
                      </a:cubicBezTo>
                      <a:cubicBezTo>
                        <a:pt x="229" y="878"/>
                        <a:pt x="229" y="878"/>
                        <a:pt x="229" y="878"/>
                      </a:cubicBezTo>
                      <a:cubicBezTo>
                        <a:pt x="249" y="863"/>
                        <a:pt x="270" y="849"/>
                        <a:pt x="292" y="837"/>
                      </a:cubicBezTo>
                      <a:cubicBezTo>
                        <a:pt x="263" y="760"/>
                        <a:pt x="245" y="667"/>
                        <a:pt x="242" y="567"/>
                      </a:cubicBezTo>
                      <a:cubicBezTo>
                        <a:pt x="84" y="567"/>
                        <a:pt x="84" y="567"/>
                        <a:pt x="84" y="567"/>
                      </a:cubicBezTo>
                      <a:cubicBezTo>
                        <a:pt x="84" y="567"/>
                        <a:pt x="84" y="567"/>
                        <a:pt x="84" y="567"/>
                      </a:cubicBezTo>
                      <a:close/>
                      <a:moveTo>
                        <a:pt x="268" y="911"/>
                      </a:moveTo>
                      <a:cubicBezTo>
                        <a:pt x="268" y="911"/>
                        <a:pt x="268" y="911"/>
                        <a:pt x="268" y="911"/>
                      </a:cubicBezTo>
                      <a:cubicBezTo>
                        <a:pt x="297" y="932"/>
                        <a:pt x="328" y="950"/>
                        <a:pt x="362" y="964"/>
                      </a:cubicBezTo>
                      <a:cubicBezTo>
                        <a:pt x="349" y="948"/>
                        <a:pt x="336" y="929"/>
                        <a:pt x="325" y="908"/>
                      </a:cubicBezTo>
                      <a:cubicBezTo>
                        <a:pt x="320" y="900"/>
                        <a:pt x="316" y="892"/>
                        <a:pt x="312" y="883"/>
                      </a:cubicBezTo>
                      <a:cubicBezTo>
                        <a:pt x="297" y="891"/>
                        <a:pt x="283" y="900"/>
                        <a:pt x="268" y="911"/>
                      </a:cubicBezTo>
                      <a:cubicBezTo>
                        <a:pt x="268" y="911"/>
                        <a:pt x="268" y="911"/>
                        <a:pt x="268" y="911"/>
                      </a:cubicBezTo>
                      <a:close/>
                      <a:moveTo>
                        <a:pt x="567" y="1000"/>
                      </a:moveTo>
                      <a:cubicBezTo>
                        <a:pt x="567" y="1000"/>
                        <a:pt x="567" y="1000"/>
                        <a:pt x="567" y="1000"/>
                      </a:cubicBezTo>
                      <a:cubicBezTo>
                        <a:pt x="584" y="1000"/>
                        <a:pt x="601" y="998"/>
                        <a:pt x="617" y="995"/>
                      </a:cubicBezTo>
                      <a:cubicBezTo>
                        <a:pt x="654" y="972"/>
                        <a:pt x="687" y="934"/>
                        <a:pt x="714" y="884"/>
                      </a:cubicBezTo>
                      <a:cubicBezTo>
                        <a:pt x="719" y="877"/>
                        <a:pt x="723" y="869"/>
                        <a:pt x="726" y="861"/>
                      </a:cubicBezTo>
                      <a:cubicBezTo>
                        <a:pt x="720" y="859"/>
                        <a:pt x="714" y="856"/>
                        <a:pt x="707" y="854"/>
                      </a:cubicBezTo>
                      <a:cubicBezTo>
                        <a:pt x="664" y="837"/>
                        <a:pt x="616" y="828"/>
                        <a:pt x="566" y="825"/>
                      </a:cubicBezTo>
                      <a:cubicBezTo>
                        <a:pt x="566" y="1000"/>
                        <a:pt x="566" y="1000"/>
                        <a:pt x="566" y="1000"/>
                      </a:cubicBezTo>
                      <a:cubicBezTo>
                        <a:pt x="567" y="1000"/>
                        <a:pt x="567" y="1000"/>
                        <a:pt x="567" y="1000"/>
                      </a:cubicBezTo>
                      <a:close/>
                      <a:moveTo>
                        <a:pt x="722" y="964"/>
                      </a:moveTo>
                      <a:cubicBezTo>
                        <a:pt x="722" y="964"/>
                        <a:pt x="722" y="964"/>
                        <a:pt x="722" y="964"/>
                      </a:cubicBezTo>
                      <a:cubicBezTo>
                        <a:pt x="755" y="950"/>
                        <a:pt x="787" y="932"/>
                        <a:pt x="815" y="911"/>
                      </a:cubicBezTo>
                      <a:cubicBezTo>
                        <a:pt x="801" y="900"/>
                        <a:pt x="787" y="891"/>
                        <a:pt x="771" y="883"/>
                      </a:cubicBezTo>
                      <a:cubicBezTo>
                        <a:pt x="767" y="892"/>
                        <a:pt x="763" y="900"/>
                        <a:pt x="758" y="908"/>
                      </a:cubicBezTo>
                      <a:cubicBezTo>
                        <a:pt x="747" y="929"/>
                        <a:pt x="735" y="948"/>
                        <a:pt x="722" y="964"/>
                      </a:cubicBezTo>
                      <a:cubicBezTo>
                        <a:pt x="722" y="964"/>
                        <a:pt x="722" y="964"/>
                        <a:pt x="722" y="964"/>
                      </a:cubicBezTo>
                      <a:close/>
                      <a:moveTo>
                        <a:pt x="855" y="878"/>
                      </a:moveTo>
                      <a:cubicBezTo>
                        <a:pt x="855" y="878"/>
                        <a:pt x="855" y="878"/>
                        <a:pt x="855" y="878"/>
                      </a:cubicBezTo>
                      <a:cubicBezTo>
                        <a:pt x="866" y="867"/>
                        <a:pt x="866" y="867"/>
                        <a:pt x="866" y="867"/>
                      </a:cubicBezTo>
                      <a:cubicBezTo>
                        <a:pt x="943" y="789"/>
                        <a:pt x="993" y="684"/>
                        <a:pt x="1000" y="567"/>
                      </a:cubicBezTo>
                      <a:cubicBezTo>
                        <a:pt x="842" y="567"/>
                        <a:pt x="842" y="567"/>
                        <a:pt x="842" y="567"/>
                      </a:cubicBezTo>
                      <a:cubicBezTo>
                        <a:pt x="839" y="667"/>
                        <a:pt x="820" y="760"/>
                        <a:pt x="791" y="837"/>
                      </a:cubicBezTo>
                      <a:cubicBezTo>
                        <a:pt x="813" y="849"/>
                        <a:pt x="835" y="863"/>
                        <a:pt x="855" y="878"/>
                      </a:cubicBezTo>
                      <a:cubicBezTo>
                        <a:pt x="855" y="878"/>
                        <a:pt x="855" y="878"/>
                        <a:pt x="855" y="878"/>
                      </a:cubicBezTo>
                      <a:close/>
                      <a:moveTo>
                        <a:pt x="746" y="269"/>
                      </a:moveTo>
                      <a:cubicBezTo>
                        <a:pt x="746" y="269"/>
                        <a:pt x="746" y="269"/>
                        <a:pt x="746" y="269"/>
                      </a:cubicBezTo>
                      <a:cubicBezTo>
                        <a:pt x="739" y="272"/>
                        <a:pt x="732" y="275"/>
                        <a:pt x="725" y="278"/>
                      </a:cubicBezTo>
                      <a:cubicBezTo>
                        <a:pt x="675" y="296"/>
                        <a:pt x="622" y="308"/>
                        <a:pt x="567" y="310"/>
                      </a:cubicBezTo>
                      <a:cubicBezTo>
                        <a:pt x="567" y="517"/>
                        <a:pt x="567" y="517"/>
                        <a:pt x="567" y="517"/>
                      </a:cubicBezTo>
                      <a:cubicBezTo>
                        <a:pt x="792" y="517"/>
                        <a:pt x="792" y="517"/>
                        <a:pt x="792" y="517"/>
                      </a:cubicBezTo>
                      <a:cubicBezTo>
                        <a:pt x="789" y="425"/>
                        <a:pt x="772" y="340"/>
                        <a:pt x="746" y="269"/>
                      </a:cubicBezTo>
                      <a:cubicBezTo>
                        <a:pt x="746" y="269"/>
                        <a:pt x="746" y="269"/>
                        <a:pt x="746" y="269"/>
                      </a:cubicBezTo>
                      <a:close/>
                      <a:moveTo>
                        <a:pt x="517" y="310"/>
                      </a:moveTo>
                      <a:cubicBezTo>
                        <a:pt x="517" y="310"/>
                        <a:pt x="517" y="310"/>
                        <a:pt x="517" y="310"/>
                      </a:cubicBezTo>
                      <a:cubicBezTo>
                        <a:pt x="462" y="308"/>
                        <a:pt x="409" y="296"/>
                        <a:pt x="358" y="278"/>
                      </a:cubicBezTo>
                      <a:cubicBezTo>
                        <a:pt x="352" y="275"/>
                        <a:pt x="345" y="272"/>
                        <a:pt x="338" y="269"/>
                      </a:cubicBezTo>
                      <a:cubicBezTo>
                        <a:pt x="311" y="340"/>
                        <a:pt x="294" y="425"/>
                        <a:pt x="292" y="517"/>
                      </a:cubicBezTo>
                      <a:cubicBezTo>
                        <a:pt x="517" y="517"/>
                        <a:pt x="517" y="517"/>
                        <a:pt x="517" y="517"/>
                      </a:cubicBezTo>
                      <a:cubicBezTo>
                        <a:pt x="517" y="310"/>
                        <a:pt x="517" y="310"/>
                        <a:pt x="517" y="310"/>
                      </a:cubicBezTo>
                      <a:cubicBezTo>
                        <a:pt x="517" y="310"/>
                        <a:pt x="517" y="310"/>
                        <a:pt x="517" y="310"/>
                      </a:cubicBezTo>
                      <a:close/>
                      <a:moveTo>
                        <a:pt x="517" y="775"/>
                      </a:moveTo>
                      <a:cubicBezTo>
                        <a:pt x="517" y="775"/>
                        <a:pt x="517" y="775"/>
                        <a:pt x="517" y="775"/>
                      </a:cubicBezTo>
                      <a:cubicBezTo>
                        <a:pt x="517" y="567"/>
                        <a:pt x="517" y="567"/>
                        <a:pt x="517" y="567"/>
                      </a:cubicBezTo>
                      <a:cubicBezTo>
                        <a:pt x="292" y="567"/>
                        <a:pt x="292" y="567"/>
                        <a:pt x="292" y="567"/>
                      </a:cubicBezTo>
                      <a:cubicBezTo>
                        <a:pt x="294" y="659"/>
                        <a:pt x="311" y="744"/>
                        <a:pt x="338" y="815"/>
                      </a:cubicBezTo>
                      <a:cubicBezTo>
                        <a:pt x="345" y="813"/>
                        <a:pt x="352" y="810"/>
                        <a:pt x="359" y="807"/>
                      </a:cubicBezTo>
                      <a:cubicBezTo>
                        <a:pt x="409" y="789"/>
                        <a:pt x="462" y="777"/>
                        <a:pt x="517" y="775"/>
                      </a:cubicBezTo>
                      <a:cubicBezTo>
                        <a:pt x="517" y="775"/>
                        <a:pt x="517" y="775"/>
                        <a:pt x="517" y="775"/>
                      </a:cubicBezTo>
                      <a:close/>
                      <a:moveTo>
                        <a:pt x="567" y="775"/>
                      </a:moveTo>
                      <a:cubicBezTo>
                        <a:pt x="567" y="775"/>
                        <a:pt x="567" y="775"/>
                        <a:pt x="567" y="775"/>
                      </a:cubicBezTo>
                      <a:cubicBezTo>
                        <a:pt x="622" y="778"/>
                        <a:pt x="675" y="789"/>
                        <a:pt x="725" y="807"/>
                      </a:cubicBezTo>
                      <a:cubicBezTo>
                        <a:pt x="732" y="810"/>
                        <a:pt x="739" y="813"/>
                        <a:pt x="746" y="815"/>
                      </a:cubicBezTo>
                      <a:cubicBezTo>
                        <a:pt x="772" y="744"/>
                        <a:pt x="789" y="659"/>
                        <a:pt x="792" y="567"/>
                      </a:cubicBezTo>
                      <a:cubicBezTo>
                        <a:pt x="567" y="567"/>
                        <a:pt x="567" y="567"/>
                        <a:pt x="567" y="567"/>
                      </a:cubicBezTo>
                      <a:cubicBezTo>
                        <a:pt x="567" y="775"/>
                        <a:pt x="567" y="775"/>
                        <a:pt x="567" y="775"/>
                      </a:cubicBezTo>
                      <a:cubicBezTo>
                        <a:pt x="567" y="775"/>
                        <a:pt x="567" y="775"/>
                        <a:pt x="567" y="775"/>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nvGrpSpPr>
              <p:cNvPr id="10" name="组合 9"/>
              <p:cNvGrpSpPr/>
              <p:nvPr/>
            </p:nvGrpSpPr>
            <p:grpSpPr>
              <a:xfrm>
                <a:off x="5117668" y="1763703"/>
                <a:ext cx="818941" cy="820169"/>
                <a:chOff x="6823556" y="2263197"/>
                <a:chExt cx="1091921" cy="1093558"/>
              </a:xfrm>
            </p:grpSpPr>
            <p:sp>
              <p:nvSpPr>
                <p:cNvPr id="25" name="椭圆 24"/>
                <p:cNvSpPr/>
                <p:nvPr/>
              </p:nvSpPr>
              <p:spPr>
                <a:xfrm>
                  <a:off x="6823556" y="2263197"/>
                  <a:ext cx="1091921" cy="1093558"/>
                </a:xfrm>
                <a:prstGeom prst="ellipse">
                  <a:avLst/>
                </a:prstGeom>
                <a:solidFill>
                  <a:schemeClr val="accent1">
                    <a:alpha val="9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任意多边形 33"/>
                <p:cNvSpPr>
                  <a:spLocks/>
                </p:cNvSpPr>
                <p:nvPr/>
              </p:nvSpPr>
              <p:spPr bwMode="auto">
                <a:xfrm>
                  <a:off x="7106175" y="2612943"/>
                  <a:ext cx="526681" cy="394065"/>
                </a:xfrm>
                <a:custGeom>
                  <a:avLst/>
                  <a:gdLst>
                    <a:gd name="T0" fmla="*/ 828 w 1296"/>
                    <a:gd name="T1" fmla="*/ 522 h 972"/>
                    <a:gd name="T2" fmla="*/ 504 w 1296"/>
                    <a:gd name="T3" fmla="*/ 288 h 972"/>
                    <a:gd name="T4" fmla="*/ 445 w 1296"/>
                    <a:gd name="T5" fmla="*/ 648 h 972"/>
                    <a:gd name="T6" fmla="*/ 1175 w 1296"/>
                    <a:gd name="T7" fmla="*/ 0 h 972"/>
                    <a:gd name="T8" fmla="*/ 0 w 1296"/>
                    <a:gd name="T9" fmla="*/ 122 h 972"/>
                    <a:gd name="T10" fmla="*/ 121 w 1296"/>
                    <a:gd name="T11" fmla="*/ 972 h 972"/>
                    <a:gd name="T12" fmla="*/ 1296 w 1296"/>
                    <a:gd name="T13" fmla="*/ 850 h 972"/>
                    <a:gd name="T14" fmla="*/ 1175 w 1296"/>
                    <a:gd name="T15" fmla="*/ 0 h 972"/>
                    <a:gd name="T16" fmla="*/ 202 w 1296"/>
                    <a:gd name="T17" fmla="*/ 891 h 972"/>
                    <a:gd name="T18" fmla="*/ 81 w 1296"/>
                    <a:gd name="T19" fmla="*/ 850 h 972"/>
                    <a:gd name="T20" fmla="*/ 122 w 1296"/>
                    <a:gd name="T21" fmla="*/ 729 h 972"/>
                    <a:gd name="T22" fmla="*/ 243 w 1296"/>
                    <a:gd name="T23" fmla="*/ 770 h 972"/>
                    <a:gd name="T24" fmla="*/ 243 w 1296"/>
                    <a:gd name="T25" fmla="*/ 526 h 972"/>
                    <a:gd name="T26" fmla="*/ 122 w 1296"/>
                    <a:gd name="T27" fmla="*/ 567 h 972"/>
                    <a:gd name="T28" fmla="*/ 81 w 1296"/>
                    <a:gd name="T29" fmla="*/ 446 h 972"/>
                    <a:gd name="T30" fmla="*/ 202 w 1296"/>
                    <a:gd name="T31" fmla="*/ 405 h 972"/>
                    <a:gd name="T32" fmla="*/ 243 w 1296"/>
                    <a:gd name="T33" fmla="*/ 526 h 972"/>
                    <a:gd name="T34" fmla="*/ 202 w 1296"/>
                    <a:gd name="T35" fmla="*/ 243 h 972"/>
                    <a:gd name="T36" fmla="*/ 81 w 1296"/>
                    <a:gd name="T37" fmla="*/ 202 h 972"/>
                    <a:gd name="T38" fmla="*/ 122 w 1296"/>
                    <a:gd name="T39" fmla="*/ 81 h 972"/>
                    <a:gd name="T40" fmla="*/ 243 w 1296"/>
                    <a:gd name="T41" fmla="*/ 122 h 972"/>
                    <a:gd name="T42" fmla="*/ 972 w 1296"/>
                    <a:gd name="T43" fmla="*/ 891 h 972"/>
                    <a:gd name="T44" fmla="*/ 324 w 1296"/>
                    <a:gd name="T45" fmla="*/ 81 h 972"/>
                    <a:gd name="T46" fmla="*/ 972 w 1296"/>
                    <a:gd name="T47" fmla="*/ 891 h 972"/>
                    <a:gd name="T48" fmla="*/ 1174 w 1296"/>
                    <a:gd name="T49" fmla="*/ 891 h 972"/>
                    <a:gd name="T50" fmla="*/ 1053 w 1296"/>
                    <a:gd name="T51" fmla="*/ 850 h 972"/>
                    <a:gd name="T52" fmla="*/ 1094 w 1296"/>
                    <a:gd name="T53" fmla="*/ 729 h 972"/>
                    <a:gd name="T54" fmla="*/ 1215 w 1296"/>
                    <a:gd name="T55" fmla="*/ 770 h 972"/>
                    <a:gd name="T56" fmla="*/ 1215 w 1296"/>
                    <a:gd name="T57" fmla="*/ 526 h 972"/>
                    <a:gd name="T58" fmla="*/ 1094 w 1296"/>
                    <a:gd name="T59" fmla="*/ 567 h 972"/>
                    <a:gd name="T60" fmla="*/ 1053 w 1296"/>
                    <a:gd name="T61" fmla="*/ 446 h 972"/>
                    <a:gd name="T62" fmla="*/ 1174 w 1296"/>
                    <a:gd name="T63" fmla="*/ 405 h 972"/>
                    <a:gd name="T64" fmla="*/ 1215 w 1296"/>
                    <a:gd name="T65" fmla="*/ 526 h 972"/>
                    <a:gd name="T66" fmla="*/ 1174 w 1296"/>
                    <a:gd name="T67" fmla="*/ 243 h 972"/>
                    <a:gd name="T68" fmla="*/ 1053 w 1296"/>
                    <a:gd name="T69" fmla="*/ 202 h 972"/>
                    <a:gd name="T70" fmla="*/ 1094 w 1296"/>
                    <a:gd name="T71" fmla="*/ 81 h 972"/>
                    <a:gd name="T72" fmla="*/ 1215 w 1296"/>
                    <a:gd name="T73" fmla="*/ 122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96" h="972">
                      <a:moveTo>
                        <a:pt x="504" y="684"/>
                      </a:moveTo>
                      <a:cubicBezTo>
                        <a:pt x="828" y="522"/>
                        <a:pt x="828" y="522"/>
                        <a:pt x="828" y="522"/>
                      </a:cubicBezTo>
                      <a:cubicBezTo>
                        <a:pt x="858" y="507"/>
                        <a:pt x="858" y="465"/>
                        <a:pt x="828" y="450"/>
                      </a:cubicBezTo>
                      <a:cubicBezTo>
                        <a:pt x="504" y="288"/>
                        <a:pt x="504" y="288"/>
                        <a:pt x="504" y="288"/>
                      </a:cubicBezTo>
                      <a:cubicBezTo>
                        <a:pt x="477" y="274"/>
                        <a:pt x="445" y="294"/>
                        <a:pt x="445" y="324"/>
                      </a:cubicBezTo>
                      <a:cubicBezTo>
                        <a:pt x="445" y="648"/>
                        <a:pt x="445" y="648"/>
                        <a:pt x="445" y="648"/>
                      </a:cubicBezTo>
                      <a:cubicBezTo>
                        <a:pt x="445" y="678"/>
                        <a:pt x="477" y="698"/>
                        <a:pt x="504" y="684"/>
                      </a:cubicBezTo>
                      <a:close/>
                      <a:moveTo>
                        <a:pt x="1175" y="0"/>
                      </a:moveTo>
                      <a:cubicBezTo>
                        <a:pt x="121" y="0"/>
                        <a:pt x="121" y="0"/>
                        <a:pt x="121" y="0"/>
                      </a:cubicBezTo>
                      <a:cubicBezTo>
                        <a:pt x="54" y="0"/>
                        <a:pt x="0" y="55"/>
                        <a:pt x="0" y="122"/>
                      </a:cubicBezTo>
                      <a:cubicBezTo>
                        <a:pt x="0" y="850"/>
                        <a:pt x="0" y="850"/>
                        <a:pt x="0" y="850"/>
                      </a:cubicBezTo>
                      <a:cubicBezTo>
                        <a:pt x="0" y="917"/>
                        <a:pt x="54" y="972"/>
                        <a:pt x="121" y="972"/>
                      </a:cubicBezTo>
                      <a:cubicBezTo>
                        <a:pt x="1175" y="972"/>
                        <a:pt x="1175" y="972"/>
                        <a:pt x="1175" y="972"/>
                      </a:cubicBezTo>
                      <a:cubicBezTo>
                        <a:pt x="1242" y="972"/>
                        <a:pt x="1296" y="917"/>
                        <a:pt x="1296" y="850"/>
                      </a:cubicBezTo>
                      <a:cubicBezTo>
                        <a:pt x="1296" y="122"/>
                        <a:pt x="1296" y="122"/>
                        <a:pt x="1296" y="122"/>
                      </a:cubicBezTo>
                      <a:cubicBezTo>
                        <a:pt x="1296" y="55"/>
                        <a:pt x="1242" y="0"/>
                        <a:pt x="1175" y="0"/>
                      </a:cubicBezTo>
                      <a:close/>
                      <a:moveTo>
                        <a:pt x="243" y="850"/>
                      </a:moveTo>
                      <a:cubicBezTo>
                        <a:pt x="243" y="873"/>
                        <a:pt x="226" y="891"/>
                        <a:pt x="202" y="891"/>
                      </a:cubicBezTo>
                      <a:cubicBezTo>
                        <a:pt x="122" y="891"/>
                        <a:pt x="122" y="891"/>
                        <a:pt x="122" y="891"/>
                      </a:cubicBezTo>
                      <a:cubicBezTo>
                        <a:pt x="99" y="891"/>
                        <a:pt x="81" y="874"/>
                        <a:pt x="81" y="850"/>
                      </a:cubicBezTo>
                      <a:cubicBezTo>
                        <a:pt x="81" y="770"/>
                        <a:pt x="81" y="770"/>
                        <a:pt x="81" y="770"/>
                      </a:cubicBezTo>
                      <a:cubicBezTo>
                        <a:pt x="81" y="747"/>
                        <a:pt x="98" y="729"/>
                        <a:pt x="122" y="729"/>
                      </a:cubicBezTo>
                      <a:cubicBezTo>
                        <a:pt x="202" y="729"/>
                        <a:pt x="202" y="729"/>
                        <a:pt x="202" y="729"/>
                      </a:cubicBezTo>
                      <a:cubicBezTo>
                        <a:pt x="225" y="729"/>
                        <a:pt x="243" y="746"/>
                        <a:pt x="243" y="770"/>
                      </a:cubicBezTo>
                      <a:cubicBezTo>
                        <a:pt x="243" y="850"/>
                        <a:pt x="243" y="850"/>
                        <a:pt x="243" y="850"/>
                      </a:cubicBezTo>
                      <a:close/>
                      <a:moveTo>
                        <a:pt x="243" y="526"/>
                      </a:moveTo>
                      <a:cubicBezTo>
                        <a:pt x="243" y="549"/>
                        <a:pt x="226" y="567"/>
                        <a:pt x="202" y="567"/>
                      </a:cubicBezTo>
                      <a:cubicBezTo>
                        <a:pt x="122" y="567"/>
                        <a:pt x="122" y="567"/>
                        <a:pt x="122" y="567"/>
                      </a:cubicBezTo>
                      <a:cubicBezTo>
                        <a:pt x="99" y="567"/>
                        <a:pt x="81" y="550"/>
                        <a:pt x="81" y="526"/>
                      </a:cubicBezTo>
                      <a:cubicBezTo>
                        <a:pt x="81" y="446"/>
                        <a:pt x="81" y="446"/>
                        <a:pt x="81" y="446"/>
                      </a:cubicBezTo>
                      <a:cubicBezTo>
                        <a:pt x="81" y="423"/>
                        <a:pt x="98" y="405"/>
                        <a:pt x="122" y="405"/>
                      </a:cubicBezTo>
                      <a:cubicBezTo>
                        <a:pt x="202" y="405"/>
                        <a:pt x="202" y="405"/>
                        <a:pt x="202" y="405"/>
                      </a:cubicBezTo>
                      <a:cubicBezTo>
                        <a:pt x="225" y="405"/>
                        <a:pt x="243" y="422"/>
                        <a:pt x="243" y="446"/>
                      </a:cubicBezTo>
                      <a:cubicBezTo>
                        <a:pt x="243" y="526"/>
                        <a:pt x="243" y="526"/>
                        <a:pt x="243" y="526"/>
                      </a:cubicBezTo>
                      <a:close/>
                      <a:moveTo>
                        <a:pt x="243" y="202"/>
                      </a:moveTo>
                      <a:cubicBezTo>
                        <a:pt x="243" y="225"/>
                        <a:pt x="226" y="243"/>
                        <a:pt x="202" y="243"/>
                      </a:cubicBezTo>
                      <a:cubicBezTo>
                        <a:pt x="122" y="243"/>
                        <a:pt x="122" y="243"/>
                        <a:pt x="122" y="243"/>
                      </a:cubicBezTo>
                      <a:cubicBezTo>
                        <a:pt x="99" y="243"/>
                        <a:pt x="81" y="226"/>
                        <a:pt x="81" y="202"/>
                      </a:cubicBezTo>
                      <a:cubicBezTo>
                        <a:pt x="81" y="122"/>
                        <a:pt x="81" y="122"/>
                        <a:pt x="81" y="122"/>
                      </a:cubicBezTo>
                      <a:cubicBezTo>
                        <a:pt x="81" y="99"/>
                        <a:pt x="98" y="81"/>
                        <a:pt x="122" y="81"/>
                      </a:cubicBezTo>
                      <a:cubicBezTo>
                        <a:pt x="202" y="81"/>
                        <a:pt x="202" y="81"/>
                        <a:pt x="202" y="81"/>
                      </a:cubicBezTo>
                      <a:cubicBezTo>
                        <a:pt x="225" y="81"/>
                        <a:pt x="243" y="98"/>
                        <a:pt x="243" y="122"/>
                      </a:cubicBezTo>
                      <a:cubicBezTo>
                        <a:pt x="243" y="202"/>
                        <a:pt x="243" y="202"/>
                        <a:pt x="243" y="202"/>
                      </a:cubicBezTo>
                      <a:close/>
                      <a:moveTo>
                        <a:pt x="972" y="891"/>
                      </a:moveTo>
                      <a:cubicBezTo>
                        <a:pt x="324" y="891"/>
                        <a:pt x="324" y="891"/>
                        <a:pt x="324" y="891"/>
                      </a:cubicBezTo>
                      <a:cubicBezTo>
                        <a:pt x="324" y="81"/>
                        <a:pt x="324" y="81"/>
                        <a:pt x="324" y="81"/>
                      </a:cubicBezTo>
                      <a:cubicBezTo>
                        <a:pt x="972" y="81"/>
                        <a:pt x="972" y="81"/>
                        <a:pt x="972" y="81"/>
                      </a:cubicBezTo>
                      <a:cubicBezTo>
                        <a:pt x="972" y="891"/>
                        <a:pt x="972" y="891"/>
                        <a:pt x="972" y="891"/>
                      </a:cubicBezTo>
                      <a:close/>
                      <a:moveTo>
                        <a:pt x="1215" y="850"/>
                      </a:moveTo>
                      <a:cubicBezTo>
                        <a:pt x="1215" y="873"/>
                        <a:pt x="1198" y="891"/>
                        <a:pt x="1174" y="891"/>
                      </a:cubicBezTo>
                      <a:cubicBezTo>
                        <a:pt x="1094" y="891"/>
                        <a:pt x="1094" y="891"/>
                        <a:pt x="1094" y="891"/>
                      </a:cubicBezTo>
                      <a:cubicBezTo>
                        <a:pt x="1071" y="891"/>
                        <a:pt x="1053" y="874"/>
                        <a:pt x="1053" y="850"/>
                      </a:cubicBezTo>
                      <a:cubicBezTo>
                        <a:pt x="1053" y="770"/>
                        <a:pt x="1053" y="770"/>
                        <a:pt x="1053" y="770"/>
                      </a:cubicBezTo>
                      <a:cubicBezTo>
                        <a:pt x="1053" y="747"/>
                        <a:pt x="1070" y="729"/>
                        <a:pt x="1094" y="729"/>
                      </a:cubicBezTo>
                      <a:cubicBezTo>
                        <a:pt x="1174" y="729"/>
                        <a:pt x="1174" y="729"/>
                        <a:pt x="1174" y="729"/>
                      </a:cubicBezTo>
                      <a:cubicBezTo>
                        <a:pt x="1197" y="729"/>
                        <a:pt x="1215" y="746"/>
                        <a:pt x="1215" y="770"/>
                      </a:cubicBezTo>
                      <a:cubicBezTo>
                        <a:pt x="1215" y="850"/>
                        <a:pt x="1215" y="850"/>
                        <a:pt x="1215" y="850"/>
                      </a:cubicBezTo>
                      <a:close/>
                      <a:moveTo>
                        <a:pt x="1215" y="526"/>
                      </a:moveTo>
                      <a:cubicBezTo>
                        <a:pt x="1215" y="549"/>
                        <a:pt x="1198" y="567"/>
                        <a:pt x="1174" y="567"/>
                      </a:cubicBezTo>
                      <a:cubicBezTo>
                        <a:pt x="1094" y="567"/>
                        <a:pt x="1094" y="567"/>
                        <a:pt x="1094" y="567"/>
                      </a:cubicBezTo>
                      <a:cubicBezTo>
                        <a:pt x="1071" y="567"/>
                        <a:pt x="1053" y="550"/>
                        <a:pt x="1053" y="526"/>
                      </a:cubicBezTo>
                      <a:cubicBezTo>
                        <a:pt x="1053" y="446"/>
                        <a:pt x="1053" y="446"/>
                        <a:pt x="1053" y="446"/>
                      </a:cubicBezTo>
                      <a:cubicBezTo>
                        <a:pt x="1053" y="423"/>
                        <a:pt x="1070" y="405"/>
                        <a:pt x="1094" y="405"/>
                      </a:cubicBezTo>
                      <a:cubicBezTo>
                        <a:pt x="1174" y="405"/>
                        <a:pt x="1174" y="405"/>
                        <a:pt x="1174" y="405"/>
                      </a:cubicBezTo>
                      <a:cubicBezTo>
                        <a:pt x="1197" y="405"/>
                        <a:pt x="1215" y="422"/>
                        <a:pt x="1215" y="446"/>
                      </a:cubicBezTo>
                      <a:cubicBezTo>
                        <a:pt x="1215" y="526"/>
                        <a:pt x="1215" y="526"/>
                        <a:pt x="1215" y="526"/>
                      </a:cubicBezTo>
                      <a:close/>
                      <a:moveTo>
                        <a:pt x="1215" y="202"/>
                      </a:moveTo>
                      <a:cubicBezTo>
                        <a:pt x="1215" y="225"/>
                        <a:pt x="1198" y="243"/>
                        <a:pt x="1174" y="243"/>
                      </a:cubicBezTo>
                      <a:cubicBezTo>
                        <a:pt x="1094" y="243"/>
                        <a:pt x="1094" y="243"/>
                        <a:pt x="1094" y="243"/>
                      </a:cubicBezTo>
                      <a:cubicBezTo>
                        <a:pt x="1071" y="243"/>
                        <a:pt x="1053" y="226"/>
                        <a:pt x="1053" y="202"/>
                      </a:cubicBezTo>
                      <a:cubicBezTo>
                        <a:pt x="1053" y="122"/>
                        <a:pt x="1053" y="122"/>
                        <a:pt x="1053" y="122"/>
                      </a:cubicBezTo>
                      <a:cubicBezTo>
                        <a:pt x="1053" y="99"/>
                        <a:pt x="1070" y="81"/>
                        <a:pt x="1094" y="81"/>
                      </a:cubicBezTo>
                      <a:cubicBezTo>
                        <a:pt x="1174" y="81"/>
                        <a:pt x="1174" y="81"/>
                        <a:pt x="1174" y="81"/>
                      </a:cubicBezTo>
                      <a:cubicBezTo>
                        <a:pt x="1197" y="81"/>
                        <a:pt x="1215" y="98"/>
                        <a:pt x="1215" y="122"/>
                      </a:cubicBezTo>
                      <a:cubicBezTo>
                        <a:pt x="1215" y="202"/>
                        <a:pt x="1215" y="202"/>
                        <a:pt x="1215" y="202"/>
                      </a:cubicBezTo>
                      <a:close/>
                    </a:path>
                  </a:pathLst>
                </a:custGeom>
                <a:solidFill>
                  <a:schemeClr val="bg1"/>
                </a:solidFill>
                <a:ln>
                  <a:noFill/>
                </a:ln>
              </p:spPr>
              <p:txBody>
                <a:bodyPr anchor="ctr"/>
                <a:lstStyle/>
                <a:p>
                  <a:pPr algn="ctr"/>
                  <a:endParaRPr>
                    <a:latin typeface="+mn-lt"/>
                    <a:ea typeface="+mn-ea"/>
                    <a:cs typeface="+mn-ea"/>
                    <a:sym typeface="+mn-lt"/>
                  </a:endParaRPr>
                </a:p>
              </p:txBody>
            </p:sp>
          </p:grpSp>
        </p:grpSp>
      </p:grpSp>
      <p:sp>
        <p:nvSpPr>
          <p:cNvPr id="51" name="Title 1"/>
          <p:cNvSpPr txBox="1">
            <a:spLocks/>
          </p:cNvSpPr>
          <p:nvPr/>
        </p:nvSpPr>
        <p:spPr>
          <a:xfrm>
            <a:off x="131245" y="82584"/>
            <a:ext cx="7335641" cy="555009"/>
          </a:xfrm>
          <a:prstGeom prst="rect">
            <a:avLst/>
          </a:prstGeom>
        </p:spPr>
        <p:txBody>
          <a:bodyPr/>
          <a:lst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en-US" sz="2800" b="1" dirty="0" smtClean="0"/>
              <a:t>Decision Making and Reporting Results</a:t>
            </a:r>
            <a:endParaRPr lang="en-US" sz="2800" b="1" dirty="0"/>
          </a:p>
        </p:txBody>
      </p:sp>
      <p:pic>
        <p:nvPicPr>
          <p:cNvPr id="52" name="Content Placeholder 4"/>
          <p:cNvPicPr>
            <a:picLocks noChangeAspect="1"/>
          </p:cNvPicPr>
          <p:nvPr/>
        </p:nvPicPr>
        <p:blipFill>
          <a:blip r:embed="rId5"/>
          <a:stretch>
            <a:fillRect/>
          </a:stretch>
        </p:blipFill>
        <p:spPr>
          <a:xfrm>
            <a:off x="1088899" y="640646"/>
            <a:ext cx="3898248" cy="4442192"/>
          </a:xfrm>
          <a:prstGeom prst="rect">
            <a:avLst/>
          </a:prstGeom>
        </p:spPr>
      </p:pic>
    </p:spTree>
    <p:extLst>
      <p:ext uri="{BB962C8B-B14F-4D97-AF65-F5344CB8AC3E}">
        <p14:creationId xmlns:p14="http://schemas.microsoft.com/office/powerpoint/2010/main" val="2975525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6876256" y="3880499"/>
            <a:ext cx="1944216" cy="1184796"/>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pic>
        <p:nvPicPr>
          <p:cNvPr id="30" name="Content Placeholder 3"/>
          <p:cNvPicPr>
            <a:picLocks noChangeAspect="1"/>
          </p:cNvPicPr>
          <p:nvPr/>
        </p:nvPicPr>
        <p:blipFill>
          <a:blip r:embed="rId5"/>
          <a:stretch>
            <a:fillRect/>
          </a:stretch>
        </p:blipFill>
        <p:spPr>
          <a:xfrm>
            <a:off x="395536" y="826632"/>
            <a:ext cx="7869184" cy="3059577"/>
          </a:xfrm>
          <a:prstGeom prst="rect">
            <a:avLst/>
          </a:prstGeom>
        </p:spPr>
      </p:pic>
      <p:sp>
        <p:nvSpPr>
          <p:cNvPr id="31" name="Title 1"/>
          <p:cNvSpPr txBox="1">
            <a:spLocks/>
          </p:cNvSpPr>
          <p:nvPr/>
        </p:nvSpPr>
        <p:spPr>
          <a:xfrm>
            <a:off x="131245" y="82584"/>
            <a:ext cx="7335641" cy="555009"/>
          </a:xfrm>
          <a:prstGeom prst="rect">
            <a:avLst/>
          </a:prstGeom>
        </p:spPr>
        <p:txBody>
          <a:bodyPr/>
          <a:lst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en-US" sz="2800" b="1" dirty="0" smtClean="0"/>
              <a:t>Decision Making and Reporting Results</a:t>
            </a:r>
            <a:endParaRPr lang="en-US" sz="2800" b="1" dirty="0"/>
          </a:p>
        </p:txBody>
      </p:sp>
    </p:spTree>
    <p:extLst>
      <p:ext uri="{BB962C8B-B14F-4D97-AF65-F5344CB8AC3E}">
        <p14:creationId xmlns:p14="http://schemas.microsoft.com/office/powerpoint/2010/main" val="3120095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a:latin typeface="+mn-lt"/>
                <a:ea typeface="+mn-ea"/>
                <a:cs typeface="+mn-ea"/>
                <a:sym typeface="+mn-lt"/>
              </a:rPr>
              <a:t>延时符</a:t>
            </a:r>
          </a:p>
        </p:txBody>
      </p:sp>
      <p:sp>
        <p:nvSpPr>
          <p:cNvPr id="17" name="矩形 16"/>
          <p:cNvSpPr/>
          <p:nvPr/>
        </p:nvSpPr>
        <p:spPr>
          <a:xfrm>
            <a:off x="0" y="0"/>
            <a:ext cx="9144000" cy="3075806"/>
          </a:xfrm>
          <a:prstGeom prst="rect">
            <a:avLst/>
          </a:prstGeom>
          <a:blipFill dpi="0" rotWithShape="1">
            <a:blip r:embed="rId5">
              <a:grayscl/>
              <a:extLst>
                <a:ext uri="{28A0092B-C50C-407E-A947-70E740481C1C}">
                  <a14:useLocalDpi xmlns:a14="http://schemas.microsoft.com/office/drawing/2010/main" val="0"/>
                </a:ext>
              </a:extLst>
            </a:blip>
            <a:srcRect/>
            <a:stretch>
              <a:fillRect t="-50000" b="-34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0" y="1851670"/>
            <a:ext cx="9144000" cy="1224136"/>
          </a:xfrm>
          <a:prstGeom prst="rect">
            <a:avLst/>
          </a:prstGeom>
          <a:solidFill>
            <a:srgbClr val="0B5F84">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9EDE2C17-B66C-4284-9AA9-E81D255DB080}"/>
              </a:ext>
            </a:extLst>
          </p:cNvPr>
          <p:cNvSpPr/>
          <p:nvPr/>
        </p:nvSpPr>
        <p:spPr>
          <a:xfrm>
            <a:off x="5782246" y="1779662"/>
            <a:ext cx="3254249" cy="1323439"/>
          </a:xfrm>
          <a:prstGeom prst="rect">
            <a:avLst/>
          </a:prstGeom>
        </p:spPr>
        <p:txBody>
          <a:bodyPr wrap="square">
            <a:spAutoFit/>
          </a:bodyPr>
          <a:lstStyle/>
          <a:p>
            <a:pPr fontAlgn="auto">
              <a:spcBef>
                <a:spcPts val="0"/>
              </a:spcBef>
              <a:spcAft>
                <a:spcPts val="0"/>
              </a:spcAft>
              <a:defRPr/>
            </a:pPr>
            <a:r>
              <a:rPr lang="en-US" altLang="zh-CN" sz="8000" spc="300" dirty="0" smtClean="0">
                <a:solidFill>
                  <a:schemeClr val="bg1"/>
                </a:solidFill>
                <a:latin typeface="Agency FB" panose="020B0503020202020204" pitchFamily="34" charset="0"/>
                <a:cs typeface="+mn-ea"/>
                <a:sym typeface="+mn-lt"/>
              </a:rPr>
              <a:t>2019</a:t>
            </a:r>
            <a:endParaRPr lang="zh-CN" altLang="en-US" sz="8000" spc="300" dirty="0">
              <a:solidFill>
                <a:schemeClr val="bg1"/>
              </a:solidFill>
              <a:latin typeface="Agency FB" panose="020B0503020202020204" pitchFamily="34" charset="0"/>
              <a:cs typeface="+mn-ea"/>
              <a:sym typeface="+mn-lt"/>
            </a:endParaRPr>
          </a:p>
        </p:txBody>
      </p:sp>
      <p:sp>
        <p:nvSpPr>
          <p:cNvPr id="29" name="TextBox 7">
            <a:extLst>
              <a:ext uri="{FF2B5EF4-FFF2-40B4-BE49-F238E27FC236}">
                <a16:creationId xmlns:a16="http://schemas.microsoft.com/office/drawing/2014/main" id="{89A6AEBE-36D2-41EB-B33F-B05EA3C04F99}"/>
              </a:ext>
            </a:extLst>
          </p:cNvPr>
          <p:cNvSpPr>
            <a:spLocks noChangeArrowheads="1"/>
          </p:cNvSpPr>
          <p:nvPr/>
        </p:nvSpPr>
        <p:spPr bwMode="auto">
          <a:xfrm>
            <a:off x="107504" y="3435846"/>
            <a:ext cx="655272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en-US" altLang="zh-CN" sz="3600" b="1" dirty="0" smtClean="0">
                <a:solidFill>
                  <a:srgbClr val="36374D"/>
                </a:solidFill>
                <a:latin typeface="微软雅黑" panose="020B0503020204020204" pitchFamily="34" charset="-122"/>
                <a:ea typeface="微软雅黑" panose="020B0503020204020204" pitchFamily="34" charset="-122"/>
                <a:cs typeface="+mn-ea"/>
                <a:sym typeface="+mn-lt"/>
              </a:rPr>
              <a:t>Thank You</a:t>
            </a:r>
            <a:endParaRPr lang="zh-CN" altLang="en-US" sz="3600" b="1" dirty="0">
              <a:solidFill>
                <a:srgbClr val="36374D"/>
              </a:solidFill>
              <a:latin typeface="微软雅黑" panose="020B0503020204020204" pitchFamily="34" charset="-122"/>
              <a:ea typeface="微软雅黑" panose="020B0503020204020204" pitchFamily="34" charset="-122"/>
              <a:cs typeface="+mn-ea"/>
              <a:sym typeface="+mn-lt"/>
            </a:endParaRPr>
          </a:p>
        </p:txBody>
      </p:sp>
    </p:spTree>
    <p:custDataLst>
      <p:tags r:id="rId2"/>
    </p:custDataLst>
    <p:extLst>
      <p:ext uri="{BB962C8B-B14F-4D97-AF65-F5344CB8AC3E}">
        <p14:creationId xmlns:p14="http://schemas.microsoft.com/office/powerpoint/2010/main" val="1228628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barn(inVertical)">
                                      <p:cBhvr>
                                        <p:cTn id="11" dur="500"/>
                                        <p:tgtEl>
                                          <p:spTgt spid="23"/>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randombar(horizontal)">
                                      <p:cBhvr>
                                        <p:cTn id="15" dur="500"/>
                                        <p:tgtEl>
                                          <p:spTgt spid="24"/>
                                        </p:tgtEl>
                                      </p:cBhvr>
                                    </p:animEffect>
                                  </p:childTnLst>
                                </p:cTn>
                              </p:par>
                            </p:childTnLst>
                          </p:cTn>
                        </p:par>
                        <p:par>
                          <p:cTn id="16" fill="hold">
                            <p:stCondLst>
                              <p:cond delay="1500"/>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29"/>
                                        </p:tgtEl>
                                        <p:attrNameLst>
                                          <p:attrName>style.visibility</p:attrName>
                                        </p:attrNameLst>
                                      </p:cBhvr>
                                      <p:to>
                                        <p:strVal val="visible"/>
                                      </p:to>
                                    </p:set>
                                    <p:anim by="(-#ppt_w*2)" calcmode="lin" valueType="num">
                                      <p:cBhvr rctx="PPT">
                                        <p:cTn id="19" dur="500" autoRev="1" fill="hold">
                                          <p:stCondLst>
                                            <p:cond delay="0"/>
                                          </p:stCondLst>
                                        </p:cTn>
                                        <p:tgtEl>
                                          <p:spTgt spid="29"/>
                                        </p:tgtEl>
                                        <p:attrNameLst>
                                          <p:attrName>ppt_w</p:attrName>
                                        </p:attrNameLst>
                                      </p:cBhvr>
                                    </p:anim>
                                    <p:anim by="(#ppt_w*0.50)" calcmode="lin" valueType="num">
                                      <p:cBhvr>
                                        <p:cTn id="20" dur="500" decel="50000" autoRev="1" fill="hold">
                                          <p:stCondLst>
                                            <p:cond delay="0"/>
                                          </p:stCondLst>
                                        </p:cTn>
                                        <p:tgtEl>
                                          <p:spTgt spid="29"/>
                                        </p:tgtEl>
                                        <p:attrNameLst>
                                          <p:attrName>ppt_x</p:attrName>
                                        </p:attrNameLst>
                                      </p:cBhvr>
                                    </p:anim>
                                    <p:anim from="(-#ppt_h/2)" to="(#ppt_y)" calcmode="lin" valueType="num">
                                      <p:cBhvr>
                                        <p:cTn id="21" dur="1000" fill="hold">
                                          <p:stCondLst>
                                            <p:cond delay="0"/>
                                          </p:stCondLst>
                                        </p:cTn>
                                        <p:tgtEl>
                                          <p:spTgt spid="29"/>
                                        </p:tgtEl>
                                        <p:attrNameLst>
                                          <p:attrName>ppt_y</p:attrName>
                                        </p:attrNameLst>
                                      </p:cBhvr>
                                    </p:anim>
                                    <p:animRot by="21600000">
                                      <p:cBhvr>
                                        <p:cTn id="22" dur="1000" fill="hold">
                                          <p:stCondLst>
                                            <p:cond delay="0"/>
                                          </p:stCondLst>
                                        </p:cTn>
                                        <p:tgtEl>
                                          <p:spTgt spid="29"/>
                                        </p:tgtEl>
                                        <p:attrNameLst>
                                          <p:attrName>r</p:attrName>
                                        </p:attrNameLst>
                                      </p:cBhvr>
                                    </p:animRot>
                                  </p:childTnLst>
                                </p:cTn>
                              </p:par>
                            </p:childTnLst>
                          </p:cTn>
                        </p:par>
                        <p:par>
                          <p:cTn id="23" fill="hold">
                            <p:stCondLst>
                              <p:cond delay="3200"/>
                            </p:stCondLst>
                            <p:childTnLst>
                              <p:par>
                                <p:cTn id="24" presetID="36" presetClass="emph" presetSubtype="0" fill="hold" grpId="1" nodeType="afterEffect">
                                  <p:stCondLst>
                                    <p:cond delay="0"/>
                                  </p:stCondLst>
                                  <p:iterate type="lt">
                                    <p:tmPct val="10000"/>
                                  </p:iterate>
                                  <p:childTnLst>
                                    <p:animScale>
                                      <p:cBhvr>
                                        <p:cTn id="25" dur="250" autoRev="1" fill="hold">
                                          <p:stCondLst>
                                            <p:cond delay="0"/>
                                          </p:stCondLst>
                                        </p:cTn>
                                        <p:tgtEl>
                                          <p:spTgt spid="29"/>
                                        </p:tgtEl>
                                      </p:cBhvr>
                                      <p:to x="80000" y="100000"/>
                                    </p:animScale>
                                    <p:anim by="(#ppt_w*0.10)" calcmode="lin" valueType="num">
                                      <p:cBhvr>
                                        <p:cTn id="26" dur="250" autoRev="1" fill="hold">
                                          <p:stCondLst>
                                            <p:cond delay="0"/>
                                          </p:stCondLst>
                                        </p:cTn>
                                        <p:tgtEl>
                                          <p:spTgt spid="29"/>
                                        </p:tgtEl>
                                        <p:attrNameLst>
                                          <p:attrName>ppt_x</p:attrName>
                                        </p:attrNameLst>
                                      </p:cBhvr>
                                    </p:anim>
                                    <p:anim by="(-#ppt_w*0.10)" calcmode="lin" valueType="num">
                                      <p:cBhvr>
                                        <p:cTn id="27" dur="250" autoRev="1" fill="hold">
                                          <p:stCondLst>
                                            <p:cond delay="0"/>
                                          </p:stCondLst>
                                        </p:cTn>
                                        <p:tgtEl>
                                          <p:spTgt spid="29"/>
                                        </p:tgtEl>
                                        <p:attrNameLst>
                                          <p:attrName>ppt_y</p:attrName>
                                        </p:attrNameLst>
                                      </p:cBhvr>
                                    </p:anim>
                                    <p:animRot by="-480000">
                                      <p:cBhvr>
                                        <p:cTn id="28" dur="250" autoRev="1" fill="hold">
                                          <p:stCondLst>
                                            <p:cond delay="0"/>
                                          </p:stCondLst>
                                        </p:cTn>
                                        <p:tgtEl>
                                          <p:spTgt spid="2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P spid="24" grpId="0"/>
      <p:bldP spid="29" grpId="0"/>
      <p:bldP spid="2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id="{050E573B-43C4-4C3B-8AC4-35BB8FABE678}"/>
              </a:ext>
            </a:extLst>
          </p:cNvPr>
          <p:cNvSpPr/>
          <p:nvPr/>
        </p:nvSpPr>
        <p:spPr>
          <a:xfrm>
            <a:off x="-8626" y="103667"/>
            <a:ext cx="9159522" cy="1203598"/>
          </a:xfrm>
          <a:prstGeom prst="rect">
            <a:avLst/>
          </a:prstGeom>
          <a:solidFill>
            <a:schemeClr val="tx1">
              <a:lumMod val="65000"/>
              <a:lumOff val="3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FB715899-F5D4-4617-BAB8-C243FFAB0EC9}"/>
              </a:ext>
            </a:extLst>
          </p:cNvPr>
          <p:cNvSpPr/>
          <p:nvPr/>
        </p:nvSpPr>
        <p:spPr>
          <a:xfrm>
            <a:off x="-8626" y="0"/>
            <a:ext cx="9159522" cy="1203598"/>
          </a:xfrm>
          <a:prstGeom prst="rect">
            <a:avLst/>
          </a:prstGeom>
          <a:solidFill>
            <a:srgbClr val="0B5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Rectangle 9"/>
          <p:cNvSpPr/>
          <p:nvPr/>
        </p:nvSpPr>
        <p:spPr>
          <a:xfrm>
            <a:off x="1824753" y="255550"/>
            <a:ext cx="5483551" cy="692498"/>
          </a:xfrm>
          <a:prstGeom prst="rect">
            <a:avLst/>
          </a:prstGeom>
        </p:spPr>
        <p:txBody>
          <a:bodyPr wrap="square">
            <a:no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A Recommender System for Groceries Contractor</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pic>
        <p:nvPicPr>
          <p:cNvPr id="29"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1307265"/>
            <a:ext cx="8280919" cy="3836235"/>
          </a:xfrm>
          <a:prstGeom prst="rect">
            <a:avLst/>
          </a:prstGeom>
        </p:spPr>
      </p:pic>
    </p:spTree>
    <p:extLst>
      <p:ext uri="{BB962C8B-B14F-4D97-AF65-F5344CB8AC3E}">
        <p14:creationId xmlns:p14="http://schemas.microsoft.com/office/powerpoint/2010/main" val="2454458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barn(inVertical)">
                                      <p:cBhvr>
                                        <p:cTn id="7" dur="500"/>
                                        <p:tgtEl>
                                          <p:spTgt spid="8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barn(outVertical)">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8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728456" y="3770149"/>
            <a:ext cx="1414364" cy="1351633"/>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0" y="0"/>
            <a:ext cx="1993119" cy="627534"/>
          </a:xfrm>
          <a:prstGeom prst="rect">
            <a:avLst/>
          </a:prstGeom>
          <a:solidFill>
            <a:srgbClr val="0B5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itle 1"/>
          <p:cNvSpPr txBox="1">
            <a:spLocks/>
          </p:cNvSpPr>
          <p:nvPr/>
        </p:nvSpPr>
        <p:spPr>
          <a:xfrm>
            <a:off x="-47557" y="-66186"/>
            <a:ext cx="2088232" cy="759906"/>
          </a:xfrm>
          <a:prstGeom prst="rect">
            <a:avLst/>
          </a:prstGeom>
        </p:spPr>
        <p:txBody>
          <a:bodyPr/>
          <a:lst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sz="3200" dirty="0" smtClean="0"/>
              <a:t>Synopsis</a:t>
            </a:r>
            <a:endParaRPr lang="en-US" sz="3200" dirty="0"/>
          </a:p>
        </p:txBody>
      </p:sp>
      <p:sp>
        <p:nvSpPr>
          <p:cNvPr id="17" name="Content Placeholder 2"/>
          <p:cNvSpPr txBox="1">
            <a:spLocks/>
          </p:cNvSpPr>
          <p:nvPr/>
        </p:nvSpPr>
        <p:spPr>
          <a:xfrm>
            <a:off x="683568" y="1059583"/>
            <a:ext cx="7416824" cy="3888432"/>
          </a:xfrm>
          <a:prstGeom prst="rect">
            <a:avLst/>
          </a:prstGeom>
        </p:spPr>
        <p:txBody>
          <a:bodyPr>
            <a:noAutofit/>
          </a:bodyPr>
          <a:lst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Part 1: </a:t>
            </a:r>
            <a:r>
              <a:rPr lang="en-US" sz="2000" b="1" dirty="0" smtClean="0"/>
              <a:t>Problem Description</a:t>
            </a:r>
          </a:p>
          <a:p>
            <a:pPr marL="0" indent="0">
              <a:buFont typeface="Arial" charset="0"/>
              <a:buNone/>
            </a:pPr>
            <a:r>
              <a:rPr lang="en-US" sz="2000" dirty="0" smtClean="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sz="2000" dirty="0"/>
          </a:p>
        </p:txBody>
      </p:sp>
    </p:spTree>
    <p:extLst>
      <p:ext uri="{BB962C8B-B14F-4D97-AF65-F5344CB8AC3E}">
        <p14:creationId xmlns:p14="http://schemas.microsoft.com/office/powerpoint/2010/main" val="2237987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993119" cy="627534"/>
          </a:xfrm>
          <a:prstGeom prst="rect">
            <a:avLst/>
          </a:prstGeom>
          <a:solidFill>
            <a:srgbClr val="0B5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itle 1"/>
          <p:cNvSpPr txBox="1">
            <a:spLocks/>
          </p:cNvSpPr>
          <p:nvPr/>
        </p:nvSpPr>
        <p:spPr>
          <a:xfrm>
            <a:off x="-47557" y="-66186"/>
            <a:ext cx="2088232" cy="759906"/>
          </a:xfrm>
          <a:prstGeom prst="rect">
            <a:avLst/>
          </a:prstGeom>
        </p:spPr>
        <p:txBody>
          <a:bodyPr/>
          <a:lst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sz="3200" dirty="0" smtClean="0"/>
              <a:t>Synopsis</a:t>
            </a:r>
            <a:endParaRPr lang="en-US" sz="3200" dirty="0"/>
          </a:p>
        </p:txBody>
      </p:sp>
      <p:sp>
        <p:nvSpPr>
          <p:cNvPr id="17" name="Content Placeholder 2"/>
          <p:cNvSpPr txBox="1">
            <a:spLocks/>
          </p:cNvSpPr>
          <p:nvPr/>
        </p:nvSpPr>
        <p:spPr>
          <a:xfrm>
            <a:off x="683568" y="1059583"/>
            <a:ext cx="7535044" cy="2376263"/>
          </a:xfrm>
          <a:prstGeom prst="rect">
            <a:avLst/>
          </a:prstGeom>
        </p:spPr>
        <p:txBody>
          <a:bodyPr>
            <a:noAutofit/>
          </a:bodyPr>
          <a:lst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Part 2: Data We Need</a:t>
            </a:r>
          </a:p>
          <a:p>
            <a:r>
              <a:rPr lang="en-US" sz="2000" dirty="0"/>
              <a:t>We will need geo-locational information about that specific borough and the neighborhoods in that borough. We assume it is "Scarborough" in Toronto. This is easily provided for us by the contractor, because the contractor has already made up his mind about the borough</a:t>
            </a:r>
            <a:r>
              <a:rPr lang="en-US" sz="2000" dirty="0" smtClean="0"/>
              <a:t>.</a:t>
            </a:r>
            <a:endParaRPr lang="en-US" sz="2000" dirty="0"/>
          </a:p>
        </p:txBody>
      </p:sp>
      <p:pic>
        <p:nvPicPr>
          <p:cNvPr id="6" name="Picture 5"/>
          <p:cNvPicPr>
            <a:picLocks noChangeAspect="1"/>
          </p:cNvPicPr>
          <p:nvPr/>
        </p:nvPicPr>
        <p:blipFill rotWithShape="1">
          <a:blip r:embed="rId4"/>
          <a:srcRect l="2049" t="4325"/>
          <a:stretch/>
        </p:blipFill>
        <p:spPr>
          <a:xfrm>
            <a:off x="2699792" y="3291830"/>
            <a:ext cx="4541968" cy="1592909"/>
          </a:xfrm>
          <a:prstGeom prst="rect">
            <a:avLst/>
          </a:prstGeom>
        </p:spPr>
      </p:pic>
    </p:spTree>
    <p:extLst>
      <p:ext uri="{BB962C8B-B14F-4D97-AF65-F5344CB8AC3E}">
        <p14:creationId xmlns:p14="http://schemas.microsoft.com/office/powerpoint/2010/main" val="1933981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0" y="0"/>
            <a:ext cx="1993119" cy="627534"/>
          </a:xfrm>
          <a:prstGeom prst="rect">
            <a:avLst/>
          </a:prstGeom>
          <a:solidFill>
            <a:srgbClr val="0B5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itle 1"/>
          <p:cNvSpPr txBox="1">
            <a:spLocks/>
          </p:cNvSpPr>
          <p:nvPr/>
        </p:nvSpPr>
        <p:spPr>
          <a:xfrm>
            <a:off x="-47557" y="-66186"/>
            <a:ext cx="2088232" cy="759906"/>
          </a:xfrm>
          <a:prstGeom prst="rect">
            <a:avLst/>
          </a:prstGeom>
        </p:spPr>
        <p:txBody>
          <a:bodyPr/>
          <a:lst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en-US" sz="3200" dirty="0" smtClean="0"/>
              <a:t>Synopsis</a:t>
            </a:r>
            <a:endParaRPr lang="en-US" sz="3200" dirty="0"/>
          </a:p>
        </p:txBody>
      </p:sp>
      <p:sp>
        <p:nvSpPr>
          <p:cNvPr id="17" name="Content Placeholder 2"/>
          <p:cNvSpPr txBox="1">
            <a:spLocks/>
          </p:cNvSpPr>
          <p:nvPr/>
        </p:nvSpPr>
        <p:spPr>
          <a:xfrm>
            <a:off x="683568" y="783192"/>
            <a:ext cx="7535044" cy="2376263"/>
          </a:xfrm>
          <a:prstGeom prst="rect">
            <a:avLst/>
          </a:prstGeom>
        </p:spPr>
        <p:txBody>
          <a:bodyPr>
            <a:noAutofit/>
          </a:bodyPr>
          <a:lst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Part 2: Data We Need</a:t>
            </a:r>
          </a:p>
          <a:p>
            <a:r>
              <a:rPr lang="en-US" sz="2000" dirty="0"/>
              <a:t>b) We will need data about different venues in different neighborhoods of that specific borough. In order to gain that information we will use "Foursquare" locational information. A typical request from Foursquare will provide us with the following information:</a:t>
            </a:r>
          </a:p>
        </p:txBody>
      </p:sp>
      <p:pic>
        <p:nvPicPr>
          <p:cNvPr id="7" name="Picture 6"/>
          <p:cNvPicPr>
            <a:picLocks noChangeAspect="1"/>
          </p:cNvPicPr>
          <p:nvPr/>
        </p:nvPicPr>
        <p:blipFill>
          <a:blip r:embed="rId4"/>
          <a:stretch>
            <a:fillRect/>
          </a:stretch>
        </p:blipFill>
        <p:spPr>
          <a:xfrm>
            <a:off x="683568" y="3003798"/>
            <a:ext cx="7976887" cy="2016224"/>
          </a:xfrm>
          <a:prstGeom prst="rect">
            <a:avLst/>
          </a:prstGeom>
        </p:spPr>
      </p:pic>
    </p:spTree>
    <p:extLst>
      <p:ext uri="{BB962C8B-B14F-4D97-AF65-F5344CB8AC3E}">
        <p14:creationId xmlns:p14="http://schemas.microsoft.com/office/powerpoint/2010/main" val="3318005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4"/>
          <a:stretch>
            <a:fillRect/>
          </a:stretch>
        </p:blipFill>
        <p:spPr>
          <a:xfrm>
            <a:off x="1979712" y="932680"/>
            <a:ext cx="5203908" cy="4117148"/>
          </a:xfrm>
          <a:prstGeom prst="rect">
            <a:avLst/>
          </a:prstGeom>
        </p:spPr>
      </p:pic>
      <p:sp>
        <p:nvSpPr>
          <p:cNvPr id="28" name="Title 1"/>
          <p:cNvSpPr txBox="1">
            <a:spLocks/>
          </p:cNvSpPr>
          <p:nvPr/>
        </p:nvSpPr>
        <p:spPr>
          <a:xfrm>
            <a:off x="13832" y="51469"/>
            <a:ext cx="8302584" cy="556423"/>
          </a:xfrm>
          <a:prstGeom prst="rect">
            <a:avLst/>
          </a:prstGeom>
        </p:spPr>
        <p:txBody>
          <a:bodyPr/>
          <a:lst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en-US" sz="2400" b="1" dirty="0" smtClean="0"/>
              <a:t>Main Article</a:t>
            </a:r>
            <a:endParaRPr lang="en-US" sz="2400" dirty="0"/>
          </a:p>
        </p:txBody>
      </p:sp>
      <p:sp>
        <p:nvSpPr>
          <p:cNvPr id="29" name="Content Placeholder 2"/>
          <p:cNvSpPr txBox="1">
            <a:spLocks/>
          </p:cNvSpPr>
          <p:nvPr/>
        </p:nvSpPr>
        <p:spPr>
          <a:xfrm>
            <a:off x="467544" y="483518"/>
            <a:ext cx="10459185" cy="4535607"/>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Part 1: Identifying Postal Codes (and then Neighborhoods) in "Scarborough"</a:t>
            </a:r>
          </a:p>
          <a:p>
            <a:pPr marL="0" indent="0">
              <a:buFont typeface="Arial" charset="0"/>
              <a:buNone/>
            </a:pPr>
            <a:endParaRPr lang="en-US" sz="1600" dirty="0"/>
          </a:p>
        </p:txBody>
      </p:sp>
    </p:spTree>
    <p:extLst>
      <p:ext uri="{BB962C8B-B14F-4D97-AF65-F5344CB8AC3E}">
        <p14:creationId xmlns:p14="http://schemas.microsoft.com/office/powerpoint/2010/main" val="235381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p:cNvSpPr txBox="1">
            <a:spLocks/>
          </p:cNvSpPr>
          <p:nvPr/>
        </p:nvSpPr>
        <p:spPr>
          <a:xfrm>
            <a:off x="13832" y="51469"/>
            <a:ext cx="8302584" cy="556423"/>
          </a:xfrm>
          <a:prstGeom prst="rect">
            <a:avLst/>
          </a:prstGeom>
        </p:spPr>
        <p:txBody>
          <a:bodyPr/>
          <a:lst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en-US" sz="2400" b="1" dirty="0" smtClean="0"/>
              <a:t>Main Article</a:t>
            </a:r>
            <a:endParaRPr lang="en-US" sz="2400" dirty="0"/>
          </a:p>
        </p:txBody>
      </p:sp>
      <p:sp>
        <p:nvSpPr>
          <p:cNvPr id="29" name="Content Placeholder 2"/>
          <p:cNvSpPr txBox="1">
            <a:spLocks/>
          </p:cNvSpPr>
          <p:nvPr/>
        </p:nvSpPr>
        <p:spPr>
          <a:xfrm>
            <a:off x="467544" y="483518"/>
            <a:ext cx="10459185" cy="4535607"/>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Part 1: Identifying Postal Codes (and then Neighborhoods) in "Scarborough"</a:t>
            </a:r>
          </a:p>
          <a:p>
            <a:pPr marL="0" indent="0">
              <a:buFont typeface="Arial" charset="0"/>
              <a:buNone/>
            </a:pPr>
            <a:endParaRPr lang="en-US" sz="1600" dirty="0"/>
          </a:p>
        </p:txBody>
      </p:sp>
      <p:pic>
        <p:nvPicPr>
          <p:cNvPr id="5" name="Picture 4"/>
          <p:cNvPicPr>
            <a:picLocks noChangeAspect="1"/>
          </p:cNvPicPr>
          <p:nvPr/>
        </p:nvPicPr>
        <p:blipFill>
          <a:blip r:embed="rId4"/>
          <a:stretch>
            <a:fillRect/>
          </a:stretch>
        </p:blipFill>
        <p:spPr>
          <a:xfrm>
            <a:off x="1331640" y="915566"/>
            <a:ext cx="6409405" cy="4005878"/>
          </a:xfrm>
          <a:prstGeom prst="rect">
            <a:avLst/>
          </a:prstGeom>
        </p:spPr>
      </p:pic>
    </p:spTree>
    <p:extLst>
      <p:ext uri="{BB962C8B-B14F-4D97-AF65-F5344CB8AC3E}">
        <p14:creationId xmlns:p14="http://schemas.microsoft.com/office/powerpoint/2010/main" val="135168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Content Placeholder 2"/>
          <p:cNvSpPr txBox="1">
            <a:spLocks/>
          </p:cNvSpPr>
          <p:nvPr/>
        </p:nvSpPr>
        <p:spPr>
          <a:xfrm>
            <a:off x="611560" y="1131590"/>
            <a:ext cx="7607052" cy="3692420"/>
          </a:xfrm>
          <a:prstGeom prst="rect">
            <a:avLst/>
          </a:prstGeom>
        </p:spPr>
        <p:txBody>
          <a:bodyPr>
            <a:normAutofit/>
          </a:bodyPr>
          <a:lst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Part 2: Connecting to Foursquare and Retrieving Locational Data</a:t>
            </a:r>
            <a:r>
              <a:rPr lang="en-US" sz="2000" dirty="0" smtClean="0"/>
              <a:t> </a:t>
            </a:r>
            <a:r>
              <a:rPr lang="en-US" sz="2000" b="1" dirty="0" smtClean="0"/>
              <a:t>for Each Venue in Every Neighborhood</a:t>
            </a:r>
          </a:p>
          <a:p>
            <a:pPr marL="0" indent="0">
              <a:buFont typeface="Arial" charset="0"/>
              <a:buNone/>
            </a:pPr>
            <a:r>
              <a:rPr lang="en-US" sz="2000" b="1" dirty="0" smtClean="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p:txBody>
      </p:sp>
      <p:sp>
        <p:nvSpPr>
          <p:cNvPr id="69" name="矩形 14"/>
          <p:cNvSpPr/>
          <p:nvPr/>
        </p:nvSpPr>
        <p:spPr>
          <a:xfrm>
            <a:off x="0" y="0"/>
            <a:ext cx="2627784" cy="822594"/>
          </a:xfrm>
          <a:prstGeom prst="rect">
            <a:avLst/>
          </a:prstGeom>
          <a:solidFill>
            <a:srgbClr val="0B5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Title 1"/>
          <p:cNvSpPr txBox="1">
            <a:spLocks/>
          </p:cNvSpPr>
          <p:nvPr/>
        </p:nvSpPr>
        <p:spPr>
          <a:xfrm>
            <a:off x="0" y="123478"/>
            <a:ext cx="8999985" cy="637076"/>
          </a:xfrm>
          <a:prstGeom prst="rect">
            <a:avLst/>
          </a:prstGeom>
        </p:spPr>
        <p:txBody>
          <a:bodyPr/>
          <a:lst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en-US" sz="3200" b="1" dirty="0" smtClean="0"/>
              <a:t>Main Article</a:t>
            </a:r>
            <a:endParaRPr lang="en-US" sz="3200" dirty="0"/>
          </a:p>
        </p:txBody>
      </p:sp>
    </p:spTree>
    <p:extLst>
      <p:ext uri="{BB962C8B-B14F-4D97-AF65-F5344CB8AC3E}">
        <p14:creationId xmlns:p14="http://schemas.microsoft.com/office/powerpoint/2010/main" val="4162369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 calcmode="lin" valueType="num">
                                      <p:cBhvr>
                                        <p:cTn id="7" dur="500" fill="hold"/>
                                        <p:tgtEl>
                                          <p:spTgt spid="69"/>
                                        </p:tgtEl>
                                        <p:attrNameLst>
                                          <p:attrName>ppt_w</p:attrName>
                                        </p:attrNameLst>
                                      </p:cBhvr>
                                      <p:tavLst>
                                        <p:tav tm="0">
                                          <p:val>
                                            <p:fltVal val="0"/>
                                          </p:val>
                                        </p:tav>
                                        <p:tav tm="100000">
                                          <p:val>
                                            <p:strVal val="#ppt_w"/>
                                          </p:val>
                                        </p:tav>
                                      </p:tavLst>
                                    </p:anim>
                                    <p:anim calcmode="lin" valueType="num">
                                      <p:cBhvr>
                                        <p:cTn id="8" dur="500" fill="hold"/>
                                        <p:tgtEl>
                                          <p:spTgt spid="69"/>
                                        </p:tgtEl>
                                        <p:attrNameLst>
                                          <p:attrName>ppt_h</p:attrName>
                                        </p:attrNameLst>
                                      </p:cBhvr>
                                      <p:tavLst>
                                        <p:tav tm="0">
                                          <p:val>
                                            <p:fltVal val="0"/>
                                          </p:val>
                                        </p:tav>
                                        <p:tav tm="100000">
                                          <p:val>
                                            <p:strVal val="#ppt_h"/>
                                          </p:val>
                                        </p:tav>
                                      </p:tavLst>
                                    </p:anim>
                                    <p:animEffect transition="in" filter="fade">
                                      <p:cBhvr>
                                        <p:cTn id="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Shape 28"/>
          <p:cNvSpPr>
            <a:spLocks/>
          </p:cNvSpPr>
          <p:nvPr/>
        </p:nvSpPr>
        <p:spPr bwMode="auto">
          <a:xfrm>
            <a:off x="426899" y="1457401"/>
            <a:ext cx="1977833" cy="1974252"/>
          </a:xfrm>
          <a:custGeom>
            <a:avLst/>
            <a:gdLst>
              <a:gd name="T0" fmla="*/ 2208 w 2208"/>
              <a:gd name="T1" fmla="*/ 1170 h 2204"/>
              <a:gd name="T2" fmla="*/ 2208 w 2208"/>
              <a:gd name="T3" fmla="*/ 1170 h 2204"/>
              <a:gd name="T4" fmla="*/ 2208 w 2208"/>
              <a:gd name="T5" fmla="*/ 2204 h 2204"/>
              <a:gd name="T6" fmla="*/ 2208 w 2208"/>
              <a:gd name="T7" fmla="*/ 2204 h 2204"/>
              <a:gd name="T8" fmla="*/ 2208 w 2208"/>
              <a:gd name="T9" fmla="*/ 1170 h 2204"/>
              <a:gd name="T10" fmla="*/ 971 w 2208"/>
              <a:gd name="T11" fmla="*/ 0 h 2204"/>
              <a:gd name="T12" fmla="*/ 0 w 2208"/>
              <a:gd name="T13" fmla="*/ 0 h 2204"/>
              <a:gd name="T14" fmla="*/ 0 w 2208"/>
              <a:gd name="T15" fmla="*/ 2204 h 2204"/>
              <a:gd name="T16" fmla="*/ 968 w 2208"/>
              <a:gd name="T17" fmla="*/ 2204 h 2204"/>
              <a:gd name="T18" fmla="*/ 968 w 2208"/>
              <a:gd name="T19" fmla="*/ 2203 h 2204"/>
              <a:gd name="T20" fmla="*/ 0 w 2208"/>
              <a:gd name="T21" fmla="*/ 2203 h 2204"/>
              <a:gd name="T22" fmla="*/ 0 w 2208"/>
              <a:gd name="T23" fmla="*/ 1029 h 2204"/>
              <a:gd name="T24" fmla="*/ 3 w 2208"/>
              <a:gd name="T25" fmla="*/ 1029 h 2204"/>
              <a:gd name="T26" fmla="*/ 3 w 2208"/>
              <a:gd name="T27" fmla="*/ 1 h 2204"/>
              <a:gd name="T28" fmla="*/ 971 w 2208"/>
              <a:gd name="T29" fmla="*/ 1 h 2204"/>
              <a:gd name="T30" fmla="*/ 971 w 2208"/>
              <a:gd name="T31" fmla="*/ 0 h 2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08" h="2204">
                <a:moveTo>
                  <a:pt x="2208" y="1170"/>
                </a:moveTo>
                <a:lnTo>
                  <a:pt x="2208" y="1170"/>
                </a:lnTo>
                <a:lnTo>
                  <a:pt x="2208" y="2204"/>
                </a:lnTo>
                <a:lnTo>
                  <a:pt x="2208" y="2204"/>
                </a:lnTo>
                <a:lnTo>
                  <a:pt x="2208" y="1170"/>
                </a:lnTo>
                <a:moveTo>
                  <a:pt x="971" y="0"/>
                </a:moveTo>
                <a:lnTo>
                  <a:pt x="0" y="0"/>
                </a:lnTo>
                <a:lnTo>
                  <a:pt x="0" y="2204"/>
                </a:lnTo>
                <a:lnTo>
                  <a:pt x="968" y="2204"/>
                </a:lnTo>
                <a:lnTo>
                  <a:pt x="968" y="2203"/>
                </a:lnTo>
                <a:lnTo>
                  <a:pt x="0" y="2203"/>
                </a:lnTo>
                <a:lnTo>
                  <a:pt x="0" y="1029"/>
                </a:lnTo>
                <a:lnTo>
                  <a:pt x="3" y="1029"/>
                </a:lnTo>
                <a:lnTo>
                  <a:pt x="3" y="1"/>
                </a:lnTo>
                <a:lnTo>
                  <a:pt x="971" y="1"/>
                </a:lnTo>
                <a:lnTo>
                  <a:pt x="9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nvGrpSpPr>
          <p:cNvPr id="10" name="Group 1065"/>
          <p:cNvGrpSpPr/>
          <p:nvPr/>
        </p:nvGrpSpPr>
        <p:grpSpPr>
          <a:xfrm>
            <a:off x="6948264" y="3464216"/>
            <a:ext cx="1489610" cy="1512560"/>
            <a:chOff x="1214288" y="2784295"/>
            <a:chExt cx="1550258" cy="1574145"/>
          </a:xfrm>
        </p:grpSpPr>
        <p:sp>
          <p:nvSpPr>
            <p:cNvPr id="35" name="Freeform: Shape 29"/>
            <p:cNvSpPr>
              <a:spLocks/>
            </p:cNvSpPr>
            <p:nvPr/>
          </p:nvSpPr>
          <p:spPr bwMode="auto">
            <a:xfrm>
              <a:off x="2512539" y="3387438"/>
              <a:ext cx="194678" cy="170791"/>
            </a:xfrm>
            <a:custGeom>
              <a:avLst/>
              <a:gdLst>
                <a:gd name="T0" fmla="*/ 47 w 236"/>
                <a:gd name="T1" fmla="*/ 209 h 209"/>
                <a:gd name="T2" fmla="*/ 223 w 236"/>
                <a:gd name="T3" fmla="*/ 72 h 209"/>
                <a:gd name="T4" fmla="*/ 183 w 236"/>
                <a:gd name="T5" fmla="*/ 15 h 209"/>
                <a:gd name="T6" fmla="*/ 103 w 236"/>
                <a:gd name="T7" fmla="*/ 65 h 209"/>
                <a:gd name="T8" fmla="*/ 113 w 236"/>
                <a:gd name="T9" fmla="*/ 14 h 209"/>
                <a:gd name="T10" fmla="*/ 0 w 236"/>
                <a:gd name="T11" fmla="*/ 114 h 209"/>
                <a:gd name="T12" fmla="*/ 47 w 236"/>
                <a:gd name="T13" fmla="*/ 209 h 209"/>
              </a:gdLst>
              <a:ahLst/>
              <a:cxnLst>
                <a:cxn ang="0">
                  <a:pos x="T0" y="T1"/>
                </a:cxn>
                <a:cxn ang="0">
                  <a:pos x="T2" y="T3"/>
                </a:cxn>
                <a:cxn ang="0">
                  <a:pos x="T4" y="T5"/>
                </a:cxn>
                <a:cxn ang="0">
                  <a:pos x="T6" y="T7"/>
                </a:cxn>
                <a:cxn ang="0">
                  <a:pos x="T8" y="T9"/>
                </a:cxn>
                <a:cxn ang="0">
                  <a:pos x="T10" y="T11"/>
                </a:cxn>
                <a:cxn ang="0">
                  <a:pos x="T12" y="T13"/>
                </a:cxn>
              </a:cxnLst>
              <a:rect l="0" t="0" r="r" b="b"/>
              <a:pathLst>
                <a:path w="236" h="209">
                  <a:moveTo>
                    <a:pt x="47" y="209"/>
                  </a:moveTo>
                  <a:cubicBezTo>
                    <a:pt x="47" y="209"/>
                    <a:pt x="211" y="115"/>
                    <a:pt x="223" y="72"/>
                  </a:cubicBezTo>
                  <a:cubicBezTo>
                    <a:pt x="236" y="29"/>
                    <a:pt x="210" y="8"/>
                    <a:pt x="183" y="15"/>
                  </a:cubicBezTo>
                  <a:cubicBezTo>
                    <a:pt x="159" y="21"/>
                    <a:pt x="103" y="65"/>
                    <a:pt x="103" y="65"/>
                  </a:cubicBezTo>
                  <a:cubicBezTo>
                    <a:pt x="103" y="65"/>
                    <a:pt x="165" y="27"/>
                    <a:pt x="113" y="14"/>
                  </a:cubicBezTo>
                  <a:cubicBezTo>
                    <a:pt x="61" y="0"/>
                    <a:pt x="0" y="114"/>
                    <a:pt x="0" y="114"/>
                  </a:cubicBezTo>
                  <a:lnTo>
                    <a:pt x="47" y="209"/>
                  </a:lnTo>
                  <a:close/>
                </a:path>
              </a:pathLst>
            </a:custGeom>
            <a:solidFill>
              <a:srgbClr val="EBB1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6" name="Freeform: Shape 30"/>
            <p:cNvSpPr>
              <a:spLocks/>
            </p:cNvSpPr>
            <p:nvPr/>
          </p:nvSpPr>
          <p:spPr bwMode="auto">
            <a:xfrm>
              <a:off x="2102879" y="3251283"/>
              <a:ext cx="464600" cy="402494"/>
            </a:xfrm>
            <a:custGeom>
              <a:avLst/>
              <a:gdLst>
                <a:gd name="T0" fmla="*/ 511 w 564"/>
                <a:gd name="T1" fmla="*/ 240 h 489"/>
                <a:gd name="T2" fmla="*/ 502 w 564"/>
                <a:gd name="T3" fmla="*/ 243 h 489"/>
                <a:gd name="T4" fmla="*/ 266 w 564"/>
                <a:gd name="T5" fmla="*/ 323 h 489"/>
                <a:gd name="T6" fmla="*/ 146 w 564"/>
                <a:gd name="T7" fmla="*/ 37 h 489"/>
                <a:gd name="T8" fmla="*/ 54 w 564"/>
                <a:gd name="T9" fmla="*/ 23 h 489"/>
                <a:gd name="T10" fmla="*/ 16 w 564"/>
                <a:gd name="T11" fmla="*/ 120 h 489"/>
                <a:gd name="T12" fmla="*/ 158 w 564"/>
                <a:gd name="T13" fmla="*/ 444 h 489"/>
                <a:gd name="T14" fmla="*/ 212 w 564"/>
                <a:gd name="T15" fmla="*/ 486 h 489"/>
                <a:gd name="T16" fmla="*/ 249 w 564"/>
                <a:gd name="T17" fmla="*/ 484 h 489"/>
                <a:gd name="T18" fmla="*/ 550 w 564"/>
                <a:gd name="T19" fmla="*/ 382 h 489"/>
                <a:gd name="T20" fmla="*/ 564 w 564"/>
                <a:gd name="T21" fmla="*/ 376 h 489"/>
                <a:gd name="T22" fmla="*/ 511 w 564"/>
                <a:gd name="T23" fmla="*/ 240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4" h="489">
                  <a:moveTo>
                    <a:pt x="511" y="240"/>
                  </a:moveTo>
                  <a:cubicBezTo>
                    <a:pt x="508" y="241"/>
                    <a:pt x="505" y="242"/>
                    <a:pt x="502" y="243"/>
                  </a:cubicBezTo>
                  <a:cubicBezTo>
                    <a:pt x="266" y="323"/>
                    <a:pt x="266" y="323"/>
                    <a:pt x="266" y="323"/>
                  </a:cubicBezTo>
                  <a:cubicBezTo>
                    <a:pt x="146" y="37"/>
                    <a:pt x="146" y="37"/>
                    <a:pt x="146" y="37"/>
                  </a:cubicBezTo>
                  <a:cubicBezTo>
                    <a:pt x="130" y="0"/>
                    <a:pt x="91" y="7"/>
                    <a:pt x="54" y="23"/>
                  </a:cubicBezTo>
                  <a:cubicBezTo>
                    <a:pt x="17" y="40"/>
                    <a:pt x="0" y="83"/>
                    <a:pt x="16" y="120"/>
                  </a:cubicBezTo>
                  <a:cubicBezTo>
                    <a:pt x="158" y="444"/>
                    <a:pt x="158" y="444"/>
                    <a:pt x="158" y="444"/>
                  </a:cubicBezTo>
                  <a:cubicBezTo>
                    <a:pt x="168" y="467"/>
                    <a:pt x="189" y="482"/>
                    <a:pt x="212" y="486"/>
                  </a:cubicBezTo>
                  <a:cubicBezTo>
                    <a:pt x="224" y="489"/>
                    <a:pt x="237" y="488"/>
                    <a:pt x="249" y="484"/>
                  </a:cubicBezTo>
                  <a:cubicBezTo>
                    <a:pt x="550" y="382"/>
                    <a:pt x="550" y="382"/>
                    <a:pt x="550" y="382"/>
                  </a:cubicBezTo>
                  <a:cubicBezTo>
                    <a:pt x="555" y="380"/>
                    <a:pt x="559" y="378"/>
                    <a:pt x="564" y="376"/>
                  </a:cubicBezTo>
                  <a:cubicBezTo>
                    <a:pt x="543" y="331"/>
                    <a:pt x="519" y="289"/>
                    <a:pt x="511" y="240"/>
                  </a:cubicBezTo>
                  <a:close/>
                </a:path>
              </a:pathLst>
            </a:custGeom>
            <a:solidFill>
              <a:srgbClr val="E3E5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7" name="Freeform: Shape 1023"/>
            <p:cNvSpPr>
              <a:spLocks/>
            </p:cNvSpPr>
            <p:nvPr/>
          </p:nvSpPr>
          <p:spPr bwMode="auto">
            <a:xfrm>
              <a:off x="2148264" y="3162902"/>
              <a:ext cx="101519" cy="103908"/>
            </a:xfrm>
            <a:custGeom>
              <a:avLst/>
              <a:gdLst>
                <a:gd name="T0" fmla="*/ 33 w 85"/>
                <a:gd name="T1" fmla="*/ 0 h 87"/>
                <a:gd name="T2" fmla="*/ 0 w 85"/>
                <a:gd name="T3" fmla="*/ 33 h 87"/>
                <a:gd name="T4" fmla="*/ 71 w 85"/>
                <a:gd name="T5" fmla="*/ 87 h 87"/>
                <a:gd name="T6" fmla="*/ 85 w 85"/>
                <a:gd name="T7" fmla="*/ 44 h 87"/>
                <a:gd name="T8" fmla="*/ 33 w 85"/>
                <a:gd name="T9" fmla="*/ 0 h 87"/>
              </a:gdLst>
              <a:ahLst/>
              <a:cxnLst>
                <a:cxn ang="0">
                  <a:pos x="T0" y="T1"/>
                </a:cxn>
                <a:cxn ang="0">
                  <a:pos x="T2" y="T3"/>
                </a:cxn>
                <a:cxn ang="0">
                  <a:pos x="T4" y="T5"/>
                </a:cxn>
                <a:cxn ang="0">
                  <a:pos x="T6" y="T7"/>
                </a:cxn>
                <a:cxn ang="0">
                  <a:pos x="T8" y="T9"/>
                </a:cxn>
              </a:cxnLst>
              <a:rect l="0" t="0" r="r" b="b"/>
              <a:pathLst>
                <a:path w="85" h="87">
                  <a:moveTo>
                    <a:pt x="33" y="0"/>
                  </a:moveTo>
                  <a:lnTo>
                    <a:pt x="0" y="33"/>
                  </a:lnTo>
                  <a:lnTo>
                    <a:pt x="71" y="87"/>
                  </a:lnTo>
                  <a:lnTo>
                    <a:pt x="85" y="44"/>
                  </a:lnTo>
                  <a:lnTo>
                    <a:pt x="33" y="0"/>
                  </a:lnTo>
                  <a:close/>
                </a:path>
              </a:pathLst>
            </a:custGeom>
            <a:solidFill>
              <a:srgbClr val="E3AE8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8" name="Freeform: Shape 1024"/>
            <p:cNvSpPr>
              <a:spLocks/>
            </p:cNvSpPr>
            <p:nvPr/>
          </p:nvSpPr>
          <p:spPr bwMode="auto">
            <a:xfrm>
              <a:off x="1368358" y="4150624"/>
              <a:ext cx="217371" cy="207816"/>
            </a:xfrm>
            <a:custGeom>
              <a:avLst/>
              <a:gdLst>
                <a:gd name="T0" fmla="*/ 115 w 265"/>
                <a:gd name="T1" fmla="*/ 0 h 252"/>
                <a:gd name="T2" fmla="*/ 85 w 265"/>
                <a:gd name="T3" fmla="*/ 20 h 252"/>
                <a:gd name="T4" fmla="*/ 0 w 265"/>
                <a:gd name="T5" fmla="*/ 86 h 252"/>
                <a:gd name="T6" fmla="*/ 55 w 265"/>
                <a:gd name="T7" fmla="*/ 141 h 252"/>
                <a:gd name="T8" fmla="*/ 90 w 265"/>
                <a:gd name="T9" fmla="*/ 137 h 252"/>
                <a:gd name="T10" fmla="*/ 153 w 265"/>
                <a:gd name="T11" fmla="*/ 249 h 252"/>
                <a:gd name="T12" fmla="*/ 251 w 265"/>
                <a:gd name="T13" fmla="*/ 252 h 252"/>
                <a:gd name="T14" fmla="*/ 204 w 265"/>
                <a:gd name="T15" fmla="*/ 199 h 252"/>
                <a:gd name="T16" fmla="*/ 179 w 265"/>
                <a:gd name="T17" fmla="*/ 126 h 252"/>
                <a:gd name="T18" fmla="*/ 193 w 265"/>
                <a:gd name="T19" fmla="*/ 68 h 252"/>
                <a:gd name="T20" fmla="*/ 115 w 265"/>
                <a:gd name="T21" fmla="*/ 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5" h="252">
                  <a:moveTo>
                    <a:pt x="115" y="0"/>
                  </a:moveTo>
                  <a:cubicBezTo>
                    <a:pt x="115" y="0"/>
                    <a:pt x="106" y="7"/>
                    <a:pt x="85" y="20"/>
                  </a:cubicBezTo>
                  <a:cubicBezTo>
                    <a:pt x="64" y="33"/>
                    <a:pt x="0" y="86"/>
                    <a:pt x="0" y="86"/>
                  </a:cubicBezTo>
                  <a:cubicBezTo>
                    <a:pt x="55" y="141"/>
                    <a:pt x="55" y="141"/>
                    <a:pt x="55" y="141"/>
                  </a:cubicBezTo>
                  <a:cubicBezTo>
                    <a:pt x="90" y="137"/>
                    <a:pt x="90" y="137"/>
                    <a:pt x="90" y="137"/>
                  </a:cubicBezTo>
                  <a:cubicBezTo>
                    <a:pt x="90" y="137"/>
                    <a:pt x="90" y="231"/>
                    <a:pt x="153" y="249"/>
                  </a:cubicBezTo>
                  <a:cubicBezTo>
                    <a:pt x="214" y="249"/>
                    <a:pt x="228" y="252"/>
                    <a:pt x="251" y="252"/>
                  </a:cubicBezTo>
                  <a:cubicBezTo>
                    <a:pt x="265" y="229"/>
                    <a:pt x="221" y="212"/>
                    <a:pt x="204" y="199"/>
                  </a:cubicBezTo>
                  <a:cubicBezTo>
                    <a:pt x="186" y="186"/>
                    <a:pt x="184" y="147"/>
                    <a:pt x="179" y="126"/>
                  </a:cubicBezTo>
                  <a:cubicBezTo>
                    <a:pt x="175" y="106"/>
                    <a:pt x="193" y="68"/>
                    <a:pt x="193" y="68"/>
                  </a:cubicBezTo>
                  <a:lnTo>
                    <a:pt x="115" y="0"/>
                  </a:lnTo>
                  <a:close/>
                </a:path>
              </a:pathLst>
            </a:custGeom>
            <a:solidFill>
              <a:srgbClr val="1E1A1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39" name="Freeform: Shape 1025"/>
            <p:cNvSpPr>
              <a:spLocks/>
            </p:cNvSpPr>
            <p:nvPr/>
          </p:nvSpPr>
          <p:spPr bwMode="auto">
            <a:xfrm>
              <a:off x="1438824" y="3555841"/>
              <a:ext cx="543426" cy="673610"/>
            </a:xfrm>
            <a:custGeom>
              <a:avLst/>
              <a:gdLst>
                <a:gd name="T0" fmla="*/ 626 w 661"/>
                <a:gd name="T1" fmla="*/ 96 h 818"/>
                <a:gd name="T2" fmla="*/ 534 w 661"/>
                <a:gd name="T3" fmla="*/ 20 h 818"/>
                <a:gd name="T4" fmla="*/ 467 w 661"/>
                <a:gd name="T5" fmla="*/ 7 h 818"/>
                <a:gd name="T6" fmla="*/ 417 w 661"/>
                <a:gd name="T7" fmla="*/ 55 h 818"/>
                <a:gd name="T8" fmla="*/ 299 w 661"/>
                <a:gd name="T9" fmla="*/ 422 h 818"/>
                <a:gd name="T10" fmla="*/ 8 w 661"/>
                <a:gd name="T11" fmla="*/ 708 h 818"/>
                <a:gd name="T12" fmla="*/ 119 w 661"/>
                <a:gd name="T13" fmla="*/ 818 h 818"/>
                <a:gd name="T14" fmla="*/ 121 w 661"/>
                <a:gd name="T15" fmla="*/ 816 h 818"/>
                <a:gd name="T16" fmla="*/ 417 w 661"/>
                <a:gd name="T17" fmla="*/ 510 h 818"/>
                <a:gd name="T18" fmla="*/ 639 w 661"/>
                <a:gd name="T19" fmla="*/ 195 h 818"/>
                <a:gd name="T20" fmla="*/ 626 w 661"/>
                <a:gd name="T21" fmla="*/ 96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1" h="818">
                  <a:moveTo>
                    <a:pt x="626" y="96"/>
                  </a:moveTo>
                  <a:cubicBezTo>
                    <a:pt x="534" y="20"/>
                    <a:pt x="534" y="20"/>
                    <a:pt x="534" y="20"/>
                  </a:cubicBezTo>
                  <a:cubicBezTo>
                    <a:pt x="515" y="5"/>
                    <a:pt x="490" y="0"/>
                    <a:pt x="467" y="7"/>
                  </a:cubicBezTo>
                  <a:cubicBezTo>
                    <a:pt x="443" y="13"/>
                    <a:pt x="425" y="31"/>
                    <a:pt x="417" y="55"/>
                  </a:cubicBezTo>
                  <a:cubicBezTo>
                    <a:pt x="417" y="55"/>
                    <a:pt x="308" y="407"/>
                    <a:pt x="299" y="422"/>
                  </a:cubicBezTo>
                  <a:cubicBezTo>
                    <a:pt x="290" y="436"/>
                    <a:pt x="8" y="708"/>
                    <a:pt x="8" y="708"/>
                  </a:cubicBezTo>
                  <a:cubicBezTo>
                    <a:pt x="0" y="716"/>
                    <a:pt x="85" y="794"/>
                    <a:pt x="119" y="818"/>
                  </a:cubicBezTo>
                  <a:cubicBezTo>
                    <a:pt x="120" y="818"/>
                    <a:pt x="121" y="817"/>
                    <a:pt x="121" y="816"/>
                  </a:cubicBezTo>
                  <a:cubicBezTo>
                    <a:pt x="121" y="816"/>
                    <a:pt x="402" y="525"/>
                    <a:pt x="417" y="510"/>
                  </a:cubicBezTo>
                  <a:cubicBezTo>
                    <a:pt x="432" y="494"/>
                    <a:pt x="639" y="195"/>
                    <a:pt x="639" y="195"/>
                  </a:cubicBezTo>
                  <a:cubicBezTo>
                    <a:pt x="661" y="163"/>
                    <a:pt x="656" y="120"/>
                    <a:pt x="626" y="96"/>
                  </a:cubicBezTo>
                  <a:close/>
                </a:path>
              </a:pathLst>
            </a:custGeom>
            <a:solidFill>
              <a:srgbClr val="4C3B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0" name="Freeform: Shape 1026"/>
            <p:cNvSpPr>
              <a:spLocks/>
            </p:cNvSpPr>
            <p:nvPr/>
          </p:nvSpPr>
          <p:spPr bwMode="auto">
            <a:xfrm>
              <a:off x="2528066" y="3271587"/>
              <a:ext cx="77632" cy="42996"/>
            </a:xfrm>
            <a:custGeom>
              <a:avLst/>
              <a:gdLst>
                <a:gd name="T0" fmla="*/ 93 w 94"/>
                <a:gd name="T1" fmla="*/ 17 h 52"/>
                <a:gd name="T2" fmla="*/ 33 w 94"/>
                <a:gd name="T3" fmla="*/ 11 h 52"/>
                <a:gd name="T4" fmla="*/ 7 w 94"/>
                <a:gd name="T5" fmla="*/ 39 h 52"/>
                <a:gd name="T6" fmla="*/ 93 w 94"/>
                <a:gd name="T7" fmla="*/ 17 h 52"/>
              </a:gdLst>
              <a:ahLst/>
              <a:cxnLst>
                <a:cxn ang="0">
                  <a:pos x="T0" y="T1"/>
                </a:cxn>
                <a:cxn ang="0">
                  <a:pos x="T2" y="T3"/>
                </a:cxn>
                <a:cxn ang="0">
                  <a:pos x="T4" y="T5"/>
                </a:cxn>
                <a:cxn ang="0">
                  <a:pos x="T6" y="T7"/>
                </a:cxn>
              </a:cxnLst>
              <a:rect l="0" t="0" r="r" b="b"/>
              <a:pathLst>
                <a:path w="94" h="52">
                  <a:moveTo>
                    <a:pt x="93" y="17"/>
                  </a:moveTo>
                  <a:cubicBezTo>
                    <a:pt x="94" y="15"/>
                    <a:pt x="61" y="0"/>
                    <a:pt x="33" y="11"/>
                  </a:cubicBezTo>
                  <a:cubicBezTo>
                    <a:pt x="5" y="22"/>
                    <a:pt x="0" y="26"/>
                    <a:pt x="7" y="39"/>
                  </a:cubicBezTo>
                  <a:cubicBezTo>
                    <a:pt x="14" y="52"/>
                    <a:pt x="76" y="45"/>
                    <a:pt x="93" y="17"/>
                  </a:cubicBezTo>
                  <a:close/>
                </a:path>
              </a:pathLst>
            </a:custGeom>
            <a:solidFill>
              <a:srgbClr val="B0810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1" name="Freeform: Shape 1027"/>
            <p:cNvSpPr>
              <a:spLocks/>
            </p:cNvSpPr>
            <p:nvPr/>
          </p:nvSpPr>
          <p:spPr bwMode="auto">
            <a:xfrm>
              <a:off x="2456405" y="3265615"/>
              <a:ext cx="308141" cy="567313"/>
            </a:xfrm>
            <a:custGeom>
              <a:avLst/>
              <a:gdLst>
                <a:gd name="T0" fmla="*/ 265 w 375"/>
                <a:gd name="T1" fmla="*/ 165 h 689"/>
                <a:gd name="T2" fmla="*/ 313 w 375"/>
                <a:gd name="T3" fmla="*/ 55 h 689"/>
                <a:gd name="T4" fmla="*/ 284 w 375"/>
                <a:gd name="T5" fmla="*/ 18 h 689"/>
                <a:gd name="T6" fmla="*/ 221 w 375"/>
                <a:gd name="T7" fmla="*/ 4 h 689"/>
                <a:gd name="T8" fmla="*/ 168 w 375"/>
                <a:gd name="T9" fmla="*/ 30 h 689"/>
                <a:gd name="T10" fmla="*/ 100 w 375"/>
                <a:gd name="T11" fmla="*/ 29 h 689"/>
                <a:gd name="T12" fmla="*/ 171 w 375"/>
                <a:gd name="T13" fmla="*/ 19 h 689"/>
                <a:gd name="T14" fmla="*/ 93 w 375"/>
                <a:gd name="T15" fmla="*/ 48 h 689"/>
                <a:gd name="T16" fmla="*/ 159 w 375"/>
                <a:gd name="T17" fmla="*/ 183 h 689"/>
                <a:gd name="T18" fmla="*/ 18 w 375"/>
                <a:gd name="T19" fmla="*/ 417 h 689"/>
                <a:gd name="T20" fmla="*/ 188 w 375"/>
                <a:gd name="T21" fmla="*/ 679 h 689"/>
                <a:gd name="T22" fmla="*/ 364 w 375"/>
                <a:gd name="T23" fmla="*/ 444 h 689"/>
                <a:gd name="T24" fmla="*/ 265 w 375"/>
                <a:gd name="T25" fmla="*/ 165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5" h="689">
                  <a:moveTo>
                    <a:pt x="265" y="165"/>
                  </a:moveTo>
                  <a:cubicBezTo>
                    <a:pt x="266" y="160"/>
                    <a:pt x="313" y="55"/>
                    <a:pt x="313" y="55"/>
                  </a:cubicBezTo>
                  <a:cubicBezTo>
                    <a:pt x="313" y="55"/>
                    <a:pt x="326" y="12"/>
                    <a:pt x="284" y="18"/>
                  </a:cubicBezTo>
                  <a:cubicBezTo>
                    <a:pt x="245" y="23"/>
                    <a:pt x="258" y="0"/>
                    <a:pt x="221" y="4"/>
                  </a:cubicBezTo>
                  <a:cubicBezTo>
                    <a:pt x="184" y="9"/>
                    <a:pt x="194" y="19"/>
                    <a:pt x="168" y="30"/>
                  </a:cubicBezTo>
                  <a:cubicBezTo>
                    <a:pt x="142" y="42"/>
                    <a:pt x="71" y="54"/>
                    <a:pt x="100" y="29"/>
                  </a:cubicBezTo>
                  <a:cubicBezTo>
                    <a:pt x="126" y="8"/>
                    <a:pt x="153" y="17"/>
                    <a:pt x="171" y="19"/>
                  </a:cubicBezTo>
                  <a:cubicBezTo>
                    <a:pt x="125" y="1"/>
                    <a:pt x="72" y="21"/>
                    <a:pt x="93" y="48"/>
                  </a:cubicBezTo>
                  <a:cubicBezTo>
                    <a:pt x="115" y="75"/>
                    <a:pt x="164" y="183"/>
                    <a:pt x="159" y="183"/>
                  </a:cubicBezTo>
                  <a:cubicBezTo>
                    <a:pt x="154" y="183"/>
                    <a:pt x="36" y="344"/>
                    <a:pt x="18" y="417"/>
                  </a:cubicBezTo>
                  <a:cubicBezTo>
                    <a:pt x="0" y="489"/>
                    <a:pt x="38" y="669"/>
                    <a:pt x="188" y="679"/>
                  </a:cubicBezTo>
                  <a:cubicBezTo>
                    <a:pt x="337" y="689"/>
                    <a:pt x="352" y="568"/>
                    <a:pt x="364" y="444"/>
                  </a:cubicBezTo>
                  <a:cubicBezTo>
                    <a:pt x="375" y="321"/>
                    <a:pt x="262" y="194"/>
                    <a:pt x="265" y="165"/>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2" name="Freeform: Shape 1028"/>
            <p:cNvSpPr>
              <a:spLocks/>
            </p:cNvSpPr>
            <p:nvPr/>
          </p:nvSpPr>
          <p:spPr bwMode="auto">
            <a:xfrm>
              <a:off x="2573451" y="3400576"/>
              <a:ext cx="118240" cy="33442"/>
            </a:xfrm>
            <a:custGeom>
              <a:avLst/>
              <a:gdLst>
                <a:gd name="T0" fmla="*/ 15 w 143"/>
                <a:gd name="T1" fmla="*/ 10 h 41"/>
                <a:gd name="T2" fmla="*/ 122 w 143"/>
                <a:gd name="T3" fmla="*/ 3 h 41"/>
                <a:gd name="T4" fmla="*/ 88 w 143"/>
                <a:gd name="T5" fmla="*/ 37 h 41"/>
                <a:gd name="T6" fmla="*/ 10 w 143"/>
                <a:gd name="T7" fmla="*/ 28 h 41"/>
                <a:gd name="T8" fmla="*/ 15 w 143"/>
                <a:gd name="T9" fmla="*/ 10 h 41"/>
              </a:gdLst>
              <a:ahLst/>
              <a:cxnLst>
                <a:cxn ang="0">
                  <a:pos x="T0" y="T1"/>
                </a:cxn>
                <a:cxn ang="0">
                  <a:pos x="T2" y="T3"/>
                </a:cxn>
                <a:cxn ang="0">
                  <a:pos x="T4" y="T5"/>
                </a:cxn>
                <a:cxn ang="0">
                  <a:pos x="T6" y="T7"/>
                </a:cxn>
                <a:cxn ang="0">
                  <a:pos x="T8" y="T9"/>
                </a:cxn>
              </a:cxnLst>
              <a:rect l="0" t="0" r="r" b="b"/>
              <a:pathLst>
                <a:path w="143" h="41">
                  <a:moveTo>
                    <a:pt x="15" y="10"/>
                  </a:moveTo>
                  <a:cubicBezTo>
                    <a:pt x="15" y="10"/>
                    <a:pt x="29" y="41"/>
                    <a:pt x="122" y="3"/>
                  </a:cubicBezTo>
                  <a:cubicBezTo>
                    <a:pt x="130" y="0"/>
                    <a:pt x="143" y="32"/>
                    <a:pt x="88" y="37"/>
                  </a:cubicBezTo>
                  <a:cubicBezTo>
                    <a:pt x="33" y="41"/>
                    <a:pt x="20" y="35"/>
                    <a:pt x="10" y="28"/>
                  </a:cubicBezTo>
                  <a:cubicBezTo>
                    <a:pt x="0" y="21"/>
                    <a:pt x="15" y="10"/>
                    <a:pt x="15" y="10"/>
                  </a:cubicBezTo>
                  <a:close/>
                </a:path>
              </a:pathLst>
            </a:custGeom>
            <a:solidFill>
              <a:srgbClr val="503D2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3" name="Freeform: Shape 1029"/>
            <p:cNvSpPr>
              <a:spLocks/>
            </p:cNvSpPr>
            <p:nvPr/>
          </p:nvSpPr>
          <p:spPr bwMode="auto">
            <a:xfrm>
              <a:off x="2550758" y="3545092"/>
              <a:ext cx="114657" cy="182735"/>
            </a:xfrm>
            <a:custGeom>
              <a:avLst/>
              <a:gdLst>
                <a:gd name="T0" fmla="*/ 139 w 139"/>
                <a:gd name="T1" fmla="*/ 141 h 222"/>
                <a:gd name="T2" fmla="*/ 135 w 139"/>
                <a:gd name="T3" fmla="*/ 161 h 222"/>
                <a:gd name="T4" fmla="*/ 131 w 139"/>
                <a:gd name="T5" fmla="*/ 168 h 222"/>
                <a:gd name="T6" fmla="*/ 116 w 139"/>
                <a:gd name="T7" fmla="*/ 184 h 222"/>
                <a:gd name="T8" fmla="*/ 96 w 139"/>
                <a:gd name="T9" fmla="*/ 194 h 222"/>
                <a:gd name="T10" fmla="*/ 64 w 139"/>
                <a:gd name="T11" fmla="*/ 195 h 222"/>
                <a:gd name="T12" fmla="*/ 43 w 139"/>
                <a:gd name="T13" fmla="*/ 190 h 222"/>
                <a:gd name="T14" fmla="*/ 0 w 139"/>
                <a:gd name="T15" fmla="*/ 166 h 222"/>
                <a:gd name="T16" fmla="*/ 9 w 139"/>
                <a:gd name="T17" fmla="*/ 135 h 222"/>
                <a:gd name="T18" fmla="*/ 12 w 139"/>
                <a:gd name="T19" fmla="*/ 117 h 222"/>
                <a:gd name="T20" fmla="*/ 18 w 139"/>
                <a:gd name="T21" fmla="*/ 116 h 222"/>
                <a:gd name="T22" fmla="*/ 27 w 139"/>
                <a:gd name="T23" fmla="*/ 119 h 222"/>
                <a:gd name="T24" fmla="*/ 37 w 139"/>
                <a:gd name="T25" fmla="*/ 122 h 222"/>
                <a:gd name="T26" fmla="*/ 48 w 139"/>
                <a:gd name="T27" fmla="*/ 124 h 222"/>
                <a:gd name="T28" fmla="*/ 55 w 139"/>
                <a:gd name="T29" fmla="*/ 122 h 222"/>
                <a:gd name="T30" fmla="*/ 58 w 139"/>
                <a:gd name="T31" fmla="*/ 121 h 222"/>
                <a:gd name="T32" fmla="*/ 37 w 139"/>
                <a:gd name="T33" fmla="*/ 95 h 222"/>
                <a:gd name="T34" fmla="*/ 8 w 139"/>
                <a:gd name="T35" fmla="*/ 70 h 222"/>
                <a:gd name="T36" fmla="*/ 3 w 139"/>
                <a:gd name="T37" fmla="*/ 56 h 222"/>
                <a:gd name="T38" fmla="*/ 3 w 139"/>
                <a:gd name="T39" fmla="*/ 54 h 222"/>
                <a:gd name="T40" fmla="*/ 8 w 139"/>
                <a:gd name="T41" fmla="*/ 42 h 222"/>
                <a:gd name="T42" fmla="*/ 37 w 139"/>
                <a:gd name="T43" fmla="*/ 19 h 222"/>
                <a:gd name="T44" fmla="*/ 71 w 139"/>
                <a:gd name="T45" fmla="*/ 17 h 222"/>
                <a:gd name="T46" fmla="*/ 83 w 139"/>
                <a:gd name="T47" fmla="*/ 19 h 222"/>
                <a:gd name="T48" fmla="*/ 114 w 139"/>
                <a:gd name="T49" fmla="*/ 24 h 222"/>
                <a:gd name="T50" fmla="*/ 124 w 139"/>
                <a:gd name="T51" fmla="*/ 27 h 222"/>
                <a:gd name="T52" fmla="*/ 133 w 139"/>
                <a:gd name="T53" fmla="*/ 31 h 222"/>
                <a:gd name="T54" fmla="*/ 139 w 139"/>
                <a:gd name="T55" fmla="*/ 37 h 222"/>
                <a:gd name="T56" fmla="*/ 138 w 139"/>
                <a:gd name="T57" fmla="*/ 53 h 222"/>
                <a:gd name="T58" fmla="*/ 136 w 139"/>
                <a:gd name="T59" fmla="*/ 78 h 222"/>
                <a:gd name="T60" fmla="*/ 134 w 139"/>
                <a:gd name="T61" fmla="*/ 90 h 222"/>
                <a:gd name="T62" fmla="*/ 129 w 139"/>
                <a:gd name="T63" fmla="*/ 92 h 222"/>
                <a:gd name="T64" fmla="*/ 121 w 139"/>
                <a:gd name="T65" fmla="*/ 90 h 222"/>
                <a:gd name="T66" fmla="*/ 114 w 139"/>
                <a:gd name="T67" fmla="*/ 85 h 222"/>
                <a:gd name="T68" fmla="*/ 93 w 139"/>
                <a:gd name="T69" fmla="*/ 77 h 222"/>
                <a:gd name="T70" fmla="*/ 92 w 139"/>
                <a:gd name="T71" fmla="*/ 78 h 222"/>
                <a:gd name="T72" fmla="*/ 122 w 139"/>
                <a:gd name="T73" fmla="*/ 107 h 222"/>
                <a:gd name="T74" fmla="*/ 139 w 139"/>
                <a:gd name="T75" fmla="*/ 141 h 222"/>
                <a:gd name="T76" fmla="*/ 72 w 139"/>
                <a:gd name="T77" fmla="*/ 0 h 222"/>
                <a:gd name="T78" fmla="*/ 101 w 139"/>
                <a:gd name="T79" fmla="*/ 4 h 222"/>
                <a:gd name="T80" fmla="*/ 99 w 139"/>
                <a:gd name="T81" fmla="*/ 23 h 222"/>
                <a:gd name="T82" fmla="*/ 69 w 139"/>
                <a:gd name="T83" fmla="*/ 23 h 222"/>
                <a:gd name="T84" fmla="*/ 72 w 139"/>
                <a:gd name="T85" fmla="*/ 0 h 222"/>
                <a:gd name="T86" fmla="*/ 54 w 139"/>
                <a:gd name="T87" fmla="*/ 186 h 222"/>
                <a:gd name="T88" fmla="*/ 88 w 139"/>
                <a:gd name="T89" fmla="*/ 191 h 222"/>
                <a:gd name="T90" fmla="*/ 84 w 139"/>
                <a:gd name="T91" fmla="*/ 222 h 222"/>
                <a:gd name="T92" fmla="*/ 50 w 139"/>
                <a:gd name="T93" fmla="*/ 217 h 222"/>
                <a:gd name="T94" fmla="*/ 54 w 139"/>
                <a:gd name="T95" fmla="*/ 18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9" h="222">
                  <a:moveTo>
                    <a:pt x="139" y="141"/>
                  </a:moveTo>
                  <a:cubicBezTo>
                    <a:pt x="139" y="149"/>
                    <a:pt x="138" y="156"/>
                    <a:pt x="135" y="161"/>
                  </a:cubicBezTo>
                  <a:cubicBezTo>
                    <a:pt x="134" y="163"/>
                    <a:pt x="133" y="165"/>
                    <a:pt x="131" y="168"/>
                  </a:cubicBezTo>
                  <a:cubicBezTo>
                    <a:pt x="129" y="173"/>
                    <a:pt x="124" y="179"/>
                    <a:pt x="116" y="184"/>
                  </a:cubicBezTo>
                  <a:cubicBezTo>
                    <a:pt x="109" y="189"/>
                    <a:pt x="102" y="193"/>
                    <a:pt x="96" y="194"/>
                  </a:cubicBezTo>
                  <a:cubicBezTo>
                    <a:pt x="87" y="196"/>
                    <a:pt x="76" y="197"/>
                    <a:pt x="64" y="195"/>
                  </a:cubicBezTo>
                  <a:cubicBezTo>
                    <a:pt x="57" y="194"/>
                    <a:pt x="50" y="193"/>
                    <a:pt x="43" y="190"/>
                  </a:cubicBezTo>
                  <a:cubicBezTo>
                    <a:pt x="24" y="184"/>
                    <a:pt x="10" y="176"/>
                    <a:pt x="0" y="166"/>
                  </a:cubicBezTo>
                  <a:cubicBezTo>
                    <a:pt x="2" y="157"/>
                    <a:pt x="5" y="147"/>
                    <a:pt x="9" y="135"/>
                  </a:cubicBezTo>
                  <a:cubicBezTo>
                    <a:pt x="10" y="129"/>
                    <a:pt x="12" y="123"/>
                    <a:pt x="12" y="117"/>
                  </a:cubicBezTo>
                  <a:cubicBezTo>
                    <a:pt x="13" y="116"/>
                    <a:pt x="15" y="116"/>
                    <a:pt x="18" y="116"/>
                  </a:cubicBezTo>
                  <a:cubicBezTo>
                    <a:pt x="20" y="116"/>
                    <a:pt x="23" y="117"/>
                    <a:pt x="27" y="119"/>
                  </a:cubicBezTo>
                  <a:cubicBezTo>
                    <a:pt x="32" y="120"/>
                    <a:pt x="35" y="121"/>
                    <a:pt x="37" y="122"/>
                  </a:cubicBezTo>
                  <a:cubicBezTo>
                    <a:pt x="42" y="123"/>
                    <a:pt x="45" y="123"/>
                    <a:pt x="48" y="124"/>
                  </a:cubicBezTo>
                  <a:cubicBezTo>
                    <a:pt x="47" y="124"/>
                    <a:pt x="50" y="123"/>
                    <a:pt x="55" y="122"/>
                  </a:cubicBezTo>
                  <a:cubicBezTo>
                    <a:pt x="56" y="122"/>
                    <a:pt x="57" y="122"/>
                    <a:pt x="58" y="121"/>
                  </a:cubicBezTo>
                  <a:cubicBezTo>
                    <a:pt x="61" y="114"/>
                    <a:pt x="54" y="105"/>
                    <a:pt x="37" y="95"/>
                  </a:cubicBezTo>
                  <a:cubicBezTo>
                    <a:pt x="24" y="87"/>
                    <a:pt x="15" y="79"/>
                    <a:pt x="8" y="70"/>
                  </a:cubicBezTo>
                  <a:cubicBezTo>
                    <a:pt x="6" y="68"/>
                    <a:pt x="4" y="63"/>
                    <a:pt x="3" y="56"/>
                  </a:cubicBezTo>
                  <a:cubicBezTo>
                    <a:pt x="3" y="55"/>
                    <a:pt x="3" y="55"/>
                    <a:pt x="3" y="54"/>
                  </a:cubicBezTo>
                  <a:cubicBezTo>
                    <a:pt x="4" y="52"/>
                    <a:pt x="5" y="48"/>
                    <a:pt x="8" y="42"/>
                  </a:cubicBezTo>
                  <a:cubicBezTo>
                    <a:pt x="14" y="31"/>
                    <a:pt x="24" y="23"/>
                    <a:pt x="37" y="19"/>
                  </a:cubicBezTo>
                  <a:cubicBezTo>
                    <a:pt x="45" y="17"/>
                    <a:pt x="57" y="17"/>
                    <a:pt x="71" y="17"/>
                  </a:cubicBezTo>
                  <a:cubicBezTo>
                    <a:pt x="76" y="18"/>
                    <a:pt x="80" y="18"/>
                    <a:pt x="83" y="19"/>
                  </a:cubicBezTo>
                  <a:cubicBezTo>
                    <a:pt x="95" y="21"/>
                    <a:pt x="105" y="23"/>
                    <a:pt x="114" y="24"/>
                  </a:cubicBezTo>
                  <a:cubicBezTo>
                    <a:pt x="116" y="25"/>
                    <a:pt x="120" y="26"/>
                    <a:pt x="124" y="27"/>
                  </a:cubicBezTo>
                  <a:cubicBezTo>
                    <a:pt x="133" y="31"/>
                    <a:pt x="133" y="31"/>
                    <a:pt x="133" y="31"/>
                  </a:cubicBezTo>
                  <a:cubicBezTo>
                    <a:pt x="135" y="33"/>
                    <a:pt x="137" y="35"/>
                    <a:pt x="139" y="37"/>
                  </a:cubicBezTo>
                  <a:cubicBezTo>
                    <a:pt x="139" y="38"/>
                    <a:pt x="139" y="44"/>
                    <a:pt x="138" y="53"/>
                  </a:cubicBezTo>
                  <a:cubicBezTo>
                    <a:pt x="137" y="69"/>
                    <a:pt x="136" y="78"/>
                    <a:pt x="136" y="78"/>
                  </a:cubicBezTo>
                  <a:cubicBezTo>
                    <a:pt x="136" y="81"/>
                    <a:pt x="136" y="85"/>
                    <a:pt x="134" y="90"/>
                  </a:cubicBezTo>
                  <a:cubicBezTo>
                    <a:pt x="133" y="92"/>
                    <a:pt x="131" y="93"/>
                    <a:pt x="129" y="92"/>
                  </a:cubicBezTo>
                  <a:cubicBezTo>
                    <a:pt x="127" y="92"/>
                    <a:pt x="124" y="91"/>
                    <a:pt x="121" y="90"/>
                  </a:cubicBezTo>
                  <a:cubicBezTo>
                    <a:pt x="119" y="88"/>
                    <a:pt x="116" y="87"/>
                    <a:pt x="114" y="85"/>
                  </a:cubicBezTo>
                  <a:cubicBezTo>
                    <a:pt x="104" y="80"/>
                    <a:pt x="98" y="78"/>
                    <a:pt x="93" y="77"/>
                  </a:cubicBezTo>
                  <a:cubicBezTo>
                    <a:pt x="92" y="78"/>
                    <a:pt x="92" y="78"/>
                    <a:pt x="92" y="78"/>
                  </a:cubicBezTo>
                  <a:cubicBezTo>
                    <a:pt x="98" y="87"/>
                    <a:pt x="108" y="97"/>
                    <a:pt x="122" y="107"/>
                  </a:cubicBezTo>
                  <a:cubicBezTo>
                    <a:pt x="133" y="115"/>
                    <a:pt x="139" y="127"/>
                    <a:pt x="139" y="141"/>
                  </a:cubicBezTo>
                  <a:close/>
                  <a:moveTo>
                    <a:pt x="72" y="0"/>
                  </a:moveTo>
                  <a:cubicBezTo>
                    <a:pt x="101" y="4"/>
                    <a:pt x="101" y="4"/>
                    <a:pt x="101" y="4"/>
                  </a:cubicBezTo>
                  <a:cubicBezTo>
                    <a:pt x="99" y="23"/>
                    <a:pt x="99" y="23"/>
                    <a:pt x="99" y="23"/>
                  </a:cubicBezTo>
                  <a:cubicBezTo>
                    <a:pt x="69" y="23"/>
                    <a:pt x="69" y="23"/>
                    <a:pt x="69" y="23"/>
                  </a:cubicBezTo>
                  <a:lnTo>
                    <a:pt x="72" y="0"/>
                  </a:lnTo>
                  <a:close/>
                  <a:moveTo>
                    <a:pt x="54" y="186"/>
                  </a:moveTo>
                  <a:cubicBezTo>
                    <a:pt x="88" y="191"/>
                    <a:pt x="88" y="191"/>
                    <a:pt x="88" y="191"/>
                  </a:cubicBezTo>
                  <a:cubicBezTo>
                    <a:pt x="84" y="222"/>
                    <a:pt x="84" y="222"/>
                    <a:pt x="84" y="222"/>
                  </a:cubicBezTo>
                  <a:cubicBezTo>
                    <a:pt x="50" y="217"/>
                    <a:pt x="50" y="217"/>
                    <a:pt x="50" y="217"/>
                  </a:cubicBezTo>
                  <a:lnTo>
                    <a:pt x="54" y="186"/>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4" name="Freeform: Shape 1045"/>
            <p:cNvSpPr>
              <a:spLocks/>
            </p:cNvSpPr>
            <p:nvPr/>
          </p:nvSpPr>
          <p:spPr bwMode="auto">
            <a:xfrm>
              <a:off x="2597338" y="3426852"/>
              <a:ext cx="16721" cy="13138"/>
            </a:xfrm>
            <a:custGeom>
              <a:avLst/>
              <a:gdLst>
                <a:gd name="T0" fmla="*/ 0 w 20"/>
                <a:gd name="T1" fmla="*/ 17 h 17"/>
                <a:gd name="T2" fmla="*/ 14 w 20"/>
                <a:gd name="T3" fmla="*/ 7 h 17"/>
                <a:gd name="T4" fmla="*/ 20 w 20"/>
                <a:gd name="T5" fmla="*/ 0 h 17"/>
                <a:gd name="T6" fmla="*/ 0 w 20"/>
                <a:gd name="T7" fmla="*/ 17 h 17"/>
              </a:gdLst>
              <a:ahLst/>
              <a:cxnLst>
                <a:cxn ang="0">
                  <a:pos x="T0" y="T1"/>
                </a:cxn>
                <a:cxn ang="0">
                  <a:pos x="T2" y="T3"/>
                </a:cxn>
                <a:cxn ang="0">
                  <a:pos x="T4" y="T5"/>
                </a:cxn>
                <a:cxn ang="0">
                  <a:pos x="T6" y="T7"/>
                </a:cxn>
              </a:cxnLst>
              <a:rect l="0" t="0" r="r" b="b"/>
              <a:pathLst>
                <a:path w="20" h="17">
                  <a:moveTo>
                    <a:pt x="0" y="17"/>
                  </a:moveTo>
                  <a:cubicBezTo>
                    <a:pt x="0" y="17"/>
                    <a:pt x="7" y="13"/>
                    <a:pt x="14" y="7"/>
                  </a:cubicBezTo>
                  <a:cubicBezTo>
                    <a:pt x="16" y="5"/>
                    <a:pt x="18" y="3"/>
                    <a:pt x="20" y="0"/>
                  </a:cubicBezTo>
                  <a:cubicBezTo>
                    <a:pt x="8" y="10"/>
                    <a:pt x="0" y="17"/>
                    <a:pt x="0" y="17"/>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5" name="Freeform: Shape 1046"/>
            <p:cNvSpPr>
              <a:spLocks/>
            </p:cNvSpPr>
            <p:nvPr/>
          </p:nvSpPr>
          <p:spPr bwMode="auto">
            <a:xfrm>
              <a:off x="2609281" y="3425657"/>
              <a:ext cx="5972" cy="5972"/>
            </a:xfrm>
            <a:custGeom>
              <a:avLst/>
              <a:gdLst>
                <a:gd name="T0" fmla="*/ 0 w 8"/>
                <a:gd name="T1" fmla="*/ 8 h 8"/>
                <a:gd name="T2" fmla="*/ 8 w 8"/>
                <a:gd name="T3" fmla="*/ 0 h 8"/>
                <a:gd name="T4" fmla="*/ 6 w 8"/>
                <a:gd name="T5" fmla="*/ 1 h 8"/>
                <a:gd name="T6" fmla="*/ 0 w 8"/>
                <a:gd name="T7" fmla="*/ 8 h 8"/>
              </a:gdLst>
              <a:ahLst/>
              <a:cxnLst>
                <a:cxn ang="0">
                  <a:pos x="T0" y="T1"/>
                </a:cxn>
                <a:cxn ang="0">
                  <a:pos x="T2" y="T3"/>
                </a:cxn>
                <a:cxn ang="0">
                  <a:pos x="T4" y="T5"/>
                </a:cxn>
                <a:cxn ang="0">
                  <a:pos x="T6" y="T7"/>
                </a:cxn>
              </a:cxnLst>
              <a:rect l="0" t="0" r="r" b="b"/>
              <a:pathLst>
                <a:path w="8" h="8">
                  <a:moveTo>
                    <a:pt x="0" y="8"/>
                  </a:moveTo>
                  <a:cubicBezTo>
                    <a:pt x="3" y="6"/>
                    <a:pt x="5" y="3"/>
                    <a:pt x="8" y="0"/>
                  </a:cubicBezTo>
                  <a:cubicBezTo>
                    <a:pt x="7" y="1"/>
                    <a:pt x="7" y="1"/>
                    <a:pt x="6" y="1"/>
                  </a:cubicBezTo>
                  <a:cubicBezTo>
                    <a:pt x="4" y="4"/>
                    <a:pt x="2" y="6"/>
                    <a:pt x="0" y="8"/>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6" name="Freeform: Shape 1047"/>
            <p:cNvSpPr>
              <a:spLocks/>
            </p:cNvSpPr>
            <p:nvPr/>
          </p:nvSpPr>
          <p:spPr bwMode="auto">
            <a:xfrm>
              <a:off x="2614059" y="3420880"/>
              <a:ext cx="5972" cy="5972"/>
            </a:xfrm>
            <a:custGeom>
              <a:avLst/>
              <a:gdLst>
                <a:gd name="T0" fmla="*/ 0 w 7"/>
                <a:gd name="T1" fmla="*/ 7 h 7"/>
                <a:gd name="T2" fmla="*/ 2 w 7"/>
                <a:gd name="T3" fmla="*/ 6 h 7"/>
                <a:gd name="T4" fmla="*/ 7 w 7"/>
                <a:gd name="T5" fmla="*/ 0 h 7"/>
                <a:gd name="T6" fmla="*/ 0 w 7"/>
                <a:gd name="T7" fmla="*/ 7 h 7"/>
              </a:gdLst>
              <a:ahLst/>
              <a:cxnLst>
                <a:cxn ang="0">
                  <a:pos x="T0" y="T1"/>
                </a:cxn>
                <a:cxn ang="0">
                  <a:pos x="T2" y="T3"/>
                </a:cxn>
                <a:cxn ang="0">
                  <a:pos x="T4" y="T5"/>
                </a:cxn>
                <a:cxn ang="0">
                  <a:pos x="T6" y="T7"/>
                </a:cxn>
              </a:cxnLst>
              <a:rect l="0" t="0" r="r" b="b"/>
              <a:pathLst>
                <a:path w="7" h="7">
                  <a:moveTo>
                    <a:pt x="0" y="7"/>
                  </a:moveTo>
                  <a:cubicBezTo>
                    <a:pt x="1" y="7"/>
                    <a:pt x="1" y="7"/>
                    <a:pt x="2" y="6"/>
                  </a:cubicBezTo>
                  <a:cubicBezTo>
                    <a:pt x="4" y="4"/>
                    <a:pt x="6" y="2"/>
                    <a:pt x="7" y="0"/>
                  </a:cubicBezTo>
                  <a:cubicBezTo>
                    <a:pt x="5" y="2"/>
                    <a:pt x="3" y="5"/>
                    <a:pt x="0" y="7"/>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7" name="Freeform: Shape 1051"/>
            <p:cNvSpPr>
              <a:spLocks/>
            </p:cNvSpPr>
            <p:nvPr/>
          </p:nvSpPr>
          <p:spPr bwMode="auto">
            <a:xfrm>
              <a:off x="2524483" y="3391021"/>
              <a:ext cx="118240" cy="85993"/>
            </a:xfrm>
            <a:custGeom>
              <a:avLst/>
              <a:gdLst>
                <a:gd name="T0" fmla="*/ 137 w 143"/>
                <a:gd name="T1" fmla="*/ 21 h 104"/>
                <a:gd name="T2" fmla="*/ 89 w 143"/>
                <a:gd name="T3" fmla="*/ 5 h 104"/>
                <a:gd name="T4" fmla="*/ 0 w 143"/>
                <a:gd name="T5" fmla="*/ 84 h 104"/>
                <a:gd name="T6" fmla="*/ 6 w 143"/>
                <a:gd name="T7" fmla="*/ 104 h 104"/>
                <a:gd name="T8" fmla="*/ 137 w 143"/>
                <a:gd name="T9" fmla="*/ 21 h 104"/>
              </a:gdLst>
              <a:ahLst/>
              <a:cxnLst>
                <a:cxn ang="0">
                  <a:pos x="T0" y="T1"/>
                </a:cxn>
                <a:cxn ang="0">
                  <a:pos x="T2" y="T3"/>
                </a:cxn>
                <a:cxn ang="0">
                  <a:pos x="T4" y="T5"/>
                </a:cxn>
                <a:cxn ang="0">
                  <a:pos x="T6" y="T7"/>
                </a:cxn>
                <a:cxn ang="0">
                  <a:pos x="T8" y="T9"/>
                </a:cxn>
              </a:cxnLst>
              <a:rect l="0" t="0" r="r" b="b"/>
              <a:pathLst>
                <a:path w="143" h="104">
                  <a:moveTo>
                    <a:pt x="137" y="21"/>
                  </a:moveTo>
                  <a:cubicBezTo>
                    <a:pt x="143" y="0"/>
                    <a:pt x="113" y="1"/>
                    <a:pt x="89" y="5"/>
                  </a:cubicBezTo>
                  <a:cubicBezTo>
                    <a:pt x="53" y="10"/>
                    <a:pt x="19" y="55"/>
                    <a:pt x="0" y="84"/>
                  </a:cubicBezTo>
                  <a:cubicBezTo>
                    <a:pt x="2" y="87"/>
                    <a:pt x="6" y="104"/>
                    <a:pt x="6" y="104"/>
                  </a:cubicBezTo>
                  <a:cubicBezTo>
                    <a:pt x="54" y="85"/>
                    <a:pt x="131" y="40"/>
                    <a:pt x="137" y="21"/>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8" name="Freeform: Shape 1052"/>
            <p:cNvSpPr>
              <a:spLocks/>
            </p:cNvSpPr>
            <p:nvPr/>
          </p:nvSpPr>
          <p:spPr bwMode="auto">
            <a:xfrm>
              <a:off x="1804293" y="3994165"/>
              <a:ext cx="140933" cy="218565"/>
            </a:xfrm>
            <a:custGeom>
              <a:avLst/>
              <a:gdLst>
                <a:gd name="T0" fmla="*/ 85 w 172"/>
                <a:gd name="T1" fmla="*/ 0 h 266"/>
                <a:gd name="T2" fmla="*/ 0 w 172"/>
                <a:gd name="T3" fmla="*/ 59 h 266"/>
                <a:gd name="T4" fmla="*/ 31 w 172"/>
                <a:gd name="T5" fmla="*/ 109 h 266"/>
                <a:gd name="T6" fmla="*/ 62 w 172"/>
                <a:gd name="T7" fmla="*/ 104 h 266"/>
                <a:gd name="T8" fmla="*/ 69 w 172"/>
                <a:gd name="T9" fmla="*/ 179 h 266"/>
                <a:gd name="T10" fmla="*/ 132 w 172"/>
                <a:gd name="T11" fmla="*/ 253 h 266"/>
                <a:gd name="T12" fmla="*/ 151 w 172"/>
                <a:gd name="T13" fmla="*/ 197 h 266"/>
                <a:gd name="T14" fmla="*/ 146 w 172"/>
                <a:gd name="T15" fmla="*/ 116 h 266"/>
                <a:gd name="T16" fmla="*/ 172 w 172"/>
                <a:gd name="T17" fmla="*/ 81 h 266"/>
                <a:gd name="T18" fmla="*/ 85 w 172"/>
                <a:gd name="T1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266">
                  <a:moveTo>
                    <a:pt x="85" y="0"/>
                  </a:moveTo>
                  <a:cubicBezTo>
                    <a:pt x="0" y="59"/>
                    <a:pt x="0" y="59"/>
                    <a:pt x="0" y="59"/>
                  </a:cubicBezTo>
                  <a:cubicBezTo>
                    <a:pt x="31" y="109"/>
                    <a:pt x="31" y="109"/>
                    <a:pt x="31" y="109"/>
                  </a:cubicBezTo>
                  <a:cubicBezTo>
                    <a:pt x="31" y="109"/>
                    <a:pt x="59" y="95"/>
                    <a:pt x="62" y="104"/>
                  </a:cubicBezTo>
                  <a:cubicBezTo>
                    <a:pt x="64" y="113"/>
                    <a:pt x="63" y="157"/>
                    <a:pt x="69" y="179"/>
                  </a:cubicBezTo>
                  <a:cubicBezTo>
                    <a:pt x="74" y="200"/>
                    <a:pt x="105" y="240"/>
                    <a:pt x="132" y="253"/>
                  </a:cubicBezTo>
                  <a:cubicBezTo>
                    <a:pt x="159" y="266"/>
                    <a:pt x="160" y="222"/>
                    <a:pt x="151" y="197"/>
                  </a:cubicBezTo>
                  <a:cubicBezTo>
                    <a:pt x="145" y="181"/>
                    <a:pt x="139" y="124"/>
                    <a:pt x="146" y="116"/>
                  </a:cubicBezTo>
                  <a:cubicBezTo>
                    <a:pt x="152" y="108"/>
                    <a:pt x="172" y="81"/>
                    <a:pt x="172" y="81"/>
                  </a:cubicBezTo>
                  <a:lnTo>
                    <a:pt x="85"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49" name="Freeform: Shape 1053"/>
            <p:cNvSpPr>
              <a:spLocks/>
            </p:cNvSpPr>
            <p:nvPr/>
          </p:nvSpPr>
          <p:spPr bwMode="auto">
            <a:xfrm>
              <a:off x="1787573" y="3571367"/>
              <a:ext cx="427575" cy="513568"/>
            </a:xfrm>
            <a:custGeom>
              <a:avLst/>
              <a:gdLst>
                <a:gd name="T0" fmla="*/ 494 w 519"/>
                <a:gd name="T1" fmla="*/ 279 h 625"/>
                <a:gd name="T2" fmla="*/ 290 w 519"/>
                <a:gd name="T3" fmla="*/ 90 h 625"/>
                <a:gd name="T4" fmla="*/ 96 w 519"/>
                <a:gd name="T5" fmla="*/ 0 h 625"/>
                <a:gd name="T6" fmla="*/ 30 w 519"/>
                <a:gd name="T7" fmla="*/ 49 h 625"/>
                <a:gd name="T8" fmla="*/ 1 w 519"/>
                <a:gd name="T9" fmla="*/ 110 h 625"/>
                <a:gd name="T10" fmla="*/ 33 w 519"/>
                <a:gd name="T11" fmla="*/ 169 h 625"/>
                <a:gd name="T12" fmla="*/ 297 w 519"/>
                <a:gd name="T13" fmla="*/ 351 h 625"/>
                <a:gd name="T14" fmla="*/ 97 w 519"/>
                <a:gd name="T15" fmla="*/ 508 h 625"/>
                <a:gd name="T16" fmla="*/ 181 w 519"/>
                <a:gd name="T17" fmla="*/ 625 h 625"/>
                <a:gd name="T18" fmla="*/ 488 w 519"/>
                <a:gd name="T19" fmla="*/ 393 h 625"/>
                <a:gd name="T20" fmla="*/ 518 w 519"/>
                <a:gd name="T21" fmla="*/ 338 h 625"/>
                <a:gd name="T22" fmla="*/ 494 w 519"/>
                <a:gd name="T23" fmla="*/ 279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19" h="625">
                  <a:moveTo>
                    <a:pt x="494" y="279"/>
                  </a:moveTo>
                  <a:cubicBezTo>
                    <a:pt x="290" y="90"/>
                    <a:pt x="290" y="90"/>
                    <a:pt x="290" y="90"/>
                  </a:cubicBezTo>
                  <a:cubicBezTo>
                    <a:pt x="290" y="90"/>
                    <a:pt x="189" y="48"/>
                    <a:pt x="96" y="0"/>
                  </a:cubicBezTo>
                  <a:cubicBezTo>
                    <a:pt x="30" y="49"/>
                    <a:pt x="30" y="49"/>
                    <a:pt x="30" y="49"/>
                  </a:cubicBezTo>
                  <a:cubicBezTo>
                    <a:pt x="11" y="64"/>
                    <a:pt x="0" y="86"/>
                    <a:pt x="1" y="110"/>
                  </a:cubicBezTo>
                  <a:cubicBezTo>
                    <a:pt x="1" y="134"/>
                    <a:pt x="13" y="156"/>
                    <a:pt x="33" y="169"/>
                  </a:cubicBezTo>
                  <a:cubicBezTo>
                    <a:pt x="297" y="351"/>
                    <a:pt x="297" y="351"/>
                    <a:pt x="297" y="351"/>
                  </a:cubicBezTo>
                  <a:cubicBezTo>
                    <a:pt x="97" y="508"/>
                    <a:pt x="97" y="508"/>
                    <a:pt x="97" y="508"/>
                  </a:cubicBezTo>
                  <a:cubicBezTo>
                    <a:pt x="140" y="560"/>
                    <a:pt x="153" y="585"/>
                    <a:pt x="181" y="625"/>
                  </a:cubicBezTo>
                  <a:cubicBezTo>
                    <a:pt x="186" y="623"/>
                    <a:pt x="488" y="393"/>
                    <a:pt x="488" y="393"/>
                  </a:cubicBezTo>
                  <a:cubicBezTo>
                    <a:pt x="506" y="380"/>
                    <a:pt x="517" y="360"/>
                    <a:pt x="518" y="338"/>
                  </a:cubicBezTo>
                  <a:cubicBezTo>
                    <a:pt x="519" y="316"/>
                    <a:pt x="510" y="294"/>
                    <a:pt x="494" y="279"/>
                  </a:cubicBezTo>
                  <a:close/>
                </a:path>
              </a:pathLst>
            </a:custGeom>
            <a:solidFill>
              <a:srgbClr val="5845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0" name="Freeform: Shape 1054"/>
            <p:cNvSpPr>
              <a:spLocks/>
            </p:cNvSpPr>
            <p:nvPr/>
          </p:nvSpPr>
          <p:spPr bwMode="auto">
            <a:xfrm>
              <a:off x="1739799" y="3517622"/>
              <a:ext cx="275893" cy="279477"/>
            </a:xfrm>
            <a:custGeom>
              <a:avLst/>
              <a:gdLst>
                <a:gd name="T0" fmla="*/ 335 w 335"/>
                <a:gd name="T1" fmla="*/ 159 h 339"/>
                <a:gd name="T2" fmla="*/ 237 w 335"/>
                <a:gd name="T3" fmla="*/ 335 h 339"/>
                <a:gd name="T4" fmla="*/ 31 w 335"/>
                <a:gd name="T5" fmla="*/ 193 h 339"/>
                <a:gd name="T6" fmla="*/ 102 w 335"/>
                <a:gd name="T7" fmla="*/ 0 h 339"/>
                <a:gd name="T8" fmla="*/ 335 w 335"/>
                <a:gd name="T9" fmla="*/ 159 h 339"/>
              </a:gdLst>
              <a:ahLst/>
              <a:cxnLst>
                <a:cxn ang="0">
                  <a:pos x="T0" y="T1"/>
                </a:cxn>
                <a:cxn ang="0">
                  <a:pos x="T2" y="T3"/>
                </a:cxn>
                <a:cxn ang="0">
                  <a:pos x="T4" y="T5"/>
                </a:cxn>
                <a:cxn ang="0">
                  <a:pos x="T6" y="T7"/>
                </a:cxn>
                <a:cxn ang="0">
                  <a:pos x="T8" y="T9"/>
                </a:cxn>
              </a:cxnLst>
              <a:rect l="0" t="0" r="r" b="b"/>
              <a:pathLst>
                <a:path w="335" h="339">
                  <a:moveTo>
                    <a:pt x="335" y="159"/>
                  </a:moveTo>
                  <a:cubicBezTo>
                    <a:pt x="335" y="159"/>
                    <a:pt x="308" y="339"/>
                    <a:pt x="237" y="335"/>
                  </a:cubicBezTo>
                  <a:cubicBezTo>
                    <a:pt x="177" y="300"/>
                    <a:pt x="62" y="257"/>
                    <a:pt x="31" y="193"/>
                  </a:cubicBezTo>
                  <a:cubicBezTo>
                    <a:pt x="0" y="129"/>
                    <a:pt x="102" y="0"/>
                    <a:pt x="102" y="0"/>
                  </a:cubicBezTo>
                  <a:lnTo>
                    <a:pt x="335" y="159"/>
                  </a:lnTo>
                  <a:close/>
                </a:path>
              </a:pathLst>
            </a:custGeom>
            <a:solidFill>
              <a:srgbClr val="5845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1" name="Freeform: Shape 1055"/>
            <p:cNvSpPr>
              <a:spLocks/>
            </p:cNvSpPr>
            <p:nvPr/>
          </p:nvSpPr>
          <p:spPr bwMode="auto">
            <a:xfrm>
              <a:off x="1804293" y="3178428"/>
              <a:ext cx="429964" cy="466989"/>
            </a:xfrm>
            <a:custGeom>
              <a:avLst/>
              <a:gdLst>
                <a:gd name="T0" fmla="*/ 423 w 523"/>
                <a:gd name="T1" fmla="*/ 23 h 567"/>
                <a:gd name="T2" fmla="*/ 294 w 523"/>
                <a:gd name="T3" fmla="*/ 38 h 567"/>
                <a:gd name="T4" fmla="*/ 0 w 523"/>
                <a:gd name="T5" fmla="*/ 446 h 567"/>
                <a:gd name="T6" fmla="*/ 270 w 523"/>
                <a:gd name="T7" fmla="*/ 567 h 567"/>
                <a:gd name="T8" fmla="*/ 523 w 523"/>
                <a:gd name="T9" fmla="*/ 101 h 567"/>
                <a:gd name="T10" fmla="*/ 423 w 523"/>
                <a:gd name="T11" fmla="*/ 23 h 567"/>
              </a:gdLst>
              <a:ahLst/>
              <a:cxnLst>
                <a:cxn ang="0">
                  <a:pos x="T0" y="T1"/>
                </a:cxn>
                <a:cxn ang="0">
                  <a:pos x="T2" y="T3"/>
                </a:cxn>
                <a:cxn ang="0">
                  <a:pos x="T4" y="T5"/>
                </a:cxn>
                <a:cxn ang="0">
                  <a:pos x="T6" y="T7"/>
                </a:cxn>
                <a:cxn ang="0">
                  <a:pos x="T8" y="T9"/>
                </a:cxn>
                <a:cxn ang="0">
                  <a:pos x="T10" y="T11"/>
                </a:cxn>
              </a:cxnLst>
              <a:rect l="0" t="0" r="r" b="b"/>
              <a:pathLst>
                <a:path w="523" h="567">
                  <a:moveTo>
                    <a:pt x="423" y="23"/>
                  </a:moveTo>
                  <a:cubicBezTo>
                    <a:pt x="423" y="23"/>
                    <a:pt x="340" y="0"/>
                    <a:pt x="294" y="38"/>
                  </a:cubicBezTo>
                  <a:cubicBezTo>
                    <a:pt x="214" y="104"/>
                    <a:pt x="16" y="420"/>
                    <a:pt x="0" y="446"/>
                  </a:cubicBezTo>
                  <a:cubicBezTo>
                    <a:pt x="83" y="474"/>
                    <a:pt x="83" y="486"/>
                    <a:pt x="270" y="567"/>
                  </a:cubicBezTo>
                  <a:cubicBezTo>
                    <a:pt x="459" y="353"/>
                    <a:pt x="523" y="101"/>
                    <a:pt x="523" y="101"/>
                  </a:cubicBezTo>
                  <a:lnTo>
                    <a:pt x="423" y="23"/>
                  </a:lnTo>
                  <a:close/>
                </a:path>
              </a:pathLst>
            </a:custGeom>
            <a:solidFill>
              <a:schemeClr val="bg1">
                <a:lumMod val="85000"/>
              </a:schemeClr>
            </a:solidFill>
            <a:ln>
              <a:noFill/>
            </a:ln>
          </p:spPr>
          <p:txBody>
            <a:bodyPr anchor="ctr"/>
            <a:lstStyle/>
            <a:p>
              <a:pPr algn="ctr"/>
              <a:endParaRPr>
                <a:latin typeface="+mn-lt"/>
                <a:ea typeface="+mn-ea"/>
                <a:cs typeface="+mn-ea"/>
                <a:sym typeface="+mn-lt"/>
              </a:endParaRPr>
            </a:p>
          </p:txBody>
        </p:sp>
        <p:sp>
          <p:nvSpPr>
            <p:cNvPr id="52" name="Freeform: Shape 1056"/>
            <p:cNvSpPr>
              <a:spLocks/>
            </p:cNvSpPr>
            <p:nvPr/>
          </p:nvSpPr>
          <p:spPr bwMode="auto">
            <a:xfrm>
              <a:off x="2151847" y="2872676"/>
              <a:ext cx="347554" cy="419215"/>
            </a:xfrm>
            <a:custGeom>
              <a:avLst/>
              <a:gdLst>
                <a:gd name="T0" fmla="*/ 409 w 422"/>
                <a:gd name="T1" fmla="*/ 121 h 509"/>
                <a:gd name="T2" fmla="*/ 261 w 422"/>
                <a:gd name="T3" fmla="*/ 422 h 509"/>
                <a:gd name="T4" fmla="*/ 2 w 422"/>
                <a:gd name="T5" fmla="*/ 250 h 509"/>
                <a:gd name="T6" fmla="*/ 130 w 422"/>
                <a:gd name="T7" fmla="*/ 26 h 509"/>
                <a:gd name="T8" fmla="*/ 291 w 422"/>
                <a:gd name="T9" fmla="*/ 26 h 509"/>
                <a:gd name="T10" fmla="*/ 409 w 422"/>
                <a:gd name="T11" fmla="*/ 121 h 509"/>
              </a:gdLst>
              <a:ahLst/>
              <a:cxnLst>
                <a:cxn ang="0">
                  <a:pos x="T0" y="T1"/>
                </a:cxn>
                <a:cxn ang="0">
                  <a:pos x="T2" y="T3"/>
                </a:cxn>
                <a:cxn ang="0">
                  <a:pos x="T4" y="T5"/>
                </a:cxn>
                <a:cxn ang="0">
                  <a:pos x="T6" y="T7"/>
                </a:cxn>
                <a:cxn ang="0">
                  <a:pos x="T8" y="T9"/>
                </a:cxn>
                <a:cxn ang="0">
                  <a:pos x="T10" y="T11"/>
                </a:cxn>
              </a:cxnLst>
              <a:rect l="0" t="0" r="r" b="b"/>
              <a:pathLst>
                <a:path w="422" h="509">
                  <a:moveTo>
                    <a:pt x="409" y="121"/>
                  </a:moveTo>
                  <a:cubicBezTo>
                    <a:pt x="397" y="170"/>
                    <a:pt x="377" y="334"/>
                    <a:pt x="261" y="422"/>
                  </a:cubicBezTo>
                  <a:cubicBezTo>
                    <a:pt x="145" y="509"/>
                    <a:pt x="4" y="360"/>
                    <a:pt x="2" y="250"/>
                  </a:cubicBezTo>
                  <a:cubicBezTo>
                    <a:pt x="0" y="140"/>
                    <a:pt x="66" y="45"/>
                    <a:pt x="130" y="26"/>
                  </a:cubicBezTo>
                  <a:cubicBezTo>
                    <a:pt x="194" y="6"/>
                    <a:pt x="202" y="0"/>
                    <a:pt x="291" y="26"/>
                  </a:cubicBezTo>
                  <a:cubicBezTo>
                    <a:pt x="380" y="53"/>
                    <a:pt x="422" y="71"/>
                    <a:pt x="409" y="121"/>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3" name="Freeform: Shape 1057"/>
            <p:cNvSpPr>
              <a:spLocks/>
            </p:cNvSpPr>
            <p:nvPr/>
          </p:nvSpPr>
          <p:spPr bwMode="auto">
            <a:xfrm>
              <a:off x="2121989" y="2784295"/>
              <a:ext cx="440713" cy="304558"/>
            </a:xfrm>
            <a:custGeom>
              <a:avLst/>
              <a:gdLst>
                <a:gd name="T0" fmla="*/ 422 w 535"/>
                <a:gd name="T1" fmla="*/ 232 h 370"/>
                <a:gd name="T2" fmla="*/ 499 w 535"/>
                <a:gd name="T3" fmla="*/ 86 h 370"/>
                <a:gd name="T4" fmla="*/ 370 w 535"/>
                <a:gd name="T5" fmla="*/ 73 h 370"/>
                <a:gd name="T6" fmla="*/ 238 w 535"/>
                <a:gd name="T7" fmla="*/ 8 h 370"/>
                <a:gd name="T8" fmla="*/ 15 w 535"/>
                <a:gd name="T9" fmla="*/ 233 h 370"/>
                <a:gd name="T10" fmla="*/ 48 w 535"/>
                <a:gd name="T11" fmla="*/ 366 h 370"/>
                <a:gd name="T12" fmla="*/ 110 w 535"/>
                <a:gd name="T13" fmla="*/ 314 h 370"/>
                <a:gd name="T14" fmla="*/ 163 w 535"/>
                <a:gd name="T15" fmla="*/ 215 h 370"/>
                <a:gd name="T16" fmla="*/ 158 w 535"/>
                <a:gd name="T17" fmla="*/ 315 h 370"/>
                <a:gd name="T18" fmla="*/ 202 w 535"/>
                <a:gd name="T19" fmla="*/ 321 h 370"/>
                <a:gd name="T20" fmla="*/ 226 w 535"/>
                <a:gd name="T21" fmla="*/ 169 h 370"/>
                <a:gd name="T22" fmla="*/ 422 w 535"/>
                <a:gd name="T23" fmla="*/ 232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5" h="370">
                  <a:moveTo>
                    <a:pt x="422" y="232"/>
                  </a:moveTo>
                  <a:cubicBezTo>
                    <a:pt x="519" y="305"/>
                    <a:pt x="535" y="98"/>
                    <a:pt x="499" y="86"/>
                  </a:cubicBezTo>
                  <a:cubicBezTo>
                    <a:pt x="463" y="75"/>
                    <a:pt x="442" y="117"/>
                    <a:pt x="370" y="73"/>
                  </a:cubicBezTo>
                  <a:cubicBezTo>
                    <a:pt x="322" y="44"/>
                    <a:pt x="301" y="13"/>
                    <a:pt x="238" y="8"/>
                  </a:cubicBezTo>
                  <a:cubicBezTo>
                    <a:pt x="132" y="0"/>
                    <a:pt x="29" y="151"/>
                    <a:pt x="15" y="233"/>
                  </a:cubicBezTo>
                  <a:cubicBezTo>
                    <a:pt x="0" y="316"/>
                    <a:pt x="28" y="370"/>
                    <a:pt x="48" y="366"/>
                  </a:cubicBezTo>
                  <a:cubicBezTo>
                    <a:pt x="69" y="362"/>
                    <a:pt x="101" y="346"/>
                    <a:pt x="110" y="314"/>
                  </a:cubicBezTo>
                  <a:cubicBezTo>
                    <a:pt x="119" y="282"/>
                    <a:pt x="122" y="200"/>
                    <a:pt x="163" y="215"/>
                  </a:cubicBezTo>
                  <a:cubicBezTo>
                    <a:pt x="203" y="229"/>
                    <a:pt x="158" y="315"/>
                    <a:pt x="158" y="315"/>
                  </a:cubicBezTo>
                  <a:cubicBezTo>
                    <a:pt x="158" y="315"/>
                    <a:pt x="192" y="335"/>
                    <a:pt x="202" y="321"/>
                  </a:cubicBezTo>
                  <a:cubicBezTo>
                    <a:pt x="211" y="307"/>
                    <a:pt x="186" y="201"/>
                    <a:pt x="226" y="169"/>
                  </a:cubicBezTo>
                  <a:cubicBezTo>
                    <a:pt x="265" y="138"/>
                    <a:pt x="324" y="160"/>
                    <a:pt x="422" y="232"/>
                  </a:cubicBez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4" name="Freeform: Shape 1058"/>
            <p:cNvSpPr>
              <a:spLocks/>
            </p:cNvSpPr>
            <p:nvPr/>
          </p:nvSpPr>
          <p:spPr bwMode="auto">
            <a:xfrm>
              <a:off x="1455545" y="3357580"/>
              <a:ext cx="156459" cy="169597"/>
            </a:xfrm>
            <a:custGeom>
              <a:avLst/>
              <a:gdLst>
                <a:gd name="T0" fmla="*/ 142 w 190"/>
                <a:gd name="T1" fmla="*/ 0 h 207"/>
                <a:gd name="T2" fmla="*/ 33 w 190"/>
                <a:gd name="T3" fmla="*/ 100 h 207"/>
                <a:gd name="T4" fmla="*/ 39 w 190"/>
                <a:gd name="T5" fmla="*/ 176 h 207"/>
                <a:gd name="T6" fmla="*/ 116 w 190"/>
                <a:gd name="T7" fmla="*/ 158 h 207"/>
                <a:gd name="T8" fmla="*/ 137 w 190"/>
                <a:gd name="T9" fmla="*/ 196 h 207"/>
                <a:gd name="T10" fmla="*/ 190 w 190"/>
                <a:gd name="T11" fmla="*/ 86 h 207"/>
                <a:gd name="T12" fmla="*/ 142 w 190"/>
                <a:gd name="T13" fmla="*/ 0 h 207"/>
              </a:gdLst>
              <a:ahLst/>
              <a:cxnLst>
                <a:cxn ang="0">
                  <a:pos x="T0" y="T1"/>
                </a:cxn>
                <a:cxn ang="0">
                  <a:pos x="T2" y="T3"/>
                </a:cxn>
                <a:cxn ang="0">
                  <a:pos x="T4" y="T5"/>
                </a:cxn>
                <a:cxn ang="0">
                  <a:pos x="T6" y="T7"/>
                </a:cxn>
                <a:cxn ang="0">
                  <a:pos x="T8" y="T9"/>
                </a:cxn>
                <a:cxn ang="0">
                  <a:pos x="T10" y="T11"/>
                </a:cxn>
                <a:cxn ang="0">
                  <a:pos x="T12" y="T13"/>
                </a:cxn>
              </a:cxnLst>
              <a:rect l="0" t="0" r="r" b="b"/>
              <a:pathLst>
                <a:path w="190" h="207">
                  <a:moveTo>
                    <a:pt x="142" y="0"/>
                  </a:moveTo>
                  <a:cubicBezTo>
                    <a:pt x="142" y="0"/>
                    <a:pt x="71" y="33"/>
                    <a:pt x="33" y="100"/>
                  </a:cubicBezTo>
                  <a:cubicBezTo>
                    <a:pt x="0" y="159"/>
                    <a:pt x="18" y="169"/>
                    <a:pt x="39" y="176"/>
                  </a:cubicBezTo>
                  <a:cubicBezTo>
                    <a:pt x="96" y="195"/>
                    <a:pt x="116" y="158"/>
                    <a:pt x="116" y="158"/>
                  </a:cubicBezTo>
                  <a:cubicBezTo>
                    <a:pt x="116" y="158"/>
                    <a:pt x="96" y="207"/>
                    <a:pt x="137" y="196"/>
                  </a:cubicBezTo>
                  <a:cubicBezTo>
                    <a:pt x="178" y="186"/>
                    <a:pt x="190" y="86"/>
                    <a:pt x="190" y="86"/>
                  </a:cubicBezTo>
                  <a:lnTo>
                    <a:pt x="142" y="0"/>
                  </a:ln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5" name="Freeform: Shape 1059"/>
            <p:cNvSpPr>
              <a:spLocks/>
            </p:cNvSpPr>
            <p:nvPr/>
          </p:nvSpPr>
          <p:spPr bwMode="auto">
            <a:xfrm>
              <a:off x="1555870" y="3190372"/>
              <a:ext cx="598366" cy="262756"/>
            </a:xfrm>
            <a:custGeom>
              <a:avLst/>
              <a:gdLst>
                <a:gd name="T0" fmla="*/ 677 w 726"/>
                <a:gd name="T1" fmla="*/ 4 h 319"/>
                <a:gd name="T2" fmla="*/ 325 w 726"/>
                <a:gd name="T3" fmla="*/ 1 h 319"/>
                <a:gd name="T4" fmla="*/ 281 w 726"/>
                <a:gd name="T5" fmla="*/ 13 h 319"/>
                <a:gd name="T6" fmla="*/ 0 w 726"/>
                <a:gd name="T7" fmla="*/ 196 h 319"/>
                <a:gd name="T8" fmla="*/ 81 w 726"/>
                <a:gd name="T9" fmla="*/ 319 h 319"/>
                <a:gd name="T10" fmla="*/ 341 w 726"/>
                <a:gd name="T11" fmla="*/ 150 h 319"/>
                <a:gd name="T12" fmla="*/ 625 w 726"/>
                <a:gd name="T13" fmla="*/ 165 h 319"/>
                <a:gd name="T14" fmla="*/ 724 w 726"/>
                <a:gd name="T15" fmla="*/ 97 h 319"/>
                <a:gd name="T16" fmla="*/ 677 w 726"/>
                <a:gd name="T17" fmla="*/ 4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6" h="319">
                  <a:moveTo>
                    <a:pt x="677" y="4"/>
                  </a:moveTo>
                  <a:cubicBezTo>
                    <a:pt x="325" y="1"/>
                    <a:pt x="325" y="1"/>
                    <a:pt x="325" y="1"/>
                  </a:cubicBezTo>
                  <a:cubicBezTo>
                    <a:pt x="309" y="0"/>
                    <a:pt x="294" y="5"/>
                    <a:pt x="281" y="13"/>
                  </a:cubicBezTo>
                  <a:cubicBezTo>
                    <a:pt x="0" y="196"/>
                    <a:pt x="0" y="196"/>
                    <a:pt x="0" y="196"/>
                  </a:cubicBezTo>
                  <a:cubicBezTo>
                    <a:pt x="26" y="239"/>
                    <a:pt x="50" y="281"/>
                    <a:pt x="81" y="319"/>
                  </a:cubicBezTo>
                  <a:cubicBezTo>
                    <a:pt x="341" y="150"/>
                    <a:pt x="341" y="150"/>
                    <a:pt x="341" y="150"/>
                  </a:cubicBezTo>
                  <a:cubicBezTo>
                    <a:pt x="625" y="165"/>
                    <a:pt x="625" y="165"/>
                    <a:pt x="625" y="165"/>
                  </a:cubicBezTo>
                  <a:cubicBezTo>
                    <a:pt x="666" y="167"/>
                    <a:pt x="722" y="138"/>
                    <a:pt x="724" y="97"/>
                  </a:cubicBezTo>
                  <a:cubicBezTo>
                    <a:pt x="726" y="56"/>
                    <a:pt x="717" y="6"/>
                    <a:pt x="677" y="4"/>
                  </a:cubicBezTo>
                  <a:close/>
                </a:path>
              </a:pathLst>
            </a:custGeom>
            <a:solidFill>
              <a:schemeClr val="bg1">
                <a:lumMod val="95000"/>
              </a:schemeClr>
            </a:solidFill>
            <a:ln>
              <a:noFill/>
            </a:ln>
          </p:spPr>
          <p:txBody>
            <a:bodyPr anchor="ctr"/>
            <a:lstStyle/>
            <a:p>
              <a:pPr algn="ctr"/>
              <a:endParaRPr>
                <a:latin typeface="+mn-lt"/>
                <a:ea typeface="+mn-ea"/>
                <a:cs typeface="+mn-ea"/>
                <a:sym typeface="+mn-lt"/>
              </a:endParaRPr>
            </a:p>
          </p:txBody>
        </p:sp>
        <p:sp>
          <p:nvSpPr>
            <p:cNvPr id="56" name="Freeform: Shape 1060"/>
            <p:cNvSpPr>
              <a:spLocks/>
            </p:cNvSpPr>
            <p:nvPr/>
          </p:nvSpPr>
          <p:spPr bwMode="auto">
            <a:xfrm>
              <a:off x="1437630" y="3283530"/>
              <a:ext cx="89576" cy="45385"/>
            </a:xfrm>
            <a:custGeom>
              <a:avLst/>
              <a:gdLst>
                <a:gd name="T0" fmla="*/ 106 w 108"/>
                <a:gd name="T1" fmla="*/ 29 h 54"/>
                <a:gd name="T2" fmla="*/ 41 w 108"/>
                <a:gd name="T3" fmla="*/ 4 h 54"/>
                <a:gd name="T4" fmla="*/ 4 w 108"/>
                <a:gd name="T5" fmla="*/ 27 h 54"/>
                <a:gd name="T6" fmla="*/ 106 w 108"/>
                <a:gd name="T7" fmla="*/ 29 h 54"/>
              </a:gdLst>
              <a:ahLst/>
              <a:cxnLst>
                <a:cxn ang="0">
                  <a:pos x="T0" y="T1"/>
                </a:cxn>
                <a:cxn ang="0">
                  <a:pos x="T2" y="T3"/>
                </a:cxn>
                <a:cxn ang="0">
                  <a:pos x="T4" y="T5"/>
                </a:cxn>
                <a:cxn ang="0">
                  <a:pos x="T6" y="T7"/>
                </a:cxn>
              </a:cxnLst>
              <a:rect l="0" t="0" r="r" b="b"/>
              <a:pathLst>
                <a:path w="108" h="54">
                  <a:moveTo>
                    <a:pt x="106" y="29"/>
                  </a:moveTo>
                  <a:cubicBezTo>
                    <a:pt x="108" y="27"/>
                    <a:pt x="76" y="0"/>
                    <a:pt x="41" y="4"/>
                  </a:cubicBezTo>
                  <a:cubicBezTo>
                    <a:pt x="7" y="8"/>
                    <a:pt x="0" y="10"/>
                    <a:pt x="4" y="27"/>
                  </a:cubicBezTo>
                  <a:cubicBezTo>
                    <a:pt x="8" y="43"/>
                    <a:pt x="79" y="54"/>
                    <a:pt x="106" y="29"/>
                  </a:cubicBezTo>
                  <a:close/>
                </a:path>
              </a:pathLst>
            </a:custGeom>
            <a:solidFill>
              <a:srgbClr val="B8890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7" name="Freeform: Shape 1061"/>
            <p:cNvSpPr>
              <a:spLocks/>
            </p:cNvSpPr>
            <p:nvPr/>
          </p:nvSpPr>
          <p:spPr bwMode="auto">
            <a:xfrm>
              <a:off x="1214288" y="3272781"/>
              <a:ext cx="445490" cy="695108"/>
            </a:xfrm>
            <a:custGeom>
              <a:avLst/>
              <a:gdLst>
                <a:gd name="T0" fmla="*/ 430 w 542"/>
                <a:gd name="T1" fmla="*/ 223 h 845"/>
                <a:gd name="T2" fmla="*/ 514 w 542"/>
                <a:gd name="T3" fmla="*/ 115 h 845"/>
                <a:gd name="T4" fmla="*/ 494 w 542"/>
                <a:gd name="T5" fmla="*/ 66 h 845"/>
                <a:gd name="T6" fmla="*/ 428 w 542"/>
                <a:gd name="T7" fmla="*/ 32 h 845"/>
                <a:gd name="T8" fmla="*/ 362 w 542"/>
                <a:gd name="T9" fmla="*/ 46 h 845"/>
                <a:gd name="T10" fmla="*/ 287 w 542"/>
                <a:gd name="T11" fmla="*/ 24 h 845"/>
                <a:gd name="T12" fmla="*/ 368 w 542"/>
                <a:gd name="T13" fmla="*/ 34 h 845"/>
                <a:gd name="T14" fmla="*/ 273 w 542"/>
                <a:gd name="T15" fmla="*/ 43 h 845"/>
                <a:gd name="T16" fmla="*/ 306 w 542"/>
                <a:gd name="T17" fmla="*/ 212 h 845"/>
                <a:gd name="T18" fmla="*/ 119 w 542"/>
                <a:gd name="T19" fmla="*/ 440 h 845"/>
                <a:gd name="T20" fmla="*/ 238 w 542"/>
                <a:gd name="T21" fmla="*/ 785 h 845"/>
                <a:gd name="T22" fmla="*/ 483 w 542"/>
                <a:gd name="T23" fmla="*/ 506 h 845"/>
                <a:gd name="T24" fmla="*/ 430 w 542"/>
                <a:gd name="T25" fmla="*/ 223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2" h="845">
                  <a:moveTo>
                    <a:pt x="430" y="223"/>
                  </a:moveTo>
                  <a:cubicBezTo>
                    <a:pt x="432" y="218"/>
                    <a:pt x="514" y="115"/>
                    <a:pt x="514" y="115"/>
                  </a:cubicBezTo>
                  <a:cubicBezTo>
                    <a:pt x="514" y="115"/>
                    <a:pt x="542" y="72"/>
                    <a:pt x="494" y="66"/>
                  </a:cubicBezTo>
                  <a:cubicBezTo>
                    <a:pt x="449" y="60"/>
                    <a:pt x="470" y="38"/>
                    <a:pt x="428" y="32"/>
                  </a:cubicBezTo>
                  <a:cubicBezTo>
                    <a:pt x="385" y="27"/>
                    <a:pt x="394" y="40"/>
                    <a:pt x="362" y="46"/>
                  </a:cubicBezTo>
                  <a:cubicBezTo>
                    <a:pt x="330" y="51"/>
                    <a:pt x="246" y="43"/>
                    <a:pt x="287" y="24"/>
                  </a:cubicBezTo>
                  <a:cubicBezTo>
                    <a:pt x="321" y="8"/>
                    <a:pt x="348" y="27"/>
                    <a:pt x="368" y="34"/>
                  </a:cubicBezTo>
                  <a:cubicBezTo>
                    <a:pt x="323" y="0"/>
                    <a:pt x="258" y="7"/>
                    <a:pt x="273" y="43"/>
                  </a:cubicBezTo>
                  <a:cubicBezTo>
                    <a:pt x="289" y="79"/>
                    <a:pt x="312" y="213"/>
                    <a:pt x="306" y="212"/>
                  </a:cubicBezTo>
                  <a:cubicBezTo>
                    <a:pt x="301" y="211"/>
                    <a:pt x="200" y="328"/>
                    <a:pt x="119" y="440"/>
                  </a:cubicBezTo>
                  <a:cubicBezTo>
                    <a:pt x="38" y="553"/>
                    <a:pt x="0" y="724"/>
                    <a:pt x="238" y="785"/>
                  </a:cubicBezTo>
                  <a:cubicBezTo>
                    <a:pt x="476" y="845"/>
                    <a:pt x="485" y="601"/>
                    <a:pt x="483" y="506"/>
                  </a:cubicBezTo>
                  <a:cubicBezTo>
                    <a:pt x="481" y="411"/>
                    <a:pt x="418" y="255"/>
                    <a:pt x="430" y="223"/>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8" name="Freeform: Shape 1062"/>
            <p:cNvSpPr>
              <a:spLocks/>
            </p:cNvSpPr>
            <p:nvPr/>
          </p:nvSpPr>
          <p:spPr bwMode="auto">
            <a:xfrm>
              <a:off x="1450768" y="3438795"/>
              <a:ext cx="127795" cy="51357"/>
            </a:xfrm>
            <a:custGeom>
              <a:avLst/>
              <a:gdLst>
                <a:gd name="T0" fmla="*/ 20 w 155"/>
                <a:gd name="T1" fmla="*/ 0 h 62"/>
                <a:gd name="T2" fmla="*/ 141 w 155"/>
                <a:gd name="T3" fmla="*/ 24 h 62"/>
                <a:gd name="T4" fmla="*/ 93 w 155"/>
                <a:gd name="T5" fmla="*/ 51 h 62"/>
                <a:gd name="T6" fmla="*/ 9 w 155"/>
                <a:gd name="T7" fmla="*/ 18 h 62"/>
                <a:gd name="T8" fmla="*/ 20 w 155"/>
                <a:gd name="T9" fmla="*/ 0 h 62"/>
              </a:gdLst>
              <a:ahLst/>
              <a:cxnLst>
                <a:cxn ang="0">
                  <a:pos x="T0" y="T1"/>
                </a:cxn>
                <a:cxn ang="0">
                  <a:pos x="T2" y="T3"/>
                </a:cxn>
                <a:cxn ang="0">
                  <a:pos x="T4" y="T5"/>
                </a:cxn>
                <a:cxn ang="0">
                  <a:pos x="T6" y="T7"/>
                </a:cxn>
                <a:cxn ang="0">
                  <a:pos x="T8" y="T9"/>
                </a:cxn>
              </a:cxnLst>
              <a:rect l="0" t="0" r="r" b="b"/>
              <a:pathLst>
                <a:path w="155" h="62">
                  <a:moveTo>
                    <a:pt x="20" y="0"/>
                  </a:moveTo>
                  <a:cubicBezTo>
                    <a:pt x="20" y="0"/>
                    <a:pt x="26" y="38"/>
                    <a:pt x="141" y="24"/>
                  </a:cubicBezTo>
                  <a:cubicBezTo>
                    <a:pt x="150" y="22"/>
                    <a:pt x="155" y="62"/>
                    <a:pt x="93" y="51"/>
                  </a:cubicBezTo>
                  <a:cubicBezTo>
                    <a:pt x="31" y="40"/>
                    <a:pt x="19" y="29"/>
                    <a:pt x="9" y="18"/>
                  </a:cubicBezTo>
                  <a:cubicBezTo>
                    <a:pt x="0" y="8"/>
                    <a:pt x="20" y="0"/>
                    <a:pt x="20" y="0"/>
                  </a:cubicBezTo>
                  <a:close/>
                </a:path>
              </a:pathLst>
            </a:custGeom>
            <a:solidFill>
              <a:srgbClr val="58452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59" name="Freeform: Shape 1063"/>
            <p:cNvSpPr>
              <a:spLocks/>
            </p:cNvSpPr>
            <p:nvPr/>
          </p:nvSpPr>
          <p:spPr bwMode="auto">
            <a:xfrm>
              <a:off x="1375524" y="3614364"/>
              <a:ext cx="143321" cy="203039"/>
            </a:xfrm>
            <a:custGeom>
              <a:avLst/>
              <a:gdLst>
                <a:gd name="T0" fmla="*/ 161 w 174"/>
                <a:gd name="T1" fmla="*/ 165 h 246"/>
                <a:gd name="T2" fmla="*/ 154 w 174"/>
                <a:gd name="T3" fmla="*/ 187 h 246"/>
                <a:gd name="T4" fmla="*/ 149 w 174"/>
                <a:gd name="T5" fmla="*/ 193 h 246"/>
                <a:gd name="T6" fmla="*/ 130 w 174"/>
                <a:gd name="T7" fmla="*/ 210 h 246"/>
                <a:gd name="T8" fmla="*/ 105 w 174"/>
                <a:gd name="T9" fmla="*/ 218 h 246"/>
                <a:gd name="T10" fmla="*/ 69 w 174"/>
                <a:gd name="T11" fmla="*/ 215 h 246"/>
                <a:gd name="T12" fmla="*/ 46 w 174"/>
                <a:gd name="T13" fmla="*/ 206 h 246"/>
                <a:gd name="T14" fmla="*/ 0 w 174"/>
                <a:gd name="T15" fmla="*/ 173 h 246"/>
                <a:gd name="T16" fmla="*/ 13 w 174"/>
                <a:gd name="T17" fmla="*/ 140 h 246"/>
                <a:gd name="T18" fmla="*/ 20 w 174"/>
                <a:gd name="T19" fmla="*/ 121 h 246"/>
                <a:gd name="T20" fmla="*/ 26 w 174"/>
                <a:gd name="T21" fmla="*/ 121 h 246"/>
                <a:gd name="T22" fmla="*/ 37 w 174"/>
                <a:gd name="T23" fmla="*/ 125 h 246"/>
                <a:gd name="T24" fmla="*/ 47 w 174"/>
                <a:gd name="T25" fmla="*/ 129 h 246"/>
                <a:gd name="T26" fmla="*/ 59 w 174"/>
                <a:gd name="T27" fmla="*/ 133 h 246"/>
                <a:gd name="T28" fmla="*/ 68 w 174"/>
                <a:gd name="T29" fmla="*/ 133 h 246"/>
                <a:gd name="T30" fmla="*/ 72 w 174"/>
                <a:gd name="T31" fmla="*/ 132 h 246"/>
                <a:gd name="T32" fmla="*/ 50 w 174"/>
                <a:gd name="T33" fmla="*/ 100 h 246"/>
                <a:gd name="T34" fmla="*/ 20 w 174"/>
                <a:gd name="T35" fmla="*/ 68 h 246"/>
                <a:gd name="T36" fmla="*/ 17 w 174"/>
                <a:gd name="T37" fmla="*/ 52 h 246"/>
                <a:gd name="T38" fmla="*/ 17 w 174"/>
                <a:gd name="T39" fmla="*/ 50 h 246"/>
                <a:gd name="T40" fmla="*/ 24 w 174"/>
                <a:gd name="T41" fmla="*/ 38 h 246"/>
                <a:gd name="T42" fmla="*/ 60 w 174"/>
                <a:gd name="T43" fmla="*/ 17 h 246"/>
                <a:gd name="T44" fmla="*/ 100 w 174"/>
                <a:gd name="T45" fmla="*/ 20 h 246"/>
                <a:gd name="T46" fmla="*/ 113 w 174"/>
                <a:gd name="T47" fmla="*/ 23 h 246"/>
                <a:gd name="T48" fmla="*/ 148 w 174"/>
                <a:gd name="T49" fmla="*/ 33 h 246"/>
                <a:gd name="T50" fmla="*/ 158 w 174"/>
                <a:gd name="T51" fmla="*/ 38 h 246"/>
                <a:gd name="T52" fmla="*/ 168 w 174"/>
                <a:gd name="T53" fmla="*/ 44 h 246"/>
                <a:gd name="T54" fmla="*/ 174 w 174"/>
                <a:gd name="T55" fmla="*/ 51 h 246"/>
                <a:gd name="T56" fmla="*/ 171 w 174"/>
                <a:gd name="T57" fmla="*/ 68 h 246"/>
                <a:gd name="T58" fmla="*/ 166 w 174"/>
                <a:gd name="T59" fmla="*/ 96 h 246"/>
                <a:gd name="T60" fmla="*/ 162 w 174"/>
                <a:gd name="T61" fmla="*/ 108 h 246"/>
                <a:gd name="T62" fmla="*/ 156 w 174"/>
                <a:gd name="T63" fmla="*/ 110 h 246"/>
                <a:gd name="T64" fmla="*/ 148 w 174"/>
                <a:gd name="T65" fmla="*/ 106 h 246"/>
                <a:gd name="T66" fmla="*/ 140 w 174"/>
                <a:gd name="T67" fmla="*/ 100 h 246"/>
                <a:gd name="T68" fmla="*/ 117 w 174"/>
                <a:gd name="T69" fmla="*/ 89 h 246"/>
                <a:gd name="T70" fmla="*/ 116 w 174"/>
                <a:gd name="T71" fmla="*/ 89 h 246"/>
                <a:gd name="T72" fmla="*/ 146 w 174"/>
                <a:gd name="T73" fmla="*/ 125 h 246"/>
                <a:gd name="T74" fmla="*/ 161 w 174"/>
                <a:gd name="T75" fmla="*/ 165 h 246"/>
                <a:gd name="T76" fmla="*/ 103 w 174"/>
                <a:gd name="T77" fmla="*/ 0 h 246"/>
                <a:gd name="T78" fmla="*/ 135 w 174"/>
                <a:gd name="T79" fmla="*/ 9 h 246"/>
                <a:gd name="T80" fmla="*/ 131 w 174"/>
                <a:gd name="T81" fmla="*/ 30 h 246"/>
                <a:gd name="T82" fmla="*/ 96 w 174"/>
                <a:gd name="T83" fmla="*/ 26 h 246"/>
                <a:gd name="T84" fmla="*/ 103 w 174"/>
                <a:gd name="T85" fmla="*/ 0 h 246"/>
                <a:gd name="T86" fmla="*/ 59 w 174"/>
                <a:gd name="T87" fmla="*/ 203 h 246"/>
                <a:gd name="T88" fmla="*/ 97 w 174"/>
                <a:gd name="T89" fmla="*/ 213 h 246"/>
                <a:gd name="T90" fmla="*/ 88 w 174"/>
                <a:gd name="T91" fmla="*/ 246 h 246"/>
                <a:gd name="T92" fmla="*/ 50 w 174"/>
                <a:gd name="T93" fmla="*/ 237 h 246"/>
                <a:gd name="T94" fmla="*/ 59 w 174"/>
                <a:gd name="T95" fmla="*/ 20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246">
                  <a:moveTo>
                    <a:pt x="161" y="165"/>
                  </a:moveTo>
                  <a:cubicBezTo>
                    <a:pt x="160" y="174"/>
                    <a:pt x="158" y="181"/>
                    <a:pt x="154" y="187"/>
                  </a:cubicBezTo>
                  <a:cubicBezTo>
                    <a:pt x="153" y="189"/>
                    <a:pt x="151" y="191"/>
                    <a:pt x="149" y="193"/>
                  </a:cubicBezTo>
                  <a:cubicBezTo>
                    <a:pt x="146" y="200"/>
                    <a:pt x="139" y="205"/>
                    <a:pt x="130" y="210"/>
                  </a:cubicBezTo>
                  <a:cubicBezTo>
                    <a:pt x="121" y="214"/>
                    <a:pt x="113" y="217"/>
                    <a:pt x="105" y="218"/>
                  </a:cubicBezTo>
                  <a:cubicBezTo>
                    <a:pt x="95" y="219"/>
                    <a:pt x="83" y="218"/>
                    <a:pt x="69" y="215"/>
                  </a:cubicBezTo>
                  <a:cubicBezTo>
                    <a:pt x="61" y="212"/>
                    <a:pt x="53" y="210"/>
                    <a:pt x="46" y="206"/>
                  </a:cubicBezTo>
                  <a:cubicBezTo>
                    <a:pt x="25" y="197"/>
                    <a:pt x="9" y="186"/>
                    <a:pt x="0" y="173"/>
                  </a:cubicBezTo>
                  <a:cubicBezTo>
                    <a:pt x="3" y="164"/>
                    <a:pt x="8" y="153"/>
                    <a:pt x="13" y="140"/>
                  </a:cubicBezTo>
                  <a:cubicBezTo>
                    <a:pt x="16" y="134"/>
                    <a:pt x="18" y="127"/>
                    <a:pt x="20" y="121"/>
                  </a:cubicBezTo>
                  <a:cubicBezTo>
                    <a:pt x="21" y="120"/>
                    <a:pt x="23" y="120"/>
                    <a:pt x="26" y="121"/>
                  </a:cubicBezTo>
                  <a:cubicBezTo>
                    <a:pt x="28" y="121"/>
                    <a:pt x="32" y="123"/>
                    <a:pt x="37" y="125"/>
                  </a:cubicBezTo>
                  <a:cubicBezTo>
                    <a:pt x="42" y="127"/>
                    <a:pt x="45" y="129"/>
                    <a:pt x="47" y="129"/>
                  </a:cubicBezTo>
                  <a:cubicBezTo>
                    <a:pt x="53" y="131"/>
                    <a:pt x="57" y="133"/>
                    <a:pt x="59" y="133"/>
                  </a:cubicBezTo>
                  <a:cubicBezTo>
                    <a:pt x="59" y="133"/>
                    <a:pt x="62" y="133"/>
                    <a:pt x="68" y="133"/>
                  </a:cubicBezTo>
                  <a:cubicBezTo>
                    <a:pt x="69" y="133"/>
                    <a:pt x="70" y="132"/>
                    <a:pt x="72" y="132"/>
                  </a:cubicBezTo>
                  <a:cubicBezTo>
                    <a:pt x="75" y="125"/>
                    <a:pt x="68" y="114"/>
                    <a:pt x="50" y="100"/>
                  </a:cubicBezTo>
                  <a:cubicBezTo>
                    <a:pt x="37" y="90"/>
                    <a:pt x="27" y="79"/>
                    <a:pt x="20" y="68"/>
                  </a:cubicBezTo>
                  <a:cubicBezTo>
                    <a:pt x="19" y="66"/>
                    <a:pt x="17" y="60"/>
                    <a:pt x="17" y="52"/>
                  </a:cubicBezTo>
                  <a:cubicBezTo>
                    <a:pt x="17" y="52"/>
                    <a:pt x="17" y="51"/>
                    <a:pt x="17" y="50"/>
                  </a:cubicBezTo>
                  <a:cubicBezTo>
                    <a:pt x="18" y="48"/>
                    <a:pt x="20" y="44"/>
                    <a:pt x="24" y="38"/>
                  </a:cubicBezTo>
                  <a:cubicBezTo>
                    <a:pt x="32" y="26"/>
                    <a:pt x="44" y="19"/>
                    <a:pt x="60" y="17"/>
                  </a:cubicBezTo>
                  <a:cubicBezTo>
                    <a:pt x="70" y="16"/>
                    <a:pt x="83" y="17"/>
                    <a:pt x="100" y="20"/>
                  </a:cubicBezTo>
                  <a:cubicBezTo>
                    <a:pt x="104" y="20"/>
                    <a:pt x="109" y="21"/>
                    <a:pt x="113" y="23"/>
                  </a:cubicBezTo>
                  <a:cubicBezTo>
                    <a:pt x="126" y="26"/>
                    <a:pt x="137" y="30"/>
                    <a:pt x="148" y="33"/>
                  </a:cubicBezTo>
                  <a:cubicBezTo>
                    <a:pt x="150" y="34"/>
                    <a:pt x="154" y="36"/>
                    <a:pt x="158" y="38"/>
                  </a:cubicBezTo>
                  <a:cubicBezTo>
                    <a:pt x="168" y="44"/>
                    <a:pt x="168" y="44"/>
                    <a:pt x="168" y="44"/>
                  </a:cubicBezTo>
                  <a:cubicBezTo>
                    <a:pt x="171" y="46"/>
                    <a:pt x="173" y="48"/>
                    <a:pt x="174" y="51"/>
                  </a:cubicBezTo>
                  <a:cubicBezTo>
                    <a:pt x="174" y="52"/>
                    <a:pt x="173" y="58"/>
                    <a:pt x="171" y="68"/>
                  </a:cubicBezTo>
                  <a:cubicBezTo>
                    <a:pt x="168" y="86"/>
                    <a:pt x="166" y="95"/>
                    <a:pt x="166" y="96"/>
                  </a:cubicBezTo>
                  <a:cubicBezTo>
                    <a:pt x="166" y="99"/>
                    <a:pt x="164" y="103"/>
                    <a:pt x="162" y="108"/>
                  </a:cubicBezTo>
                  <a:cubicBezTo>
                    <a:pt x="161" y="110"/>
                    <a:pt x="159" y="111"/>
                    <a:pt x="156" y="110"/>
                  </a:cubicBezTo>
                  <a:cubicBezTo>
                    <a:pt x="153" y="110"/>
                    <a:pt x="151" y="108"/>
                    <a:pt x="148" y="106"/>
                  </a:cubicBezTo>
                  <a:cubicBezTo>
                    <a:pt x="145" y="104"/>
                    <a:pt x="142" y="102"/>
                    <a:pt x="140" y="100"/>
                  </a:cubicBezTo>
                  <a:cubicBezTo>
                    <a:pt x="130" y="94"/>
                    <a:pt x="122" y="90"/>
                    <a:pt x="117" y="89"/>
                  </a:cubicBezTo>
                  <a:cubicBezTo>
                    <a:pt x="116" y="89"/>
                    <a:pt x="116" y="89"/>
                    <a:pt x="116" y="89"/>
                  </a:cubicBezTo>
                  <a:cubicBezTo>
                    <a:pt x="122" y="101"/>
                    <a:pt x="132" y="112"/>
                    <a:pt x="146" y="125"/>
                  </a:cubicBezTo>
                  <a:cubicBezTo>
                    <a:pt x="158" y="136"/>
                    <a:pt x="163" y="149"/>
                    <a:pt x="161" y="165"/>
                  </a:cubicBezTo>
                  <a:close/>
                  <a:moveTo>
                    <a:pt x="103" y="0"/>
                  </a:moveTo>
                  <a:cubicBezTo>
                    <a:pt x="135" y="9"/>
                    <a:pt x="135" y="9"/>
                    <a:pt x="135" y="9"/>
                  </a:cubicBezTo>
                  <a:cubicBezTo>
                    <a:pt x="131" y="30"/>
                    <a:pt x="131" y="30"/>
                    <a:pt x="131" y="30"/>
                  </a:cubicBezTo>
                  <a:cubicBezTo>
                    <a:pt x="96" y="26"/>
                    <a:pt x="96" y="26"/>
                    <a:pt x="96" y="26"/>
                  </a:cubicBezTo>
                  <a:lnTo>
                    <a:pt x="103" y="0"/>
                  </a:lnTo>
                  <a:close/>
                  <a:moveTo>
                    <a:pt x="59" y="203"/>
                  </a:moveTo>
                  <a:cubicBezTo>
                    <a:pt x="97" y="213"/>
                    <a:pt x="97" y="213"/>
                    <a:pt x="97" y="213"/>
                  </a:cubicBezTo>
                  <a:cubicBezTo>
                    <a:pt x="88" y="246"/>
                    <a:pt x="88" y="246"/>
                    <a:pt x="88" y="246"/>
                  </a:cubicBezTo>
                  <a:cubicBezTo>
                    <a:pt x="50" y="237"/>
                    <a:pt x="50" y="237"/>
                    <a:pt x="50" y="237"/>
                  </a:cubicBezTo>
                  <a:lnTo>
                    <a:pt x="59" y="20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sp>
          <p:nvSpPr>
            <p:cNvPr id="60" name="Freeform: Shape 1064"/>
            <p:cNvSpPr>
              <a:spLocks/>
            </p:cNvSpPr>
            <p:nvPr/>
          </p:nvSpPr>
          <p:spPr bwMode="auto">
            <a:xfrm>
              <a:off x="1533177" y="3426852"/>
              <a:ext cx="77632" cy="111074"/>
            </a:xfrm>
            <a:custGeom>
              <a:avLst/>
              <a:gdLst>
                <a:gd name="T0" fmla="*/ 21 w 94"/>
                <a:gd name="T1" fmla="*/ 85 h 134"/>
                <a:gd name="T2" fmla="*/ 41 w 94"/>
                <a:gd name="T3" fmla="*/ 123 h 134"/>
                <a:gd name="T4" fmla="*/ 94 w 94"/>
                <a:gd name="T5" fmla="*/ 13 h 134"/>
                <a:gd name="T6" fmla="*/ 87 w 94"/>
                <a:gd name="T7" fmla="*/ 0 h 134"/>
                <a:gd name="T8" fmla="*/ 21 w 94"/>
                <a:gd name="T9" fmla="*/ 85 h 134"/>
              </a:gdLst>
              <a:ahLst/>
              <a:cxnLst>
                <a:cxn ang="0">
                  <a:pos x="T0" y="T1"/>
                </a:cxn>
                <a:cxn ang="0">
                  <a:pos x="T2" y="T3"/>
                </a:cxn>
                <a:cxn ang="0">
                  <a:pos x="T4" y="T5"/>
                </a:cxn>
                <a:cxn ang="0">
                  <a:pos x="T6" y="T7"/>
                </a:cxn>
                <a:cxn ang="0">
                  <a:pos x="T8" y="T9"/>
                </a:cxn>
              </a:cxnLst>
              <a:rect l="0" t="0" r="r" b="b"/>
              <a:pathLst>
                <a:path w="94" h="134">
                  <a:moveTo>
                    <a:pt x="21" y="85"/>
                  </a:moveTo>
                  <a:cubicBezTo>
                    <a:pt x="21" y="85"/>
                    <a:pt x="0" y="134"/>
                    <a:pt x="41" y="123"/>
                  </a:cubicBezTo>
                  <a:cubicBezTo>
                    <a:pt x="82" y="113"/>
                    <a:pt x="94" y="13"/>
                    <a:pt x="94" y="13"/>
                  </a:cubicBezTo>
                  <a:cubicBezTo>
                    <a:pt x="87" y="0"/>
                    <a:pt x="87" y="0"/>
                    <a:pt x="87" y="0"/>
                  </a:cubicBezTo>
                  <a:cubicBezTo>
                    <a:pt x="55" y="22"/>
                    <a:pt x="21" y="85"/>
                    <a:pt x="21" y="85"/>
                  </a:cubicBezTo>
                  <a:close/>
                </a:path>
              </a:pathLst>
            </a:custGeom>
            <a:solidFill>
              <a:srgbClr val="F3B9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latin typeface="+mn-lt"/>
                <a:ea typeface="+mn-ea"/>
                <a:cs typeface="+mn-ea"/>
                <a:sym typeface="+mn-lt"/>
              </a:endParaRPr>
            </a:p>
          </p:txBody>
        </p:sp>
      </p:grpSp>
      <p:sp>
        <p:nvSpPr>
          <p:cNvPr id="64" name="矩形 14"/>
          <p:cNvSpPr/>
          <p:nvPr/>
        </p:nvSpPr>
        <p:spPr>
          <a:xfrm>
            <a:off x="0" y="0"/>
            <a:ext cx="2627784" cy="822594"/>
          </a:xfrm>
          <a:prstGeom prst="rect">
            <a:avLst/>
          </a:prstGeom>
          <a:solidFill>
            <a:srgbClr val="0B5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Content Placeholder 2"/>
          <p:cNvSpPr txBox="1">
            <a:spLocks/>
          </p:cNvSpPr>
          <p:nvPr/>
        </p:nvSpPr>
        <p:spPr>
          <a:xfrm>
            <a:off x="53751" y="895649"/>
            <a:ext cx="8892481" cy="4319859"/>
          </a:xfrm>
          <a:prstGeom prst="rect">
            <a:avLst/>
          </a:prstGeom>
        </p:spPr>
        <p:txBody>
          <a:bodyPr>
            <a:normAutofit/>
          </a:bodyPr>
          <a:lstStyle>
            <a:lvl1pPr marL="342900" indent="-342900" algn="l" rtl="0" fontAlgn="base">
              <a:spcBef>
                <a:spcPct val="20000"/>
              </a:spcBef>
              <a:spcAft>
                <a:spcPct val="0"/>
              </a:spcAft>
              <a:buFont typeface="Arial" charset="0"/>
              <a:buChar char="•"/>
              <a:defRPr sz="3200" kern="1200">
                <a:solidFill>
                  <a:schemeClr val="tx1"/>
                </a:solidFill>
                <a:latin typeface="+mn-lt"/>
                <a:ea typeface="微软雅黑" pitchFamily="34" charset="-122"/>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微软雅黑" pitchFamily="34" charset="-122"/>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微软雅黑" pitchFamily="34" charset="-122"/>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Part 3: Processing the Retrieved Data and Creating a </a:t>
            </a:r>
            <a:r>
              <a:rPr lang="en-US" sz="1800" b="1" dirty="0" err="1" smtClean="0"/>
              <a:t>DataFrome</a:t>
            </a:r>
            <a:r>
              <a:rPr lang="en-US" sz="1800" b="1" dirty="0" smtClean="0"/>
              <a:t> for All the Venues inside the Scarborough</a:t>
            </a:r>
          </a:p>
          <a:p>
            <a:pPr marL="0" indent="0">
              <a:buNone/>
            </a:pPr>
            <a:endParaRPr lang="en-US" sz="1800" b="1" dirty="0" smtClean="0"/>
          </a:p>
          <a:p>
            <a:pPr marL="0" indent="0">
              <a:buFont typeface="Arial" charset="0"/>
              <a:buNone/>
            </a:pPr>
            <a:r>
              <a:rPr lang="en-US" sz="1800" b="1" dirty="0" smtClean="0"/>
              <a:t>When the data is completely gathered, we will perform processing on that raw data to find our desirable features for each venue. Our main feature is the category of that venue. After this stage, the column "Venue's Category" </a:t>
            </a:r>
            <a:r>
              <a:rPr lang="en-US" sz="1800" b="1" dirty="0" err="1" smtClean="0"/>
              <a:t>wil</a:t>
            </a:r>
            <a:r>
              <a:rPr lang="en-US" sz="1800" b="1" dirty="0" smtClean="0"/>
              <a:t> be One-hot encoded and different venues will have different feature-columns. After On-hot encoding we will integrate all restaurant columns to one column "Total Restaurants" and all food joint columns to "Total Joints" column.</a:t>
            </a:r>
            <a:endParaRPr lang="en-US" sz="1800" b="1" dirty="0"/>
          </a:p>
        </p:txBody>
      </p:sp>
      <p:sp>
        <p:nvSpPr>
          <p:cNvPr id="62" name="Title 1"/>
          <p:cNvSpPr txBox="1">
            <a:spLocks/>
          </p:cNvSpPr>
          <p:nvPr/>
        </p:nvSpPr>
        <p:spPr>
          <a:xfrm>
            <a:off x="0" y="123478"/>
            <a:ext cx="8999985" cy="637076"/>
          </a:xfrm>
          <a:prstGeom prst="rect">
            <a:avLst/>
          </a:prstGeom>
        </p:spPr>
        <p:txBody>
          <a:bodyPr/>
          <a:lstStyle>
            <a:lvl1pPr algn="ctr" rtl="0" fontAlgn="base">
              <a:spcBef>
                <a:spcPct val="0"/>
              </a:spcBef>
              <a:spcAft>
                <a:spcPct val="0"/>
              </a:spcAft>
              <a:defRPr sz="4400" kern="1200">
                <a:solidFill>
                  <a:schemeClr val="tx1"/>
                </a:solidFill>
                <a:latin typeface="+mj-lt"/>
                <a:ea typeface="微软雅黑" pitchFamily="34" charset="-122"/>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a:r>
              <a:rPr lang="en-US" sz="3200" b="1" dirty="0" smtClean="0"/>
              <a:t>Main Article</a:t>
            </a:r>
            <a:endParaRPr lang="en-US" sz="3200" dirty="0"/>
          </a:p>
        </p:txBody>
      </p:sp>
    </p:spTree>
    <p:extLst>
      <p:ext uri="{BB962C8B-B14F-4D97-AF65-F5344CB8AC3E}">
        <p14:creationId xmlns:p14="http://schemas.microsoft.com/office/powerpoint/2010/main" val="1674690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Effect transition="in" filter="fade">
                                      <p:cBhvr>
                                        <p:cTn id="9"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heme/_rels/theme1.xml.rels><?xml version="1.0" encoding="UTF-8" standalone="yes"?>
<Relationships xmlns="http://schemas.openxmlformats.org/package/2006/relationships"><Relationship Id="rId1" Type="http://schemas.openxmlformats.org/officeDocument/2006/relationships/image" Target="../media/image1.jpg"/></Relationships>
</file>

<file path=ppt/theme/theme1.xml><?xml version="1.0" encoding="utf-8"?>
<a:theme xmlns:a="http://schemas.openxmlformats.org/drawingml/2006/main" name="Office 主题​​">
  <a:themeElements>
    <a:clrScheme name="自定义 2">
      <a:dk1>
        <a:srgbClr val="000000"/>
      </a:dk1>
      <a:lt1>
        <a:srgbClr val="FFFFFF"/>
      </a:lt1>
      <a:dk2>
        <a:srgbClr val="FFFFFF"/>
      </a:dk2>
      <a:lt2>
        <a:srgbClr val="FFFFFF"/>
      </a:lt2>
      <a:accent1>
        <a:srgbClr val="0B5F84"/>
      </a:accent1>
      <a:accent2>
        <a:srgbClr val="272F42"/>
      </a:accent2>
      <a:accent3>
        <a:srgbClr val="0B5F84"/>
      </a:accent3>
      <a:accent4>
        <a:srgbClr val="272F42"/>
      </a:accent4>
      <a:accent5>
        <a:srgbClr val="0B5F84"/>
      </a:accent5>
      <a:accent6>
        <a:srgbClr val="272F42"/>
      </a:accent6>
      <a:hlink>
        <a:srgbClr val="2B2B2B"/>
      </a:hlink>
      <a:folHlink>
        <a:srgbClr val="C00000"/>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2">
    <a:dk1>
      <a:srgbClr val="000000"/>
    </a:dk1>
    <a:lt1>
      <a:srgbClr val="FFFFFF"/>
    </a:lt1>
    <a:dk2>
      <a:srgbClr val="FFFFFF"/>
    </a:dk2>
    <a:lt2>
      <a:srgbClr val="FFFFFF"/>
    </a:lt2>
    <a:accent1>
      <a:srgbClr val="0B5F84"/>
    </a:accent1>
    <a:accent2>
      <a:srgbClr val="272F42"/>
    </a:accent2>
    <a:accent3>
      <a:srgbClr val="0B5F84"/>
    </a:accent3>
    <a:accent4>
      <a:srgbClr val="272F42"/>
    </a:accent4>
    <a:accent5>
      <a:srgbClr val="0B5F84"/>
    </a:accent5>
    <a:accent6>
      <a:srgbClr val="272F42"/>
    </a:accent6>
    <a:hlink>
      <a:srgbClr val="2B2B2B"/>
    </a:hlink>
    <a:folHlink>
      <a:srgbClr val="C00000"/>
    </a:folHlink>
  </a:clrScheme>
</a:themeOverride>
</file>

<file path=ppt/theme/themeOverride10.xml><?xml version="1.0" encoding="utf-8"?>
<a:themeOverride xmlns:a="http://schemas.openxmlformats.org/drawingml/2006/main">
  <a:clrScheme name="自定义 2">
    <a:dk1>
      <a:srgbClr val="000000"/>
    </a:dk1>
    <a:lt1>
      <a:srgbClr val="FFFFFF"/>
    </a:lt1>
    <a:dk2>
      <a:srgbClr val="FFFFFF"/>
    </a:dk2>
    <a:lt2>
      <a:srgbClr val="FFFFFF"/>
    </a:lt2>
    <a:accent1>
      <a:srgbClr val="0B5F84"/>
    </a:accent1>
    <a:accent2>
      <a:srgbClr val="272F42"/>
    </a:accent2>
    <a:accent3>
      <a:srgbClr val="0B5F84"/>
    </a:accent3>
    <a:accent4>
      <a:srgbClr val="272F42"/>
    </a:accent4>
    <a:accent5>
      <a:srgbClr val="0B5F84"/>
    </a:accent5>
    <a:accent6>
      <a:srgbClr val="272F42"/>
    </a:accent6>
    <a:hlink>
      <a:srgbClr val="2B2B2B"/>
    </a:hlink>
    <a:folHlink>
      <a:srgbClr val="C00000"/>
    </a:folHlink>
  </a:clrScheme>
</a:themeOverride>
</file>

<file path=ppt/theme/themeOverride11.xml><?xml version="1.0" encoding="utf-8"?>
<a:themeOverride xmlns:a="http://schemas.openxmlformats.org/drawingml/2006/main">
  <a:clrScheme name="自定义 2">
    <a:dk1>
      <a:srgbClr val="000000"/>
    </a:dk1>
    <a:lt1>
      <a:srgbClr val="FFFFFF"/>
    </a:lt1>
    <a:dk2>
      <a:srgbClr val="FFFFFF"/>
    </a:dk2>
    <a:lt2>
      <a:srgbClr val="FFFFFF"/>
    </a:lt2>
    <a:accent1>
      <a:srgbClr val="0B5F84"/>
    </a:accent1>
    <a:accent2>
      <a:srgbClr val="272F42"/>
    </a:accent2>
    <a:accent3>
      <a:srgbClr val="0B5F84"/>
    </a:accent3>
    <a:accent4>
      <a:srgbClr val="272F42"/>
    </a:accent4>
    <a:accent5>
      <a:srgbClr val="0B5F84"/>
    </a:accent5>
    <a:accent6>
      <a:srgbClr val="272F42"/>
    </a:accent6>
    <a:hlink>
      <a:srgbClr val="2B2B2B"/>
    </a:hlink>
    <a:folHlink>
      <a:srgbClr val="C00000"/>
    </a:folHlink>
  </a:clrScheme>
</a:themeOverride>
</file>

<file path=ppt/theme/themeOverride12.xml><?xml version="1.0" encoding="utf-8"?>
<a:themeOverride xmlns:a="http://schemas.openxmlformats.org/drawingml/2006/main">
  <a:clrScheme name="自定义 2">
    <a:dk1>
      <a:srgbClr val="000000"/>
    </a:dk1>
    <a:lt1>
      <a:srgbClr val="FFFFFF"/>
    </a:lt1>
    <a:dk2>
      <a:srgbClr val="FFFFFF"/>
    </a:dk2>
    <a:lt2>
      <a:srgbClr val="FFFFFF"/>
    </a:lt2>
    <a:accent1>
      <a:srgbClr val="0B5F84"/>
    </a:accent1>
    <a:accent2>
      <a:srgbClr val="272F42"/>
    </a:accent2>
    <a:accent3>
      <a:srgbClr val="0B5F84"/>
    </a:accent3>
    <a:accent4>
      <a:srgbClr val="272F42"/>
    </a:accent4>
    <a:accent5>
      <a:srgbClr val="0B5F84"/>
    </a:accent5>
    <a:accent6>
      <a:srgbClr val="272F42"/>
    </a:accent6>
    <a:hlink>
      <a:srgbClr val="2B2B2B"/>
    </a:hlink>
    <a:folHlink>
      <a:srgbClr val="C00000"/>
    </a:folHlink>
  </a:clrScheme>
</a:themeOverride>
</file>

<file path=ppt/theme/themeOverride13.xml><?xml version="1.0" encoding="utf-8"?>
<a:themeOverride xmlns:a="http://schemas.openxmlformats.org/drawingml/2006/main">
  <a:clrScheme name="自定义 2">
    <a:dk1>
      <a:srgbClr val="000000"/>
    </a:dk1>
    <a:lt1>
      <a:srgbClr val="FFFFFF"/>
    </a:lt1>
    <a:dk2>
      <a:srgbClr val="FFFFFF"/>
    </a:dk2>
    <a:lt2>
      <a:srgbClr val="FFFFFF"/>
    </a:lt2>
    <a:accent1>
      <a:srgbClr val="0B5F84"/>
    </a:accent1>
    <a:accent2>
      <a:srgbClr val="272F42"/>
    </a:accent2>
    <a:accent3>
      <a:srgbClr val="0B5F84"/>
    </a:accent3>
    <a:accent4>
      <a:srgbClr val="272F42"/>
    </a:accent4>
    <a:accent5>
      <a:srgbClr val="0B5F84"/>
    </a:accent5>
    <a:accent6>
      <a:srgbClr val="272F42"/>
    </a:accent6>
    <a:hlink>
      <a:srgbClr val="2B2B2B"/>
    </a:hlink>
    <a:folHlink>
      <a:srgbClr val="C00000"/>
    </a:folHlink>
  </a:clrScheme>
</a:themeOverride>
</file>

<file path=ppt/theme/themeOverride14.xml><?xml version="1.0" encoding="utf-8"?>
<a:themeOverride xmlns:a="http://schemas.openxmlformats.org/drawingml/2006/main">
  <a:clrScheme name="自定义 2">
    <a:dk1>
      <a:srgbClr val="000000"/>
    </a:dk1>
    <a:lt1>
      <a:srgbClr val="FFFFFF"/>
    </a:lt1>
    <a:dk2>
      <a:srgbClr val="FFFFFF"/>
    </a:dk2>
    <a:lt2>
      <a:srgbClr val="FFFFFF"/>
    </a:lt2>
    <a:accent1>
      <a:srgbClr val="0B5F84"/>
    </a:accent1>
    <a:accent2>
      <a:srgbClr val="272F42"/>
    </a:accent2>
    <a:accent3>
      <a:srgbClr val="0B5F84"/>
    </a:accent3>
    <a:accent4>
      <a:srgbClr val="272F42"/>
    </a:accent4>
    <a:accent5>
      <a:srgbClr val="0B5F84"/>
    </a:accent5>
    <a:accent6>
      <a:srgbClr val="272F42"/>
    </a:accent6>
    <a:hlink>
      <a:srgbClr val="2B2B2B"/>
    </a:hlink>
    <a:folHlink>
      <a:srgbClr val="C00000"/>
    </a:folHlink>
  </a:clrScheme>
</a:themeOverride>
</file>

<file path=ppt/theme/themeOverride15.xml><?xml version="1.0" encoding="utf-8"?>
<a:themeOverride xmlns:a="http://schemas.openxmlformats.org/drawingml/2006/main">
  <a:clrScheme name="自定义 2">
    <a:dk1>
      <a:srgbClr val="000000"/>
    </a:dk1>
    <a:lt1>
      <a:srgbClr val="FFFFFF"/>
    </a:lt1>
    <a:dk2>
      <a:srgbClr val="FFFFFF"/>
    </a:dk2>
    <a:lt2>
      <a:srgbClr val="FFFFFF"/>
    </a:lt2>
    <a:accent1>
      <a:srgbClr val="0B5F84"/>
    </a:accent1>
    <a:accent2>
      <a:srgbClr val="272F42"/>
    </a:accent2>
    <a:accent3>
      <a:srgbClr val="0B5F84"/>
    </a:accent3>
    <a:accent4>
      <a:srgbClr val="272F42"/>
    </a:accent4>
    <a:accent5>
      <a:srgbClr val="0B5F84"/>
    </a:accent5>
    <a:accent6>
      <a:srgbClr val="272F42"/>
    </a:accent6>
    <a:hlink>
      <a:srgbClr val="2B2B2B"/>
    </a:hlink>
    <a:folHlink>
      <a:srgbClr val="C00000"/>
    </a:folHlink>
  </a:clrScheme>
</a:themeOverride>
</file>

<file path=ppt/theme/themeOverride16.xml><?xml version="1.0" encoding="utf-8"?>
<a:themeOverride xmlns:a="http://schemas.openxmlformats.org/drawingml/2006/main">
  <a:clrScheme name="自定义 2">
    <a:dk1>
      <a:srgbClr val="000000"/>
    </a:dk1>
    <a:lt1>
      <a:srgbClr val="FFFFFF"/>
    </a:lt1>
    <a:dk2>
      <a:srgbClr val="FFFFFF"/>
    </a:dk2>
    <a:lt2>
      <a:srgbClr val="FFFFFF"/>
    </a:lt2>
    <a:accent1>
      <a:srgbClr val="0B5F84"/>
    </a:accent1>
    <a:accent2>
      <a:srgbClr val="272F42"/>
    </a:accent2>
    <a:accent3>
      <a:srgbClr val="0B5F84"/>
    </a:accent3>
    <a:accent4>
      <a:srgbClr val="272F42"/>
    </a:accent4>
    <a:accent5>
      <a:srgbClr val="0B5F84"/>
    </a:accent5>
    <a:accent6>
      <a:srgbClr val="272F42"/>
    </a:accent6>
    <a:hlink>
      <a:srgbClr val="2B2B2B"/>
    </a:hlink>
    <a:folHlink>
      <a:srgbClr val="C00000"/>
    </a:folHlink>
  </a:clrScheme>
</a:themeOverride>
</file>

<file path=ppt/theme/themeOverride17.xml><?xml version="1.0" encoding="utf-8"?>
<a:themeOverride xmlns:a="http://schemas.openxmlformats.org/drawingml/2006/main">
  <a:clrScheme name="自定义 2">
    <a:dk1>
      <a:srgbClr val="000000"/>
    </a:dk1>
    <a:lt1>
      <a:srgbClr val="FFFFFF"/>
    </a:lt1>
    <a:dk2>
      <a:srgbClr val="FFFFFF"/>
    </a:dk2>
    <a:lt2>
      <a:srgbClr val="FFFFFF"/>
    </a:lt2>
    <a:accent1>
      <a:srgbClr val="0B5F84"/>
    </a:accent1>
    <a:accent2>
      <a:srgbClr val="272F42"/>
    </a:accent2>
    <a:accent3>
      <a:srgbClr val="0B5F84"/>
    </a:accent3>
    <a:accent4>
      <a:srgbClr val="272F42"/>
    </a:accent4>
    <a:accent5>
      <a:srgbClr val="0B5F84"/>
    </a:accent5>
    <a:accent6>
      <a:srgbClr val="272F42"/>
    </a:accent6>
    <a:hlink>
      <a:srgbClr val="2B2B2B"/>
    </a:hlink>
    <a:folHlink>
      <a:srgbClr val="C00000"/>
    </a:folHlink>
  </a:clrScheme>
</a:themeOverride>
</file>

<file path=ppt/theme/themeOverride2.xml><?xml version="1.0" encoding="utf-8"?>
<a:themeOverride xmlns:a="http://schemas.openxmlformats.org/drawingml/2006/main">
  <a:clrScheme name="自定义 2">
    <a:dk1>
      <a:srgbClr val="000000"/>
    </a:dk1>
    <a:lt1>
      <a:srgbClr val="FFFFFF"/>
    </a:lt1>
    <a:dk2>
      <a:srgbClr val="FFFFFF"/>
    </a:dk2>
    <a:lt2>
      <a:srgbClr val="FFFFFF"/>
    </a:lt2>
    <a:accent1>
      <a:srgbClr val="0B5F84"/>
    </a:accent1>
    <a:accent2>
      <a:srgbClr val="272F42"/>
    </a:accent2>
    <a:accent3>
      <a:srgbClr val="0B5F84"/>
    </a:accent3>
    <a:accent4>
      <a:srgbClr val="272F42"/>
    </a:accent4>
    <a:accent5>
      <a:srgbClr val="0B5F84"/>
    </a:accent5>
    <a:accent6>
      <a:srgbClr val="272F42"/>
    </a:accent6>
    <a:hlink>
      <a:srgbClr val="2B2B2B"/>
    </a:hlink>
    <a:folHlink>
      <a:srgbClr val="C00000"/>
    </a:folHlink>
  </a:clrScheme>
</a:themeOverride>
</file>

<file path=ppt/theme/themeOverride3.xml><?xml version="1.0" encoding="utf-8"?>
<a:themeOverride xmlns:a="http://schemas.openxmlformats.org/drawingml/2006/main">
  <a:clrScheme name="自定义 2">
    <a:dk1>
      <a:srgbClr val="000000"/>
    </a:dk1>
    <a:lt1>
      <a:srgbClr val="FFFFFF"/>
    </a:lt1>
    <a:dk2>
      <a:srgbClr val="FFFFFF"/>
    </a:dk2>
    <a:lt2>
      <a:srgbClr val="FFFFFF"/>
    </a:lt2>
    <a:accent1>
      <a:srgbClr val="0B5F84"/>
    </a:accent1>
    <a:accent2>
      <a:srgbClr val="272F42"/>
    </a:accent2>
    <a:accent3>
      <a:srgbClr val="0B5F84"/>
    </a:accent3>
    <a:accent4>
      <a:srgbClr val="272F42"/>
    </a:accent4>
    <a:accent5>
      <a:srgbClr val="0B5F84"/>
    </a:accent5>
    <a:accent6>
      <a:srgbClr val="272F42"/>
    </a:accent6>
    <a:hlink>
      <a:srgbClr val="2B2B2B"/>
    </a:hlink>
    <a:folHlink>
      <a:srgbClr val="C00000"/>
    </a:folHlink>
  </a:clrScheme>
</a:themeOverride>
</file>

<file path=ppt/theme/themeOverride4.xml><?xml version="1.0" encoding="utf-8"?>
<a:themeOverride xmlns:a="http://schemas.openxmlformats.org/drawingml/2006/main">
  <a:clrScheme name="自定义 2">
    <a:dk1>
      <a:srgbClr val="000000"/>
    </a:dk1>
    <a:lt1>
      <a:srgbClr val="FFFFFF"/>
    </a:lt1>
    <a:dk2>
      <a:srgbClr val="FFFFFF"/>
    </a:dk2>
    <a:lt2>
      <a:srgbClr val="FFFFFF"/>
    </a:lt2>
    <a:accent1>
      <a:srgbClr val="0B5F84"/>
    </a:accent1>
    <a:accent2>
      <a:srgbClr val="272F42"/>
    </a:accent2>
    <a:accent3>
      <a:srgbClr val="0B5F84"/>
    </a:accent3>
    <a:accent4>
      <a:srgbClr val="272F42"/>
    </a:accent4>
    <a:accent5>
      <a:srgbClr val="0B5F84"/>
    </a:accent5>
    <a:accent6>
      <a:srgbClr val="272F42"/>
    </a:accent6>
    <a:hlink>
      <a:srgbClr val="2B2B2B"/>
    </a:hlink>
    <a:folHlink>
      <a:srgbClr val="C00000"/>
    </a:folHlink>
  </a:clrScheme>
</a:themeOverride>
</file>

<file path=ppt/theme/themeOverride5.xml><?xml version="1.0" encoding="utf-8"?>
<a:themeOverride xmlns:a="http://schemas.openxmlformats.org/drawingml/2006/main">
  <a:clrScheme name="自定义 2">
    <a:dk1>
      <a:srgbClr val="000000"/>
    </a:dk1>
    <a:lt1>
      <a:srgbClr val="FFFFFF"/>
    </a:lt1>
    <a:dk2>
      <a:srgbClr val="FFFFFF"/>
    </a:dk2>
    <a:lt2>
      <a:srgbClr val="FFFFFF"/>
    </a:lt2>
    <a:accent1>
      <a:srgbClr val="0B5F84"/>
    </a:accent1>
    <a:accent2>
      <a:srgbClr val="272F42"/>
    </a:accent2>
    <a:accent3>
      <a:srgbClr val="0B5F84"/>
    </a:accent3>
    <a:accent4>
      <a:srgbClr val="272F42"/>
    </a:accent4>
    <a:accent5>
      <a:srgbClr val="0B5F84"/>
    </a:accent5>
    <a:accent6>
      <a:srgbClr val="272F42"/>
    </a:accent6>
    <a:hlink>
      <a:srgbClr val="2B2B2B"/>
    </a:hlink>
    <a:folHlink>
      <a:srgbClr val="C00000"/>
    </a:folHlink>
  </a:clrScheme>
</a:themeOverride>
</file>

<file path=ppt/theme/themeOverride6.xml><?xml version="1.0" encoding="utf-8"?>
<a:themeOverride xmlns:a="http://schemas.openxmlformats.org/drawingml/2006/main">
  <a:clrScheme name="自定义 2">
    <a:dk1>
      <a:srgbClr val="000000"/>
    </a:dk1>
    <a:lt1>
      <a:srgbClr val="FFFFFF"/>
    </a:lt1>
    <a:dk2>
      <a:srgbClr val="FFFFFF"/>
    </a:dk2>
    <a:lt2>
      <a:srgbClr val="FFFFFF"/>
    </a:lt2>
    <a:accent1>
      <a:srgbClr val="0B5F84"/>
    </a:accent1>
    <a:accent2>
      <a:srgbClr val="272F42"/>
    </a:accent2>
    <a:accent3>
      <a:srgbClr val="0B5F84"/>
    </a:accent3>
    <a:accent4>
      <a:srgbClr val="272F42"/>
    </a:accent4>
    <a:accent5>
      <a:srgbClr val="0B5F84"/>
    </a:accent5>
    <a:accent6>
      <a:srgbClr val="272F42"/>
    </a:accent6>
    <a:hlink>
      <a:srgbClr val="2B2B2B"/>
    </a:hlink>
    <a:folHlink>
      <a:srgbClr val="C00000"/>
    </a:folHlink>
  </a:clrScheme>
</a:themeOverride>
</file>

<file path=ppt/theme/themeOverride7.xml><?xml version="1.0" encoding="utf-8"?>
<a:themeOverride xmlns:a="http://schemas.openxmlformats.org/drawingml/2006/main">
  <a:clrScheme name="自定义 2">
    <a:dk1>
      <a:srgbClr val="000000"/>
    </a:dk1>
    <a:lt1>
      <a:srgbClr val="FFFFFF"/>
    </a:lt1>
    <a:dk2>
      <a:srgbClr val="FFFFFF"/>
    </a:dk2>
    <a:lt2>
      <a:srgbClr val="FFFFFF"/>
    </a:lt2>
    <a:accent1>
      <a:srgbClr val="0B5F84"/>
    </a:accent1>
    <a:accent2>
      <a:srgbClr val="272F42"/>
    </a:accent2>
    <a:accent3>
      <a:srgbClr val="0B5F84"/>
    </a:accent3>
    <a:accent4>
      <a:srgbClr val="272F42"/>
    </a:accent4>
    <a:accent5>
      <a:srgbClr val="0B5F84"/>
    </a:accent5>
    <a:accent6>
      <a:srgbClr val="272F42"/>
    </a:accent6>
    <a:hlink>
      <a:srgbClr val="2B2B2B"/>
    </a:hlink>
    <a:folHlink>
      <a:srgbClr val="C00000"/>
    </a:folHlink>
  </a:clrScheme>
</a:themeOverride>
</file>

<file path=ppt/theme/themeOverride8.xml><?xml version="1.0" encoding="utf-8"?>
<a:themeOverride xmlns:a="http://schemas.openxmlformats.org/drawingml/2006/main">
  <a:clrScheme name="自定义 2">
    <a:dk1>
      <a:srgbClr val="000000"/>
    </a:dk1>
    <a:lt1>
      <a:srgbClr val="FFFFFF"/>
    </a:lt1>
    <a:dk2>
      <a:srgbClr val="FFFFFF"/>
    </a:dk2>
    <a:lt2>
      <a:srgbClr val="FFFFFF"/>
    </a:lt2>
    <a:accent1>
      <a:srgbClr val="0B5F84"/>
    </a:accent1>
    <a:accent2>
      <a:srgbClr val="272F42"/>
    </a:accent2>
    <a:accent3>
      <a:srgbClr val="0B5F84"/>
    </a:accent3>
    <a:accent4>
      <a:srgbClr val="272F42"/>
    </a:accent4>
    <a:accent5>
      <a:srgbClr val="0B5F84"/>
    </a:accent5>
    <a:accent6>
      <a:srgbClr val="272F42"/>
    </a:accent6>
    <a:hlink>
      <a:srgbClr val="2B2B2B"/>
    </a:hlink>
    <a:folHlink>
      <a:srgbClr val="C00000"/>
    </a:folHlink>
  </a:clrScheme>
</a:themeOverride>
</file>

<file path=ppt/theme/themeOverride9.xml><?xml version="1.0" encoding="utf-8"?>
<a:themeOverride xmlns:a="http://schemas.openxmlformats.org/drawingml/2006/main">
  <a:clrScheme name="自定义 2">
    <a:dk1>
      <a:srgbClr val="000000"/>
    </a:dk1>
    <a:lt1>
      <a:srgbClr val="FFFFFF"/>
    </a:lt1>
    <a:dk2>
      <a:srgbClr val="FFFFFF"/>
    </a:dk2>
    <a:lt2>
      <a:srgbClr val="FFFFFF"/>
    </a:lt2>
    <a:accent1>
      <a:srgbClr val="0B5F84"/>
    </a:accent1>
    <a:accent2>
      <a:srgbClr val="272F42"/>
    </a:accent2>
    <a:accent3>
      <a:srgbClr val="0B5F84"/>
    </a:accent3>
    <a:accent4>
      <a:srgbClr val="272F42"/>
    </a:accent4>
    <a:accent5>
      <a:srgbClr val="0B5F84"/>
    </a:accent5>
    <a:accent6>
      <a:srgbClr val="272F42"/>
    </a:accent6>
    <a:hlink>
      <a:srgbClr val="2B2B2B"/>
    </a:hlink>
    <a:folHlink>
      <a:srgbClr val="C00000"/>
    </a:folHlink>
  </a:clrScheme>
</a:themeOverride>
</file>

<file path=docProps/app.xml><?xml version="1.0" encoding="utf-8"?>
<Properties xmlns="http://schemas.openxmlformats.org/officeDocument/2006/extended-properties" xmlns:vt="http://schemas.openxmlformats.org/officeDocument/2006/docPropsVTypes">
  <TotalTime>8809</TotalTime>
  <Words>605</Words>
  <Application>Microsoft Office PowerPoint</Application>
  <PresentationFormat>On-screen Show (16:9)</PresentationFormat>
  <Paragraphs>56</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宋体</vt:lpstr>
      <vt:lpstr>微软雅黑</vt:lpstr>
      <vt:lpstr>Agency FB</vt:lpstr>
      <vt:lpstr>Arial</vt:lpstr>
      <vt:lpstr>Calibri</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keywords>http://www.ypppt.com/</cp:keywords>
  <dc:description>http://www.ypppt.com/</dc:description>
  <cp:lastModifiedBy>Liu Barry</cp:lastModifiedBy>
  <cp:revision>979</cp:revision>
  <dcterms:created xsi:type="dcterms:W3CDTF">2015-04-24T01:01:13Z</dcterms:created>
  <dcterms:modified xsi:type="dcterms:W3CDTF">2019-06-29T07:05:56Z</dcterms:modified>
</cp:coreProperties>
</file>