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embeddedFontLst>
    <p:embeddedFont>
      <p:font typeface="Oswald Regular"/>
      <p:regular r:id="rId15"/>
      <p:bold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font" Target="fonts/OswaldRegular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>
                <a:latin typeface="Oswald"/>
                <a:ea typeface="Oswald"/>
                <a:cs typeface="Oswald"/>
                <a:sym typeface="Oswald"/>
              </a:rPr>
              <a:t>Bookmark Boys 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Nicholas Williams (Product Owner)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Kyle Head (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Initial Scrum Master)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	Hyun Jung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	Robert Hu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	Joseph Rodrigues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57200" y="1046163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Better Bookmarks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/>
              <a:t>07/01/2019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8397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Chrome Web App that utilizes Machine Learning and Natural Language Processing to automatically sort your Chrome bookmarks for you!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Oswald Regular"/>
                <a:ea typeface="Oswald Regular"/>
                <a:cs typeface="Oswald Regular"/>
                <a:sym typeface="Oswald Regular"/>
              </a:rPr>
              <a:t>High Level Goals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Allow users to click a button and organize their bookmarks into folders with predefined categories.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Have our Chrome add-on available for users to download in the Chrome web store.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Allow users to create their own categories.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Organize our code and architecture to allow continuous integration and automated testing.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Collect user data and use it to continually improve our machine learning models so the user experience improves over 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Create a user-friendly GUI which will simplify user access to their favorite websites.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322013"/>
            <a:ext cx="8229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Better Bookmarks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Sprint 1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704850"/>
            <a:ext cx="8229600" cy="6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27012" lvl="2" marL="114141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ser stories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power-bookmarker with no patience to organize, I want my Chrome bookmarks to get organized with one button click using a chrome add-on.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user with lots of different topics bookmarked, I want there to be enough predefined categories to adequately compartmentalize my bookmarks.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3" marL="15986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how to do automated testing, prototyping, and how to organize our code to allow continuous integration.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ML People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Source a suitable dataset.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Train an initial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how to do inference in the browser.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Web Development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Javascript.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how to make a Chrome add-on and how to send chrome API data around.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Set up git repository.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Install all needed software dependencies.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Create a Google account with a lot of bookmarks to serve as a test user.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Sprint 2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704852"/>
            <a:ext cx="82296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27012" lvl="2" marL="114141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public user, I would like to download the app from the Chrome Web Store so that I can have it as an extension.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power-bookmarker, I want the structure of the bookmarks to be hierarchical so that I can create subcategories.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unique user, I would like to create my own categories and subcategories.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ML People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how to do hierarchical clustering.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Communicate the cluster information to the web dev people.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Web Devs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56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how to get our app into the Chrome Web Store.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ake the hierarchy information obtained from the ML model and put the bookmarks into a corresponding folder structure.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012" lvl="2" marL="11414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TBD.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Sprint 3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45175" y="810877"/>
            <a:ext cx="82296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27012" lvl="2" marL="114141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non tech oriented user, I would like if my bookmarks were organized in an aesthetic, visually intuitive manner.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3" marL="1598612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As a user with ever increasing performance demands, I want my bookmark organization to get better over time automatically.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ML People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Set up our ML infrastructure to aggregate user data, and then retrain the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Web Devs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07962" lvl="4" marL="2055812" rtl="0" algn="l">
              <a:spcBef>
                <a:spcPts val="56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Learn a web dev software stack like MEAN so we can provide an intuitive UI.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012" lvl="2" marL="11414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Install all of the required libraries for our web dev stack.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33400" y="1295413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7001675" y="2923300"/>
            <a:ext cx="1761300" cy="1554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Regular"/>
                <a:ea typeface="Oswald Regular"/>
                <a:cs typeface="Oswald Regular"/>
                <a:sym typeface="Oswald Regular"/>
              </a:rPr>
              <a:t>Finished Product</a:t>
            </a:r>
            <a:endParaRPr sz="2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99675" y="1725013"/>
            <a:ext cx="1491000" cy="1554976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Regular"/>
                <a:ea typeface="Oswald Regular"/>
                <a:cs typeface="Oswald Regular"/>
                <a:sym typeface="Oswald Regular"/>
              </a:rPr>
              <a:t>ML: Source Data</a:t>
            </a:r>
            <a:endParaRPr sz="2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793275" y="1725038"/>
            <a:ext cx="1491000" cy="15549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Regular"/>
                <a:ea typeface="Oswald Regular"/>
                <a:cs typeface="Oswald Regular"/>
                <a:sym typeface="Oswald Regular"/>
              </a:rPr>
              <a:t>LSTM ML</a:t>
            </a:r>
            <a:endParaRPr sz="24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Regular"/>
                <a:ea typeface="Oswald Regular"/>
                <a:cs typeface="Oswald Regular"/>
                <a:sym typeface="Oswald Regular"/>
              </a:rPr>
              <a:t>Model Training</a:t>
            </a:r>
            <a:endParaRPr sz="2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987163" y="1725025"/>
            <a:ext cx="1491000" cy="15549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Regular"/>
                <a:ea typeface="Oswald Regular"/>
                <a:cs typeface="Oswald Regular"/>
                <a:sym typeface="Oswald Regular"/>
              </a:rPr>
              <a:t>Saved LSTM Model</a:t>
            </a:r>
            <a:endParaRPr sz="2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987175" y="4121550"/>
            <a:ext cx="1491000" cy="15549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 Regular"/>
                <a:ea typeface="Oswald Regular"/>
                <a:cs typeface="Oswald Regular"/>
                <a:sym typeface="Oswald Regular"/>
              </a:rPr>
              <a:t>Web Development</a:t>
            </a:r>
            <a:endParaRPr sz="20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102" name="Google Shape;102;p19"/>
          <p:cNvCxnSpPr>
            <a:stCxn id="98" idx="3"/>
            <a:endCxn id="99" idx="1"/>
          </p:cNvCxnSpPr>
          <p:nvPr/>
        </p:nvCxnSpPr>
        <p:spPr>
          <a:xfrm>
            <a:off x="2090675" y="2502501"/>
            <a:ext cx="7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99" idx="3"/>
            <a:endCxn id="100" idx="1"/>
          </p:cNvCxnSpPr>
          <p:nvPr/>
        </p:nvCxnSpPr>
        <p:spPr>
          <a:xfrm>
            <a:off x="4284275" y="2502525"/>
            <a:ext cx="7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>
            <a:stCxn id="100" idx="3"/>
            <a:endCxn id="97" idx="4"/>
          </p:cNvCxnSpPr>
          <p:nvPr/>
        </p:nvCxnSpPr>
        <p:spPr>
          <a:xfrm>
            <a:off x="6478163" y="2502513"/>
            <a:ext cx="523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stCxn id="101" idx="3"/>
            <a:endCxn id="97" idx="4"/>
          </p:cNvCxnSpPr>
          <p:nvPr/>
        </p:nvCxnSpPr>
        <p:spPr>
          <a:xfrm flipH="1" rot="10800000">
            <a:off x="6478175" y="3700838"/>
            <a:ext cx="523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0" idx="2"/>
            <a:endCxn id="101" idx="0"/>
          </p:cNvCxnSpPr>
          <p:nvPr/>
        </p:nvCxnSpPr>
        <p:spPr>
          <a:xfrm>
            <a:off x="5732663" y="3280000"/>
            <a:ext cx="0" cy="8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1" idx="0"/>
            <a:endCxn id="100" idx="2"/>
          </p:cNvCxnSpPr>
          <p:nvPr/>
        </p:nvCxnSpPr>
        <p:spPr>
          <a:xfrm rot="10800000">
            <a:off x="5732675" y="3280050"/>
            <a:ext cx="0" cy="8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Architecture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131475"/>
            <a:ext cx="8229600" cy="4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 1: None of us have experience with web development. We will be learning new languages, techniques, and web development tools during every sprint.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 2: Some of us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have machine learning experience, but have never applied in a browser based setting before. 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 3: Creating an efficient ML feedback loop using a server that allows us to aggregate user data, retrain the model, and update our chrome add-on regularly to reflect the improvements.</a:t>
            </a:r>
            <a:endParaRPr sz="24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77225" y="-2257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Technologies</a:t>
            </a:r>
            <a:endParaRPr b="1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Python3 for various ML things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Pandas for CSV wrangling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NLTK for text processing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Keras to train our ML model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Javascript as our main web dev language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Tensorflow.js to do ML inference in the browser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MEAN stack (MongDB, Express, Angular, Node) to serve our web dev needs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Bootstrap as our CSS framework if we need it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Maya for creating a custom logo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Minimum Viable Product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Our chrome add-on in the Google Play Store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ability to sort </a:t>
            </a:r>
            <a:r>
              <a:rPr lang="en-US" sz="2600"/>
              <a:t>one’s Google Chrome bookmarks into useful categories(folders) automatically.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Give user ability to create and edit </a:t>
            </a:r>
            <a:r>
              <a:rPr lang="en-US" sz="2600"/>
              <a:t>pre existing</a:t>
            </a:r>
            <a:r>
              <a:rPr lang="en-US" sz="2600"/>
              <a:t> category(folder) names.</a:t>
            </a:r>
            <a:endParaRPr sz="2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