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86CF-A805-25EC-FBDA-6EDAF8CE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B31D5-6A88-FA17-1BB0-9BA344B1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97BC-75B5-5C66-72DF-9D1A6DC3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6B2E-BEB1-613A-35E4-B3BA00CF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91830-03A0-0E54-2A1C-A4F9645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6B31-EFB8-3615-715A-BE3790CF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42B76-71A6-8952-C9FE-D8D055165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617B-6060-F2B5-889E-BD7E15D2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7C8D-84E9-1B2F-5849-4CC76B50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D18E-BDE9-D5BE-9C98-B406F7B3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58AFE-6FBC-34B7-8B5E-217EDA5D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FD4E3-C17B-791E-9944-D381E9E5A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7FBE1-4818-2C2B-2926-4816742E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F20F-5212-9B12-404F-777E1A91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5AEC-842F-7D70-55E7-3F1CB159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4DE6-66F6-382E-B482-09E5ADF5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1CAD-775C-1BE0-4529-003F8304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72F0-F6F9-48A7-7E01-20FDB70C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1E93-78F6-0C9B-8665-EFBEDB2B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BE13-A6D8-E797-A5EE-F9635B74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E347-F956-778D-3206-257AA3E3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D33E-AD14-6FDB-2D4A-8E0D75B1A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02CD-2703-8487-CA67-B1FBC9DF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B459-F0E2-CD23-4A88-F80231FB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FA73-0A6C-A659-C691-224F8EE3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3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18EA-0FB7-9A97-0C85-ECF794D4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94B6-F6BD-898B-54DF-489F87BC8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7E251-1E7A-C7CE-5109-E597248D5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1D827-7605-343B-9B84-0CB5E2CC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F9D2E-D458-A41C-0668-4513D360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56260-B94E-2526-DE32-41F4060F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5E9D-78BB-6E37-42EE-64A2B663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9A886-49D9-64AC-FF78-A6FBB8B6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382F-3D2E-3865-DF30-365F2367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6C7A4-18C5-07B6-99F5-4229528AB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0512F-BE7C-BFB9-EEE2-43DA1AC32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B8764-7B31-D517-909B-59F98831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8E03B-3D45-9811-BDA5-D84A95CB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077FF-E985-1F49-720D-B3ACB13A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34BD-7653-9651-1B9F-95F869D4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2BD2-50F7-9E98-870D-9AA9AA9A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BDC3-1D9A-D689-2B15-7D1B0897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AA1B4-F645-D8D4-2AAA-2ED7CF8F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E6C54-411E-561A-621A-5C6FA34D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4DBA1-5356-87A7-BE03-2A7E2AEB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2E6D4-DF9F-7D29-F181-F62B9A36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AFF8-E792-B0DA-4C7A-73708E5B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1D6C-9DAA-1F76-F39F-F091650C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E875A-7D39-EC0A-9C68-692E47819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870A4-D5DF-2858-D368-C01F1662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B78D7-C298-03C4-3FE0-1C26CAB1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11C19-C6B6-FFA3-8284-28F8385C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5095-74D7-D31E-51F5-D55E54DE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D24F5-07BD-CC4A-14F8-11599D2B0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18C2A-530F-C8FC-5266-5B096FF2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1D8F3-2C19-F970-0BEC-249715D3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3454E-31F7-55D4-7606-23978B3B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A301C-9285-AB12-A75B-3C1E77A8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9F807-0898-CC74-AE51-3CA43AAC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9A42A-13DD-7356-6457-A0E78F8F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8F5B-E6A8-D7D5-5C16-DA3A8EB35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CFD5E-5CAA-4041-84BE-9CD8789D9AA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B82B-497B-50FE-E255-340CFBD97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E45F-7488-7A73-D90C-A8A8CEA96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674D4-ACF9-4F8F-B96A-D9BB9E19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hemical structure&#10;&#10;Description automatically generated with medium confidence">
            <a:extLst>
              <a:ext uri="{FF2B5EF4-FFF2-40B4-BE49-F238E27FC236}">
                <a16:creationId xmlns:a16="http://schemas.microsoft.com/office/drawing/2014/main" id="{39F046B8-6917-CA8C-2008-A980D4C4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1" y="162309"/>
            <a:ext cx="802438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AB7BBC-C0BE-85CE-145B-4BE0FFCCB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2334" y="162309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9BB416-BC27-47CB-9D5E-9B9229372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5141" y="5327001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FCC6A8-71C5-C5F6-AD77-00D05E8DB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01" y="1695509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3E6F12-0B3D-FA28-907A-CE3E4B1EE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5966" y="162308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2C22B3-740D-4A92-D586-18EF8EAD73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64" y="162307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BB65D6-515E-148F-24D6-643E5EE8E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8391" y="162307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3D63-C8EB-61EA-D3D0-2A2977292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2333" y="3429000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A23F31-01C2-289C-FDA4-1B76DAAF4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520" y="3429000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CF5219-0B81-1772-0AAA-58C271A9F8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5141" y="1825409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33E6F4-94A0-B8B2-8710-12A08F4F95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4765" y="162307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F7A1141-2A49-91A0-1387-8FA87A7A0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2334" y="1750742"/>
            <a:ext cx="802437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82541D-C479-644F-84CA-0D8EFBDCE3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3830" y="5327002"/>
            <a:ext cx="769011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96A4E1-EDB4-E4C3-3F4D-FE115189C6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4609" y="5327002"/>
            <a:ext cx="769011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1B56D4-1F0F-1513-E702-EB03DCD992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5458" y="1825409"/>
            <a:ext cx="769011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A977AA0-8AD7-ABB5-8A52-9A09501A2F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5458" y="5327002"/>
            <a:ext cx="769011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AF43571-DD00-3BFC-5297-2F3DABE2B0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4553" y="5327002"/>
            <a:ext cx="769011" cy="1224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22EE2A-59F4-E872-2136-8338F586A5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3897" y="5327001"/>
            <a:ext cx="769011" cy="1224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AF6965-189B-5954-4C53-AD12148670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1855" y="3531468"/>
            <a:ext cx="769011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06B3B4-39DA-813B-A80D-E8F8747D8AD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3128" y="3531468"/>
            <a:ext cx="769011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02EABC2-92FB-98A2-8C75-B4DBDF4BA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5161" y="3482371"/>
            <a:ext cx="769011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3A6A7D8-E54D-E6BD-67EC-9C1F19A44AC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8135" y="3482372"/>
            <a:ext cx="769011" cy="122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0BB221-539F-EBB2-2798-FA312BDB877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3829" y="1825409"/>
            <a:ext cx="769011" cy="1224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7AAB1F5-345E-991F-F189-F826428F321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8404" y="1825409"/>
            <a:ext cx="769011" cy="1224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896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Shen,Binrui Barry</dc:creator>
  <cp:lastModifiedBy>Shen,Binrui Barry</cp:lastModifiedBy>
  <cp:revision>1</cp:revision>
  <dcterms:created xsi:type="dcterms:W3CDTF">2024-11-04T09:58:36Z</dcterms:created>
  <dcterms:modified xsi:type="dcterms:W3CDTF">2024-11-04T10:13:26Z</dcterms:modified>
</cp:coreProperties>
</file>