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4" r:id="rId6"/>
    <p:sldId id="340" r:id="rId7"/>
    <p:sldId id="338" r:id="rId8"/>
    <p:sldId id="339" r:id="rId9"/>
    <p:sldId id="341" r:id="rId10"/>
    <p:sldId id="342" r:id="rId11"/>
    <p:sldId id="348" r:id="rId12"/>
    <p:sldId id="345" r:id="rId13"/>
    <p:sldId id="346" r:id="rId14"/>
    <p:sldId id="336" r:id="rId15"/>
    <p:sldId id="337" r:id="rId16"/>
    <p:sldId id="343" r:id="rId17"/>
    <p:sldId id="344" r:id="rId18"/>
    <p:sldId id="347" r:id="rId19"/>
  </p:sldIdLst>
  <p:sldSz cx="12192000" cy="6858000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6A"/>
    <a:srgbClr val="81AACF"/>
    <a:srgbClr val="6899C6"/>
    <a:srgbClr val="86ADD1"/>
    <a:srgbClr val="CA590D"/>
    <a:srgbClr val="6B9BC7"/>
    <a:srgbClr val="80A8CF"/>
    <a:srgbClr val="000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87" autoAdjust="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B8CB9085-0774-4930-9BF1-C542D6A67DD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1231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4" tIns="47467" rIns="94934" bIns="47467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4934" tIns="47467" rIns="94934" bIns="47467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504F5D6E-DFDF-4F36-87A9-D74013F3C4F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4817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24550" cy="3333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5D6E-DFDF-4F36-87A9-D74013F3C4F0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nl-NL"/>
              <a:t>8-12-2014</a:t>
            </a:r>
          </a:p>
        </p:txBody>
      </p:sp>
    </p:spTree>
    <p:extLst>
      <p:ext uri="{BB962C8B-B14F-4D97-AF65-F5344CB8AC3E}">
        <p14:creationId xmlns:p14="http://schemas.microsoft.com/office/powerpoint/2010/main" val="25125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file:///C:\Users\mvanderuitenbeek\AppData\Roaming\Microsoft\Signatures\mvanderuitenbeek_VIFutureLab_files\image001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mvanderuitenbeek\AppData\Roaming\Microsoft\Signatures\mvanderuitenbeek_VIFutureLab_files\image001.jp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1465-CF47-44A7-AE46-34B4E8D19366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3778006"/>
            <a:ext cx="9144000" cy="24018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aseline="0"/>
            </a:lvl1pPr>
          </a:lstStyle>
          <a:p>
            <a:r>
              <a:rPr lang="nl-NL" dirty="0"/>
              <a:t>Klik op het pictogram om een inspirerende foto toe te voegen</a:t>
            </a:r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062149"/>
            <a:ext cx="9144000" cy="6222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nl-NL" dirty="0"/>
              <a:t>Klik om de Titel in te voeren</a:t>
            </a:r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738314"/>
            <a:ext cx="9144000" cy="460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latin typeface="+mj-lt"/>
              </a:defRPr>
            </a:lvl1pPr>
          </a:lstStyle>
          <a:p>
            <a:pPr lvl="0"/>
            <a:r>
              <a:rPr lang="nl-NL" dirty="0"/>
              <a:t>Klik om de Ondertitel in te voeren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3331279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Plaats, datum in te voeren</a:t>
            </a:r>
          </a:p>
        </p:txBody>
      </p:sp>
      <p:sp>
        <p:nvSpPr>
          <p:cNvPr id="28" name="Tijdelijke aanduiding voor tekst 26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2926941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naam van de presentator in te voeren</a:t>
            </a:r>
          </a:p>
        </p:txBody>
      </p:sp>
    </p:spTree>
    <p:extLst>
      <p:ext uri="{BB962C8B-B14F-4D97-AF65-F5344CB8AC3E}">
        <p14:creationId xmlns:p14="http://schemas.microsoft.com/office/powerpoint/2010/main" val="42472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2" y="963389"/>
            <a:ext cx="2628900" cy="5213577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2" y="963389"/>
            <a:ext cx="7734300" cy="52135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7EAB-183D-4FA8-B77D-9DBC80FC2204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3DC-BCAE-48EE-A66F-CC35E31554CE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2" y="3476911"/>
            <a:ext cx="2694215" cy="2417886"/>
          </a:xfrm>
          <a:prstGeom prst="rect">
            <a:avLst/>
          </a:prstGeom>
        </p:spPr>
      </p:pic>
      <p:sp>
        <p:nvSpPr>
          <p:cNvPr id="17" name="Tekstvak 16"/>
          <p:cNvSpPr txBox="1"/>
          <p:nvPr userDrawn="1"/>
        </p:nvSpPr>
        <p:spPr>
          <a:xfrm>
            <a:off x="522517" y="165897"/>
            <a:ext cx="796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latin typeface="+mj-lt"/>
              </a:rPr>
              <a:t>WAVE</a:t>
            </a:r>
          </a:p>
        </p:txBody>
      </p:sp>
      <p:sp>
        <p:nvSpPr>
          <p:cNvPr id="21" name="Tekstvak 20"/>
          <p:cNvSpPr txBox="1"/>
          <p:nvPr userDrawn="1"/>
        </p:nvSpPr>
        <p:spPr>
          <a:xfrm>
            <a:off x="1918610" y="1023960"/>
            <a:ext cx="551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Weet je waar d</a:t>
            </a:r>
            <a:r>
              <a:rPr lang="nl-NL" sz="2800" baseline="0" dirty="0"/>
              <a:t>e nooduitgang is?</a:t>
            </a:r>
            <a:endParaRPr lang="nl-NL" sz="2800" dirty="0"/>
          </a:p>
        </p:txBody>
      </p:sp>
      <p:sp>
        <p:nvSpPr>
          <p:cNvPr id="22" name="Tekstvak 21"/>
          <p:cNvSpPr txBox="1"/>
          <p:nvPr userDrawn="1"/>
        </p:nvSpPr>
        <p:spPr>
          <a:xfrm>
            <a:off x="1918607" y="2177743"/>
            <a:ext cx="787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Ben</a:t>
            </a:r>
            <a:r>
              <a:rPr lang="nl-NL" sz="2800" baseline="0" dirty="0"/>
              <a:t> je bekend met de verzamelplaats van dit pand?</a:t>
            </a:r>
            <a:endParaRPr lang="nl-NL" sz="2800" dirty="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4793526"/>
            <a:ext cx="1428195" cy="135582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966648"/>
            <a:ext cx="1290269" cy="648281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1796150"/>
            <a:ext cx="1290269" cy="1286073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" y="3480852"/>
            <a:ext cx="1404255" cy="1205002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5" y="4930379"/>
            <a:ext cx="1398511" cy="1218971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73" y="3460343"/>
            <a:ext cx="1417001" cy="122551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0" y="4880751"/>
            <a:ext cx="1417001" cy="1268599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29" y="4955677"/>
            <a:ext cx="1396551" cy="1193673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3411404"/>
            <a:ext cx="1428195" cy="1278620"/>
          </a:xfrm>
          <a:prstGeom prst="rect">
            <a:avLst/>
          </a:prstGeom>
        </p:spPr>
      </p:pic>
      <p:pic>
        <p:nvPicPr>
          <p:cNvPr id="19" name="Afbeelding 1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9CFE9B31-B9B1-49C1-BDFD-A79E02652A2B}"/>
              </a:ext>
            </a:extLst>
          </p:cNvPr>
          <p:cNvPicPr/>
          <p:nvPr userDrawn="1"/>
        </p:nvPicPr>
        <p:blipFill>
          <a:blip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69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C3C-8336-4A08-8DD1-F6EDC66B2F63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635298F6-6414-4229-845E-02BC4B7EECDA}"/>
              </a:ext>
            </a:extLst>
          </p:cNvPr>
          <p:cNvPicPr/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929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3508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9B6-71E2-4DB6-B99B-201AEA53AA5F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12" descr="Logo_vh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09" y="153082"/>
            <a:ext cx="25368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548" y="177350"/>
            <a:ext cx="8794069" cy="614589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9" y="100353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9" y="1827443"/>
            <a:ext cx="5157787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2" y="10035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2" y="1827443"/>
            <a:ext cx="5183188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CC6-04C8-4FB8-B92A-6F3C4A6DB794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2F56-28BB-45EA-974A-B7107BBA9E41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948" y="0"/>
            <a:ext cx="2015895" cy="10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209550"/>
            <a:ext cx="7634741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1CFA-513F-4035-9FF3-473943E7F063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1" y="209550"/>
            <a:ext cx="8173583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B0D-6102-417F-8DED-FCAF8CD5C4DD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4775-3A88-4887-9AF3-C492F2A91630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AF83B1A-BE6E-4405-9022-EFA0921FF0FE}" type="datetime1">
              <a:rPr lang="nl-NL" smtClean="0"/>
              <a:pPr/>
              <a:t>24-6-2018</a:t>
            </a:fld>
            <a:endParaRPr lang="nl-NL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2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it#cite_note-effcomp-8" TargetMode="External"/><Relationship Id="rId13" Type="http://schemas.openxmlformats.org/officeDocument/2006/relationships/hyperlink" Target="https://en.wikipedia.org/wiki/Linus_Torvalds" TargetMode="External"/><Relationship Id="rId3" Type="http://schemas.openxmlformats.org/officeDocument/2006/relationships/hyperlink" Target="https://en.wikipedia.org/wiki/Git#cite_note-:0-7" TargetMode="External"/><Relationship Id="rId7" Type="http://schemas.openxmlformats.org/officeDocument/2006/relationships/hyperlink" Target="https://en.wikipedia.org/wiki/Software_development" TargetMode="External"/><Relationship Id="rId12" Type="http://schemas.openxmlformats.org/officeDocument/2006/relationships/hyperlink" Target="https://en.wikipedia.org/wiki/Git#cite_note-linusGoogleTalk-11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Junio_Haman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Source_code_management" TargetMode="External"/><Relationship Id="rId11" Type="http://schemas.openxmlformats.org/officeDocument/2006/relationships/hyperlink" Target="https://en.wikipedia.org/wiki/Git#cite_note-integrity_goals-10" TargetMode="External"/><Relationship Id="rId5" Type="http://schemas.openxmlformats.org/officeDocument/2006/relationships/hyperlink" Target="https://en.wikipedia.org/wiki/Computer_file" TargetMode="External"/><Relationship Id="rId15" Type="http://schemas.openxmlformats.org/officeDocument/2006/relationships/hyperlink" Target="https://en.wikipedia.org/wiki/Git#cite_note-pro-git-1.2-12" TargetMode="External"/><Relationship Id="rId10" Type="http://schemas.openxmlformats.org/officeDocument/2006/relationships/hyperlink" Target="https://en.wikipedia.org/wiki/Git#cite_note-kernel_SCM_saga-9" TargetMode="External"/><Relationship Id="rId4" Type="http://schemas.openxmlformats.org/officeDocument/2006/relationships/hyperlink" Target="https://en.wikipedia.org/wiki/Version_control_system" TargetMode="External"/><Relationship Id="rId9" Type="http://schemas.openxmlformats.org/officeDocument/2006/relationships/hyperlink" Target="https://en.wikipedia.org/wiki/Distributed_revision_control" TargetMode="External"/><Relationship Id="rId14" Type="http://schemas.openxmlformats.org/officeDocument/2006/relationships/hyperlink" Target="https://en.wikipedia.org/wiki/Linux_kern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664AD-15F1-4F3C-BAE1-C0F23362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52" y="572529"/>
            <a:ext cx="9233902" cy="58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CAA8-ED13-4A0C-8F08-95A148E1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a new GitHub project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CD0AC9-0531-4DD8-AEFF-D2EF77F0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05988"/>
            <a:ext cx="6774591" cy="5752011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51CEA1E4-79F8-46B9-AB4C-BC26D5C25093}"/>
              </a:ext>
            </a:extLst>
          </p:cNvPr>
          <p:cNvSpPr/>
          <p:nvPr/>
        </p:nvSpPr>
        <p:spPr>
          <a:xfrm>
            <a:off x="3335383" y="2386149"/>
            <a:ext cx="1733005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70D66FB-AD0E-445C-949C-AA7735B5EF29}"/>
              </a:ext>
            </a:extLst>
          </p:cNvPr>
          <p:cNvSpPr/>
          <p:nvPr/>
        </p:nvSpPr>
        <p:spPr>
          <a:xfrm>
            <a:off x="3711690" y="5782491"/>
            <a:ext cx="1733005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46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124B-4EF7-4097-86D8-8A3D2D5E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Setting up GitHub in PyCharm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3A3E9D5-B042-4C4C-A488-0437559B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7" y="1750423"/>
            <a:ext cx="10193461" cy="378591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C3D36E5-D487-479C-8072-B57ACA296324}"/>
              </a:ext>
            </a:extLst>
          </p:cNvPr>
          <p:cNvSpPr txBox="1"/>
          <p:nvPr/>
        </p:nvSpPr>
        <p:spPr>
          <a:xfrm>
            <a:off x="600891" y="1280160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File-&gt;Settings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639E8DC-CFF3-4703-8B53-98ACFC5BA737}"/>
              </a:ext>
            </a:extLst>
          </p:cNvPr>
          <p:cNvSpPr/>
          <p:nvPr/>
        </p:nvSpPr>
        <p:spPr>
          <a:xfrm>
            <a:off x="9048206" y="2577737"/>
            <a:ext cx="1733005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0BBF483-A7EB-42D9-9428-AAF7C539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70" y="4303167"/>
            <a:ext cx="5295900" cy="2257425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FA9017B5-87C3-4D1B-995D-4C6335AD49E7}"/>
              </a:ext>
            </a:extLst>
          </p:cNvPr>
          <p:cNvSpPr/>
          <p:nvPr/>
        </p:nvSpPr>
        <p:spPr>
          <a:xfrm rot="5986806">
            <a:off x="8665991" y="3590378"/>
            <a:ext cx="1436914" cy="2285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764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D82CC-4857-40A3-9273-CCAF435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Enable VCS in your project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43C0A1-C207-4876-BB0B-BA90E5937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43" b="63302"/>
          <a:stretch/>
        </p:blipFill>
        <p:spPr>
          <a:xfrm>
            <a:off x="618308" y="1419497"/>
            <a:ext cx="7535899" cy="3587932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78E24779-8902-4853-983C-D3F5FF73CAEF}"/>
              </a:ext>
            </a:extLst>
          </p:cNvPr>
          <p:cNvSpPr/>
          <p:nvPr/>
        </p:nvSpPr>
        <p:spPr>
          <a:xfrm>
            <a:off x="3918858" y="2081349"/>
            <a:ext cx="3448594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32399C1-6A92-402A-A2F5-9A587E3D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40" y="4617992"/>
            <a:ext cx="5829300" cy="164782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615F87AE-1F2F-4C11-89B2-1782C6B93CEE}"/>
              </a:ext>
            </a:extLst>
          </p:cNvPr>
          <p:cNvSpPr/>
          <p:nvPr/>
        </p:nvSpPr>
        <p:spPr>
          <a:xfrm rot="2448065">
            <a:off x="6531050" y="3628714"/>
            <a:ext cx="4194311" cy="2794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D9564-B314-44E2-B364-9F043F67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Commit your project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2AD19E-5855-43C8-999F-E4563C60F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29" b="52458"/>
          <a:stretch/>
        </p:blipFill>
        <p:spPr>
          <a:xfrm>
            <a:off x="522517" y="1118144"/>
            <a:ext cx="4641669" cy="315776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C104D3D-0082-47FC-A4E8-51F74B7F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26" y="2281644"/>
            <a:ext cx="4687242" cy="4722409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64AC35A5-BF85-4F1F-89FD-7B1612CF4CC2}"/>
              </a:ext>
            </a:extLst>
          </p:cNvPr>
          <p:cNvSpPr/>
          <p:nvPr/>
        </p:nvSpPr>
        <p:spPr>
          <a:xfrm>
            <a:off x="2102706" y="1698172"/>
            <a:ext cx="3448594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FC74F999-FBA7-4E73-97CC-AA53A40190D3}"/>
              </a:ext>
            </a:extLst>
          </p:cNvPr>
          <p:cNvSpPr/>
          <p:nvPr/>
        </p:nvSpPr>
        <p:spPr>
          <a:xfrm rot="2448065">
            <a:off x="3947335" y="3050176"/>
            <a:ext cx="3422256" cy="2794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49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A71AF-78C3-4B00-B8F6-76CAEEDE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Push your project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545344-1D04-4139-8D06-A96EF6E7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44779" b="16500"/>
          <a:stretch/>
        </p:blipFill>
        <p:spPr>
          <a:xfrm>
            <a:off x="0" y="107950"/>
            <a:ext cx="6740434" cy="5552621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2809EB9A-2F6E-4769-BB44-318382801E5C}"/>
              </a:ext>
            </a:extLst>
          </p:cNvPr>
          <p:cNvSpPr/>
          <p:nvPr/>
        </p:nvSpPr>
        <p:spPr>
          <a:xfrm>
            <a:off x="3875315" y="5085806"/>
            <a:ext cx="1733005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BA26CE-A2EB-459F-9576-C8E27407E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20" b="77158"/>
          <a:stretch/>
        </p:blipFill>
        <p:spPr>
          <a:xfrm>
            <a:off x="7968751" y="4368913"/>
            <a:ext cx="3491729" cy="1433785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D5D31672-288F-422C-B752-E208C94F7244}"/>
              </a:ext>
            </a:extLst>
          </p:cNvPr>
          <p:cNvSpPr/>
          <p:nvPr/>
        </p:nvSpPr>
        <p:spPr>
          <a:xfrm>
            <a:off x="8490860" y="4759235"/>
            <a:ext cx="1733005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51AEF234-D944-458E-9FA7-EB7332C12DA0}"/>
              </a:ext>
            </a:extLst>
          </p:cNvPr>
          <p:cNvSpPr/>
          <p:nvPr/>
        </p:nvSpPr>
        <p:spPr>
          <a:xfrm rot="21354646">
            <a:off x="5639247" y="5028821"/>
            <a:ext cx="2845272" cy="2794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BC41F43-FABB-49B7-996C-C11E19969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014" y="1536020"/>
            <a:ext cx="3648075" cy="1657350"/>
          </a:xfrm>
          <a:prstGeom prst="rect">
            <a:avLst/>
          </a:prstGeom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AAC7ACF7-96A2-464E-96BB-61A0428F3777}"/>
              </a:ext>
            </a:extLst>
          </p:cNvPr>
          <p:cNvSpPr/>
          <p:nvPr/>
        </p:nvSpPr>
        <p:spPr>
          <a:xfrm>
            <a:off x="8168643" y="2297084"/>
            <a:ext cx="3156446" cy="4093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C97AA659-CA1D-4514-A0AF-F94FC1D7B4DF}"/>
              </a:ext>
            </a:extLst>
          </p:cNvPr>
          <p:cNvSpPr/>
          <p:nvPr/>
        </p:nvSpPr>
        <p:spPr>
          <a:xfrm rot="16498760">
            <a:off x="8497128" y="3590542"/>
            <a:ext cx="2062487" cy="2794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92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6ECF-8BA0-499D-9CF2-442F9865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Push commits to remote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D6BC97-F9B1-4052-9AFF-9B434C71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3" y="1123406"/>
            <a:ext cx="6664269" cy="54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3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0F58D-F7CA-4BE6-8B7F-0D410AB8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Prepare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0D3A4-3960-48E5-8EF0-C6914311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Install GIT</a:t>
            </a:r>
            <a:br>
              <a:rPr lang="nl-NL"/>
            </a:br>
            <a:r>
              <a:rPr lang="nl-NL">
                <a:hlinkClick r:id="rId2"/>
              </a:rPr>
              <a:t>https://git-scm.com/downloads</a:t>
            </a:r>
            <a:r>
              <a:rPr lang="nl-NL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1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AA3FC-07F1-4821-ADEA-FC3F924E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is GIT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259F0C-4410-4F77-97DD-9B59CEA5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</a:t>
            </a:r>
            <a:r>
              <a:rPr lang="en-US"/>
              <a:t> (</a:t>
            </a:r>
            <a:r>
              <a:rPr lang="en-US">
                <a:hlinkClick r:id="rId2" tooltip="Help:IPA/English"/>
              </a:rPr>
              <a:t>/ɡɪt/</a:t>
            </a:r>
            <a:r>
              <a:rPr lang="en-US" baseline="30000">
                <a:hlinkClick r:id="rId3"/>
              </a:rPr>
              <a:t>[7]</a:t>
            </a:r>
            <a:r>
              <a:rPr lang="en-US"/>
              <a:t>) is a </a:t>
            </a:r>
            <a:r>
              <a:rPr lang="en-US">
                <a:hlinkClick r:id="rId4" tooltip="Version control system"/>
              </a:rPr>
              <a:t>version control system</a:t>
            </a:r>
            <a:r>
              <a:rPr lang="en-US"/>
              <a:t> for tracking changes in </a:t>
            </a:r>
            <a:r>
              <a:rPr lang="en-US">
                <a:hlinkClick r:id="rId5" tooltip="Computer file"/>
              </a:rPr>
              <a:t>computer files</a:t>
            </a:r>
            <a:r>
              <a:rPr lang="en-US"/>
              <a:t> and coordinating work on those files among multiple people. It is primarily used for </a:t>
            </a:r>
            <a:r>
              <a:rPr lang="en-US">
                <a:hlinkClick r:id="rId6" tooltip="Source code management"/>
              </a:rPr>
              <a:t>source code management</a:t>
            </a:r>
            <a:r>
              <a:rPr lang="en-US"/>
              <a:t> in </a:t>
            </a:r>
            <a:r>
              <a:rPr lang="en-US">
                <a:hlinkClick r:id="rId7" tooltip="Software development"/>
              </a:rPr>
              <a:t>software development</a:t>
            </a:r>
            <a:r>
              <a:rPr lang="en-US"/>
              <a:t>,</a:t>
            </a:r>
            <a:r>
              <a:rPr lang="en-US" baseline="30000">
                <a:hlinkClick r:id="rId8"/>
              </a:rPr>
              <a:t>[8]</a:t>
            </a:r>
            <a:r>
              <a:rPr lang="en-US"/>
              <a:t> but it can be used to keep track of changes in any set of files. As a </a:t>
            </a:r>
            <a:r>
              <a:rPr lang="en-US">
                <a:hlinkClick r:id="rId9" tooltip="Distributed revision control"/>
              </a:rPr>
              <a:t>distributed revision control</a:t>
            </a:r>
            <a:r>
              <a:rPr lang="en-US"/>
              <a:t> system it is aimed at speed,</a:t>
            </a:r>
            <a:r>
              <a:rPr lang="en-US" baseline="30000">
                <a:hlinkClick r:id="rId10"/>
              </a:rPr>
              <a:t>[9]</a:t>
            </a:r>
            <a:r>
              <a:rPr lang="en-US"/>
              <a:t> data integrity,</a:t>
            </a:r>
            <a:r>
              <a:rPr lang="en-US" baseline="30000">
                <a:hlinkClick r:id="rId11"/>
              </a:rPr>
              <a:t>[10]</a:t>
            </a:r>
            <a:r>
              <a:rPr lang="en-US"/>
              <a:t> and support for distributed, non-linear workflows.</a:t>
            </a:r>
            <a:r>
              <a:rPr lang="en-US" baseline="30000">
                <a:hlinkClick r:id="rId12"/>
              </a:rPr>
              <a:t>[11]</a:t>
            </a:r>
            <a:endParaRPr lang="en-US"/>
          </a:p>
          <a:p>
            <a:r>
              <a:rPr lang="en-US"/>
              <a:t>Git was created by </a:t>
            </a:r>
            <a:r>
              <a:rPr lang="en-US">
                <a:hlinkClick r:id="rId13" tooltip="Linus Torvalds"/>
              </a:rPr>
              <a:t>Linus Torvalds</a:t>
            </a:r>
            <a:r>
              <a:rPr lang="en-US"/>
              <a:t> in 2005 for development of the </a:t>
            </a:r>
            <a:r>
              <a:rPr lang="en-US">
                <a:hlinkClick r:id="rId14" tooltip="Linux kernel"/>
              </a:rPr>
              <a:t>Linux kernel</a:t>
            </a:r>
            <a:r>
              <a:rPr lang="en-US"/>
              <a:t>, with other kernel developers contributing to its initial development.</a:t>
            </a:r>
            <a:r>
              <a:rPr lang="en-US" baseline="30000">
                <a:hlinkClick r:id="rId15"/>
              </a:rPr>
              <a:t>[12]</a:t>
            </a:r>
            <a:r>
              <a:rPr lang="en-US"/>
              <a:t> Its current maintainer since 2005 is </a:t>
            </a:r>
            <a:r>
              <a:rPr lang="en-US">
                <a:hlinkClick r:id="rId16" tooltip="Junio Hamano"/>
              </a:rPr>
              <a:t>Junio Hamano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0C2E6-D79E-4E44-A081-EF930529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Branches</a:t>
            </a:r>
          </a:p>
        </p:txBody>
      </p:sp>
      <p:pic>
        <p:nvPicPr>
          <p:cNvPr id="2050" name="Picture 2" descr="http://rogerdudler.github.io/git-guide/img/branches.png">
            <a:extLst>
              <a:ext uri="{FF2B5EF4-FFF2-40B4-BE49-F238E27FC236}">
                <a16:creationId xmlns:a16="http://schemas.microsoft.com/office/drawing/2014/main" id="{E0A0B804-5CFC-4FE6-B8B8-B34D8B62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1" y="1016725"/>
            <a:ext cx="11566752" cy="411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it branches">
            <a:extLst>
              <a:ext uri="{FF2B5EF4-FFF2-40B4-BE49-F238E27FC236}">
                <a16:creationId xmlns:a16="http://schemas.microsoft.com/office/drawing/2014/main" id="{F819CCEF-529A-44D6-99F6-656000C7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54" y="5491435"/>
            <a:ext cx="3952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45503-5BC8-45F1-BA74-77829312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Branches</a:t>
            </a:r>
          </a:p>
        </p:txBody>
      </p:sp>
      <p:pic>
        <p:nvPicPr>
          <p:cNvPr id="3074" name="Picture 2" descr="Image result for git branches">
            <a:extLst>
              <a:ext uri="{FF2B5EF4-FFF2-40B4-BE49-F238E27FC236}">
                <a16:creationId xmlns:a16="http://schemas.microsoft.com/office/drawing/2014/main" id="{019E47B6-4CAA-455B-9ABA-8CC4FD56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" y="1193483"/>
            <a:ext cx="10899560" cy="54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21326-71E5-41EE-B95B-9A3611F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Fork</a:t>
            </a:r>
          </a:p>
        </p:txBody>
      </p:sp>
      <p:pic>
        <p:nvPicPr>
          <p:cNvPr id="4098" name="Picture 2" descr="Image result for git fork">
            <a:extLst>
              <a:ext uri="{FF2B5EF4-FFF2-40B4-BE49-F238E27FC236}">
                <a16:creationId xmlns:a16="http://schemas.microsoft.com/office/drawing/2014/main" id="{5C586D1B-B67D-4FE7-BA7E-0C746EBA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80" y="0"/>
            <a:ext cx="891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1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0E4D-F41E-45CF-B4C7-C1ED3E42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Commit vs Push</a:t>
            </a:r>
          </a:p>
        </p:txBody>
      </p:sp>
      <p:pic>
        <p:nvPicPr>
          <p:cNvPr id="5122" name="Picture 2" descr="Image result for push vs commit">
            <a:extLst>
              <a:ext uri="{FF2B5EF4-FFF2-40B4-BE49-F238E27FC236}">
                <a16:creationId xmlns:a16="http://schemas.microsoft.com/office/drawing/2014/main" id="{BBF2DC93-47EA-447A-BC17-4F078B7E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27" y="1235937"/>
            <a:ext cx="5600019" cy="5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2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F4614-11E4-4EBE-A76D-429E830D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a new GitHub project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B9B3A5A-43DF-4E8E-B926-A3B983AFC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8" t="3357" r="1072" b="45116"/>
          <a:stretch/>
        </p:blipFill>
        <p:spPr>
          <a:xfrm>
            <a:off x="522517" y="1341121"/>
            <a:ext cx="11033762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26535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resentatie.potx" id="{24AAF85B-3E4F-49EE-8C53-787B297B6049}" vid="{8766ABED-061C-4FE3-90E4-F0C89D231F8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430997ECE9D4AB810D1E8CFCA0D52" ma:contentTypeVersion="8" ma:contentTypeDescription="Een nieuw document maken." ma:contentTypeScope="" ma:versionID="4ab5d70f2bc20be9881c37652ea8123a">
  <xsd:schema xmlns:xsd="http://www.w3.org/2001/XMLSchema" xmlns:xs="http://www.w3.org/2001/XMLSchema" xmlns:p="http://schemas.microsoft.com/office/2006/metadata/properties" xmlns:ns2="6033e62f-193e-49c9-9c00-20ee31fdf760" xmlns:ns3="bac161f8-1df8-4f70-8a74-a03d38535024" targetNamespace="http://schemas.microsoft.com/office/2006/metadata/properties" ma:root="true" ma:fieldsID="b796d9c71cea38c7bde932c4107f77ee" ns2:_="" ns3:_="">
    <xsd:import namespace="6033e62f-193e-49c9-9c00-20ee31fdf760"/>
    <xsd:import namespace="bac161f8-1df8-4f70-8a74-a03d38535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3e62f-193e-49c9-9c00-20ee31fdf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161f8-1df8-4f70-8a74-a03d385350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C48AC-B209-41C5-ADAF-D1D818E3AC3E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bac161f8-1df8-4f70-8a74-a03d38535024"/>
    <ds:schemaRef ds:uri="6033e62f-193e-49c9-9c00-20ee31fdf760"/>
  </ds:schemaRefs>
</ds:datastoreItem>
</file>

<file path=customXml/itemProps2.xml><?xml version="1.0" encoding="utf-8"?>
<ds:datastoreItem xmlns:ds="http://schemas.openxmlformats.org/officeDocument/2006/customXml" ds:itemID="{038C1BB7-49C3-4147-A783-756F9D328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3e62f-193e-49c9-9c00-20ee31fdf760"/>
    <ds:schemaRef ds:uri="bac161f8-1df8-4f70-8a74-a03d38535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4ECB2B-1DBC-4219-A0B7-8DD70068B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presentatie</Template>
  <TotalTime>0</TotalTime>
  <Words>48</Words>
  <Application>Microsoft Office PowerPoint</Application>
  <PresentationFormat>Breedbeeld</PresentationFormat>
  <Paragraphs>19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Aangepast ontwerp</vt:lpstr>
      <vt:lpstr>PowerPoint-presentatie</vt:lpstr>
      <vt:lpstr>PowerPoint-presentatie</vt:lpstr>
      <vt:lpstr>Prepare</vt:lpstr>
      <vt:lpstr>What is GIT</vt:lpstr>
      <vt:lpstr>Branches</vt:lpstr>
      <vt:lpstr>Branches</vt:lpstr>
      <vt:lpstr>Fork</vt:lpstr>
      <vt:lpstr>Commit vs Push</vt:lpstr>
      <vt:lpstr>Create a new GitHub project</vt:lpstr>
      <vt:lpstr>Create a new GitHub project</vt:lpstr>
      <vt:lpstr>Setting up GitHub in PyCharm</vt:lpstr>
      <vt:lpstr>Enable VCS in your project</vt:lpstr>
      <vt:lpstr>Commit your project</vt:lpstr>
      <vt:lpstr>Push your project</vt:lpstr>
      <vt:lpstr>Push commits to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2018-06-21T19:17:06Z</dcterms:created>
  <dcterms:modified xsi:type="dcterms:W3CDTF">2018-06-24T20:17:15Z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0x010100FCD430997ECE9D4AB810D1E8CFCA0D52</vt:lpwstr>
  </property>
</Properties>
</file>