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Cuprum"/>
      <p:regular r:id="rId14"/>
      <p:bold r:id="rId15"/>
      <p:italic r:id="rId16"/>
      <p:boldItalic r:id="rId17"/>
    </p:embeddedFont>
    <p:embeddedFont>
      <p:font typeface="Cuprum Medium"/>
      <p:regular r:id="rId18"/>
      <p:bold r:id="rId19"/>
      <p:italic r:id="rId20"/>
      <p:boldItalic r:id="rId21"/>
    </p:embeddedFont>
    <p:embeddedFont>
      <p:font typeface="Actor"/>
      <p:regular r:id="rId22"/>
    </p:embeddedFont>
    <p:embeddedFont>
      <p:font typeface="Cuprum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uprumMedium-italic.fntdata"/><Relationship Id="rId22" Type="http://schemas.openxmlformats.org/officeDocument/2006/relationships/font" Target="fonts/Actor-regular.fntdata"/><Relationship Id="rId21" Type="http://schemas.openxmlformats.org/officeDocument/2006/relationships/font" Target="fonts/CuprumMedium-boldItalic.fntdata"/><Relationship Id="rId24" Type="http://schemas.openxmlformats.org/officeDocument/2006/relationships/font" Target="fonts/CuprumSemiBold-bold.fntdata"/><Relationship Id="rId23" Type="http://schemas.openxmlformats.org/officeDocument/2006/relationships/font" Target="fonts/Cuprum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uprumSemiBold-boldItalic.fntdata"/><Relationship Id="rId25" Type="http://schemas.openxmlformats.org/officeDocument/2006/relationships/font" Target="fonts/Cuprum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7.xml"/><Relationship Id="rId15" Type="http://schemas.openxmlformats.org/officeDocument/2006/relationships/font" Target="fonts/Cuprum-bold.fntdata"/><Relationship Id="rId14" Type="http://schemas.openxmlformats.org/officeDocument/2006/relationships/font" Target="fonts/Cuprum-regular.fntdata"/><Relationship Id="rId17" Type="http://schemas.openxmlformats.org/officeDocument/2006/relationships/font" Target="fonts/Cuprum-boldItalic.fntdata"/><Relationship Id="rId16" Type="http://schemas.openxmlformats.org/officeDocument/2006/relationships/font" Target="fonts/Cuprum-italic.fntdata"/><Relationship Id="rId19" Type="http://schemas.openxmlformats.org/officeDocument/2006/relationships/font" Target="fonts/CuprumMedium-bold.fntdata"/><Relationship Id="rId18" Type="http://schemas.openxmlformats.org/officeDocument/2006/relationships/font" Target="fonts/Cuprum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1333e20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1333e20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f9e629e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f9e629e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f9e629e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f9e629e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daacbd1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daacbd1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a4a75e2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a4a75e2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05afc42a3_1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05afc42a3_1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086400"/>
            <a:ext cx="5029200" cy="20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uprum"/>
                <a:ea typeface="Cuprum"/>
                <a:cs typeface="Cuprum"/>
                <a:sym typeface="Cupr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098" y="3368825"/>
            <a:ext cx="502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34343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1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2018400" y="611200"/>
            <a:ext cx="5107200" cy="13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2018400" y="1948225"/>
            <a:ext cx="51072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>
            <a:off x="-136572" y="4260636"/>
            <a:ext cx="2439693" cy="747829"/>
            <a:chOff x="6127800" y="4372300"/>
            <a:chExt cx="2075275" cy="636125"/>
          </a:xfrm>
        </p:grpSpPr>
        <p:sp>
          <p:nvSpPr>
            <p:cNvPr id="116" name="Google Shape;116;p11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1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119" name="Google Shape;119;p11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" name="Google Shape;123;p11"/>
          <p:cNvGrpSpPr/>
          <p:nvPr/>
        </p:nvGrpSpPr>
        <p:grpSpPr>
          <a:xfrm flipH="1">
            <a:off x="6840878" y="4260636"/>
            <a:ext cx="2439693" cy="747829"/>
            <a:chOff x="6127800" y="4372300"/>
            <a:chExt cx="2075275" cy="636125"/>
          </a:xfrm>
        </p:grpSpPr>
        <p:sp>
          <p:nvSpPr>
            <p:cNvPr id="124" name="Google Shape;124;p11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1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127" name="Google Shape;127;p11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1589350" y="138765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715113" y="209087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3" type="title"/>
          </p:nvPr>
        </p:nvSpPr>
        <p:spPr>
          <a:xfrm>
            <a:off x="4278000" y="138765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4" type="subTitle"/>
          </p:nvPr>
        </p:nvSpPr>
        <p:spPr>
          <a:xfrm>
            <a:off x="3403800" y="209087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5" type="title"/>
          </p:nvPr>
        </p:nvSpPr>
        <p:spPr>
          <a:xfrm>
            <a:off x="2933725" y="287220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6" type="subTitle"/>
          </p:nvPr>
        </p:nvSpPr>
        <p:spPr>
          <a:xfrm>
            <a:off x="2059456" y="35884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7" type="title"/>
          </p:nvPr>
        </p:nvSpPr>
        <p:spPr>
          <a:xfrm>
            <a:off x="5622361" y="287220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748144" y="35884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715125" y="178406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3403813" y="178406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2059450" y="328544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4748144" y="328544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16" type="title"/>
          </p:nvPr>
        </p:nvSpPr>
        <p:spPr>
          <a:xfrm>
            <a:off x="6966688" y="138765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idx="17" type="subTitle"/>
          </p:nvPr>
        </p:nvSpPr>
        <p:spPr>
          <a:xfrm>
            <a:off x="6092488" y="209087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8" type="subTitle"/>
          </p:nvPr>
        </p:nvSpPr>
        <p:spPr>
          <a:xfrm>
            <a:off x="6092500" y="178406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0" name="Google Shape;150;p13"/>
          <p:cNvGrpSpPr/>
          <p:nvPr/>
        </p:nvGrpSpPr>
        <p:grpSpPr>
          <a:xfrm>
            <a:off x="-53487" y="4470959"/>
            <a:ext cx="2075275" cy="560752"/>
            <a:chOff x="-53487" y="4470959"/>
            <a:chExt cx="2075275" cy="560752"/>
          </a:xfrm>
        </p:grpSpPr>
        <p:sp>
          <p:nvSpPr>
            <p:cNvPr id="151" name="Google Shape;151;p13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3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" name="Google Shape;158;p13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159" name="Google Shape;159;p13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13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 txBox="1"/>
          <p:nvPr>
            <p:ph type="title"/>
          </p:nvPr>
        </p:nvSpPr>
        <p:spPr>
          <a:xfrm>
            <a:off x="1458125" y="3184000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1458125" y="750800"/>
            <a:ext cx="6227700" cy="22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70" name="Google Shape;170;p14"/>
          <p:cNvGrpSpPr/>
          <p:nvPr/>
        </p:nvGrpSpPr>
        <p:grpSpPr>
          <a:xfrm>
            <a:off x="2742573" y="4260636"/>
            <a:ext cx="3658849" cy="747829"/>
            <a:chOff x="6127800" y="4372300"/>
            <a:chExt cx="3112325" cy="636125"/>
          </a:xfrm>
        </p:grpSpPr>
        <p:sp>
          <p:nvSpPr>
            <p:cNvPr id="171" name="Google Shape;171;p14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4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5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4" name="Google Shape;184;p15"/>
          <p:cNvGrpSpPr/>
          <p:nvPr/>
        </p:nvGrpSpPr>
        <p:grpSpPr>
          <a:xfrm flipH="1">
            <a:off x="7068713" y="4694375"/>
            <a:ext cx="2075275" cy="314050"/>
            <a:chOff x="452375" y="4694375"/>
            <a:chExt cx="2075275" cy="314050"/>
          </a:xfrm>
        </p:grpSpPr>
        <p:sp>
          <p:nvSpPr>
            <p:cNvPr id="185" name="Google Shape;185;p15"/>
            <p:cNvSpPr/>
            <p:nvPr/>
          </p:nvSpPr>
          <p:spPr>
            <a:xfrm>
              <a:off x="452375" y="4694675"/>
              <a:ext cx="518550" cy="313750"/>
            </a:xfrm>
            <a:custGeom>
              <a:rect b="b" l="l" r="r" t="t"/>
              <a:pathLst>
                <a:path extrusionOk="0" h="12550" w="20742">
                  <a:moveTo>
                    <a:pt x="8847" y="0"/>
                  </a:moveTo>
                  <a:cubicBezTo>
                    <a:pt x="8644" y="12"/>
                    <a:pt x="8490" y="179"/>
                    <a:pt x="8490" y="370"/>
                  </a:cubicBezTo>
                  <a:lnTo>
                    <a:pt x="8299" y="9478"/>
                  </a:lnTo>
                  <a:lnTo>
                    <a:pt x="8049" y="8275"/>
                  </a:lnTo>
                  <a:cubicBezTo>
                    <a:pt x="8013" y="8097"/>
                    <a:pt x="7847" y="7966"/>
                    <a:pt x="7680" y="7966"/>
                  </a:cubicBezTo>
                  <a:lnTo>
                    <a:pt x="5275" y="7966"/>
                  </a:lnTo>
                  <a:lnTo>
                    <a:pt x="3549" y="5620"/>
                  </a:lnTo>
                  <a:cubicBezTo>
                    <a:pt x="3489" y="5537"/>
                    <a:pt x="3382" y="5477"/>
                    <a:pt x="3287" y="5477"/>
                  </a:cubicBezTo>
                  <a:lnTo>
                    <a:pt x="3072" y="5477"/>
                  </a:lnTo>
                  <a:lnTo>
                    <a:pt x="1036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67" y="8668"/>
                  </a:lnTo>
                  <a:lnTo>
                    <a:pt x="1370" y="8644"/>
                  </a:lnTo>
                  <a:lnTo>
                    <a:pt x="3239" y="6358"/>
                  </a:lnTo>
                  <a:lnTo>
                    <a:pt x="4834" y="8513"/>
                  </a:lnTo>
                  <a:lnTo>
                    <a:pt x="4965" y="8668"/>
                  </a:lnTo>
                  <a:lnTo>
                    <a:pt x="7442" y="8668"/>
                  </a:lnTo>
                  <a:lnTo>
                    <a:pt x="8180" y="12240"/>
                  </a:lnTo>
                  <a:cubicBezTo>
                    <a:pt x="8228" y="12431"/>
                    <a:pt x="8371" y="12550"/>
                    <a:pt x="8549" y="12550"/>
                  </a:cubicBezTo>
                  <a:cubicBezTo>
                    <a:pt x="8549" y="12550"/>
                    <a:pt x="8573" y="12550"/>
                    <a:pt x="8573" y="12538"/>
                  </a:cubicBezTo>
                  <a:cubicBezTo>
                    <a:pt x="8764" y="12514"/>
                    <a:pt x="8906" y="12359"/>
                    <a:pt x="8930" y="12157"/>
                  </a:cubicBezTo>
                  <a:lnTo>
                    <a:pt x="9073" y="5489"/>
                  </a:lnTo>
                  <a:lnTo>
                    <a:pt x="9359" y="8394"/>
                  </a:lnTo>
                  <a:cubicBezTo>
                    <a:pt x="9371" y="8585"/>
                    <a:pt x="9537" y="8740"/>
                    <a:pt x="9728" y="8740"/>
                  </a:cubicBezTo>
                  <a:lnTo>
                    <a:pt x="14133" y="8740"/>
                  </a:lnTo>
                  <a:lnTo>
                    <a:pt x="16395" y="11192"/>
                  </a:lnTo>
                  <a:cubicBezTo>
                    <a:pt x="16456" y="11273"/>
                    <a:pt x="16551" y="11329"/>
                    <a:pt x="16652" y="11329"/>
                  </a:cubicBezTo>
                  <a:cubicBezTo>
                    <a:pt x="16669" y="11329"/>
                    <a:pt x="16687" y="11327"/>
                    <a:pt x="16705" y="11323"/>
                  </a:cubicBezTo>
                  <a:lnTo>
                    <a:pt x="16907" y="11299"/>
                  </a:lnTo>
                  <a:lnTo>
                    <a:pt x="18955" y="8109"/>
                  </a:lnTo>
                  <a:lnTo>
                    <a:pt x="19372" y="8561"/>
                  </a:lnTo>
                  <a:lnTo>
                    <a:pt x="19503" y="8680"/>
                  </a:lnTo>
                  <a:lnTo>
                    <a:pt x="20741" y="8680"/>
                  </a:lnTo>
                  <a:lnTo>
                    <a:pt x="20741" y="7990"/>
                  </a:lnTo>
                  <a:lnTo>
                    <a:pt x="19789" y="7990"/>
                  </a:lnTo>
                  <a:lnTo>
                    <a:pt x="19182" y="7359"/>
                  </a:lnTo>
                  <a:cubicBezTo>
                    <a:pt x="19098" y="7286"/>
                    <a:pt x="19015" y="7249"/>
                    <a:pt x="18908" y="7249"/>
                  </a:cubicBezTo>
                  <a:cubicBezTo>
                    <a:pt x="18892" y="7249"/>
                    <a:pt x="18876" y="7250"/>
                    <a:pt x="18860" y="7251"/>
                  </a:cubicBezTo>
                  <a:lnTo>
                    <a:pt x="18670" y="7275"/>
                  </a:lnTo>
                  <a:lnTo>
                    <a:pt x="16622" y="10454"/>
                  </a:lnTo>
                  <a:lnTo>
                    <a:pt x="14526" y="8168"/>
                  </a:lnTo>
                  <a:lnTo>
                    <a:pt x="14383" y="8049"/>
                  </a:lnTo>
                  <a:lnTo>
                    <a:pt x="10002" y="8049"/>
                  </a:lnTo>
                  <a:lnTo>
                    <a:pt x="9252" y="346"/>
                  </a:lnTo>
                  <a:cubicBezTo>
                    <a:pt x="9240" y="143"/>
                    <a:pt x="9061" y="0"/>
                    <a:pt x="8847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70600" y="4694950"/>
              <a:ext cx="518525" cy="313475"/>
            </a:xfrm>
            <a:custGeom>
              <a:rect b="b" l="l" r="r" t="t"/>
              <a:pathLst>
                <a:path extrusionOk="0" h="12539" w="20741">
                  <a:moveTo>
                    <a:pt x="8891" y="1"/>
                  </a:moveTo>
                  <a:cubicBezTo>
                    <a:pt x="8884" y="1"/>
                    <a:pt x="8877" y="1"/>
                    <a:pt x="8870" y="1"/>
                  </a:cubicBezTo>
                  <a:cubicBezTo>
                    <a:pt x="8656" y="25"/>
                    <a:pt x="8513" y="180"/>
                    <a:pt x="8513" y="382"/>
                  </a:cubicBezTo>
                  <a:lnTo>
                    <a:pt x="8323" y="9491"/>
                  </a:lnTo>
                  <a:lnTo>
                    <a:pt x="8061" y="8264"/>
                  </a:lnTo>
                  <a:cubicBezTo>
                    <a:pt x="8025" y="8086"/>
                    <a:pt x="7870" y="7967"/>
                    <a:pt x="7692" y="7967"/>
                  </a:cubicBezTo>
                  <a:lnTo>
                    <a:pt x="5299" y="7967"/>
                  </a:lnTo>
                  <a:lnTo>
                    <a:pt x="3572" y="5645"/>
                  </a:lnTo>
                  <a:cubicBezTo>
                    <a:pt x="3513" y="5538"/>
                    <a:pt x="3394" y="5478"/>
                    <a:pt x="3286" y="5478"/>
                  </a:cubicBezTo>
                  <a:lnTo>
                    <a:pt x="3084" y="5478"/>
                  </a:lnTo>
                  <a:lnTo>
                    <a:pt x="1036" y="7979"/>
                  </a:lnTo>
                  <a:lnTo>
                    <a:pt x="0" y="7979"/>
                  </a:lnTo>
                  <a:lnTo>
                    <a:pt x="0" y="8669"/>
                  </a:lnTo>
                  <a:lnTo>
                    <a:pt x="1179" y="8669"/>
                  </a:lnTo>
                  <a:lnTo>
                    <a:pt x="1370" y="8657"/>
                  </a:lnTo>
                  <a:lnTo>
                    <a:pt x="3239" y="6359"/>
                  </a:lnTo>
                  <a:lnTo>
                    <a:pt x="4834" y="8502"/>
                  </a:lnTo>
                  <a:lnTo>
                    <a:pt x="4965" y="8669"/>
                  </a:lnTo>
                  <a:lnTo>
                    <a:pt x="7454" y="8669"/>
                  </a:lnTo>
                  <a:lnTo>
                    <a:pt x="8204" y="12229"/>
                  </a:lnTo>
                  <a:cubicBezTo>
                    <a:pt x="8239" y="12408"/>
                    <a:pt x="8394" y="12539"/>
                    <a:pt x="8573" y="12539"/>
                  </a:cubicBezTo>
                  <a:lnTo>
                    <a:pt x="8585" y="12539"/>
                  </a:lnTo>
                  <a:cubicBezTo>
                    <a:pt x="8799" y="12527"/>
                    <a:pt x="8942" y="12360"/>
                    <a:pt x="8942" y="12170"/>
                  </a:cubicBezTo>
                  <a:lnTo>
                    <a:pt x="9097" y="5502"/>
                  </a:lnTo>
                  <a:lnTo>
                    <a:pt x="9371" y="8395"/>
                  </a:lnTo>
                  <a:cubicBezTo>
                    <a:pt x="9371" y="8610"/>
                    <a:pt x="9549" y="8752"/>
                    <a:pt x="9752" y="8752"/>
                  </a:cubicBezTo>
                  <a:lnTo>
                    <a:pt x="14133" y="8752"/>
                  </a:lnTo>
                  <a:lnTo>
                    <a:pt x="16395" y="11193"/>
                  </a:lnTo>
                  <a:cubicBezTo>
                    <a:pt x="16471" y="11280"/>
                    <a:pt x="16578" y="11338"/>
                    <a:pt x="16686" y="11338"/>
                  </a:cubicBezTo>
                  <a:cubicBezTo>
                    <a:pt x="16696" y="11338"/>
                    <a:pt x="16707" y="11337"/>
                    <a:pt x="16717" y="11336"/>
                  </a:cubicBezTo>
                  <a:lnTo>
                    <a:pt x="16907" y="11300"/>
                  </a:lnTo>
                  <a:lnTo>
                    <a:pt x="18979" y="8121"/>
                  </a:lnTo>
                  <a:lnTo>
                    <a:pt x="19515" y="8681"/>
                  </a:lnTo>
                  <a:lnTo>
                    <a:pt x="20741" y="8681"/>
                  </a:lnTo>
                  <a:lnTo>
                    <a:pt x="20741" y="8002"/>
                  </a:lnTo>
                  <a:lnTo>
                    <a:pt x="19789" y="8002"/>
                  </a:lnTo>
                  <a:lnTo>
                    <a:pt x="19193" y="7371"/>
                  </a:lnTo>
                  <a:cubicBezTo>
                    <a:pt x="19129" y="7296"/>
                    <a:pt x="19036" y="7250"/>
                    <a:pt x="18923" y="7250"/>
                  </a:cubicBezTo>
                  <a:cubicBezTo>
                    <a:pt x="18910" y="7250"/>
                    <a:pt x="18897" y="7251"/>
                    <a:pt x="18884" y="7252"/>
                  </a:cubicBezTo>
                  <a:lnTo>
                    <a:pt x="18693" y="7288"/>
                  </a:lnTo>
                  <a:lnTo>
                    <a:pt x="16633" y="10455"/>
                  </a:lnTo>
                  <a:lnTo>
                    <a:pt x="14538" y="8181"/>
                  </a:lnTo>
                  <a:lnTo>
                    <a:pt x="14407" y="8062"/>
                  </a:lnTo>
                  <a:lnTo>
                    <a:pt x="10013" y="8062"/>
                  </a:lnTo>
                  <a:lnTo>
                    <a:pt x="9275" y="359"/>
                  </a:lnTo>
                  <a:cubicBezTo>
                    <a:pt x="9252" y="163"/>
                    <a:pt x="9085" y="1"/>
                    <a:pt x="889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489700" y="4694375"/>
              <a:ext cx="518550" cy="314050"/>
            </a:xfrm>
            <a:custGeom>
              <a:rect b="b" l="l" r="r" t="t"/>
              <a:pathLst>
                <a:path extrusionOk="0" h="12562" w="20742">
                  <a:moveTo>
                    <a:pt x="8871" y="1"/>
                  </a:moveTo>
                  <a:cubicBezTo>
                    <a:pt x="8669" y="12"/>
                    <a:pt x="8514" y="179"/>
                    <a:pt x="8514" y="370"/>
                  </a:cubicBezTo>
                  <a:lnTo>
                    <a:pt x="8311" y="9478"/>
                  </a:lnTo>
                  <a:lnTo>
                    <a:pt x="8061" y="8287"/>
                  </a:lnTo>
                  <a:cubicBezTo>
                    <a:pt x="8038" y="8109"/>
                    <a:pt x="7871" y="7978"/>
                    <a:pt x="7692" y="7978"/>
                  </a:cubicBezTo>
                  <a:lnTo>
                    <a:pt x="5299" y="7978"/>
                  </a:lnTo>
                  <a:lnTo>
                    <a:pt x="3573" y="5632"/>
                  </a:lnTo>
                  <a:cubicBezTo>
                    <a:pt x="3489" y="5549"/>
                    <a:pt x="3394" y="5489"/>
                    <a:pt x="3299" y="5489"/>
                  </a:cubicBezTo>
                  <a:lnTo>
                    <a:pt x="3096" y="5489"/>
                  </a:lnTo>
                  <a:lnTo>
                    <a:pt x="1037" y="7990"/>
                  </a:lnTo>
                  <a:lnTo>
                    <a:pt x="1" y="7990"/>
                  </a:lnTo>
                  <a:lnTo>
                    <a:pt x="1" y="8680"/>
                  </a:lnTo>
                  <a:lnTo>
                    <a:pt x="1168" y="8680"/>
                  </a:lnTo>
                  <a:lnTo>
                    <a:pt x="1370" y="8656"/>
                  </a:lnTo>
                  <a:lnTo>
                    <a:pt x="3239" y="6370"/>
                  </a:lnTo>
                  <a:lnTo>
                    <a:pt x="4823" y="8514"/>
                  </a:lnTo>
                  <a:lnTo>
                    <a:pt x="4954" y="8680"/>
                  </a:lnTo>
                  <a:lnTo>
                    <a:pt x="7442" y="8680"/>
                  </a:lnTo>
                  <a:lnTo>
                    <a:pt x="8180" y="12252"/>
                  </a:lnTo>
                  <a:cubicBezTo>
                    <a:pt x="8228" y="12431"/>
                    <a:pt x="8371" y="12562"/>
                    <a:pt x="8550" y="12562"/>
                  </a:cubicBezTo>
                  <a:cubicBezTo>
                    <a:pt x="8573" y="12562"/>
                    <a:pt x="8573" y="12562"/>
                    <a:pt x="8597" y="12550"/>
                  </a:cubicBezTo>
                  <a:cubicBezTo>
                    <a:pt x="8776" y="12526"/>
                    <a:pt x="8931" y="12371"/>
                    <a:pt x="8942" y="12169"/>
                  </a:cubicBezTo>
                  <a:lnTo>
                    <a:pt x="9085" y="5501"/>
                  </a:lnTo>
                  <a:lnTo>
                    <a:pt x="9371" y="8406"/>
                  </a:lnTo>
                  <a:cubicBezTo>
                    <a:pt x="9383" y="8621"/>
                    <a:pt x="9550" y="8764"/>
                    <a:pt x="9740" y="8764"/>
                  </a:cubicBezTo>
                  <a:lnTo>
                    <a:pt x="14134" y="8764"/>
                  </a:lnTo>
                  <a:lnTo>
                    <a:pt x="16396" y="11204"/>
                  </a:lnTo>
                  <a:cubicBezTo>
                    <a:pt x="16457" y="11285"/>
                    <a:pt x="16552" y="11341"/>
                    <a:pt x="16652" y="11341"/>
                  </a:cubicBezTo>
                  <a:cubicBezTo>
                    <a:pt x="16670" y="11341"/>
                    <a:pt x="16688" y="11339"/>
                    <a:pt x="16705" y="11335"/>
                  </a:cubicBezTo>
                  <a:lnTo>
                    <a:pt x="16908" y="11311"/>
                  </a:lnTo>
                  <a:lnTo>
                    <a:pt x="18967" y="8097"/>
                  </a:lnTo>
                  <a:lnTo>
                    <a:pt x="19503" y="8656"/>
                  </a:lnTo>
                  <a:lnTo>
                    <a:pt x="20742" y="8656"/>
                  </a:lnTo>
                  <a:lnTo>
                    <a:pt x="20742" y="7978"/>
                  </a:lnTo>
                  <a:lnTo>
                    <a:pt x="19789" y="7978"/>
                  </a:lnTo>
                  <a:lnTo>
                    <a:pt x="19194" y="7347"/>
                  </a:lnTo>
                  <a:cubicBezTo>
                    <a:pt x="19122" y="7263"/>
                    <a:pt x="19003" y="7228"/>
                    <a:pt x="18884" y="7228"/>
                  </a:cubicBezTo>
                  <a:lnTo>
                    <a:pt x="18694" y="7263"/>
                  </a:lnTo>
                  <a:lnTo>
                    <a:pt x="16634" y="10430"/>
                  </a:lnTo>
                  <a:lnTo>
                    <a:pt x="14538" y="8156"/>
                  </a:lnTo>
                  <a:lnTo>
                    <a:pt x="14407" y="8037"/>
                  </a:lnTo>
                  <a:lnTo>
                    <a:pt x="10014" y="8037"/>
                  </a:lnTo>
                  <a:lnTo>
                    <a:pt x="9264" y="322"/>
                  </a:lnTo>
                  <a:cubicBezTo>
                    <a:pt x="9240" y="132"/>
                    <a:pt x="9073" y="1"/>
                    <a:pt x="887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008225" y="4694975"/>
              <a:ext cx="519425" cy="313450"/>
            </a:xfrm>
            <a:custGeom>
              <a:rect b="b" l="l" r="r" t="t"/>
              <a:pathLst>
                <a:path extrusionOk="0" h="12538" w="20777">
                  <a:moveTo>
                    <a:pt x="8871" y="0"/>
                  </a:moveTo>
                  <a:cubicBezTo>
                    <a:pt x="8680" y="24"/>
                    <a:pt x="8513" y="179"/>
                    <a:pt x="8513" y="381"/>
                  </a:cubicBezTo>
                  <a:lnTo>
                    <a:pt x="8323" y="9490"/>
                  </a:lnTo>
                  <a:lnTo>
                    <a:pt x="8073" y="8275"/>
                  </a:lnTo>
                  <a:cubicBezTo>
                    <a:pt x="8037" y="8097"/>
                    <a:pt x="7871" y="7966"/>
                    <a:pt x="7692" y="7966"/>
                  </a:cubicBezTo>
                  <a:lnTo>
                    <a:pt x="5299" y="7966"/>
                  </a:lnTo>
                  <a:lnTo>
                    <a:pt x="3572" y="5644"/>
                  </a:lnTo>
                  <a:cubicBezTo>
                    <a:pt x="3501" y="5537"/>
                    <a:pt x="3394" y="5477"/>
                    <a:pt x="3287" y="5477"/>
                  </a:cubicBezTo>
                  <a:lnTo>
                    <a:pt x="3084" y="5477"/>
                  </a:lnTo>
                  <a:lnTo>
                    <a:pt x="1048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79" y="8668"/>
                  </a:lnTo>
                  <a:lnTo>
                    <a:pt x="1370" y="8656"/>
                  </a:lnTo>
                  <a:lnTo>
                    <a:pt x="3227" y="6358"/>
                  </a:lnTo>
                  <a:lnTo>
                    <a:pt x="4834" y="8513"/>
                  </a:lnTo>
                  <a:lnTo>
                    <a:pt x="4965" y="8656"/>
                  </a:lnTo>
                  <a:lnTo>
                    <a:pt x="7442" y="8656"/>
                  </a:lnTo>
                  <a:lnTo>
                    <a:pt x="8180" y="12228"/>
                  </a:lnTo>
                  <a:cubicBezTo>
                    <a:pt x="8228" y="12419"/>
                    <a:pt x="8383" y="12538"/>
                    <a:pt x="8561" y="12538"/>
                  </a:cubicBezTo>
                  <a:lnTo>
                    <a:pt x="8633" y="12538"/>
                  </a:lnTo>
                  <a:cubicBezTo>
                    <a:pt x="8823" y="12526"/>
                    <a:pt x="8978" y="12359"/>
                    <a:pt x="8978" y="12169"/>
                  </a:cubicBezTo>
                  <a:lnTo>
                    <a:pt x="9121" y="5501"/>
                  </a:lnTo>
                  <a:lnTo>
                    <a:pt x="9406" y="8394"/>
                  </a:lnTo>
                  <a:cubicBezTo>
                    <a:pt x="9418" y="8597"/>
                    <a:pt x="9585" y="8740"/>
                    <a:pt x="9776" y="8740"/>
                  </a:cubicBezTo>
                  <a:lnTo>
                    <a:pt x="14169" y="8740"/>
                  </a:lnTo>
                  <a:lnTo>
                    <a:pt x="16431" y="11192"/>
                  </a:lnTo>
                  <a:cubicBezTo>
                    <a:pt x="16503" y="11287"/>
                    <a:pt x="16622" y="11335"/>
                    <a:pt x="16741" y="11335"/>
                  </a:cubicBezTo>
                  <a:lnTo>
                    <a:pt x="16943" y="11299"/>
                  </a:lnTo>
                  <a:lnTo>
                    <a:pt x="18991" y="8120"/>
                  </a:lnTo>
                  <a:lnTo>
                    <a:pt x="19408" y="8549"/>
                  </a:lnTo>
                  <a:lnTo>
                    <a:pt x="19539" y="8680"/>
                  </a:lnTo>
                  <a:lnTo>
                    <a:pt x="20777" y="8680"/>
                  </a:lnTo>
                  <a:lnTo>
                    <a:pt x="20777" y="8001"/>
                  </a:lnTo>
                  <a:lnTo>
                    <a:pt x="19824" y="8001"/>
                  </a:lnTo>
                  <a:lnTo>
                    <a:pt x="19217" y="7358"/>
                  </a:lnTo>
                  <a:cubicBezTo>
                    <a:pt x="19132" y="7294"/>
                    <a:pt x="19037" y="7249"/>
                    <a:pt x="18941" y="7249"/>
                  </a:cubicBezTo>
                  <a:cubicBezTo>
                    <a:pt x="18930" y="7249"/>
                    <a:pt x="18919" y="7250"/>
                    <a:pt x="18908" y="7251"/>
                  </a:cubicBezTo>
                  <a:lnTo>
                    <a:pt x="18705" y="7287"/>
                  </a:lnTo>
                  <a:lnTo>
                    <a:pt x="16657" y="10454"/>
                  </a:lnTo>
                  <a:lnTo>
                    <a:pt x="14538" y="8156"/>
                  </a:lnTo>
                  <a:lnTo>
                    <a:pt x="14407" y="8061"/>
                  </a:lnTo>
                  <a:lnTo>
                    <a:pt x="10014" y="8061"/>
                  </a:lnTo>
                  <a:lnTo>
                    <a:pt x="9275" y="346"/>
                  </a:lnTo>
                  <a:cubicBezTo>
                    <a:pt x="9264" y="155"/>
                    <a:pt x="9073" y="0"/>
                    <a:pt x="8871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" name="Google Shape;192;p16"/>
          <p:cNvGrpSpPr/>
          <p:nvPr/>
        </p:nvGrpSpPr>
        <p:grpSpPr>
          <a:xfrm flipH="1">
            <a:off x="-12" y="4694375"/>
            <a:ext cx="2075275" cy="314050"/>
            <a:chOff x="452375" y="4694375"/>
            <a:chExt cx="2075275" cy="314050"/>
          </a:xfrm>
        </p:grpSpPr>
        <p:sp>
          <p:nvSpPr>
            <p:cNvPr id="193" name="Google Shape;193;p16"/>
            <p:cNvSpPr/>
            <p:nvPr/>
          </p:nvSpPr>
          <p:spPr>
            <a:xfrm>
              <a:off x="452375" y="4694675"/>
              <a:ext cx="518550" cy="313750"/>
            </a:xfrm>
            <a:custGeom>
              <a:rect b="b" l="l" r="r" t="t"/>
              <a:pathLst>
                <a:path extrusionOk="0" h="12550" w="20742">
                  <a:moveTo>
                    <a:pt x="8847" y="0"/>
                  </a:moveTo>
                  <a:cubicBezTo>
                    <a:pt x="8644" y="12"/>
                    <a:pt x="8490" y="179"/>
                    <a:pt x="8490" y="370"/>
                  </a:cubicBezTo>
                  <a:lnTo>
                    <a:pt x="8299" y="9478"/>
                  </a:lnTo>
                  <a:lnTo>
                    <a:pt x="8049" y="8275"/>
                  </a:lnTo>
                  <a:cubicBezTo>
                    <a:pt x="8013" y="8097"/>
                    <a:pt x="7847" y="7966"/>
                    <a:pt x="7680" y="7966"/>
                  </a:cubicBezTo>
                  <a:lnTo>
                    <a:pt x="5275" y="7966"/>
                  </a:lnTo>
                  <a:lnTo>
                    <a:pt x="3549" y="5620"/>
                  </a:lnTo>
                  <a:cubicBezTo>
                    <a:pt x="3489" y="5537"/>
                    <a:pt x="3382" y="5477"/>
                    <a:pt x="3287" y="5477"/>
                  </a:cubicBezTo>
                  <a:lnTo>
                    <a:pt x="3072" y="5477"/>
                  </a:lnTo>
                  <a:lnTo>
                    <a:pt x="1036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67" y="8668"/>
                  </a:lnTo>
                  <a:lnTo>
                    <a:pt x="1370" y="8644"/>
                  </a:lnTo>
                  <a:lnTo>
                    <a:pt x="3239" y="6358"/>
                  </a:lnTo>
                  <a:lnTo>
                    <a:pt x="4834" y="8513"/>
                  </a:lnTo>
                  <a:lnTo>
                    <a:pt x="4965" y="8668"/>
                  </a:lnTo>
                  <a:lnTo>
                    <a:pt x="7442" y="8668"/>
                  </a:lnTo>
                  <a:lnTo>
                    <a:pt x="8180" y="12240"/>
                  </a:lnTo>
                  <a:cubicBezTo>
                    <a:pt x="8228" y="12431"/>
                    <a:pt x="8371" y="12550"/>
                    <a:pt x="8549" y="12550"/>
                  </a:cubicBezTo>
                  <a:cubicBezTo>
                    <a:pt x="8549" y="12550"/>
                    <a:pt x="8573" y="12550"/>
                    <a:pt x="8573" y="12538"/>
                  </a:cubicBezTo>
                  <a:cubicBezTo>
                    <a:pt x="8764" y="12514"/>
                    <a:pt x="8906" y="12359"/>
                    <a:pt x="8930" y="12157"/>
                  </a:cubicBezTo>
                  <a:lnTo>
                    <a:pt x="9073" y="5489"/>
                  </a:lnTo>
                  <a:lnTo>
                    <a:pt x="9359" y="8394"/>
                  </a:lnTo>
                  <a:cubicBezTo>
                    <a:pt x="9371" y="8585"/>
                    <a:pt x="9537" y="8740"/>
                    <a:pt x="9728" y="8740"/>
                  </a:cubicBezTo>
                  <a:lnTo>
                    <a:pt x="14133" y="8740"/>
                  </a:lnTo>
                  <a:lnTo>
                    <a:pt x="16395" y="11192"/>
                  </a:lnTo>
                  <a:cubicBezTo>
                    <a:pt x="16456" y="11273"/>
                    <a:pt x="16551" y="11329"/>
                    <a:pt x="16652" y="11329"/>
                  </a:cubicBezTo>
                  <a:cubicBezTo>
                    <a:pt x="16669" y="11329"/>
                    <a:pt x="16687" y="11327"/>
                    <a:pt x="16705" y="11323"/>
                  </a:cubicBezTo>
                  <a:lnTo>
                    <a:pt x="16907" y="11299"/>
                  </a:lnTo>
                  <a:lnTo>
                    <a:pt x="18955" y="8109"/>
                  </a:lnTo>
                  <a:lnTo>
                    <a:pt x="19372" y="8561"/>
                  </a:lnTo>
                  <a:lnTo>
                    <a:pt x="19503" y="8680"/>
                  </a:lnTo>
                  <a:lnTo>
                    <a:pt x="20741" y="8680"/>
                  </a:lnTo>
                  <a:lnTo>
                    <a:pt x="20741" y="7990"/>
                  </a:lnTo>
                  <a:lnTo>
                    <a:pt x="19789" y="7990"/>
                  </a:lnTo>
                  <a:lnTo>
                    <a:pt x="19182" y="7359"/>
                  </a:lnTo>
                  <a:cubicBezTo>
                    <a:pt x="19098" y="7286"/>
                    <a:pt x="19015" y="7249"/>
                    <a:pt x="18908" y="7249"/>
                  </a:cubicBezTo>
                  <a:cubicBezTo>
                    <a:pt x="18892" y="7249"/>
                    <a:pt x="18876" y="7250"/>
                    <a:pt x="18860" y="7251"/>
                  </a:cubicBezTo>
                  <a:lnTo>
                    <a:pt x="18670" y="7275"/>
                  </a:lnTo>
                  <a:lnTo>
                    <a:pt x="16622" y="10454"/>
                  </a:lnTo>
                  <a:lnTo>
                    <a:pt x="14526" y="8168"/>
                  </a:lnTo>
                  <a:lnTo>
                    <a:pt x="14383" y="8049"/>
                  </a:lnTo>
                  <a:lnTo>
                    <a:pt x="10002" y="8049"/>
                  </a:lnTo>
                  <a:lnTo>
                    <a:pt x="9252" y="346"/>
                  </a:lnTo>
                  <a:cubicBezTo>
                    <a:pt x="9240" y="143"/>
                    <a:pt x="9061" y="0"/>
                    <a:pt x="8847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970600" y="4694950"/>
              <a:ext cx="518525" cy="313475"/>
            </a:xfrm>
            <a:custGeom>
              <a:rect b="b" l="l" r="r" t="t"/>
              <a:pathLst>
                <a:path extrusionOk="0" h="12539" w="20741">
                  <a:moveTo>
                    <a:pt x="8891" y="1"/>
                  </a:moveTo>
                  <a:cubicBezTo>
                    <a:pt x="8884" y="1"/>
                    <a:pt x="8877" y="1"/>
                    <a:pt x="8870" y="1"/>
                  </a:cubicBezTo>
                  <a:cubicBezTo>
                    <a:pt x="8656" y="25"/>
                    <a:pt x="8513" y="180"/>
                    <a:pt x="8513" y="382"/>
                  </a:cubicBezTo>
                  <a:lnTo>
                    <a:pt x="8323" y="9491"/>
                  </a:lnTo>
                  <a:lnTo>
                    <a:pt x="8061" y="8264"/>
                  </a:lnTo>
                  <a:cubicBezTo>
                    <a:pt x="8025" y="8086"/>
                    <a:pt x="7870" y="7967"/>
                    <a:pt x="7692" y="7967"/>
                  </a:cubicBezTo>
                  <a:lnTo>
                    <a:pt x="5299" y="7967"/>
                  </a:lnTo>
                  <a:lnTo>
                    <a:pt x="3572" y="5645"/>
                  </a:lnTo>
                  <a:cubicBezTo>
                    <a:pt x="3513" y="5538"/>
                    <a:pt x="3394" y="5478"/>
                    <a:pt x="3286" y="5478"/>
                  </a:cubicBezTo>
                  <a:lnTo>
                    <a:pt x="3084" y="5478"/>
                  </a:lnTo>
                  <a:lnTo>
                    <a:pt x="1036" y="7979"/>
                  </a:lnTo>
                  <a:lnTo>
                    <a:pt x="0" y="7979"/>
                  </a:lnTo>
                  <a:lnTo>
                    <a:pt x="0" y="8669"/>
                  </a:lnTo>
                  <a:lnTo>
                    <a:pt x="1179" y="8669"/>
                  </a:lnTo>
                  <a:lnTo>
                    <a:pt x="1370" y="8657"/>
                  </a:lnTo>
                  <a:lnTo>
                    <a:pt x="3239" y="6359"/>
                  </a:lnTo>
                  <a:lnTo>
                    <a:pt x="4834" y="8502"/>
                  </a:lnTo>
                  <a:lnTo>
                    <a:pt x="4965" y="8669"/>
                  </a:lnTo>
                  <a:lnTo>
                    <a:pt x="7454" y="8669"/>
                  </a:lnTo>
                  <a:lnTo>
                    <a:pt x="8204" y="12229"/>
                  </a:lnTo>
                  <a:cubicBezTo>
                    <a:pt x="8239" y="12408"/>
                    <a:pt x="8394" y="12539"/>
                    <a:pt x="8573" y="12539"/>
                  </a:cubicBezTo>
                  <a:lnTo>
                    <a:pt x="8585" y="12539"/>
                  </a:lnTo>
                  <a:cubicBezTo>
                    <a:pt x="8799" y="12527"/>
                    <a:pt x="8942" y="12360"/>
                    <a:pt x="8942" y="12170"/>
                  </a:cubicBezTo>
                  <a:lnTo>
                    <a:pt x="9097" y="5502"/>
                  </a:lnTo>
                  <a:lnTo>
                    <a:pt x="9371" y="8395"/>
                  </a:lnTo>
                  <a:cubicBezTo>
                    <a:pt x="9371" y="8610"/>
                    <a:pt x="9549" y="8752"/>
                    <a:pt x="9752" y="8752"/>
                  </a:cubicBezTo>
                  <a:lnTo>
                    <a:pt x="14133" y="8752"/>
                  </a:lnTo>
                  <a:lnTo>
                    <a:pt x="16395" y="11193"/>
                  </a:lnTo>
                  <a:cubicBezTo>
                    <a:pt x="16471" y="11280"/>
                    <a:pt x="16578" y="11338"/>
                    <a:pt x="16686" y="11338"/>
                  </a:cubicBezTo>
                  <a:cubicBezTo>
                    <a:pt x="16696" y="11338"/>
                    <a:pt x="16707" y="11337"/>
                    <a:pt x="16717" y="11336"/>
                  </a:cubicBezTo>
                  <a:lnTo>
                    <a:pt x="16907" y="11300"/>
                  </a:lnTo>
                  <a:lnTo>
                    <a:pt x="18979" y="8121"/>
                  </a:lnTo>
                  <a:lnTo>
                    <a:pt x="19515" y="8681"/>
                  </a:lnTo>
                  <a:lnTo>
                    <a:pt x="20741" y="8681"/>
                  </a:lnTo>
                  <a:lnTo>
                    <a:pt x="20741" y="8002"/>
                  </a:lnTo>
                  <a:lnTo>
                    <a:pt x="19789" y="8002"/>
                  </a:lnTo>
                  <a:lnTo>
                    <a:pt x="19193" y="7371"/>
                  </a:lnTo>
                  <a:cubicBezTo>
                    <a:pt x="19129" y="7296"/>
                    <a:pt x="19036" y="7250"/>
                    <a:pt x="18923" y="7250"/>
                  </a:cubicBezTo>
                  <a:cubicBezTo>
                    <a:pt x="18910" y="7250"/>
                    <a:pt x="18897" y="7251"/>
                    <a:pt x="18884" y="7252"/>
                  </a:cubicBezTo>
                  <a:lnTo>
                    <a:pt x="18693" y="7288"/>
                  </a:lnTo>
                  <a:lnTo>
                    <a:pt x="16633" y="10455"/>
                  </a:lnTo>
                  <a:lnTo>
                    <a:pt x="14538" y="8181"/>
                  </a:lnTo>
                  <a:lnTo>
                    <a:pt x="14407" y="8062"/>
                  </a:lnTo>
                  <a:lnTo>
                    <a:pt x="10013" y="8062"/>
                  </a:lnTo>
                  <a:lnTo>
                    <a:pt x="9275" y="359"/>
                  </a:lnTo>
                  <a:cubicBezTo>
                    <a:pt x="9252" y="163"/>
                    <a:pt x="9085" y="1"/>
                    <a:pt x="889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489700" y="4694375"/>
              <a:ext cx="518550" cy="314050"/>
            </a:xfrm>
            <a:custGeom>
              <a:rect b="b" l="l" r="r" t="t"/>
              <a:pathLst>
                <a:path extrusionOk="0" h="12562" w="20742">
                  <a:moveTo>
                    <a:pt x="8871" y="1"/>
                  </a:moveTo>
                  <a:cubicBezTo>
                    <a:pt x="8669" y="12"/>
                    <a:pt x="8514" y="179"/>
                    <a:pt x="8514" y="370"/>
                  </a:cubicBezTo>
                  <a:lnTo>
                    <a:pt x="8311" y="9478"/>
                  </a:lnTo>
                  <a:lnTo>
                    <a:pt x="8061" y="8287"/>
                  </a:lnTo>
                  <a:cubicBezTo>
                    <a:pt x="8038" y="8109"/>
                    <a:pt x="7871" y="7978"/>
                    <a:pt x="7692" y="7978"/>
                  </a:cubicBezTo>
                  <a:lnTo>
                    <a:pt x="5299" y="7978"/>
                  </a:lnTo>
                  <a:lnTo>
                    <a:pt x="3573" y="5632"/>
                  </a:lnTo>
                  <a:cubicBezTo>
                    <a:pt x="3489" y="5549"/>
                    <a:pt x="3394" y="5489"/>
                    <a:pt x="3299" y="5489"/>
                  </a:cubicBezTo>
                  <a:lnTo>
                    <a:pt x="3096" y="5489"/>
                  </a:lnTo>
                  <a:lnTo>
                    <a:pt x="1037" y="7990"/>
                  </a:lnTo>
                  <a:lnTo>
                    <a:pt x="1" y="7990"/>
                  </a:lnTo>
                  <a:lnTo>
                    <a:pt x="1" y="8680"/>
                  </a:lnTo>
                  <a:lnTo>
                    <a:pt x="1168" y="8680"/>
                  </a:lnTo>
                  <a:lnTo>
                    <a:pt x="1370" y="8656"/>
                  </a:lnTo>
                  <a:lnTo>
                    <a:pt x="3239" y="6370"/>
                  </a:lnTo>
                  <a:lnTo>
                    <a:pt x="4823" y="8514"/>
                  </a:lnTo>
                  <a:lnTo>
                    <a:pt x="4954" y="8680"/>
                  </a:lnTo>
                  <a:lnTo>
                    <a:pt x="7442" y="8680"/>
                  </a:lnTo>
                  <a:lnTo>
                    <a:pt x="8180" y="12252"/>
                  </a:lnTo>
                  <a:cubicBezTo>
                    <a:pt x="8228" y="12431"/>
                    <a:pt x="8371" y="12562"/>
                    <a:pt x="8550" y="12562"/>
                  </a:cubicBezTo>
                  <a:cubicBezTo>
                    <a:pt x="8573" y="12562"/>
                    <a:pt x="8573" y="12562"/>
                    <a:pt x="8597" y="12550"/>
                  </a:cubicBezTo>
                  <a:cubicBezTo>
                    <a:pt x="8776" y="12526"/>
                    <a:pt x="8931" y="12371"/>
                    <a:pt x="8942" y="12169"/>
                  </a:cubicBezTo>
                  <a:lnTo>
                    <a:pt x="9085" y="5501"/>
                  </a:lnTo>
                  <a:lnTo>
                    <a:pt x="9371" y="8406"/>
                  </a:lnTo>
                  <a:cubicBezTo>
                    <a:pt x="9383" y="8621"/>
                    <a:pt x="9550" y="8764"/>
                    <a:pt x="9740" y="8764"/>
                  </a:cubicBezTo>
                  <a:lnTo>
                    <a:pt x="14134" y="8764"/>
                  </a:lnTo>
                  <a:lnTo>
                    <a:pt x="16396" y="11204"/>
                  </a:lnTo>
                  <a:cubicBezTo>
                    <a:pt x="16457" y="11285"/>
                    <a:pt x="16552" y="11341"/>
                    <a:pt x="16652" y="11341"/>
                  </a:cubicBezTo>
                  <a:cubicBezTo>
                    <a:pt x="16670" y="11341"/>
                    <a:pt x="16688" y="11339"/>
                    <a:pt x="16705" y="11335"/>
                  </a:cubicBezTo>
                  <a:lnTo>
                    <a:pt x="16908" y="11311"/>
                  </a:lnTo>
                  <a:lnTo>
                    <a:pt x="18967" y="8097"/>
                  </a:lnTo>
                  <a:lnTo>
                    <a:pt x="19503" y="8656"/>
                  </a:lnTo>
                  <a:lnTo>
                    <a:pt x="20742" y="8656"/>
                  </a:lnTo>
                  <a:lnTo>
                    <a:pt x="20742" y="7978"/>
                  </a:lnTo>
                  <a:lnTo>
                    <a:pt x="19789" y="7978"/>
                  </a:lnTo>
                  <a:lnTo>
                    <a:pt x="19194" y="7347"/>
                  </a:lnTo>
                  <a:cubicBezTo>
                    <a:pt x="19122" y="7263"/>
                    <a:pt x="19003" y="7228"/>
                    <a:pt x="18884" y="7228"/>
                  </a:cubicBezTo>
                  <a:lnTo>
                    <a:pt x="18694" y="7263"/>
                  </a:lnTo>
                  <a:lnTo>
                    <a:pt x="16634" y="10430"/>
                  </a:lnTo>
                  <a:lnTo>
                    <a:pt x="14538" y="8156"/>
                  </a:lnTo>
                  <a:lnTo>
                    <a:pt x="14407" y="8037"/>
                  </a:lnTo>
                  <a:lnTo>
                    <a:pt x="10014" y="8037"/>
                  </a:lnTo>
                  <a:lnTo>
                    <a:pt x="9264" y="322"/>
                  </a:lnTo>
                  <a:cubicBezTo>
                    <a:pt x="9240" y="132"/>
                    <a:pt x="9073" y="1"/>
                    <a:pt x="887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008225" y="4694975"/>
              <a:ext cx="519425" cy="313450"/>
            </a:xfrm>
            <a:custGeom>
              <a:rect b="b" l="l" r="r" t="t"/>
              <a:pathLst>
                <a:path extrusionOk="0" h="12538" w="20777">
                  <a:moveTo>
                    <a:pt x="8871" y="0"/>
                  </a:moveTo>
                  <a:cubicBezTo>
                    <a:pt x="8680" y="24"/>
                    <a:pt x="8513" y="179"/>
                    <a:pt x="8513" y="381"/>
                  </a:cubicBezTo>
                  <a:lnTo>
                    <a:pt x="8323" y="9490"/>
                  </a:lnTo>
                  <a:lnTo>
                    <a:pt x="8073" y="8275"/>
                  </a:lnTo>
                  <a:cubicBezTo>
                    <a:pt x="8037" y="8097"/>
                    <a:pt x="7871" y="7966"/>
                    <a:pt x="7692" y="7966"/>
                  </a:cubicBezTo>
                  <a:lnTo>
                    <a:pt x="5299" y="7966"/>
                  </a:lnTo>
                  <a:lnTo>
                    <a:pt x="3572" y="5644"/>
                  </a:lnTo>
                  <a:cubicBezTo>
                    <a:pt x="3501" y="5537"/>
                    <a:pt x="3394" y="5477"/>
                    <a:pt x="3287" y="5477"/>
                  </a:cubicBezTo>
                  <a:lnTo>
                    <a:pt x="3084" y="5477"/>
                  </a:lnTo>
                  <a:lnTo>
                    <a:pt x="1048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79" y="8668"/>
                  </a:lnTo>
                  <a:lnTo>
                    <a:pt x="1370" y="8656"/>
                  </a:lnTo>
                  <a:lnTo>
                    <a:pt x="3227" y="6358"/>
                  </a:lnTo>
                  <a:lnTo>
                    <a:pt x="4834" y="8513"/>
                  </a:lnTo>
                  <a:lnTo>
                    <a:pt x="4965" y="8656"/>
                  </a:lnTo>
                  <a:lnTo>
                    <a:pt x="7442" y="8656"/>
                  </a:lnTo>
                  <a:lnTo>
                    <a:pt x="8180" y="12228"/>
                  </a:lnTo>
                  <a:cubicBezTo>
                    <a:pt x="8228" y="12419"/>
                    <a:pt x="8383" y="12538"/>
                    <a:pt x="8561" y="12538"/>
                  </a:cubicBezTo>
                  <a:lnTo>
                    <a:pt x="8633" y="12538"/>
                  </a:lnTo>
                  <a:cubicBezTo>
                    <a:pt x="8823" y="12526"/>
                    <a:pt x="8978" y="12359"/>
                    <a:pt x="8978" y="12169"/>
                  </a:cubicBezTo>
                  <a:lnTo>
                    <a:pt x="9121" y="5501"/>
                  </a:lnTo>
                  <a:lnTo>
                    <a:pt x="9406" y="8394"/>
                  </a:lnTo>
                  <a:cubicBezTo>
                    <a:pt x="9418" y="8597"/>
                    <a:pt x="9585" y="8740"/>
                    <a:pt x="9776" y="8740"/>
                  </a:cubicBezTo>
                  <a:lnTo>
                    <a:pt x="14169" y="8740"/>
                  </a:lnTo>
                  <a:lnTo>
                    <a:pt x="16431" y="11192"/>
                  </a:lnTo>
                  <a:cubicBezTo>
                    <a:pt x="16503" y="11287"/>
                    <a:pt x="16622" y="11335"/>
                    <a:pt x="16741" y="11335"/>
                  </a:cubicBezTo>
                  <a:lnTo>
                    <a:pt x="16943" y="11299"/>
                  </a:lnTo>
                  <a:lnTo>
                    <a:pt x="18991" y="8120"/>
                  </a:lnTo>
                  <a:lnTo>
                    <a:pt x="19408" y="8549"/>
                  </a:lnTo>
                  <a:lnTo>
                    <a:pt x="19539" y="8680"/>
                  </a:lnTo>
                  <a:lnTo>
                    <a:pt x="20777" y="8680"/>
                  </a:lnTo>
                  <a:lnTo>
                    <a:pt x="20777" y="8001"/>
                  </a:lnTo>
                  <a:lnTo>
                    <a:pt x="19824" y="8001"/>
                  </a:lnTo>
                  <a:lnTo>
                    <a:pt x="19217" y="7358"/>
                  </a:lnTo>
                  <a:cubicBezTo>
                    <a:pt x="19132" y="7294"/>
                    <a:pt x="19037" y="7249"/>
                    <a:pt x="18941" y="7249"/>
                  </a:cubicBezTo>
                  <a:cubicBezTo>
                    <a:pt x="18930" y="7249"/>
                    <a:pt x="18919" y="7250"/>
                    <a:pt x="18908" y="7251"/>
                  </a:cubicBezTo>
                  <a:lnTo>
                    <a:pt x="18705" y="7287"/>
                  </a:lnTo>
                  <a:lnTo>
                    <a:pt x="16657" y="10454"/>
                  </a:lnTo>
                  <a:lnTo>
                    <a:pt x="14538" y="8156"/>
                  </a:lnTo>
                  <a:lnTo>
                    <a:pt x="14407" y="8061"/>
                  </a:lnTo>
                  <a:lnTo>
                    <a:pt x="10014" y="8061"/>
                  </a:lnTo>
                  <a:lnTo>
                    <a:pt x="9275" y="346"/>
                  </a:lnTo>
                  <a:cubicBezTo>
                    <a:pt x="9264" y="155"/>
                    <a:pt x="9073" y="0"/>
                    <a:pt x="8871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7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1952850" y="1368125"/>
            <a:ext cx="5238300" cy="28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1" name="Google Shape;2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0" y="3787262"/>
            <a:ext cx="1785800" cy="128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374" y="2689695"/>
            <a:ext cx="2906751" cy="260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7"/>
          <p:cNvGrpSpPr/>
          <p:nvPr/>
        </p:nvGrpSpPr>
        <p:grpSpPr>
          <a:xfrm flipH="1">
            <a:off x="3352153" y="4260636"/>
            <a:ext cx="2439693" cy="747829"/>
            <a:chOff x="6127800" y="4372300"/>
            <a:chExt cx="2075275" cy="636125"/>
          </a:xfrm>
        </p:grpSpPr>
        <p:sp>
          <p:nvSpPr>
            <p:cNvPr id="204" name="Google Shape;204;p17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7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207" name="Google Shape;207;p17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8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1" type="subTitle"/>
          </p:nvPr>
        </p:nvSpPr>
        <p:spPr>
          <a:xfrm>
            <a:off x="1866025" y="4035800"/>
            <a:ext cx="54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5" name="Google Shape;215;p18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216" name="Google Shape;216;p18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18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219" name="Google Shape;219;p1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9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6" name="Google Shape;226;p19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227" name="Google Shape;227;p19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19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715100" y="1593275"/>
            <a:ext cx="54657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7151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  <p:grpSp>
        <p:nvGrpSpPr>
          <p:cNvPr id="239" name="Google Shape;239;p20"/>
          <p:cNvGrpSpPr/>
          <p:nvPr/>
        </p:nvGrpSpPr>
        <p:grpSpPr>
          <a:xfrm flipH="1">
            <a:off x="3352153" y="4260636"/>
            <a:ext cx="2439693" cy="747829"/>
            <a:chOff x="6127800" y="4372300"/>
            <a:chExt cx="2075275" cy="636125"/>
          </a:xfrm>
        </p:grpSpPr>
        <p:sp>
          <p:nvSpPr>
            <p:cNvPr id="240" name="Google Shape;240;p20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0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243" name="Google Shape;243;p20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6531" y="2130083"/>
            <a:ext cx="47481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02725" y="7894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6530" y="3198233"/>
            <a:ext cx="47481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18" name="Google Shape;18;p3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1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1" type="subTitle"/>
          </p:nvPr>
        </p:nvSpPr>
        <p:spPr>
          <a:xfrm>
            <a:off x="1283367" y="2020800"/>
            <a:ext cx="2973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2" type="subTitle"/>
          </p:nvPr>
        </p:nvSpPr>
        <p:spPr>
          <a:xfrm>
            <a:off x="4887045" y="2020800"/>
            <a:ext cx="2973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2" name="Google Shape;252;p21"/>
          <p:cNvGrpSpPr/>
          <p:nvPr/>
        </p:nvGrpSpPr>
        <p:grpSpPr>
          <a:xfrm>
            <a:off x="3165965" y="4470959"/>
            <a:ext cx="2812071" cy="560752"/>
            <a:chOff x="2702951" y="4470959"/>
            <a:chExt cx="2812071" cy="560752"/>
          </a:xfrm>
        </p:grpSpPr>
        <p:sp>
          <p:nvSpPr>
            <p:cNvPr id="253" name="Google Shape;253;p21"/>
            <p:cNvSpPr/>
            <p:nvPr/>
          </p:nvSpPr>
          <p:spPr>
            <a:xfrm flipH="1">
              <a:off x="4614186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 flipH="1">
              <a:off x="3659397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flipH="1">
              <a:off x="2702951" y="4473974"/>
              <a:ext cx="955364" cy="555527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1"/>
          <p:cNvSpPr txBox="1"/>
          <p:nvPr>
            <p:ph idx="3" type="body"/>
          </p:nvPr>
        </p:nvSpPr>
        <p:spPr>
          <a:xfrm>
            <a:off x="1283355" y="2471600"/>
            <a:ext cx="29736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4" type="body"/>
          </p:nvPr>
        </p:nvSpPr>
        <p:spPr>
          <a:xfrm>
            <a:off x="4887033" y="2471600"/>
            <a:ext cx="29736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2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719919" y="2464325"/>
            <a:ext cx="21933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2" type="subTitle"/>
          </p:nvPr>
        </p:nvSpPr>
        <p:spPr>
          <a:xfrm>
            <a:off x="719919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3" type="subTitle"/>
          </p:nvPr>
        </p:nvSpPr>
        <p:spPr>
          <a:xfrm>
            <a:off x="34752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4" type="subTitle"/>
          </p:nvPr>
        </p:nvSpPr>
        <p:spPr>
          <a:xfrm>
            <a:off x="62307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idx="5" type="subTitle"/>
          </p:nvPr>
        </p:nvSpPr>
        <p:spPr>
          <a:xfrm>
            <a:off x="3475294" y="2464325"/>
            <a:ext cx="21933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6" type="subTitle"/>
          </p:nvPr>
        </p:nvSpPr>
        <p:spPr>
          <a:xfrm>
            <a:off x="6230669" y="2464325"/>
            <a:ext cx="21933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67" name="Google Shape;267;p22"/>
          <p:cNvGrpSpPr/>
          <p:nvPr/>
        </p:nvGrpSpPr>
        <p:grpSpPr>
          <a:xfrm flipH="1">
            <a:off x="3534363" y="4470959"/>
            <a:ext cx="2075275" cy="560752"/>
            <a:chOff x="-53487" y="4470959"/>
            <a:chExt cx="2075275" cy="560752"/>
          </a:xfrm>
        </p:grpSpPr>
        <p:sp>
          <p:nvSpPr>
            <p:cNvPr id="268" name="Google Shape;268;p22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2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271" name="Google Shape;271;p22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3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2396825" y="1815633"/>
            <a:ext cx="5254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2" type="subTitle"/>
          </p:nvPr>
        </p:nvSpPr>
        <p:spPr>
          <a:xfrm>
            <a:off x="2396825" y="2959133"/>
            <a:ext cx="5254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3" type="subTitle"/>
          </p:nvPr>
        </p:nvSpPr>
        <p:spPr>
          <a:xfrm>
            <a:off x="2396825" y="4102633"/>
            <a:ext cx="5254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4" type="subTitle"/>
          </p:nvPr>
        </p:nvSpPr>
        <p:spPr>
          <a:xfrm>
            <a:off x="2396825" y="1287425"/>
            <a:ext cx="5254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5" type="subTitle"/>
          </p:nvPr>
        </p:nvSpPr>
        <p:spPr>
          <a:xfrm>
            <a:off x="2396825" y="2430930"/>
            <a:ext cx="5254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6" type="subTitle"/>
          </p:nvPr>
        </p:nvSpPr>
        <p:spPr>
          <a:xfrm>
            <a:off x="2396825" y="3574435"/>
            <a:ext cx="5254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23"/>
          <p:cNvGrpSpPr/>
          <p:nvPr/>
        </p:nvGrpSpPr>
        <p:grpSpPr>
          <a:xfrm flipH="1">
            <a:off x="7308500" y="4470959"/>
            <a:ext cx="1855625" cy="560752"/>
            <a:chOff x="57438" y="4470959"/>
            <a:chExt cx="1855625" cy="560752"/>
          </a:xfrm>
        </p:grpSpPr>
        <p:sp>
          <p:nvSpPr>
            <p:cNvPr id="285" name="Google Shape;285;p23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" type="subTitle"/>
          </p:nvPr>
        </p:nvSpPr>
        <p:spPr>
          <a:xfrm flipH="1">
            <a:off x="2115238" y="150140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" name="Google Shape;291;p24"/>
          <p:cNvSpPr txBox="1"/>
          <p:nvPr>
            <p:ph idx="2" type="subTitle"/>
          </p:nvPr>
        </p:nvSpPr>
        <p:spPr>
          <a:xfrm flipH="1">
            <a:off x="2115181" y="193055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3" type="subTitle"/>
          </p:nvPr>
        </p:nvSpPr>
        <p:spPr>
          <a:xfrm>
            <a:off x="6004215" y="193055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4" type="subTitle"/>
          </p:nvPr>
        </p:nvSpPr>
        <p:spPr>
          <a:xfrm flipH="1">
            <a:off x="2115181" y="338790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5" type="subTitle"/>
          </p:nvPr>
        </p:nvSpPr>
        <p:spPr>
          <a:xfrm>
            <a:off x="6004215" y="338790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idx="6" type="subTitle"/>
          </p:nvPr>
        </p:nvSpPr>
        <p:spPr>
          <a:xfrm flipH="1">
            <a:off x="2115181" y="295875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24"/>
          <p:cNvSpPr txBox="1"/>
          <p:nvPr>
            <p:ph idx="7" type="subTitle"/>
          </p:nvPr>
        </p:nvSpPr>
        <p:spPr>
          <a:xfrm>
            <a:off x="6004214" y="150140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8" type="subTitle"/>
          </p:nvPr>
        </p:nvSpPr>
        <p:spPr>
          <a:xfrm>
            <a:off x="6004214" y="295875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8" name="Google Shape;298;p24"/>
          <p:cNvGrpSpPr/>
          <p:nvPr/>
        </p:nvGrpSpPr>
        <p:grpSpPr>
          <a:xfrm>
            <a:off x="-12" y="4470959"/>
            <a:ext cx="1855625" cy="560752"/>
            <a:chOff x="57438" y="4470959"/>
            <a:chExt cx="1855625" cy="560752"/>
          </a:xfrm>
        </p:grpSpPr>
        <p:sp>
          <p:nvSpPr>
            <p:cNvPr id="299" name="Google Shape;299;p24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5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4" name="Google Shape;304;p25"/>
          <p:cNvGrpSpPr/>
          <p:nvPr/>
        </p:nvGrpSpPr>
        <p:grpSpPr>
          <a:xfrm flipH="1">
            <a:off x="7068713" y="4694375"/>
            <a:ext cx="2075275" cy="314050"/>
            <a:chOff x="452375" y="4694375"/>
            <a:chExt cx="2075275" cy="314050"/>
          </a:xfrm>
        </p:grpSpPr>
        <p:sp>
          <p:nvSpPr>
            <p:cNvPr id="305" name="Google Shape;305;p25"/>
            <p:cNvSpPr/>
            <p:nvPr/>
          </p:nvSpPr>
          <p:spPr>
            <a:xfrm>
              <a:off x="452375" y="4694675"/>
              <a:ext cx="518550" cy="313750"/>
            </a:xfrm>
            <a:custGeom>
              <a:rect b="b" l="l" r="r" t="t"/>
              <a:pathLst>
                <a:path extrusionOk="0" h="12550" w="20742">
                  <a:moveTo>
                    <a:pt x="8847" y="0"/>
                  </a:moveTo>
                  <a:cubicBezTo>
                    <a:pt x="8644" y="12"/>
                    <a:pt x="8490" y="179"/>
                    <a:pt x="8490" y="370"/>
                  </a:cubicBezTo>
                  <a:lnTo>
                    <a:pt x="8299" y="9478"/>
                  </a:lnTo>
                  <a:lnTo>
                    <a:pt x="8049" y="8275"/>
                  </a:lnTo>
                  <a:cubicBezTo>
                    <a:pt x="8013" y="8097"/>
                    <a:pt x="7847" y="7966"/>
                    <a:pt x="7680" y="7966"/>
                  </a:cubicBezTo>
                  <a:lnTo>
                    <a:pt x="5275" y="7966"/>
                  </a:lnTo>
                  <a:lnTo>
                    <a:pt x="3549" y="5620"/>
                  </a:lnTo>
                  <a:cubicBezTo>
                    <a:pt x="3489" y="5537"/>
                    <a:pt x="3382" y="5477"/>
                    <a:pt x="3287" y="5477"/>
                  </a:cubicBezTo>
                  <a:lnTo>
                    <a:pt x="3072" y="5477"/>
                  </a:lnTo>
                  <a:lnTo>
                    <a:pt x="1036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67" y="8668"/>
                  </a:lnTo>
                  <a:lnTo>
                    <a:pt x="1370" y="8644"/>
                  </a:lnTo>
                  <a:lnTo>
                    <a:pt x="3239" y="6358"/>
                  </a:lnTo>
                  <a:lnTo>
                    <a:pt x="4834" y="8513"/>
                  </a:lnTo>
                  <a:lnTo>
                    <a:pt x="4965" y="8668"/>
                  </a:lnTo>
                  <a:lnTo>
                    <a:pt x="7442" y="8668"/>
                  </a:lnTo>
                  <a:lnTo>
                    <a:pt x="8180" y="12240"/>
                  </a:lnTo>
                  <a:cubicBezTo>
                    <a:pt x="8228" y="12431"/>
                    <a:pt x="8371" y="12550"/>
                    <a:pt x="8549" y="12550"/>
                  </a:cubicBezTo>
                  <a:cubicBezTo>
                    <a:pt x="8549" y="12550"/>
                    <a:pt x="8573" y="12550"/>
                    <a:pt x="8573" y="12538"/>
                  </a:cubicBezTo>
                  <a:cubicBezTo>
                    <a:pt x="8764" y="12514"/>
                    <a:pt x="8906" y="12359"/>
                    <a:pt x="8930" y="12157"/>
                  </a:cubicBezTo>
                  <a:lnTo>
                    <a:pt x="9073" y="5489"/>
                  </a:lnTo>
                  <a:lnTo>
                    <a:pt x="9359" y="8394"/>
                  </a:lnTo>
                  <a:cubicBezTo>
                    <a:pt x="9371" y="8585"/>
                    <a:pt x="9537" y="8740"/>
                    <a:pt x="9728" y="8740"/>
                  </a:cubicBezTo>
                  <a:lnTo>
                    <a:pt x="14133" y="8740"/>
                  </a:lnTo>
                  <a:lnTo>
                    <a:pt x="16395" y="11192"/>
                  </a:lnTo>
                  <a:cubicBezTo>
                    <a:pt x="16456" y="11273"/>
                    <a:pt x="16551" y="11329"/>
                    <a:pt x="16652" y="11329"/>
                  </a:cubicBezTo>
                  <a:cubicBezTo>
                    <a:pt x="16669" y="11329"/>
                    <a:pt x="16687" y="11327"/>
                    <a:pt x="16705" y="11323"/>
                  </a:cubicBezTo>
                  <a:lnTo>
                    <a:pt x="16907" y="11299"/>
                  </a:lnTo>
                  <a:lnTo>
                    <a:pt x="18955" y="8109"/>
                  </a:lnTo>
                  <a:lnTo>
                    <a:pt x="19372" y="8561"/>
                  </a:lnTo>
                  <a:lnTo>
                    <a:pt x="19503" y="8680"/>
                  </a:lnTo>
                  <a:lnTo>
                    <a:pt x="20741" y="8680"/>
                  </a:lnTo>
                  <a:lnTo>
                    <a:pt x="20741" y="7990"/>
                  </a:lnTo>
                  <a:lnTo>
                    <a:pt x="19789" y="7990"/>
                  </a:lnTo>
                  <a:lnTo>
                    <a:pt x="19182" y="7359"/>
                  </a:lnTo>
                  <a:cubicBezTo>
                    <a:pt x="19098" y="7286"/>
                    <a:pt x="19015" y="7249"/>
                    <a:pt x="18908" y="7249"/>
                  </a:cubicBezTo>
                  <a:cubicBezTo>
                    <a:pt x="18892" y="7249"/>
                    <a:pt x="18876" y="7250"/>
                    <a:pt x="18860" y="7251"/>
                  </a:cubicBezTo>
                  <a:lnTo>
                    <a:pt x="18670" y="7275"/>
                  </a:lnTo>
                  <a:lnTo>
                    <a:pt x="16622" y="10454"/>
                  </a:lnTo>
                  <a:lnTo>
                    <a:pt x="14526" y="8168"/>
                  </a:lnTo>
                  <a:lnTo>
                    <a:pt x="14383" y="8049"/>
                  </a:lnTo>
                  <a:lnTo>
                    <a:pt x="10002" y="8049"/>
                  </a:lnTo>
                  <a:lnTo>
                    <a:pt x="9252" y="346"/>
                  </a:lnTo>
                  <a:cubicBezTo>
                    <a:pt x="9240" y="143"/>
                    <a:pt x="9061" y="0"/>
                    <a:pt x="8847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970600" y="4694950"/>
              <a:ext cx="518525" cy="313475"/>
            </a:xfrm>
            <a:custGeom>
              <a:rect b="b" l="l" r="r" t="t"/>
              <a:pathLst>
                <a:path extrusionOk="0" h="12539" w="20741">
                  <a:moveTo>
                    <a:pt x="8891" y="1"/>
                  </a:moveTo>
                  <a:cubicBezTo>
                    <a:pt x="8884" y="1"/>
                    <a:pt x="8877" y="1"/>
                    <a:pt x="8870" y="1"/>
                  </a:cubicBezTo>
                  <a:cubicBezTo>
                    <a:pt x="8656" y="25"/>
                    <a:pt x="8513" y="180"/>
                    <a:pt x="8513" y="382"/>
                  </a:cubicBezTo>
                  <a:lnTo>
                    <a:pt x="8323" y="9491"/>
                  </a:lnTo>
                  <a:lnTo>
                    <a:pt x="8061" y="8264"/>
                  </a:lnTo>
                  <a:cubicBezTo>
                    <a:pt x="8025" y="8086"/>
                    <a:pt x="7870" y="7967"/>
                    <a:pt x="7692" y="7967"/>
                  </a:cubicBezTo>
                  <a:lnTo>
                    <a:pt x="5299" y="7967"/>
                  </a:lnTo>
                  <a:lnTo>
                    <a:pt x="3572" y="5645"/>
                  </a:lnTo>
                  <a:cubicBezTo>
                    <a:pt x="3513" y="5538"/>
                    <a:pt x="3394" y="5478"/>
                    <a:pt x="3286" y="5478"/>
                  </a:cubicBezTo>
                  <a:lnTo>
                    <a:pt x="3084" y="5478"/>
                  </a:lnTo>
                  <a:lnTo>
                    <a:pt x="1036" y="7979"/>
                  </a:lnTo>
                  <a:lnTo>
                    <a:pt x="0" y="7979"/>
                  </a:lnTo>
                  <a:lnTo>
                    <a:pt x="0" y="8669"/>
                  </a:lnTo>
                  <a:lnTo>
                    <a:pt x="1179" y="8669"/>
                  </a:lnTo>
                  <a:lnTo>
                    <a:pt x="1370" y="8657"/>
                  </a:lnTo>
                  <a:lnTo>
                    <a:pt x="3239" y="6359"/>
                  </a:lnTo>
                  <a:lnTo>
                    <a:pt x="4834" y="8502"/>
                  </a:lnTo>
                  <a:lnTo>
                    <a:pt x="4965" y="8669"/>
                  </a:lnTo>
                  <a:lnTo>
                    <a:pt x="7454" y="8669"/>
                  </a:lnTo>
                  <a:lnTo>
                    <a:pt x="8204" y="12229"/>
                  </a:lnTo>
                  <a:cubicBezTo>
                    <a:pt x="8239" y="12408"/>
                    <a:pt x="8394" y="12539"/>
                    <a:pt x="8573" y="12539"/>
                  </a:cubicBezTo>
                  <a:lnTo>
                    <a:pt x="8585" y="12539"/>
                  </a:lnTo>
                  <a:cubicBezTo>
                    <a:pt x="8799" y="12527"/>
                    <a:pt x="8942" y="12360"/>
                    <a:pt x="8942" y="12170"/>
                  </a:cubicBezTo>
                  <a:lnTo>
                    <a:pt x="9097" y="5502"/>
                  </a:lnTo>
                  <a:lnTo>
                    <a:pt x="9371" y="8395"/>
                  </a:lnTo>
                  <a:cubicBezTo>
                    <a:pt x="9371" y="8610"/>
                    <a:pt x="9549" y="8752"/>
                    <a:pt x="9752" y="8752"/>
                  </a:cubicBezTo>
                  <a:lnTo>
                    <a:pt x="14133" y="8752"/>
                  </a:lnTo>
                  <a:lnTo>
                    <a:pt x="16395" y="11193"/>
                  </a:lnTo>
                  <a:cubicBezTo>
                    <a:pt x="16471" y="11280"/>
                    <a:pt x="16578" y="11338"/>
                    <a:pt x="16686" y="11338"/>
                  </a:cubicBezTo>
                  <a:cubicBezTo>
                    <a:pt x="16696" y="11338"/>
                    <a:pt x="16707" y="11337"/>
                    <a:pt x="16717" y="11336"/>
                  </a:cubicBezTo>
                  <a:lnTo>
                    <a:pt x="16907" y="11300"/>
                  </a:lnTo>
                  <a:lnTo>
                    <a:pt x="18979" y="8121"/>
                  </a:lnTo>
                  <a:lnTo>
                    <a:pt x="19515" y="8681"/>
                  </a:lnTo>
                  <a:lnTo>
                    <a:pt x="20741" y="8681"/>
                  </a:lnTo>
                  <a:lnTo>
                    <a:pt x="20741" y="8002"/>
                  </a:lnTo>
                  <a:lnTo>
                    <a:pt x="19789" y="8002"/>
                  </a:lnTo>
                  <a:lnTo>
                    <a:pt x="19193" y="7371"/>
                  </a:lnTo>
                  <a:cubicBezTo>
                    <a:pt x="19129" y="7296"/>
                    <a:pt x="19036" y="7250"/>
                    <a:pt x="18923" y="7250"/>
                  </a:cubicBezTo>
                  <a:cubicBezTo>
                    <a:pt x="18910" y="7250"/>
                    <a:pt x="18897" y="7251"/>
                    <a:pt x="18884" y="7252"/>
                  </a:cubicBezTo>
                  <a:lnTo>
                    <a:pt x="18693" y="7288"/>
                  </a:lnTo>
                  <a:lnTo>
                    <a:pt x="16633" y="10455"/>
                  </a:lnTo>
                  <a:lnTo>
                    <a:pt x="14538" y="8181"/>
                  </a:lnTo>
                  <a:lnTo>
                    <a:pt x="14407" y="8062"/>
                  </a:lnTo>
                  <a:lnTo>
                    <a:pt x="10013" y="8062"/>
                  </a:lnTo>
                  <a:lnTo>
                    <a:pt x="9275" y="359"/>
                  </a:lnTo>
                  <a:cubicBezTo>
                    <a:pt x="9252" y="163"/>
                    <a:pt x="9085" y="1"/>
                    <a:pt x="889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489700" y="4694375"/>
              <a:ext cx="518550" cy="314050"/>
            </a:xfrm>
            <a:custGeom>
              <a:rect b="b" l="l" r="r" t="t"/>
              <a:pathLst>
                <a:path extrusionOk="0" h="12562" w="20742">
                  <a:moveTo>
                    <a:pt x="8871" y="1"/>
                  </a:moveTo>
                  <a:cubicBezTo>
                    <a:pt x="8669" y="12"/>
                    <a:pt x="8514" y="179"/>
                    <a:pt x="8514" y="370"/>
                  </a:cubicBezTo>
                  <a:lnTo>
                    <a:pt x="8311" y="9478"/>
                  </a:lnTo>
                  <a:lnTo>
                    <a:pt x="8061" y="8287"/>
                  </a:lnTo>
                  <a:cubicBezTo>
                    <a:pt x="8038" y="8109"/>
                    <a:pt x="7871" y="7978"/>
                    <a:pt x="7692" y="7978"/>
                  </a:cubicBezTo>
                  <a:lnTo>
                    <a:pt x="5299" y="7978"/>
                  </a:lnTo>
                  <a:lnTo>
                    <a:pt x="3573" y="5632"/>
                  </a:lnTo>
                  <a:cubicBezTo>
                    <a:pt x="3489" y="5549"/>
                    <a:pt x="3394" y="5489"/>
                    <a:pt x="3299" y="5489"/>
                  </a:cubicBezTo>
                  <a:lnTo>
                    <a:pt x="3096" y="5489"/>
                  </a:lnTo>
                  <a:lnTo>
                    <a:pt x="1037" y="7990"/>
                  </a:lnTo>
                  <a:lnTo>
                    <a:pt x="1" y="7990"/>
                  </a:lnTo>
                  <a:lnTo>
                    <a:pt x="1" y="8680"/>
                  </a:lnTo>
                  <a:lnTo>
                    <a:pt x="1168" y="8680"/>
                  </a:lnTo>
                  <a:lnTo>
                    <a:pt x="1370" y="8656"/>
                  </a:lnTo>
                  <a:lnTo>
                    <a:pt x="3239" y="6370"/>
                  </a:lnTo>
                  <a:lnTo>
                    <a:pt x="4823" y="8514"/>
                  </a:lnTo>
                  <a:lnTo>
                    <a:pt x="4954" y="8680"/>
                  </a:lnTo>
                  <a:lnTo>
                    <a:pt x="7442" y="8680"/>
                  </a:lnTo>
                  <a:lnTo>
                    <a:pt x="8180" y="12252"/>
                  </a:lnTo>
                  <a:cubicBezTo>
                    <a:pt x="8228" y="12431"/>
                    <a:pt x="8371" y="12562"/>
                    <a:pt x="8550" y="12562"/>
                  </a:cubicBezTo>
                  <a:cubicBezTo>
                    <a:pt x="8573" y="12562"/>
                    <a:pt x="8573" y="12562"/>
                    <a:pt x="8597" y="12550"/>
                  </a:cubicBezTo>
                  <a:cubicBezTo>
                    <a:pt x="8776" y="12526"/>
                    <a:pt x="8931" y="12371"/>
                    <a:pt x="8942" y="12169"/>
                  </a:cubicBezTo>
                  <a:lnTo>
                    <a:pt x="9085" y="5501"/>
                  </a:lnTo>
                  <a:lnTo>
                    <a:pt x="9371" y="8406"/>
                  </a:lnTo>
                  <a:cubicBezTo>
                    <a:pt x="9383" y="8621"/>
                    <a:pt x="9550" y="8764"/>
                    <a:pt x="9740" y="8764"/>
                  </a:cubicBezTo>
                  <a:lnTo>
                    <a:pt x="14134" y="8764"/>
                  </a:lnTo>
                  <a:lnTo>
                    <a:pt x="16396" y="11204"/>
                  </a:lnTo>
                  <a:cubicBezTo>
                    <a:pt x="16457" y="11285"/>
                    <a:pt x="16552" y="11341"/>
                    <a:pt x="16652" y="11341"/>
                  </a:cubicBezTo>
                  <a:cubicBezTo>
                    <a:pt x="16670" y="11341"/>
                    <a:pt x="16688" y="11339"/>
                    <a:pt x="16705" y="11335"/>
                  </a:cubicBezTo>
                  <a:lnTo>
                    <a:pt x="16908" y="11311"/>
                  </a:lnTo>
                  <a:lnTo>
                    <a:pt x="18967" y="8097"/>
                  </a:lnTo>
                  <a:lnTo>
                    <a:pt x="19503" y="8656"/>
                  </a:lnTo>
                  <a:lnTo>
                    <a:pt x="20742" y="8656"/>
                  </a:lnTo>
                  <a:lnTo>
                    <a:pt x="20742" y="7978"/>
                  </a:lnTo>
                  <a:lnTo>
                    <a:pt x="19789" y="7978"/>
                  </a:lnTo>
                  <a:lnTo>
                    <a:pt x="19194" y="7347"/>
                  </a:lnTo>
                  <a:cubicBezTo>
                    <a:pt x="19122" y="7263"/>
                    <a:pt x="19003" y="7228"/>
                    <a:pt x="18884" y="7228"/>
                  </a:cubicBezTo>
                  <a:lnTo>
                    <a:pt x="18694" y="7263"/>
                  </a:lnTo>
                  <a:lnTo>
                    <a:pt x="16634" y="10430"/>
                  </a:lnTo>
                  <a:lnTo>
                    <a:pt x="14538" y="8156"/>
                  </a:lnTo>
                  <a:lnTo>
                    <a:pt x="14407" y="8037"/>
                  </a:lnTo>
                  <a:lnTo>
                    <a:pt x="10014" y="8037"/>
                  </a:lnTo>
                  <a:lnTo>
                    <a:pt x="9264" y="322"/>
                  </a:lnTo>
                  <a:cubicBezTo>
                    <a:pt x="9240" y="132"/>
                    <a:pt x="9073" y="1"/>
                    <a:pt x="887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008225" y="4694975"/>
              <a:ext cx="519425" cy="313450"/>
            </a:xfrm>
            <a:custGeom>
              <a:rect b="b" l="l" r="r" t="t"/>
              <a:pathLst>
                <a:path extrusionOk="0" h="12538" w="20777">
                  <a:moveTo>
                    <a:pt x="8871" y="0"/>
                  </a:moveTo>
                  <a:cubicBezTo>
                    <a:pt x="8680" y="24"/>
                    <a:pt x="8513" y="179"/>
                    <a:pt x="8513" y="381"/>
                  </a:cubicBezTo>
                  <a:lnTo>
                    <a:pt x="8323" y="9490"/>
                  </a:lnTo>
                  <a:lnTo>
                    <a:pt x="8073" y="8275"/>
                  </a:lnTo>
                  <a:cubicBezTo>
                    <a:pt x="8037" y="8097"/>
                    <a:pt x="7871" y="7966"/>
                    <a:pt x="7692" y="7966"/>
                  </a:cubicBezTo>
                  <a:lnTo>
                    <a:pt x="5299" y="7966"/>
                  </a:lnTo>
                  <a:lnTo>
                    <a:pt x="3572" y="5644"/>
                  </a:lnTo>
                  <a:cubicBezTo>
                    <a:pt x="3501" y="5537"/>
                    <a:pt x="3394" y="5477"/>
                    <a:pt x="3287" y="5477"/>
                  </a:cubicBezTo>
                  <a:lnTo>
                    <a:pt x="3084" y="5477"/>
                  </a:lnTo>
                  <a:lnTo>
                    <a:pt x="1048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79" y="8668"/>
                  </a:lnTo>
                  <a:lnTo>
                    <a:pt x="1370" y="8656"/>
                  </a:lnTo>
                  <a:lnTo>
                    <a:pt x="3227" y="6358"/>
                  </a:lnTo>
                  <a:lnTo>
                    <a:pt x="4834" y="8513"/>
                  </a:lnTo>
                  <a:lnTo>
                    <a:pt x="4965" y="8656"/>
                  </a:lnTo>
                  <a:lnTo>
                    <a:pt x="7442" y="8656"/>
                  </a:lnTo>
                  <a:lnTo>
                    <a:pt x="8180" y="12228"/>
                  </a:lnTo>
                  <a:cubicBezTo>
                    <a:pt x="8228" y="12419"/>
                    <a:pt x="8383" y="12538"/>
                    <a:pt x="8561" y="12538"/>
                  </a:cubicBezTo>
                  <a:lnTo>
                    <a:pt x="8633" y="12538"/>
                  </a:lnTo>
                  <a:cubicBezTo>
                    <a:pt x="8823" y="12526"/>
                    <a:pt x="8978" y="12359"/>
                    <a:pt x="8978" y="12169"/>
                  </a:cubicBezTo>
                  <a:lnTo>
                    <a:pt x="9121" y="5501"/>
                  </a:lnTo>
                  <a:lnTo>
                    <a:pt x="9406" y="8394"/>
                  </a:lnTo>
                  <a:cubicBezTo>
                    <a:pt x="9418" y="8597"/>
                    <a:pt x="9585" y="8740"/>
                    <a:pt x="9776" y="8740"/>
                  </a:cubicBezTo>
                  <a:lnTo>
                    <a:pt x="14169" y="8740"/>
                  </a:lnTo>
                  <a:lnTo>
                    <a:pt x="16431" y="11192"/>
                  </a:lnTo>
                  <a:cubicBezTo>
                    <a:pt x="16503" y="11287"/>
                    <a:pt x="16622" y="11335"/>
                    <a:pt x="16741" y="11335"/>
                  </a:cubicBezTo>
                  <a:lnTo>
                    <a:pt x="16943" y="11299"/>
                  </a:lnTo>
                  <a:lnTo>
                    <a:pt x="18991" y="8120"/>
                  </a:lnTo>
                  <a:lnTo>
                    <a:pt x="19408" y="8549"/>
                  </a:lnTo>
                  <a:lnTo>
                    <a:pt x="19539" y="8680"/>
                  </a:lnTo>
                  <a:lnTo>
                    <a:pt x="20777" y="8680"/>
                  </a:lnTo>
                  <a:lnTo>
                    <a:pt x="20777" y="8001"/>
                  </a:lnTo>
                  <a:lnTo>
                    <a:pt x="19824" y="8001"/>
                  </a:lnTo>
                  <a:lnTo>
                    <a:pt x="19217" y="7358"/>
                  </a:lnTo>
                  <a:cubicBezTo>
                    <a:pt x="19132" y="7294"/>
                    <a:pt x="19037" y="7249"/>
                    <a:pt x="18941" y="7249"/>
                  </a:cubicBezTo>
                  <a:cubicBezTo>
                    <a:pt x="18930" y="7249"/>
                    <a:pt x="18919" y="7250"/>
                    <a:pt x="18908" y="7251"/>
                  </a:cubicBezTo>
                  <a:lnTo>
                    <a:pt x="18705" y="7287"/>
                  </a:lnTo>
                  <a:lnTo>
                    <a:pt x="16657" y="10454"/>
                  </a:lnTo>
                  <a:lnTo>
                    <a:pt x="14538" y="8156"/>
                  </a:lnTo>
                  <a:lnTo>
                    <a:pt x="14407" y="8061"/>
                  </a:lnTo>
                  <a:lnTo>
                    <a:pt x="10014" y="8061"/>
                  </a:lnTo>
                  <a:lnTo>
                    <a:pt x="9275" y="346"/>
                  </a:lnTo>
                  <a:cubicBezTo>
                    <a:pt x="9264" y="155"/>
                    <a:pt x="9073" y="0"/>
                    <a:pt x="8871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1943094" y="3926962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5"/>
          <p:cNvSpPr txBox="1"/>
          <p:nvPr>
            <p:ph idx="2" type="subTitle"/>
          </p:nvPr>
        </p:nvSpPr>
        <p:spPr>
          <a:xfrm>
            <a:off x="5821794" y="1560837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3" type="subTitle"/>
          </p:nvPr>
        </p:nvSpPr>
        <p:spPr>
          <a:xfrm>
            <a:off x="5821794" y="1342438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4" type="subTitle"/>
          </p:nvPr>
        </p:nvSpPr>
        <p:spPr>
          <a:xfrm>
            <a:off x="1943094" y="3708562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5" type="subTitle"/>
          </p:nvPr>
        </p:nvSpPr>
        <p:spPr>
          <a:xfrm>
            <a:off x="1943094" y="1560831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5"/>
          <p:cNvSpPr txBox="1"/>
          <p:nvPr>
            <p:ph idx="6" type="subTitle"/>
          </p:nvPr>
        </p:nvSpPr>
        <p:spPr>
          <a:xfrm flipH="1">
            <a:off x="1943169" y="1342438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7" type="subTitle"/>
          </p:nvPr>
        </p:nvSpPr>
        <p:spPr>
          <a:xfrm>
            <a:off x="5821794" y="3926963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5"/>
          <p:cNvSpPr txBox="1"/>
          <p:nvPr>
            <p:ph idx="8" type="subTitle"/>
          </p:nvPr>
        </p:nvSpPr>
        <p:spPr>
          <a:xfrm>
            <a:off x="5821794" y="3708576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9" type="subTitle"/>
          </p:nvPr>
        </p:nvSpPr>
        <p:spPr>
          <a:xfrm>
            <a:off x="1943094" y="2743897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idx="13" type="subTitle"/>
          </p:nvPr>
        </p:nvSpPr>
        <p:spPr>
          <a:xfrm>
            <a:off x="1943094" y="2525500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4" type="subTitle"/>
          </p:nvPr>
        </p:nvSpPr>
        <p:spPr>
          <a:xfrm>
            <a:off x="5821794" y="2743900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15" type="subTitle"/>
          </p:nvPr>
        </p:nvSpPr>
        <p:spPr>
          <a:xfrm>
            <a:off x="5821794" y="2525507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6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26"/>
          <p:cNvSpPr txBox="1"/>
          <p:nvPr>
            <p:ph hasCustomPrompt="1" idx="2" type="title"/>
          </p:nvPr>
        </p:nvSpPr>
        <p:spPr>
          <a:xfrm>
            <a:off x="946152" y="2875525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25" name="Google Shape;325;p26"/>
          <p:cNvSpPr txBox="1"/>
          <p:nvPr>
            <p:ph hasCustomPrompt="1" idx="3" type="title"/>
          </p:nvPr>
        </p:nvSpPr>
        <p:spPr>
          <a:xfrm>
            <a:off x="5007280" y="2875525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26" name="Google Shape;326;p26"/>
          <p:cNvSpPr txBox="1"/>
          <p:nvPr>
            <p:ph hasCustomPrompt="1" idx="4" type="title"/>
          </p:nvPr>
        </p:nvSpPr>
        <p:spPr>
          <a:xfrm>
            <a:off x="5007276" y="1294500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27" name="Google Shape;327;p26"/>
          <p:cNvSpPr txBox="1"/>
          <p:nvPr>
            <p:ph idx="1" type="subTitle"/>
          </p:nvPr>
        </p:nvSpPr>
        <p:spPr>
          <a:xfrm>
            <a:off x="1877977" y="3650942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6"/>
          <p:cNvSpPr txBox="1"/>
          <p:nvPr>
            <p:ph idx="5" type="subTitle"/>
          </p:nvPr>
        </p:nvSpPr>
        <p:spPr>
          <a:xfrm>
            <a:off x="5937952" y="2067899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6"/>
          <p:cNvSpPr txBox="1"/>
          <p:nvPr>
            <p:ph idx="6" type="subTitle"/>
          </p:nvPr>
        </p:nvSpPr>
        <p:spPr>
          <a:xfrm>
            <a:off x="5937952" y="3648517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7" type="subTitle"/>
          </p:nvPr>
        </p:nvSpPr>
        <p:spPr>
          <a:xfrm>
            <a:off x="1877977" y="3320561"/>
            <a:ext cx="22587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331" name="Google Shape;331;p26"/>
          <p:cNvSpPr txBox="1"/>
          <p:nvPr>
            <p:ph idx="8" type="subTitle"/>
          </p:nvPr>
        </p:nvSpPr>
        <p:spPr>
          <a:xfrm>
            <a:off x="5937952" y="1733367"/>
            <a:ext cx="2258700" cy="4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9" type="subTitle"/>
          </p:nvPr>
        </p:nvSpPr>
        <p:spPr>
          <a:xfrm>
            <a:off x="5937952" y="3317191"/>
            <a:ext cx="22587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hasCustomPrompt="1" idx="13" type="title"/>
          </p:nvPr>
        </p:nvSpPr>
        <p:spPr>
          <a:xfrm>
            <a:off x="946279" y="1294500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34" name="Google Shape;334;p26"/>
          <p:cNvSpPr txBox="1"/>
          <p:nvPr>
            <p:ph idx="14" type="subTitle"/>
          </p:nvPr>
        </p:nvSpPr>
        <p:spPr>
          <a:xfrm>
            <a:off x="1877977" y="2069842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6"/>
          <p:cNvSpPr txBox="1"/>
          <p:nvPr>
            <p:ph idx="15" type="subTitle"/>
          </p:nvPr>
        </p:nvSpPr>
        <p:spPr>
          <a:xfrm>
            <a:off x="1877977" y="1736121"/>
            <a:ext cx="2258700" cy="4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grpSp>
        <p:nvGrpSpPr>
          <p:cNvPr id="336" name="Google Shape;336;p26"/>
          <p:cNvGrpSpPr/>
          <p:nvPr/>
        </p:nvGrpSpPr>
        <p:grpSpPr>
          <a:xfrm>
            <a:off x="2742575" y="4260636"/>
            <a:ext cx="3658849" cy="747829"/>
            <a:chOff x="6127800" y="4372300"/>
            <a:chExt cx="3112325" cy="636125"/>
          </a:xfrm>
        </p:grpSpPr>
        <p:sp>
          <p:nvSpPr>
            <p:cNvPr id="337" name="Google Shape;337;p26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26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341" name="Google Shape;341;p26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7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7"/>
          <p:cNvSpPr txBox="1"/>
          <p:nvPr>
            <p:ph type="ctrTitle"/>
          </p:nvPr>
        </p:nvSpPr>
        <p:spPr>
          <a:xfrm>
            <a:off x="715050" y="325175"/>
            <a:ext cx="4466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0" name="Google Shape;350;p27"/>
          <p:cNvSpPr txBox="1"/>
          <p:nvPr>
            <p:ph idx="1" type="subTitle"/>
          </p:nvPr>
        </p:nvSpPr>
        <p:spPr>
          <a:xfrm>
            <a:off x="715125" y="1454250"/>
            <a:ext cx="44667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1" name="Google Shape;351;p27"/>
          <p:cNvSpPr txBox="1"/>
          <p:nvPr/>
        </p:nvSpPr>
        <p:spPr>
          <a:xfrm>
            <a:off x="715100" y="3670550"/>
            <a:ext cx="44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8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28"/>
          <p:cNvGrpSpPr/>
          <p:nvPr/>
        </p:nvGrpSpPr>
        <p:grpSpPr>
          <a:xfrm>
            <a:off x="2742575" y="4260636"/>
            <a:ext cx="3658849" cy="747829"/>
            <a:chOff x="6127800" y="4372300"/>
            <a:chExt cx="3112325" cy="636125"/>
          </a:xfrm>
        </p:grpSpPr>
        <p:sp>
          <p:nvSpPr>
            <p:cNvPr id="355" name="Google Shape;355;p28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28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359" name="Google Shape;359;p2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9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9"/>
          <p:cNvGrpSpPr/>
          <p:nvPr/>
        </p:nvGrpSpPr>
        <p:grpSpPr>
          <a:xfrm>
            <a:off x="-2" y="4260636"/>
            <a:ext cx="3048566" cy="747829"/>
            <a:chOff x="6127800" y="4372300"/>
            <a:chExt cx="2593200" cy="636125"/>
          </a:xfrm>
        </p:grpSpPr>
        <p:sp>
          <p:nvSpPr>
            <p:cNvPr id="368" name="Google Shape;368;p29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29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371" name="Google Shape;371;p2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9"/>
          <p:cNvGrpSpPr/>
          <p:nvPr/>
        </p:nvGrpSpPr>
        <p:grpSpPr>
          <a:xfrm flipH="1">
            <a:off x="6095423" y="4260636"/>
            <a:ext cx="3048566" cy="747829"/>
            <a:chOff x="6127800" y="4372300"/>
            <a:chExt cx="2593200" cy="636125"/>
          </a:xfrm>
        </p:grpSpPr>
        <p:sp>
          <p:nvSpPr>
            <p:cNvPr id="377" name="Google Shape;377;p29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29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380" name="Google Shape;380;p2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33" name="Google Shape;33;p4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290763" y="2554125"/>
            <a:ext cx="29076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4945638" y="2554125"/>
            <a:ext cx="29076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290763" y="2966425"/>
            <a:ext cx="2907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945638" y="2966425"/>
            <a:ext cx="2907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3165965" y="4470959"/>
            <a:ext cx="2812071" cy="560752"/>
            <a:chOff x="2702951" y="4470959"/>
            <a:chExt cx="2812071" cy="560752"/>
          </a:xfrm>
        </p:grpSpPr>
        <p:sp>
          <p:nvSpPr>
            <p:cNvPr id="48" name="Google Shape;48;p5"/>
            <p:cNvSpPr/>
            <p:nvPr/>
          </p:nvSpPr>
          <p:spPr>
            <a:xfrm flipH="1">
              <a:off x="4614186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flipH="1">
              <a:off x="3659397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702951" y="4473974"/>
              <a:ext cx="955364" cy="555527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3165965" y="4470959"/>
            <a:ext cx="2812071" cy="560752"/>
            <a:chOff x="2702951" y="4470959"/>
            <a:chExt cx="2812071" cy="560752"/>
          </a:xfrm>
        </p:grpSpPr>
        <p:sp>
          <p:nvSpPr>
            <p:cNvPr id="55" name="Google Shape;55;p6"/>
            <p:cNvSpPr/>
            <p:nvPr/>
          </p:nvSpPr>
          <p:spPr>
            <a:xfrm flipH="1">
              <a:off x="4614186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 flipH="1">
              <a:off x="3659397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2702951" y="4473974"/>
              <a:ext cx="955364" cy="555527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type="title"/>
          </p:nvPr>
        </p:nvSpPr>
        <p:spPr>
          <a:xfrm>
            <a:off x="720000" y="1338675"/>
            <a:ext cx="33654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subTitle"/>
          </p:nvPr>
        </p:nvSpPr>
        <p:spPr>
          <a:xfrm>
            <a:off x="720000" y="2466600"/>
            <a:ext cx="33654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7"/>
          <p:cNvSpPr/>
          <p:nvPr>
            <p:ph idx="2" type="pic"/>
          </p:nvPr>
        </p:nvSpPr>
        <p:spPr>
          <a:xfrm>
            <a:off x="4859875" y="540750"/>
            <a:ext cx="4284000" cy="406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3" name="Google Shape;63;p7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64" name="Google Shape;64;p7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7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7" name="Google Shape;77;p8"/>
          <p:cNvGrpSpPr/>
          <p:nvPr/>
        </p:nvGrpSpPr>
        <p:grpSpPr>
          <a:xfrm>
            <a:off x="-2" y="4260636"/>
            <a:ext cx="3048566" cy="747829"/>
            <a:chOff x="6127800" y="4372300"/>
            <a:chExt cx="2593200" cy="636125"/>
          </a:xfrm>
        </p:grpSpPr>
        <p:sp>
          <p:nvSpPr>
            <p:cNvPr id="78" name="Google Shape;78;p8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8"/>
          <p:cNvGrpSpPr/>
          <p:nvPr/>
        </p:nvGrpSpPr>
        <p:grpSpPr>
          <a:xfrm flipH="1">
            <a:off x="6095423" y="4260636"/>
            <a:ext cx="3048566" cy="747829"/>
            <a:chOff x="6127800" y="4372300"/>
            <a:chExt cx="2593200" cy="636125"/>
          </a:xfrm>
        </p:grpSpPr>
        <p:sp>
          <p:nvSpPr>
            <p:cNvPr id="87" name="Google Shape;87;p8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8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4002775" y="1025888"/>
            <a:ext cx="4426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4002775" y="2086398"/>
            <a:ext cx="442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9"/>
          <p:cNvGrpSpPr/>
          <p:nvPr/>
        </p:nvGrpSpPr>
        <p:grpSpPr>
          <a:xfrm flipH="1">
            <a:off x="6095423" y="4260636"/>
            <a:ext cx="3048566" cy="747829"/>
            <a:chOff x="6127800" y="4372300"/>
            <a:chExt cx="2593200" cy="636125"/>
          </a:xfrm>
        </p:grpSpPr>
        <p:sp>
          <p:nvSpPr>
            <p:cNvPr id="100" name="Google Shape;100;p9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9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103" name="Google Shape;103;p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0"/>
          <p:cNvPicPr preferRelativeResize="0"/>
          <p:nvPr/>
        </p:nvPicPr>
        <p:blipFill rotWithShape="1">
          <a:blip r:embed="rId2">
            <a:alphaModFix amt="17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/>
          <p:nvPr>
            <p:ph type="title"/>
          </p:nvPr>
        </p:nvSpPr>
        <p:spPr>
          <a:xfrm>
            <a:off x="720000" y="3697825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ctrTitle"/>
          </p:nvPr>
        </p:nvSpPr>
        <p:spPr>
          <a:xfrm>
            <a:off x="715100" y="1086400"/>
            <a:ext cx="5029200" cy="20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B82312"/>
                </a:solidFill>
              </a:rPr>
              <a:t>MAKEUOFT:</a:t>
            </a:r>
            <a:endParaRPr sz="3500">
              <a:solidFill>
                <a:srgbClr val="B823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82312"/>
                </a:solidFill>
              </a:rPr>
              <a:t>Personal Heart Rate Monitor</a:t>
            </a:r>
            <a:endParaRPr sz="3700">
              <a:solidFill>
                <a:srgbClr val="157A9E"/>
              </a:solidFill>
            </a:endParaRPr>
          </a:p>
        </p:txBody>
      </p:sp>
      <p:sp>
        <p:nvSpPr>
          <p:cNvPr id="390" name="Google Shape;390;p30"/>
          <p:cNvSpPr txBox="1"/>
          <p:nvPr>
            <p:ph idx="1" type="subTitle"/>
          </p:nvPr>
        </p:nvSpPr>
        <p:spPr>
          <a:xfrm>
            <a:off x="715098" y="3368825"/>
            <a:ext cx="502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Serena Li, Olivia Zhang, Bary Yu</a:t>
            </a:r>
            <a:endParaRPr b="1"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300" y="439350"/>
            <a:ext cx="3355439" cy="4569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392" name="Google Shape;392;p30"/>
          <p:cNvGrpSpPr/>
          <p:nvPr/>
        </p:nvGrpSpPr>
        <p:grpSpPr>
          <a:xfrm>
            <a:off x="820725" y="3099875"/>
            <a:ext cx="5191000" cy="312925"/>
            <a:chOff x="820725" y="2504450"/>
            <a:chExt cx="5191000" cy="312925"/>
          </a:xfrm>
        </p:grpSpPr>
        <p:cxnSp>
          <p:nvCxnSpPr>
            <p:cNvPr id="393" name="Google Shape;393;p30"/>
            <p:cNvCxnSpPr/>
            <p:nvPr/>
          </p:nvCxnSpPr>
          <p:spPr>
            <a:xfrm>
              <a:off x="820725" y="2712413"/>
              <a:ext cx="4704000" cy="0"/>
            </a:xfrm>
            <a:prstGeom prst="straightConnector1">
              <a:avLst/>
            </a:prstGeom>
            <a:noFill/>
            <a:ln cap="flat" cmpd="sng" w="19050">
              <a:solidFill>
                <a:srgbClr val="157A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30"/>
            <p:cNvSpPr/>
            <p:nvPr/>
          </p:nvSpPr>
          <p:spPr>
            <a:xfrm>
              <a:off x="5492575" y="2504450"/>
              <a:ext cx="519150" cy="312925"/>
            </a:xfrm>
            <a:custGeom>
              <a:rect b="b" l="l" r="r" t="t"/>
              <a:pathLst>
                <a:path extrusionOk="0" h="12517" w="20766">
                  <a:moveTo>
                    <a:pt x="8910" y="1"/>
                  </a:moveTo>
                  <a:cubicBezTo>
                    <a:pt x="8897" y="1"/>
                    <a:pt x="8884" y="2"/>
                    <a:pt x="8871" y="3"/>
                  </a:cubicBezTo>
                  <a:cubicBezTo>
                    <a:pt x="8669" y="15"/>
                    <a:pt x="8514" y="182"/>
                    <a:pt x="8514" y="372"/>
                  </a:cubicBezTo>
                  <a:lnTo>
                    <a:pt x="8323" y="9481"/>
                  </a:lnTo>
                  <a:lnTo>
                    <a:pt x="8073" y="8278"/>
                  </a:lnTo>
                  <a:cubicBezTo>
                    <a:pt x="8038" y="8088"/>
                    <a:pt x="7871" y="7957"/>
                    <a:pt x="7692" y="7957"/>
                  </a:cubicBezTo>
                  <a:lnTo>
                    <a:pt x="5299" y="7957"/>
                  </a:lnTo>
                  <a:lnTo>
                    <a:pt x="3573" y="5623"/>
                  </a:lnTo>
                  <a:cubicBezTo>
                    <a:pt x="3513" y="5528"/>
                    <a:pt x="3406" y="5480"/>
                    <a:pt x="3311" y="5480"/>
                  </a:cubicBezTo>
                  <a:lnTo>
                    <a:pt x="3096" y="5480"/>
                  </a:lnTo>
                  <a:lnTo>
                    <a:pt x="1049" y="7980"/>
                  </a:lnTo>
                  <a:lnTo>
                    <a:pt x="1" y="7980"/>
                  </a:lnTo>
                  <a:lnTo>
                    <a:pt x="1" y="8659"/>
                  </a:lnTo>
                  <a:lnTo>
                    <a:pt x="1180" y="8659"/>
                  </a:lnTo>
                  <a:lnTo>
                    <a:pt x="1370" y="8647"/>
                  </a:lnTo>
                  <a:lnTo>
                    <a:pt x="3251" y="6349"/>
                  </a:lnTo>
                  <a:lnTo>
                    <a:pt x="4835" y="8492"/>
                  </a:lnTo>
                  <a:lnTo>
                    <a:pt x="4978" y="8647"/>
                  </a:lnTo>
                  <a:lnTo>
                    <a:pt x="7442" y="8647"/>
                  </a:lnTo>
                  <a:lnTo>
                    <a:pt x="8192" y="12207"/>
                  </a:lnTo>
                  <a:cubicBezTo>
                    <a:pt x="8216" y="12386"/>
                    <a:pt x="8383" y="12517"/>
                    <a:pt x="8561" y="12517"/>
                  </a:cubicBezTo>
                  <a:lnTo>
                    <a:pt x="8585" y="12517"/>
                  </a:lnTo>
                  <a:cubicBezTo>
                    <a:pt x="8800" y="12493"/>
                    <a:pt x="8942" y="12338"/>
                    <a:pt x="8942" y="12136"/>
                  </a:cubicBezTo>
                  <a:lnTo>
                    <a:pt x="9097" y="5468"/>
                  </a:lnTo>
                  <a:lnTo>
                    <a:pt x="9383" y="8373"/>
                  </a:lnTo>
                  <a:cubicBezTo>
                    <a:pt x="9395" y="8564"/>
                    <a:pt x="9562" y="8719"/>
                    <a:pt x="9752" y="8719"/>
                  </a:cubicBezTo>
                  <a:lnTo>
                    <a:pt x="14145" y="8719"/>
                  </a:lnTo>
                  <a:lnTo>
                    <a:pt x="16408" y="11171"/>
                  </a:lnTo>
                  <a:cubicBezTo>
                    <a:pt x="16479" y="11243"/>
                    <a:pt x="16598" y="11290"/>
                    <a:pt x="16717" y="11290"/>
                  </a:cubicBezTo>
                  <a:lnTo>
                    <a:pt x="16908" y="11266"/>
                  </a:lnTo>
                  <a:lnTo>
                    <a:pt x="18979" y="8076"/>
                  </a:lnTo>
                  <a:lnTo>
                    <a:pt x="19408" y="8540"/>
                  </a:lnTo>
                  <a:lnTo>
                    <a:pt x="19539" y="8659"/>
                  </a:lnTo>
                  <a:lnTo>
                    <a:pt x="20765" y="8659"/>
                  </a:lnTo>
                  <a:lnTo>
                    <a:pt x="20765" y="7980"/>
                  </a:lnTo>
                  <a:lnTo>
                    <a:pt x="19813" y="7980"/>
                  </a:lnTo>
                  <a:lnTo>
                    <a:pt x="19194" y="7337"/>
                  </a:lnTo>
                  <a:cubicBezTo>
                    <a:pt x="19119" y="7273"/>
                    <a:pt x="19025" y="7228"/>
                    <a:pt x="18921" y="7228"/>
                  </a:cubicBezTo>
                  <a:cubicBezTo>
                    <a:pt x="18909" y="7228"/>
                    <a:pt x="18896" y="7229"/>
                    <a:pt x="18884" y="7230"/>
                  </a:cubicBezTo>
                  <a:lnTo>
                    <a:pt x="18694" y="7266"/>
                  </a:lnTo>
                  <a:lnTo>
                    <a:pt x="16646" y="10433"/>
                  </a:lnTo>
                  <a:lnTo>
                    <a:pt x="14538" y="8159"/>
                  </a:lnTo>
                  <a:lnTo>
                    <a:pt x="14407" y="8040"/>
                  </a:lnTo>
                  <a:lnTo>
                    <a:pt x="10014" y="8040"/>
                  </a:lnTo>
                  <a:lnTo>
                    <a:pt x="9276" y="337"/>
                  </a:lnTo>
                  <a:cubicBezTo>
                    <a:pt x="9265" y="158"/>
                    <a:pt x="9097" y="1"/>
                    <a:pt x="8910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0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396" name="Google Shape;396;p30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30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400" name="Google Shape;400;p30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idx="9" type="subTitle"/>
          </p:nvPr>
        </p:nvSpPr>
        <p:spPr>
          <a:xfrm>
            <a:off x="1589350" y="1792643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11" name="Google Shape;411;p31"/>
          <p:cNvSpPr txBox="1"/>
          <p:nvPr>
            <p:ph idx="13" type="subTitle"/>
          </p:nvPr>
        </p:nvSpPr>
        <p:spPr>
          <a:xfrm>
            <a:off x="5218375" y="1761818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412" name="Google Shape;412;p31"/>
          <p:cNvSpPr txBox="1"/>
          <p:nvPr>
            <p:ph idx="14" type="subTitle"/>
          </p:nvPr>
        </p:nvSpPr>
        <p:spPr>
          <a:xfrm>
            <a:off x="5218300" y="3314343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PROPOSAL</a:t>
            </a:r>
            <a:endParaRPr/>
          </a:p>
        </p:txBody>
      </p:sp>
      <p:sp>
        <p:nvSpPr>
          <p:cNvPr id="413" name="Google Shape;413;p31"/>
          <p:cNvSpPr txBox="1"/>
          <p:nvPr>
            <p:ph idx="2" type="title"/>
          </p:nvPr>
        </p:nvSpPr>
        <p:spPr>
          <a:xfrm>
            <a:off x="2463575" y="1396225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4" name="Google Shape;414;p31"/>
          <p:cNvSpPr txBox="1"/>
          <p:nvPr>
            <p:ph idx="3" type="title"/>
          </p:nvPr>
        </p:nvSpPr>
        <p:spPr>
          <a:xfrm>
            <a:off x="6092563" y="1365400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5" name="Google Shape;415;p31"/>
          <p:cNvSpPr txBox="1"/>
          <p:nvPr>
            <p:ph idx="4" type="subTitle"/>
          </p:nvPr>
        </p:nvSpPr>
        <p:spPr>
          <a:xfrm>
            <a:off x="5218363" y="206862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during design</a:t>
            </a:r>
            <a:endParaRPr/>
          </a:p>
        </p:txBody>
      </p:sp>
      <p:sp>
        <p:nvSpPr>
          <p:cNvPr id="416" name="Google Shape;416;p31"/>
          <p:cNvSpPr txBox="1"/>
          <p:nvPr>
            <p:ph idx="5" type="title"/>
          </p:nvPr>
        </p:nvSpPr>
        <p:spPr>
          <a:xfrm>
            <a:off x="6092575" y="2901100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7" name="Google Shape;417;p31"/>
          <p:cNvSpPr txBox="1"/>
          <p:nvPr>
            <p:ph idx="6" type="subTitle"/>
          </p:nvPr>
        </p:nvSpPr>
        <p:spPr>
          <a:xfrm>
            <a:off x="5218306" y="36173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design</a:t>
            </a:r>
            <a:endParaRPr/>
          </a:p>
        </p:txBody>
      </p:sp>
      <p:sp>
        <p:nvSpPr>
          <p:cNvPr id="418" name="Google Shape;41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9" name="Google Shape;419;p31"/>
          <p:cNvSpPr txBox="1"/>
          <p:nvPr>
            <p:ph idx="1" type="subTitle"/>
          </p:nvPr>
        </p:nvSpPr>
        <p:spPr>
          <a:xfrm>
            <a:off x="1589338" y="209944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design?</a:t>
            </a:r>
            <a:endParaRPr/>
          </a:p>
        </p:txBody>
      </p:sp>
      <p:sp>
        <p:nvSpPr>
          <p:cNvPr id="420" name="Google Shape;420;p31"/>
          <p:cNvSpPr txBox="1"/>
          <p:nvPr>
            <p:ph idx="16" type="title"/>
          </p:nvPr>
        </p:nvSpPr>
        <p:spPr>
          <a:xfrm>
            <a:off x="2463538" y="2962738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1" name="Google Shape;421;p31"/>
          <p:cNvSpPr txBox="1"/>
          <p:nvPr>
            <p:ph idx="17" type="subTitle"/>
          </p:nvPr>
        </p:nvSpPr>
        <p:spPr>
          <a:xfrm>
            <a:off x="1589338" y="3665961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decisions addressing the issues</a:t>
            </a:r>
            <a:endParaRPr/>
          </a:p>
        </p:txBody>
      </p:sp>
      <p:sp>
        <p:nvSpPr>
          <p:cNvPr id="422" name="Google Shape;422;p31"/>
          <p:cNvSpPr txBox="1"/>
          <p:nvPr>
            <p:ph idx="18" type="subTitle"/>
          </p:nvPr>
        </p:nvSpPr>
        <p:spPr>
          <a:xfrm>
            <a:off x="1589350" y="3359156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idx="1" type="subTitle"/>
          </p:nvPr>
        </p:nvSpPr>
        <p:spPr>
          <a:xfrm>
            <a:off x="4002775" y="2086398"/>
            <a:ext cx="442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entered the age of entertainment, there has been significant increase cases of </a:t>
            </a:r>
            <a:r>
              <a:rPr i="1" lang="en"/>
              <a:t>sudden death</a:t>
            </a:r>
            <a:r>
              <a:rPr lang="en"/>
              <a:t>. Regardless of age.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5099" y="540125"/>
            <a:ext cx="2726026" cy="4063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32"/>
          <p:cNvGrpSpPr/>
          <p:nvPr/>
        </p:nvGrpSpPr>
        <p:grpSpPr>
          <a:xfrm flipH="1">
            <a:off x="3126400" y="1756425"/>
            <a:ext cx="5191000" cy="312925"/>
            <a:chOff x="820725" y="2504450"/>
            <a:chExt cx="5191000" cy="312925"/>
          </a:xfrm>
        </p:grpSpPr>
        <p:cxnSp>
          <p:nvCxnSpPr>
            <p:cNvPr id="430" name="Google Shape;430;p32"/>
            <p:cNvCxnSpPr/>
            <p:nvPr/>
          </p:nvCxnSpPr>
          <p:spPr>
            <a:xfrm>
              <a:off x="820725" y="2712413"/>
              <a:ext cx="4704000" cy="0"/>
            </a:xfrm>
            <a:prstGeom prst="straightConnector1">
              <a:avLst/>
            </a:prstGeom>
            <a:noFill/>
            <a:ln cap="flat" cmpd="sng" w="19050">
              <a:solidFill>
                <a:srgbClr val="157A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32"/>
            <p:cNvSpPr/>
            <p:nvPr/>
          </p:nvSpPr>
          <p:spPr>
            <a:xfrm>
              <a:off x="5492575" y="2504450"/>
              <a:ext cx="519150" cy="312925"/>
            </a:xfrm>
            <a:custGeom>
              <a:rect b="b" l="l" r="r" t="t"/>
              <a:pathLst>
                <a:path extrusionOk="0" h="12517" w="20766">
                  <a:moveTo>
                    <a:pt x="8910" y="1"/>
                  </a:moveTo>
                  <a:cubicBezTo>
                    <a:pt x="8897" y="1"/>
                    <a:pt x="8884" y="2"/>
                    <a:pt x="8871" y="3"/>
                  </a:cubicBezTo>
                  <a:cubicBezTo>
                    <a:pt x="8669" y="15"/>
                    <a:pt x="8514" y="182"/>
                    <a:pt x="8514" y="372"/>
                  </a:cubicBezTo>
                  <a:lnTo>
                    <a:pt x="8323" y="9481"/>
                  </a:lnTo>
                  <a:lnTo>
                    <a:pt x="8073" y="8278"/>
                  </a:lnTo>
                  <a:cubicBezTo>
                    <a:pt x="8038" y="8088"/>
                    <a:pt x="7871" y="7957"/>
                    <a:pt x="7692" y="7957"/>
                  </a:cubicBezTo>
                  <a:lnTo>
                    <a:pt x="5299" y="7957"/>
                  </a:lnTo>
                  <a:lnTo>
                    <a:pt x="3573" y="5623"/>
                  </a:lnTo>
                  <a:cubicBezTo>
                    <a:pt x="3513" y="5528"/>
                    <a:pt x="3406" y="5480"/>
                    <a:pt x="3311" y="5480"/>
                  </a:cubicBezTo>
                  <a:lnTo>
                    <a:pt x="3096" y="5480"/>
                  </a:lnTo>
                  <a:lnTo>
                    <a:pt x="1049" y="7980"/>
                  </a:lnTo>
                  <a:lnTo>
                    <a:pt x="1" y="7980"/>
                  </a:lnTo>
                  <a:lnTo>
                    <a:pt x="1" y="8659"/>
                  </a:lnTo>
                  <a:lnTo>
                    <a:pt x="1180" y="8659"/>
                  </a:lnTo>
                  <a:lnTo>
                    <a:pt x="1370" y="8647"/>
                  </a:lnTo>
                  <a:lnTo>
                    <a:pt x="3251" y="6349"/>
                  </a:lnTo>
                  <a:lnTo>
                    <a:pt x="4835" y="8492"/>
                  </a:lnTo>
                  <a:lnTo>
                    <a:pt x="4978" y="8647"/>
                  </a:lnTo>
                  <a:lnTo>
                    <a:pt x="7442" y="8647"/>
                  </a:lnTo>
                  <a:lnTo>
                    <a:pt x="8192" y="12207"/>
                  </a:lnTo>
                  <a:cubicBezTo>
                    <a:pt x="8216" y="12386"/>
                    <a:pt x="8383" y="12517"/>
                    <a:pt x="8561" y="12517"/>
                  </a:cubicBezTo>
                  <a:lnTo>
                    <a:pt x="8585" y="12517"/>
                  </a:lnTo>
                  <a:cubicBezTo>
                    <a:pt x="8800" y="12493"/>
                    <a:pt x="8942" y="12338"/>
                    <a:pt x="8942" y="12136"/>
                  </a:cubicBezTo>
                  <a:lnTo>
                    <a:pt x="9097" y="5468"/>
                  </a:lnTo>
                  <a:lnTo>
                    <a:pt x="9383" y="8373"/>
                  </a:lnTo>
                  <a:cubicBezTo>
                    <a:pt x="9395" y="8564"/>
                    <a:pt x="9562" y="8719"/>
                    <a:pt x="9752" y="8719"/>
                  </a:cubicBezTo>
                  <a:lnTo>
                    <a:pt x="14145" y="8719"/>
                  </a:lnTo>
                  <a:lnTo>
                    <a:pt x="16408" y="11171"/>
                  </a:lnTo>
                  <a:cubicBezTo>
                    <a:pt x="16479" y="11243"/>
                    <a:pt x="16598" y="11290"/>
                    <a:pt x="16717" y="11290"/>
                  </a:cubicBezTo>
                  <a:lnTo>
                    <a:pt x="16908" y="11266"/>
                  </a:lnTo>
                  <a:lnTo>
                    <a:pt x="18979" y="8076"/>
                  </a:lnTo>
                  <a:lnTo>
                    <a:pt x="19408" y="8540"/>
                  </a:lnTo>
                  <a:lnTo>
                    <a:pt x="19539" y="8659"/>
                  </a:lnTo>
                  <a:lnTo>
                    <a:pt x="20765" y="8659"/>
                  </a:lnTo>
                  <a:lnTo>
                    <a:pt x="20765" y="7980"/>
                  </a:lnTo>
                  <a:lnTo>
                    <a:pt x="19813" y="7980"/>
                  </a:lnTo>
                  <a:lnTo>
                    <a:pt x="19194" y="7337"/>
                  </a:lnTo>
                  <a:cubicBezTo>
                    <a:pt x="19119" y="7273"/>
                    <a:pt x="19025" y="7228"/>
                    <a:pt x="18921" y="7228"/>
                  </a:cubicBezTo>
                  <a:cubicBezTo>
                    <a:pt x="18909" y="7228"/>
                    <a:pt x="18896" y="7229"/>
                    <a:pt x="18884" y="7230"/>
                  </a:cubicBezTo>
                  <a:lnTo>
                    <a:pt x="18694" y="7266"/>
                  </a:lnTo>
                  <a:lnTo>
                    <a:pt x="16646" y="10433"/>
                  </a:lnTo>
                  <a:lnTo>
                    <a:pt x="14538" y="8159"/>
                  </a:lnTo>
                  <a:lnTo>
                    <a:pt x="14407" y="8040"/>
                  </a:lnTo>
                  <a:lnTo>
                    <a:pt x="10014" y="8040"/>
                  </a:lnTo>
                  <a:lnTo>
                    <a:pt x="9276" y="337"/>
                  </a:lnTo>
                  <a:cubicBezTo>
                    <a:pt x="9265" y="158"/>
                    <a:pt x="9097" y="1"/>
                    <a:pt x="8910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2"/>
          <p:cNvSpPr txBox="1"/>
          <p:nvPr>
            <p:ph idx="4294967295" type="title"/>
          </p:nvPr>
        </p:nvSpPr>
        <p:spPr>
          <a:xfrm>
            <a:off x="3615275" y="673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01</a:t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433" name="Google Shape;433;p32"/>
          <p:cNvSpPr txBox="1"/>
          <p:nvPr>
            <p:ph type="title"/>
          </p:nvPr>
        </p:nvSpPr>
        <p:spPr>
          <a:xfrm>
            <a:off x="3569306" y="1025895"/>
            <a:ext cx="47481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BACKGROUND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/>
          <p:nvPr/>
        </p:nvSpPr>
        <p:spPr>
          <a:xfrm>
            <a:off x="6954744" y="1741555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1443969" y="1741555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 txBox="1"/>
          <p:nvPr>
            <p:ph idx="1" type="subTitle"/>
          </p:nvPr>
        </p:nvSpPr>
        <p:spPr>
          <a:xfrm>
            <a:off x="719919" y="2464325"/>
            <a:ext cx="21933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USER-INPUT</a:t>
            </a:r>
            <a:endParaRPr/>
          </a:p>
        </p:txBody>
      </p:sp>
      <p:sp>
        <p:nvSpPr>
          <p:cNvPr id="441" name="Google Shape;441;p33"/>
          <p:cNvSpPr txBox="1"/>
          <p:nvPr>
            <p:ph idx="5" type="subTitle"/>
          </p:nvPr>
        </p:nvSpPr>
        <p:spPr>
          <a:xfrm>
            <a:off x="3475294" y="2464325"/>
            <a:ext cx="21933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Calculation</a:t>
            </a:r>
            <a:endParaRPr/>
          </a:p>
        </p:txBody>
      </p:sp>
      <p:sp>
        <p:nvSpPr>
          <p:cNvPr id="442" name="Google Shape;442;p33"/>
          <p:cNvSpPr txBox="1"/>
          <p:nvPr>
            <p:ph idx="6" type="subTitle"/>
          </p:nvPr>
        </p:nvSpPr>
        <p:spPr>
          <a:xfrm>
            <a:off x="6230669" y="2464325"/>
            <a:ext cx="21933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Memo</a:t>
            </a:r>
            <a:endParaRPr/>
          </a:p>
        </p:txBody>
      </p:sp>
      <p:sp>
        <p:nvSpPr>
          <p:cNvPr id="443" name="Google Shape;443;p33"/>
          <p:cNvSpPr txBox="1"/>
          <p:nvPr>
            <p:ph type="title"/>
          </p:nvPr>
        </p:nvSpPr>
        <p:spPr>
          <a:xfrm>
            <a:off x="2861825" y="326375"/>
            <a:ext cx="5157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ISSUES ENCOUNTERED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44" name="Google Shape;444;p33"/>
          <p:cNvSpPr txBox="1"/>
          <p:nvPr>
            <p:ph idx="2" type="subTitle"/>
          </p:nvPr>
        </p:nvSpPr>
        <p:spPr>
          <a:xfrm>
            <a:off x="719919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no keypad available in-stock, we could not implement user-input feature</a:t>
            </a:r>
            <a:endParaRPr/>
          </a:p>
        </p:txBody>
      </p:sp>
      <p:sp>
        <p:nvSpPr>
          <p:cNvPr id="445" name="Google Shape;445;p33"/>
          <p:cNvSpPr txBox="1"/>
          <p:nvPr>
            <p:ph idx="3" type="subTitle"/>
          </p:nvPr>
        </p:nvSpPr>
        <p:spPr>
          <a:xfrm>
            <a:off x="34752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 prevented the implementation of the user's BMI index feedback service</a:t>
            </a:r>
            <a:endParaRPr/>
          </a:p>
        </p:txBody>
      </p:sp>
      <p:sp>
        <p:nvSpPr>
          <p:cNvPr id="446" name="Google Shape;446;p33"/>
          <p:cNvSpPr txBox="1"/>
          <p:nvPr>
            <p:ph idx="4" type="subTitle"/>
          </p:nvPr>
        </p:nvSpPr>
        <p:spPr>
          <a:xfrm>
            <a:off x="62307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USB to mini-USB type B </a:t>
            </a:r>
            <a:r>
              <a:rPr lang="en"/>
              <a:t>adapter was </a:t>
            </a:r>
            <a:r>
              <a:rPr lang="en"/>
              <a:t>rare. No voice notification implementation  </a:t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7142999" y="1860635"/>
            <a:ext cx="368690" cy="334541"/>
          </a:xfrm>
          <a:custGeom>
            <a:rect b="b" l="l" r="r" t="t"/>
            <a:pathLst>
              <a:path extrusionOk="0" h="10502" w="11574">
                <a:moveTo>
                  <a:pt x="4370" y="1560"/>
                </a:moveTo>
                <a:lnTo>
                  <a:pt x="4287" y="2668"/>
                </a:lnTo>
                <a:cubicBezTo>
                  <a:pt x="4287" y="2692"/>
                  <a:pt x="4251" y="2703"/>
                  <a:pt x="4227" y="2703"/>
                </a:cubicBezTo>
                <a:lnTo>
                  <a:pt x="3525" y="2703"/>
                </a:lnTo>
                <a:cubicBezTo>
                  <a:pt x="3489" y="2703"/>
                  <a:pt x="3465" y="2680"/>
                  <a:pt x="3465" y="2668"/>
                </a:cubicBezTo>
                <a:lnTo>
                  <a:pt x="3358" y="1560"/>
                </a:lnTo>
                <a:close/>
                <a:moveTo>
                  <a:pt x="1084" y="3442"/>
                </a:moveTo>
                <a:cubicBezTo>
                  <a:pt x="2048" y="3525"/>
                  <a:pt x="2858" y="4335"/>
                  <a:pt x="2941" y="5311"/>
                </a:cubicBezTo>
                <a:lnTo>
                  <a:pt x="1084" y="5311"/>
                </a:lnTo>
                <a:lnTo>
                  <a:pt x="1084" y="3442"/>
                </a:lnTo>
                <a:close/>
                <a:moveTo>
                  <a:pt x="3989" y="5656"/>
                </a:moveTo>
                <a:lnTo>
                  <a:pt x="3989" y="8264"/>
                </a:lnTo>
                <a:lnTo>
                  <a:pt x="1072" y="8264"/>
                </a:lnTo>
                <a:lnTo>
                  <a:pt x="1072" y="5656"/>
                </a:lnTo>
                <a:close/>
                <a:moveTo>
                  <a:pt x="2370" y="8585"/>
                </a:moveTo>
                <a:lnTo>
                  <a:pt x="2370" y="10192"/>
                </a:lnTo>
                <a:lnTo>
                  <a:pt x="2191" y="10192"/>
                </a:lnTo>
                <a:lnTo>
                  <a:pt x="2191" y="8585"/>
                </a:lnTo>
                <a:close/>
                <a:moveTo>
                  <a:pt x="11026" y="4311"/>
                </a:moveTo>
                <a:cubicBezTo>
                  <a:pt x="11133" y="4311"/>
                  <a:pt x="11216" y="4406"/>
                  <a:pt x="11216" y="4513"/>
                </a:cubicBezTo>
                <a:lnTo>
                  <a:pt x="11240" y="10192"/>
                </a:lnTo>
                <a:lnTo>
                  <a:pt x="10835" y="10192"/>
                </a:lnTo>
                <a:lnTo>
                  <a:pt x="10835" y="4513"/>
                </a:lnTo>
                <a:cubicBezTo>
                  <a:pt x="10835" y="4406"/>
                  <a:pt x="10919" y="4311"/>
                  <a:pt x="11026" y="4311"/>
                </a:cubicBezTo>
                <a:close/>
                <a:moveTo>
                  <a:pt x="2334" y="1"/>
                </a:moveTo>
                <a:cubicBezTo>
                  <a:pt x="2072" y="1"/>
                  <a:pt x="1858" y="227"/>
                  <a:pt x="1858" y="477"/>
                </a:cubicBezTo>
                <a:lnTo>
                  <a:pt x="1858" y="3263"/>
                </a:lnTo>
                <a:cubicBezTo>
                  <a:pt x="1620" y="3156"/>
                  <a:pt x="1358" y="3096"/>
                  <a:pt x="1084" y="3084"/>
                </a:cubicBezTo>
                <a:lnTo>
                  <a:pt x="1084" y="1370"/>
                </a:lnTo>
                <a:cubicBezTo>
                  <a:pt x="1084" y="1072"/>
                  <a:pt x="846" y="834"/>
                  <a:pt x="548" y="834"/>
                </a:cubicBezTo>
                <a:cubicBezTo>
                  <a:pt x="251" y="834"/>
                  <a:pt x="12" y="1072"/>
                  <a:pt x="12" y="1370"/>
                </a:cubicBezTo>
                <a:lnTo>
                  <a:pt x="12" y="4954"/>
                </a:lnTo>
                <a:cubicBezTo>
                  <a:pt x="12" y="5049"/>
                  <a:pt x="84" y="5120"/>
                  <a:pt x="179" y="5120"/>
                </a:cubicBezTo>
                <a:cubicBezTo>
                  <a:pt x="262" y="5120"/>
                  <a:pt x="346" y="5049"/>
                  <a:pt x="346" y="4954"/>
                </a:cubicBezTo>
                <a:lnTo>
                  <a:pt x="346" y="1370"/>
                </a:lnTo>
                <a:cubicBezTo>
                  <a:pt x="346" y="1263"/>
                  <a:pt x="429" y="1179"/>
                  <a:pt x="536" y="1179"/>
                </a:cubicBezTo>
                <a:cubicBezTo>
                  <a:pt x="643" y="1179"/>
                  <a:pt x="727" y="1263"/>
                  <a:pt x="727" y="1370"/>
                </a:cubicBezTo>
                <a:lnTo>
                  <a:pt x="727" y="10133"/>
                </a:lnTo>
                <a:lnTo>
                  <a:pt x="322" y="10133"/>
                </a:lnTo>
                <a:lnTo>
                  <a:pt x="322" y="5775"/>
                </a:lnTo>
                <a:cubicBezTo>
                  <a:pt x="322" y="5680"/>
                  <a:pt x="251" y="5609"/>
                  <a:pt x="167" y="5609"/>
                </a:cubicBezTo>
                <a:cubicBezTo>
                  <a:pt x="72" y="5609"/>
                  <a:pt x="0" y="5680"/>
                  <a:pt x="0" y="5775"/>
                </a:cubicBezTo>
                <a:lnTo>
                  <a:pt x="0" y="10300"/>
                </a:lnTo>
                <a:cubicBezTo>
                  <a:pt x="0" y="10383"/>
                  <a:pt x="72" y="10466"/>
                  <a:pt x="167" y="10466"/>
                </a:cubicBezTo>
                <a:lnTo>
                  <a:pt x="893" y="10466"/>
                </a:lnTo>
                <a:cubicBezTo>
                  <a:pt x="977" y="10466"/>
                  <a:pt x="1060" y="10383"/>
                  <a:pt x="1060" y="10300"/>
                </a:cubicBezTo>
                <a:lnTo>
                  <a:pt x="1060" y="8537"/>
                </a:lnTo>
                <a:lnTo>
                  <a:pt x="1834" y="8537"/>
                </a:lnTo>
                <a:lnTo>
                  <a:pt x="1834" y="10300"/>
                </a:lnTo>
                <a:cubicBezTo>
                  <a:pt x="1834" y="10383"/>
                  <a:pt x="1905" y="10466"/>
                  <a:pt x="1989" y="10466"/>
                </a:cubicBezTo>
                <a:lnTo>
                  <a:pt x="2513" y="10466"/>
                </a:lnTo>
                <a:cubicBezTo>
                  <a:pt x="2596" y="10466"/>
                  <a:pt x="2679" y="10383"/>
                  <a:pt x="2679" y="10300"/>
                </a:cubicBezTo>
                <a:lnTo>
                  <a:pt x="2679" y="8537"/>
                </a:lnTo>
                <a:lnTo>
                  <a:pt x="3965" y="8537"/>
                </a:lnTo>
                <a:lnTo>
                  <a:pt x="3965" y="8954"/>
                </a:lnTo>
                <a:cubicBezTo>
                  <a:pt x="3965" y="9049"/>
                  <a:pt x="4049" y="9121"/>
                  <a:pt x="4132" y="9121"/>
                </a:cubicBezTo>
                <a:lnTo>
                  <a:pt x="7299" y="9121"/>
                </a:lnTo>
                <a:cubicBezTo>
                  <a:pt x="7394" y="9121"/>
                  <a:pt x="7466" y="9049"/>
                  <a:pt x="7466" y="8954"/>
                </a:cubicBezTo>
                <a:cubicBezTo>
                  <a:pt x="7466" y="8871"/>
                  <a:pt x="7394" y="8799"/>
                  <a:pt x="7299" y="8799"/>
                </a:cubicBezTo>
                <a:lnTo>
                  <a:pt x="4311" y="8799"/>
                </a:lnTo>
                <a:lnTo>
                  <a:pt x="4311" y="5168"/>
                </a:lnTo>
                <a:lnTo>
                  <a:pt x="10490" y="5168"/>
                </a:lnTo>
                <a:lnTo>
                  <a:pt x="10490" y="8835"/>
                </a:lnTo>
                <a:lnTo>
                  <a:pt x="8109" y="8835"/>
                </a:lnTo>
                <a:cubicBezTo>
                  <a:pt x="8025" y="8835"/>
                  <a:pt x="7942" y="8918"/>
                  <a:pt x="7942" y="9002"/>
                </a:cubicBezTo>
                <a:cubicBezTo>
                  <a:pt x="7942" y="9097"/>
                  <a:pt x="8025" y="9168"/>
                  <a:pt x="8109" y="9168"/>
                </a:cubicBezTo>
                <a:lnTo>
                  <a:pt x="10490" y="9168"/>
                </a:lnTo>
                <a:lnTo>
                  <a:pt x="10490" y="10347"/>
                </a:lnTo>
                <a:cubicBezTo>
                  <a:pt x="10490" y="10431"/>
                  <a:pt x="10561" y="10502"/>
                  <a:pt x="10657" y="10502"/>
                </a:cubicBezTo>
                <a:lnTo>
                  <a:pt x="11383" y="10502"/>
                </a:lnTo>
                <a:cubicBezTo>
                  <a:pt x="11466" y="10502"/>
                  <a:pt x="11550" y="10431"/>
                  <a:pt x="11550" y="10347"/>
                </a:cubicBezTo>
                <a:lnTo>
                  <a:pt x="11550" y="4477"/>
                </a:lnTo>
                <a:cubicBezTo>
                  <a:pt x="11573" y="4192"/>
                  <a:pt x="11323" y="3954"/>
                  <a:pt x="11026" y="3954"/>
                </a:cubicBezTo>
                <a:cubicBezTo>
                  <a:pt x="10728" y="3954"/>
                  <a:pt x="10490" y="4192"/>
                  <a:pt x="10490" y="4489"/>
                </a:cubicBezTo>
                <a:lnTo>
                  <a:pt x="10490" y="4823"/>
                </a:lnTo>
                <a:lnTo>
                  <a:pt x="4156" y="4823"/>
                </a:lnTo>
                <a:cubicBezTo>
                  <a:pt x="4061" y="4823"/>
                  <a:pt x="3989" y="4894"/>
                  <a:pt x="3989" y="4989"/>
                </a:cubicBezTo>
                <a:lnTo>
                  <a:pt x="3989" y="5311"/>
                </a:lnTo>
                <a:lnTo>
                  <a:pt x="3275" y="5311"/>
                </a:lnTo>
                <a:cubicBezTo>
                  <a:pt x="3227" y="4787"/>
                  <a:pt x="3025" y="4311"/>
                  <a:pt x="2703" y="3930"/>
                </a:cubicBezTo>
                <a:lnTo>
                  <a:pt x="2703" y="882"/>
                </a:lnTo>
                <a:lnTo>
                  <a:pt x="3715" y="882"/>
                </a:lnTo>
                <a:lnTo>
                  <a:pt x="3715" y="1203"/>
                </a:lnTo>
                <a:lnTo>
                  <a:pt x="3203" y="1203"/>
                </a:lnTo>
                <a:cubicBezTo>
                  <a:pt x="3096" y="1203"/>
                  <a:pt x="3025" y="1298"/>
                  <a:pt x="3037" y="1394"/>
                </a:cubicBezTo>
                <a:lnTo>
                  <a:pt x="3156" y="2680"/>
                </a:lnTo>
                <a:cubicBezTo>
                  <a:pt x="3168" y="2882"/>
                  <a:pt x="3346" y="3037"/>
                  <a:pt x="3537" y="3037"/>
                </a:cubicBezTo>
                <a:lnTo>
                  <a:pt x="3715" y="3037"/>
                </a:lnTo>
                <a:lnTo>
                  <a:pt x="3715" y="3989"/>
                </a:lnTo>
                <a:cubicBezTo>
                  <a:pt x="3715" y="4073"/>
                  <a:pt x="3799" y="4156"/>
                  <a:pt x="3882" y="4156"/>
                </a:cubicBezTo>
                <a:cubicBezTo>
                  <a:pt x="3977" y="4156"/>
                  <a:pt x="4049" y="4073"/>
                  <a:pt x="4049" y="3989"/>
                </a:cubicBezTo>
                <a:lnTo>
                  <a:pt x="4049" y="3037"/>
                </a:lnTo>
                <a:lnTo>
                  <a:pt x="4227" y="3037"/>
                </a:lnTo>
                <a:cubicBezTo>
                  <a:pt x="4430" y="3037"/>
                  <a:pt x="4596" y="2882"/>
                  <a:pt x="4608" y="2680"/>
                </a:cubicBezTo>
                <a:lnTo>
                  <a:pt x="4727" y="1394"/>
                </a:lnTo>
                <a:cubicBezTo>
                  <a:pt x="4727" y="1358"/>
                  <a:pt x="4715" y="1310"/>
                  <a:pt x="4692" y="1263"/>
                </a:cubicBezTo>
                <a:cubicBezTo>
                  <a:pt x="4656" y="1239"/>
                  <a:pt x="4608" y="1203"/>
                  <a:pt x="4572" y="1203"/>
                </a:cubicBezTo>
                <a:lnTo>
                  <a:pt x="4049" y="1203"/>
                </a:lnTo>
                <a:lnTo>
                  <a:pt x="4049" y="882"/>
                </a:lnTo>
                <a:lnTo>
                  <a:pt x="4394" y="882"/>
                </a:lnTo>
                <a:cubicBezTo>
                  <a:pt x="4632" y="882"/>
                  <a:pt x="4823" y="679"/>
                  <a:pt x="4823" y="441"/>
                </a:cubicBezTo>
                <a:cubicBezTo>
                  <a:pt x="4823" y="203"/>
                  <a:pt x="4632" y="13"/>
                  <a:pt x="4394" y="13"/>
                </a:cubicBezTo>
                <a:lnTo>
                  <a:pt x="3632" y="13"/>
                </a:lnTo>
                <a:cubicBezTo>
                  <a:pt x="3537" y="13"/>
                  <a:pt x="3465" y="84"/>
                  <a:pt x="3465" y="179"/>
                </a:cubicBezTo>
                <a:cubicBezTo>
                  <a:pt x="3465" y="263"/>
                  <a:pt x="3537" y="346"/>
                  <a:pt x="3632" y="346"/>
                </a:cubicBezTo>
                <a:lnTo>
                  <a:pt x="4394" y="346"/>
                </a:lnTo>
                <a:cubicBezTo>
                  <a:pt x="4430" y="346"/>
                  <a:pt x="4477" y="382"/>
                  <a:pt x="4477" y="429"/>
                </a:cubicBezTo>
                <a:cubicBezTo>
                  <a:pt x="4477" y="477"/>
                  <a:pt x="4430" y="525"/>
                  <a:pt x="4394" y="525"/>
                </a:cubicBezTo>
                <a:lnTo>
                  <a:pt x="2525" y="525"/>
                </a:lnTo>
                <a:cubicBezTo>
                  <a:pt x="2441" y="525"/>
                  <a:pt x="2370" y="596"/>
                  <a:pt x="2370" y="679"/>
                </a:cubicBezTo>
                <a:lnTo>
                  <a:pt x="2370" y="3573"/>
                </a:lnTo>
                <a:cubicBezTo>
                  <a:pt x="2334" y="3561"/>
                  <a:pt x="2191" y="3442"/>
                  <a:pt x="2191" y="3442"/>
                </a:cubicBezTo>
                <a:lnTo>
                  <a:pt x="2191" y="477"/>
                </a:lnTo>
                <a:cubicBezTo>
                  <a:pt x="2191" y="406"/>
                  <a:pt x="2251" y="322"/>
                  <a:pt x="2334" y="322"/>
                </a:cubicBezTo>
                <a:lnTo>
                  <a:pt x="2870" y="322"/>
                </a:lnTo>
                <a:cubicBezTo>
                  <a:pt x="2965" y="322"/>
                  <a:pt x="3037" y="251"/>
                  <a:pt x="3037" y="167"/>
                </a:cubicBezTo>
                <a:cubicBezTo>
                  <a:pt x="3037" y="72"/>
                  <a:pt x="2965" y="1"/>
                  <a:pt x="28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410550" y="1850011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 txBox="1"/>
          <p:nvPr>
            <p:ph idx="4294967295" type="title"/>
          </p:nvPr>
        </p:nvSpPr>
        <p:spPr>
          <a:xfrm>
            <a:off x="1255050" y="186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</a:t>
            </a:r>
            <a:r>
              <a:rPr b="0"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50" name="Google Shape;450;p33"/>
          <p:cNvSpPr txBox="1"/>
          <p:nvPr>
            <p:ph idx="4294967295" type="title"/>
          </p:nvPr>
        </p:nvSpPr>
        <p:spPr>
          <a:xfrm>
            <a:off x="1443975" y="1641300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4199369" y="1738830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 txBox="1"/>
          <p:nvPr>
            <p:ph idx="4294967295" type="title"/>
          </p:nvPr>
        </p:nvSpPr>
        <p:spPr>
          <a:xfrm>
            <a:off x="4199375" y="1638575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B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6954769" y="1733380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"/>
          <p:cNvSpPr txBox="1"/>
          <p:nvPr>
            <p:ph idx="4294967295" type="title"/>
          </p:nvPr>
        </p:nvSpPr>
        <p:spPr>
          <a:xfrm>
            <a:off x="6954775" y="1633125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C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34"/>
          <p:cNvCxnSpPr/>
          <p:nvPr/>
        </p:nvCxnSpPr>
        <p:spPr>
          <a:xfrm rot="10800000">
            <a:off x="2007500" y="2114025"/>
            <a:ext cx="39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34"/>
          <p:cNvCxnSpPr/>
          <p:nvPr/>
        </p:nvCxnSpPr>
        <p:spPr>
          <a:xfrm rot="10800000">
            <a:off x="2007500" y="3563275"/>
            <a:ext cx="39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34"/>
          <p:cNvSpPr txBox="1"/>
          <p:nvPr/>
        </p:nvSpPr>
        <p:spPr>
          <a:xfrm flipH="1">
            <a:off x="2398400" y="1871625"/>
            <a:ext cx="34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Decided to let go these features and add in LCD RGB Backlight Screen for display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 flipH="1">
            <a:off x="2398400" y="3310008"/>
            <a:ext cx="34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Decided to continue the project implementation through gitHub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63" name="Google Shape;463;p34"/>
          <p:cNvSpPr/>
          <p:nvPr/>
        </p:nvSpPr>
        <p:spPr>
          <a:xfrm>
            <a:off x="1466257" y="3349006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 txBox="1"/>
          <p:nvPr>
            <p:ph type="title"/>
          </p:nvPr>
        </p:nvSpPr>
        <p:spPr>
          <a:xfrm>
            <a:off x="2861825" y="326375"/>
            <a:ext cx="5157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TEAM DECISIONS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65" name="Google Shape;465;p34"/>
          <p:cNvSpPr txBox="1"/>
          <p:nvPr>
            <p:ph idx="4294967295" type="title"/>
          </p:nvPr>
        </p:nvSpPr>
        <p:spPr>
          <a:xfrm>
            <a:off x="1255050" y="186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</a:t>
            </a:r>
            <a:r>
              <a:rPr b="0"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1255044" y="1896005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"/>
          <p:cNvSpPr txBox="1"/>
          <p:nvPr>
            <p:ph idx="4294967295" type="title"/>
          </p:nvPr>
        </p:nvSpPr>
        <p:spPr>
          <a:xfrm>
            <a:off x="1255050" y="1795750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1255044" y="3350343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 txBox="1"/>
          <p:nvPr>
            <p:ph idx="4294967295" type="title"/>
          </p:nvPr>
        </p:nvSpPr>
        <p:spPr>
          <a:xfrm>
            <a:off x="1255050" y="3250088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B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/>
          <p:nvPr/>
        </p:nvSpPr>
        <p:spPr>
          <a:xfrm>
            <a:off x="1466257" y="3349006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 txBox="1"/>
          <p:nvPr>
            <p:ph type="title"/>
          </p:nvPr>
        </p:nvSpPr>
        <p:spPr>
          <a:xfrm>
            <a:off x="2861825" y="326375"/>
            <a:ext cx="5157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FINAL DESIGN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76" name="Google Shape;476;p35"/>
          <p:cNvSpPr txBox="1"/>
          <p:nvPr>
            <p:ph idx="4294967295" type="title"/>
          </p:nvPr>
        </p:nvSpPr>
        <p:spPr>
          <a:xfrm>
            <a:off x="1255050" y="186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</a:t>
            </a:r>
            <a:r>
              <a:rPr b="0"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77" name="Google Shape;477;p35"/>
          <p:cNvSpPr txBox="1"/>
          <p:nvPr>
            <p:ph idx="4294967295" type="title"/>
          </p:nvPr>
        </p:nvSpPr>
        <p:spPr>
          <a:xfrm>
            <a:off x="1255050" y="1408125"/>
            <a:ext cx="7086600" cy="530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**Personal Heart Rate Monitor**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478" name="Google Shape;478;p35"/>
          <p:cNvPicPr preferRelativeResize="0"/>
          <p:nvPr/>
        </p:nvPicPr>
        <p:blipFill rotWithShape="1">
          <a:blip r:embed="rId3">
            <a:alphaModFix/>
          </a:blip>
          <a:srcRect b="0" l="26378" r="0" t="0"/>
          <a:stretch/>
        </p:blipFill>
        <p:spPr>
          <a:xfrm rot="-5400000">
            <a:off x="3141763" y="869326"/>
            <a:ext cx="2860474" cy="51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5"/>
          <p:cNvSpPr txBox="1"/>
          <p:nvPr/>
        </p:nvSpPr>
        <p:spPr>
          <a:xfrm>
            <a:off x="1981725" y="355242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RGB Display for BPM 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2032625" y="2263950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4-7 Segment Display 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for Real-Time BPM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4531475" y="4134100"/>
            <a:ext cx="21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Arduino Due Connections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2" name="Google Shape;482;p35"/>
          <p:cNvSpPr/>
          <p:nvPr/>
        </p:nvSpPr>
        <p:spPr>
          <a:xfrm rot="852253">
            <a:off x="3677988" y="2569444"/>
            <a:ext cx="496376" cy="1052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/>
          <p:nvPr>
            <p:ph type="ctrTitle"/>
          </p:nvPr>
        </p:nvSpPr>
        <p:spPr>
          <a:xfrm>
            <a:off x="715050" y="325175"/>
            <a:ext cx="44667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Take notice of your health.</a:t>
            </a:r>
            <a:endParaRPr sz="6000"/>
          </a:p>
        </p:txBody>
      </p:sp>
      <p:sp>
        <p:nvSpPr>
          <p:cNvPr id="488" name="Google Shape;488;p36"/>
          <p:cNvSpPr txBox="1"/>
          <p:nvPr/>
        </p:nvSpPr>
        <p:spPr>
          <a:xfrm>
            <a:off x="715100" y="3402950"/>
            <a:ext cx="4466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Please keep this slide for attribution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489" name="Google Shape;489;p36"/>
          <p:cNvPicPr preferRelativeResize="0"/>
          <p:nvPr/>
        </p:nvPicPr>
        <p:blipFill rotWithShape="1">
          <a:blip r:embed="rId3">
            <a:alphaModFix/>
          </a:blip>
          <a:srcRect b="0" l="0" r="8508" t="0"/>
          <a:stretch/>
        </p:blipFill>
        <p:spPr>
          <a:xfrm>
            <a:off x="4788450" y="621150"/>
            <a:ext cx="4056602" cy="3773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36"/>
          <p:cNvGrpSpPr/>
          <p:nvPr/>
        </p:nvGrpSpPr>
        <p:grpSpPr>
          <a:xfrm>
            <a:off x="774413" y="1785250"/>
            <a:ext cx="4655075" cy="312925"/>
            <a:chOff x="1356650" y="2504450"/>
            <a:chExt cx="4655075" cy="312925"/>
          </a:xfrm>
        </p:grpSpPr>
        <p:cxnSp>
          <p:nvCxnSpPr>
            <p:cNvPr id="491" name="Google Shape;491;p36"/>
            <p:cNvCxnSpPr/>
            <p:nvPr/>
          </p:nvCxnSpPr>
          <p:spPr>
            <a:xfrm>
              <a:off x="1356650" y="2712425"/>
              <a:ext cx="4168200" cy="0"/>
            </a:xfrm>
            <a:prstGeom prst="straightConnector1">
              <a:avLst/>
            </a:prstGeom>
            <a:noFill/>
            <a:ln cap="flat" cmpd="sng" w="19050">
              <a:solidFill>
                <a:srgbClr val="157A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2" name="Google Shape;492;p36"/>
            <p:cNvSpPr/>
            <p:nvPr/>
          </p:nvSpPr>
          <p:spPr>
            <a:xfrm>
              <a:off x="5492575" y="2504450"/>
              <a:ext cx="519150" cy="312925"/>
            </a:xfrm>
            <a:custGeom>
              <a:rect b="b" l="l" r="r" t="t"/>
              <a:pathLst>
                <a:path extrusionOk="0" h="12517" w="20766">
                  <a:moveTo>
                    <a:pt x="8910" y="1"/>
                  </a:moveTo>
                  <a:cubicBezTo>
                    <a:pt x="8897" y="1"/>
                    <a:pt x="8884" y="2"/>
                    <a:pt x="8871" y="3"/>
                  </a:cubicBezTo>
                  <a:cubicBezTo>
                    <a:pt x="8669" y="15"/>
                    <a:pt x="8514" y="182"/>
                    <a:pt x="8514" y="372"/>
                  </a:cubicBezTo>
                  <a:lnTo>
                    <a:pt x="8323" y="9481"/>
                  </a:lnTo>
                  <a:lnTo>
                    <a:pt x="8073" y="8278"/>
                  </a:lnTo>
                  <a:cubicBezTo>
                    <a:pt x="8038" y="8088"/>
                    <a:pt x="7871" y="7957"/>
                    <a:pt x="7692" y="7957"/>
                  </a:cubicBezTo>
                  <a:lnTo>
                    <a:pt x="5299" y="7957"/>
                  </a:lnTo>
                  <a:lnTo>
                    <a:pt x="3573" y="5623"/>
                  </a:lnTo>
                  <a:cubicBezTo>
                    <a:pt x="3513" y="5528"/>
                    <a:pt x="3406" y="5480"/>
                    <a:pt x="3311" y="5480"/>
                  </a:cubicBezTo>
                  <a:lnTo>
                    <a:pt x="3096" y="5480"/>
                  </a:lnTo>
                  <a:lnTo>
                    <a:pt x="1049" y="7980"/>
                  </a:lnTo>
                  <a:lnTo>
                    <a:pt x="1" y="7980"/>
                  </a:lnTo>
                  <a:lnTo>
                    <a:pt x="1" y="8659"/>
                  </a:lnTo>
                  <a:lnTo>
                    <a:pt x="1180" y="8659"/>
                  </a:lnTo>
                  <a:lnTo>
                    <a:pt x="1370" y="8647"/>
                  </a:lnTo>
                  <a:lnTo>
                    <a:pt x="3251" y="6349"/>
                  </a:lnTo>
                  <a:lnTo>
                    <a:pt x="4835" y="8492"/>
                  </a:lnTo>
                  <a:lnTo>
                    <a:pt x="4978" y="8647"/>
                  </a:lnTo>
                  <a:lnTo>
                    <a:pt x="7442" y="8647"/>
                  </a:lnTo>
                  <a:lnTo>
                    <a:pt x="8192" y="12207"/>
                  </a:lnTo>
                  <a:cubicBezTo>
                    <a:pt x="8216" y="12386"/>
                    <a:pt x="8383" y="12517"/>
                    <a:pt x="8561" y="12517"/>
                  </a:cubicBezTo>
                  <a:lnTo>
                    <a:pt x="8585" y="12517"/>
                  </a:lnTo>
                  <a:cubicBezTo>
                    <a:pt x="8800" y="12493"/>
                    <a:pt x="8942" y="12338"/>
                    <a:pt x="8942" y="12136"/>
                  </a:cubicBezTo>
                  <a:lnTo>
                    <a:pt x="9097" y="5468"/>
                  </a:lnTo>
                  <a:lnTo>
                    <a:pt x="9383" y="8373"/>
                  </a:lnTo>
                  <a:cubicBezTo>
                    <a:pt x="9395" y="8564"/>
                    <a:pt x="9562" y="8719"/>
                    <a:pt x="9752" y="8719"/>
                  </a:cubicBezTo>
                  <a:lnTo>
                    <a:pt x="14145" y="8719"/>
                  </a:lnTo>
                  <a:lnTo>
                    <a:pt x="16408" y="11171"/>
                  </a:lnTo>
                  <a:cubicBezTo>
                    <a:pt x="16479" y="11243"/>
                    <a:pt x="16598" y="11290"/>
                    <a:pt x="16717" y="11290"/>
                  </a:cubicBezTo>
                  <a:lnTo>
                    <a:pt x="16908" y="11266"/>
                  </a:lnTo>
                  <a:lnTo>
                    <a:pt x="18979" y="8076"/>
                  </a:lnTo>
                  <a:lnTo>
                    <a:pt x="19408" y="8540"/>
                  </a:lnTo>
                  <a:lnTo>
                    <a:pt x="19539" y="8659"/>
                  </a:lnTo>
                  <a:lnTo>
                    <a:pt x="20765" y="8659"/>
                  </a:lnTo>
                  <a:lnTo>
                    <a:pt x="20765" y="7980"/>
                  </a:lnTo>
                  <a:lnTo>
                    <a:pt x="19813" y="7980"/>
                  </a:lnTo>
                  <a:lnTo>
                    <a:pt x="19194" y="7337"/>
                  </a:lnTo>
                  <a:cubicBezTo>
                    <a:pt x="19119" y="7273"/>
                    <a:pt x="19025" y="7228"/>
                    <a:pt x="18921" y="7228"/>
                  </a:cubicBezTo>
                  <a:cubicBezTo>
                    <a:pt x="18909" y="7228"/>
                    <a:pt x="18896" y="7229"/>
                    <a:pt x="18884" y="7230"/>
                  </a:cubicBezTo>
                  <a:lnTo>
                    <a:pt x="18694" y="7266"/>
                  </a:lnTo>
                  <a:lnTo>
                    <a:pt x="16646" y="10433"/>
                  </a:lnTo>
                  <a:lnTo>
                    <a:pt x="14538" y="8159"/>
                  </a:lnTo>
                  <a:lnTo>
                    <a:pt x="14407" y="8040"/>
                  </a:lnTo>
                  <a:lnTo>
                    <a:pt x="10014" y="8040"/>
                  </a:lnTo>
                  <a:lnTo>
                    <a:pt x="9276" y="337"/>
                  </a:lnTo>
                  <a:cubicBezTo>
                    <a:pt x="9265" y="158"/>
                    <a:pt x="9097" y="1"/>
                    <a:pt x="8910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6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494" name="Google Shape;494;p36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Google Shape;497;p36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498" name="Google Shape;498;p36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36"/>
          <p:cNvSpPr txBox="1"/>
          <p:nvPr/>
        </p:nvSpPr>
        <p:spPr>
          <a:xfrm>
            <a:off x="774425" y="2248488"/>
            <a:ext cx="41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1919"/>
                </a:solidFill>
                <a:latin typeface="Actor"/>
                <a:ea typeface="Actor"/>
                <a:cs typeface="Actor"/>
                <a:sym typeface="Actor"/>
              </a:rPr>
              <a:t>Thank you for listening.</a:t>
            </a:r>
            <a:endParaRPr sz="3000">
              <a:solidFill>
                <a:srgbClr val="191919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ntricular Septal Defects Clinical Case Report by Slidesgo">
  <a:themeElements>
    <a:clrScheme name="Simple Light">
      <a:dk1>
        <a:srgbClr val="434343"/>
      </a:dk1>
      <a:lt1>
        <a:srgbClr val="FFFFFF"/>
      </a:lt1>
      <a:dk2>
        <a:srgbClr val="157A9E"/>
      </a:dk2>
      <a:lt2>
        <a:srgbClr val="B82312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