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52" r:id="rId6"/>
  </p:sldMasterIdLst>
  <p:notesMasterIdLst>
    <p:notesMasterId r:id="rId27"/>
  </p:notesMasterIdLst>
  <p:handoutMasterIdLst>
    <p:handoutMasterId r:id="rId28"/>
  </p:handoutMasterIdLst>
  <p:sldIdLst>
    <p:sldId id="256" r:id="rId7"/>
    <p:sldId id="257" r:id="rId8"/>
    <p:sldId id="258" r:id="rId9"/>
    <p:sldId id="506" r:id="rId10"/>
    <p:sldId id="463" r:id="rId11"/>
    <p:sldId id="471" r:id="rId12"/>
    <p:sldId id="319" r:id="rId13"/>
    <p:sldId id="472" r:id="rId14"/>
    <p:sldId id="523" r:id="rId15"/>
    <p:sldId id="464" r:id="rId16"/>
    <p:sldId id="473" r:id="rId17"/>
    <p:sldId id="516" r:id="rId18"/>
    <p:sldId id="517" r:id="rId19"/>
    <p:sldId id="507" r:id="rId20"/>
    <p:sldId id="474" r:id="rId21"/>
    <p:sldId id="518" r:id="rId22"/>
    <p:sldId id="522" r:id="rId23"/>
    <p:sldId id="318" r:id="rId24"/>
    <p:sldId id="325" r:id="rId25"/>
    <p:sldId id="349"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34">
          <p15:clr>
            <a:srgbClr val="A4A3A4"/>
          </p15:clr>
        </p15:guide>
        <p15:guide id="2" pos="28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C0"/>
    <a:srgbClr val="EAEFF7"/>
    <a:srgbClr val="D2DEEF"/>
    <a:srgbClr val="5B9BD5"/>
    <a:srgbClr val="FED16C"/>
    <a:srgbClr val="2E4C64"/>
    <a:srgbClr val="FFC000"/>
    <a:srgbClr val="FF74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3" autoAdjust="0"/>
    <p:restoredTop sz="94660" autoAdjust="0"/>
  </p:normalViewPr>
  <p:slideViewPr>
    <p:cSldViewPr snapToGrid="0">
      <p:cViewPr varScale="1">
        <p:scale>
          <a:sx n="54" d="100"/>
          <a:sy n="54" d="100"/>
        </p:scale>
        <p:origin x="1590" y="78"/>
      </p:cViewPr>
      <p:guideLst>
        <p:guide orient="horz" pos="2034"/>
        <p:guide pos="2812"/>
      </p:guideLst>
    </p:cSldViewPr>
  </p:slideViewPr>
  <p:notesTextViewPr>
    <p:cViewPr>
      <p:scale>
        <a:sx n="1" d="1"/>
        <a:sy n="1" d="1"/>
      </p:scale>
      <p:origin x="0" y="0"/>
    </p:cViewPr>
  </p:notesTextViewPr>
  <p:sorterViewPr>
    <p:cViewPr varScale="1">
      <p:scale>
        <a:sx n="1" d="1"/>
        <a:sy n="1" d="1"/>
      </p:scale>
      <p:origin x="0" y="0"/>
    </p:cViewPr>
  </p:sorter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BDC4754-BB1E-450B-B391-D50B657E98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a:defRPr/>
            </a:pPr>
            <a:endParaRPr lang="zh-CN" altLang="en-US"/>
          </a:p>
        </p:txBody>
      </p:sp>
      <p:sp>
        <p:nvSpPr>
          <p:cNvPr id="3" name="日期占位符 2">
            <a:extLst>
              <a:ext uri="{FF2B5EF4-FFF2-40B4-BE49-F238E27FC236}">
                <a16:creationId xmlns:a16="http://schemas.microsoft.com/office/drawing/2014/main" id="{E03D9C48-D680-4B16-B5D4-091F8EB0787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a:defRPr/>
            </a:pPr>
            <a:fld id="{0F9B84EA-7D68-4D60-9CB1-D50884785D1C}" type="datetimeFigureOut">
              <a:rPr lang="zh-CN" altLang="en-US"/>
              <a:pPr>
                <a:defRPr/>
              </a:pPr>
              <a:t>2020/12/1</a:t>
            </a:fld>
            <a:endParaRPr lang="zh-CN" altLang="en-US"/>
          </a:p>
        </p:txBody>
      </p:sp>
      <p:sp>
        <p:nvSpPr>
          <p:cNvPr id="4" name="页脚占位符 3">
            <a:extLst>
              <a:ext uri="{FF2B5EF4-FFF2-40B4-BE49-F238E27FC236}">
                <a16:creationId xmlns:a16="http://schemas.microsoft.com/office/drawing/2014/main" id="{4C4B93BC-F1F0-4688-86F8-7C53C47E39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pPr>
              <a:defRPr/>
            </a:pPr>
            <a:endParaRPr lang="zh-CN" altLang="en-US"/>
          </a:p>
        </p:txBody>
      </p:sp>
      <p:sp>
        <p:nvSpPr>
          <p:cNvPr id="5" name="灯片编号占位符 4">
            <a:extLst>
              <a:ext uri="{FF2B5EF4-FFF2-40B4-BE49-F238E27FC236}">
                <a16:creationId xmlns:a16="http://schemas.microsoft.com/office/drawing/2014/main" id="{4B416606-F293-4669-B386-F7966664A54D}"/>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2BF298A-2488-43D8-B4F8-8692822D526A}"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AB5414F-02FA-4E94-B59E-8A8171D2A9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29DFEFE5-CF9D-4572-88B5-7FE51C4A53E8}"/>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noProof="1">
                <a:latin typeface="+mn-lt"/>
                <a:ea typeface="+mn-ea"/>
              </a:defRPr>
            </a:lvl1pPr>
          </a:lstStyle>
          <a:p>
            <a:pPr>
              <a:defRPr/>
            </a:pPr>
            <a:fld id="{2D2FBF07-153B-406E-9C0D-817A5DD16296}" type="datetimeFigureOut">
              <a:rPr lang="zh-CN" altLang="en-US"/>
              <a:pPr>
                <a:defRPr/>
              </a:pPr>
              <a:t>2020/12/1</a:t>
            </a:fld>
            <a:endParaRPr lang="zh-CN" altLang="en-US"/>
          </a:p>
        </p:txBody>
      </p:sp>
      <p:sp>
        <p:nvSpPr>
          <p:cNvPr id="7172" name="幻灯片图像占位符 3">
            <a:extLst>
              <a:ext uri="{FF2B5EF4-FFF2-40B4-BE49-F238E27FC236}">
                <a16:creationId xmlns:a16="http://schemas.microsoft.com/office/drawing/2014/main" id="{33D9BED7-2A5C-4C71-8C2C-4219F1C41594}"/>
              </a:ext>
            </a:extLst>
          </p:cNvPr>
          <p:cNvSpPr>
            <a:spLocks noGrp="1" noRot="1" noChangeAspect="1" noChangeArrowheads="1"/>
          </p:cNvSpPr>
          <p:nvPr>
            <p:ph type="sldImg" idx="4294967295"/>
          </p:nvPr>
        </p:nvSpPr>
        <p:spPr bwMode="auto">
          <a:xfrm>
            <a:off x="1371600" y="1143000"/>
            <a:ext cx="41148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10245" name="备注占位符 4">
            <a:extLst>
              <a:ext uri="{FF2B5EF4-FFF2-40B4-BE49-F238E27FC236}">
                <a16:creationId xmlns:a16="http://schemas.microsoft.com/office/drawing/2014/main" id="{66C6514E-C829-4412-967A-FC9F04FAE56C}"/>
              </a:ext>
            </a:extLst>
          </p:cNvPr>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A7A84D1A-B0CA-4934-A657-B77A2D046BA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6AA23913-B84A-4E66-8E16-B2F944FAECD2}"/>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C7DF798-02C3-48F6-9161-0DCFE826872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a:extLst>
              <a:ext uri="{FF2B5EF4-FFF2-40B4-BE49-F238E27FC236}">
                <a16:creationId xmlns:a16="http://schemas.microsoft.com/office/drawing/2014/main" id="{11F136B0-FFE4-4615-8A5A-9F357A25889D}"/>
              </a:ext>
            </a:extLst>
          </p:cNvPr>
          <p:cNvSpPr>
            <a:spLocks noGrp="1" noRot="1" noChangeAspect="1" noChangeArrowheads="1" noTextEdit="1"/>
          </p:cNvSpPr>
          <p:nvPr>
            <p:ph type="sldImg" idx="4294967295"/>
          </p:nvPr>
        </p:nvSpPr>
        <p:spPr>
          <a:ln>
            <a:miter lim="800000"/>
          </a:ln>
        </p:spPr>
      </p:sp>
      <p:sp>
        <p:nvSpPr>
          <p:cNvPr id="9218" name="备注占位符 2">
            <a:extLst>
              <a:ext uri="{FF2B5EF4-FFF2-40B4-BE49-F238E27FC236}">
                <a16:creationId xmlns:a16="http://schemas.microsoft.com/office/drawing/2014/main" id="{D9F645ED-FDAA-4D11-B954-F0E13E5F81FE}"/>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9219" name="灯片编号占位符 3">
            <a:extLst>
              <a:ext uri="{FF2B5EF4-FFF2-40B4-BE49-F238E27FC236}">
                <a16:creationId xmlns:a16="http://schemas.microsoft.com/office/drawing/2014/main" id="{15C4985A-582C-4CD6-A5E4-A96A144070C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C02E746-5FE1-477F-9A40-5239E7C48964}" type="slidenum">
              <a:rPr lang="zh-CN" altLang="en-US"/>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a:extLst>
              <a:ext uri="{FF2B5EF4-FFF2-40B4-BE49-F238E27FC236}">
                <a16:creationId xmlns:a16="http://schemas.microsoft.com/office/drawing/2014/main" id="{3C397C8E-41DC-4493-BBF5-F86744855C44}"/>
              </a:ext>
            </a:extLst>
          </p:cNvPr>
          <p:cNvSpPr>
            <a:spLocks noGrp="1" noRot="1" noChangeAspect="1" noChangeArrowheads="1" noTextEdit="1"/>
          </p:cNvSpPr>
          <p:nvPr>
            <p:ph type="sldImg" idx="4294967295"/>
          </p:nvPr>
        </p:nvSpPr>
        <p:spPr>
          <a:ln>
            <a:miter lim="800000"/>
          </a:ln>
        </p:spPr>
      </p:sp>
      <p:sp>
        <p:nvSpPr>
          <p:cNvPr id="12290" name="备注占位符 2">
            <a:extLst>
              <a:ext uri="{FF2B5EF4-FFF2-40B4-BE49-F238E27FC236}">
                <a16:creationId xmlns:a16="http://schemas.microsoft.com/office/drawing/2014/main" id="{75E12E3F-D3C0-4D92-A81B-9D9F008047BB}"/>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12291" name="灯片编号占位符 3">
            <a:extLst>
              <a:ext uri="{FF2B5EF4-FFF2-40B4-BE49-F238E27FC236}">
                <a16:creationId xmlns:a16="http://schemas.microsoft.com/office/drawing/2014/main" id="{F9A7E712-304A-41F4-AD54-A11FF115081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3E8F407-987A-4583-BE4D-A681A70F0383}" type="slidenum">
              <a:rPr lang="zh-CN" altLang="en-US"/>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请你说一说，你是怎么来检测到的？</a:t>
            </a:r>
            <a:r>
              <a:rPr lang="en-US" altLang="zh-CN" baseline="0" dirty="0"/>
              <a:t> </a:t>
            </a:r>
            <a:r>
              <a:rPr lang="zh-CN" altLang="en-US" baseline="0" dirty="0"/>
              <a:t>（多名同学）太棒了，你们都掌握了这种</a:t>
            </a:r>
            <a:r>
              <a:rPr lang="zh-CN" altLang="en-US" baseline="0"/>
              <a:t>方法，谁来</a:t>
            </a:r>
            <a:r>
              <a:rPr lang="zh-CN" altLang="en-US" baseline="0" dirty="0"/>
              <a:t>帮我归纳一下。在大量数据中频繁查找，二分法要比顺序法要效率高，二分法查找有没有什么条件？它的前提是数据要有序的。假设我们现在坐在同一节车厢里，现在同学们是不是没有按学号坐，那么现在的学号在座位上是无序的，那么就不能根据座位号用二分法来找到某一学号的同学。在铁路正式通车之前，我们还需要进行不断地测试。</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15EA5A-FB22-4F22-B2F3-F1709D027E8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说出顺口溜就成</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15EA5A-FB22-4F22-B2F3-F1709D027E8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说出顺口溜就成</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15EA5A-FB22-4F22-B2F3-F1709D027E8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a:extLst>
              <a:ext uri="{FF2B5EF4-FFF2-40B4-BE49-F238E27FC236}">
                <a16:creationId xmlns:a16="http://schemas.microsoft.com/office/drawing/2014/main" id="{D865F6F1-6CB4-49B2-8B99-05184AAA6B8A}"/>
              </a:ext>
            </a:extLst>
          </p:cNvPr>
          <p:cNvSpPr>
            <a:spLocks noGrp="1" noRot="1" noChangeAspect="1" noChangeArrowheads="1" noTextEdit="1"/>
          </p:cNvSpPr>
          <p:nvPr>
            <p:ph type="sldImg" idx="4294967295"/>
          </p:nvPr>
        </p:nvSpPr>
        <p:spPr>
          <a:ln>
            <a:miter lim="800000"/>
          </a:ln>
        </p:spPr>
      </p:sp>
      <p:sp>
        <p:nvSpPr>
          <p:cNvPr id="27650" name="备注占位符 2">
            <a:extLst>
              <a:ext uri="{FF2B5EF4-FFF2-40B4-BE49-F238E27FC236}">
                <a16:creationId xmlns:a16="http://schemas.microsoft.com/office/drawing/2014/main" id="{018970EC-256F-4770-BAE8-347163B92D1A}"/>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27651" name="灯片编号占位符 3">
            <a:extLst>
              <a:ext uri="{FF2B5EF4-FFF2-40B4-BE49-F238E27FC236}">
                <a16:creationId xmlns:a16="http://schemas.microsoft.com/office/drawing/2014/main" id="{110CEBD9-2298-426A-89B4-461ECAED746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802759A-8E96-402C-8BCE-0B53E3C41607}" type="slidenum">
              <a:rPr lang="zh-CN" altLang="en-US"/>
              <a:pPr/>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BF1E46FC-92F3-4A75-9EA2-48248F5E62F8}"/>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5" name="页脚占位符 4">
            <a:extLst>
              <a:ext uri="{FF2B5EF4-FFF2-40B4-BE49-F238E27FC236}">
                <a16:creationId xmlns:a16="http://schemas.microsoft.com/office/drawing/2014/main" id="{0F5C17E3-1716-4E8D-B359-9366DFA2024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A6DE403-C3DB-45C5-B9B5-7B506021D8FD}"/>
              </a:ext>
            </a:extLst>
          </p:cNvPr>
          <p:cNvSpPr>
            <a:spLocks noGrp="1"/>
          </p:cNvSpPr>
          <p:nvPr>
            <p:ph type="sldNum" sz="quarter" idx="12"/>
          </p:nvPr>
        </p:nvSpPr>
        <p:spPr/>
        <p:txBody>
          <a:bodyPr/>
          <a:lstStyle>
            <a:lvl1pPr>
              <a:defRPr/>
            </a:lvl1pPr>
          </a:lstStyle>
          <a:p>
            <a:fld id="{EB5E9738-358C-4D75-A73D-154E9B34D2A6}" type="slidenum">
              <a:rPr lang="en-US" altLang="en-US"/>
              <a:pPr/>
              <a:t>‹#›</a:t>
            </a:fld>
            <a:endParaRPr lang="en-US" altLang="en-US"/>
          </a:p>
        </p:txBody>
      </p:sp>
    </p:spTree>
    <p:extLst>
      <p:ext uri="{BB962C8B-B14F-4D97-AF65-F5344CB8AC3E}">
        <p14:creationId xmlns:p14="http://schemas.microsoft.com/office/powerpoint/2010/main" val="1412700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AC98CD18-E579-4670-8476-34CEF6481DB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5" name="页脚占位符 4">
            <a:extLst>
              <a:ext uri="{FF2B5EF4-FFF2-40B4-BE49-F238E27FC236}">
                <a16:creationId xmlns:a16="http://schemas.microsoft.com/office/drawing/2014/main" id="{5745CA2C-357C-4F3E-99A4-87839D8E21A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36F2CB4-ECAA-4B1A-B80D-DC1145E1B9EE}"/>
              </a:ext>
            </a:extLst>
          </p:cNvPr>
          <p:cNvSpPr>
            <a:spLocks noGrp="1"/>
          </p:cNvSpPr>
          <p:nvPr>
            <p:ph type="sldNum" sz="quarter" idx="12"/>
          </p:nvPr>
        </p:nvSpPr>
        <p:spPr/>
        <p:txBody>
          <a:bodyPr/>
          <a:lstStyle>
            <a:lvl1pPr>
              <a:defRPr/>
            </a:lvl1pPr>
          </a:lstStyle>
          <a:p>
            <a:fld id="{FE19C137-4775-4563-913F-2D150607C0F1}" type="slidenum">
              <a:rPr lang="en-US" altLang="en-US"/>
              <a:pPr/>
              <a:t>‹#›</a:t>
            </a:fld>
            <a:endParaRPr lang="en-US" altLang="en-US"/>
          </a:p>
        </p:txBody>
      </p:sp>
    </p:spTree>
    <p:extLst>
      <p:ext uri="{BB962C8B-B14F-4D97-AF65-F5344CB8AC3E}">
        <p14:creationId xmlns:p14="http://schemas.microsoft.com/office/powerpoint/2010/main" val="2733052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498405C9-7A70-47FF-995F-A53E54A0A499}"/>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5" name="页脚占位符 4">
            <a:extLst>
              <a:ext uri="{FF2B5EF4-FFF2-40B4-BE49-F238E27FC236}">
                <a16:creationId xmlns:a16="http://schemas.microsoft.com/office/drawing/2014/main" id="{59B71B1D-7FC7-42F2-BC1A-D2663102610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68BDE25-E729-4087-831B-BA6B25825F41}"/>
              </a:ext>
            </a:extLst>
          </p:cNvPr>
          <p:cNvSpPr>
            <a:spLocks noGrp="1"/>
          </p:cNvSpPr>
          <p:nvPr>
            <p:ph type="sldNum" sz="quarter" idx="12"/>
          </p:nvPr>
        </p:nvSpPr>
        <p:spPr/>
        <p:txBody>
          <a:bodyPr/>
          <a:lstStyle>
            <a:lvl1pPr>
              <a:defRPr/>
            </a:lvl1pPr>
          </a:lstStyle>
          <a:p>
            <a:fld id="{429C8017-482B-4D1D-BD30-B44F95BBF41A}" type="slidenum">
              <a:rPr lang="en-US" altLang="en-US"/>
              <a:pPr/>
              <a:t>‹#›</a:t>
            </a:fld>
            <a:endParaRPr lang="en-US" altLang="en-US"/>
          </a:p>
        </p:txBody>
      </p:sp>
    </p:spTree>
    <p:extLst>
      <p:ext uri="{BB962C8B-B14F-4D97-AF65-F5344CB8AC3E}">
        <p14:creationId xmlns:p14="http://schemas.microsoft.com/office/powerpoint/2010/main" val="478019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158E5830-9B20-477D-93CB-4035AF1AE7DB}"/>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5" name="页脚占位符 4">
            <a:extLst>
              <a:ext uri="{FF2B5EF4-FFF2-40B4-BE49-F238E27FC236}">
                <a16:creationId xmlns:a16="http://schemas.microsoft.com/office/drawing/2014/main" id="{65ACCC6F-2E42-45FE-AB16-87D17C65E9B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ADB2619-4C13-41D3-9EC1-B197033F5287}"/>
              </a:ext>
            </a:extLst>
          </p:cNvPr>
          <p:cNvSpPr>
            <a:spLocks noGrp="1"/>
          </p:cNvSpPr>
          <p:nvPr>
            <p:ph type="sldNum" sz="quarter" idx="12"/>
          </p:nvPr>
        </p:nvSpPr>
        <p:spPr/>
        <p:txBody>
          <a:bodyPr/>
          <a:lstStyle>
            <a:lvl1pPr>
              <a:defRPr/>
            </a:lvl1pPr>
          </a:lstStyle>
          <a:p>
            <a:fld id="{5E2B902E-9822-47E4-A9C4-4577279CE8D9}" type="slidenum">
              <a:rPr lang="en-US" altLang="en-US"/>
              <a:pPr/>
              <a:t>‹#›</a:t>
            </a:fld>
            <a:endParaRPr lang="en-US" altLang="en-US"/>
          </a:p>
        </p:txBody>
      </p:sp>
    </p:spTree>
    <p:extLst>
      <p:ext uri="{BB962C8B-B14F-4D97-AF65-F5344CB8AC3E}">
        <p14:creationId xmlns:p14="http://schemas.microsoft.com/office/powerpoint/2010/main" val="3355605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3E171C7F-6377-4D43-A6D7-828E5C02B9D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5" name="页脚占位符 4">
            <a:extLst>
              <a:ext uri="{FF2B5EF4-FFF2-40B4-BE49-F238E27FC236}">
                <a16:creationId xmlns:a16="http://schemas.microsoft.com/office/drawing/2014/main" id="{B65947A2-7C20-489A-A99E-13D9E689EA4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BBC3074-0960-4636-BBE6-B4981F3A63A1}"/>
              </a:ext>
            </a:extLst>
          </p:cNvPr>
          <p:cNvSpPr>
            <a:spLocks noGrp="1"/>
          </p:cNvSpPr>
          <p:nvPr>
            <p:ph type="sldNum" sz="quarter" idx="12"/>
          </p:nvPr>
        </p:nvSpPr>
        <p:spPr/>
        <p:txBody>
          <a:bodyPr/>
          <a:lstStyle>
            <a:lvl1pPr>
              <a:defRPr/>
            </a:lvl1pPr>
          </a:lstStyle>
          <a:p>
            <a:fld id="{30A3F7BD-A45F-42D9-AED5-2514F7EAC709}" type="slidenum">
              <a:rPr lang="en-US" altLang="en-US"/>
              <a:pPr/>
              <a:t>‹#›</a:t>
            </a:fld>
            <a:endParaRPr lang="en-US" altLang="en-US"/>
          </a:p>
        </p:txBody>
      </p:sp>
    </p:spTree>
    <p:extLst>
      <p:ext uri="{BB962C8B-B14F-4D97-AF65-F5344CB8AC3E}">
        <p14:creationId xmlns:p14="http://schemas.microsoft.com/office/powerpoint/2010/main" val="2728848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D70C41AB-7CD9-4A3C-B038-2D5F07D963A6}"/>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5" name="页脚占位符 4">
            <a:extLst>
              <a:ext uri="{FF2B5EF4-FFF2-40B4-BE49-F238E27FC236}">
                <a16:creationId xmlns:a16="http://schemas.microsoft.com/office/drawing/2014/main" id="{DF3496C4-4993-4A32-B445-F72B732B35E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20CB1F7-D026-42D3-B3CF-E2DC0D82663C}"/>
              </a:ext>
            </a:extLst>
          </p:cNvPr>
          <p:cNvSpPr>
            <a:spLocks noGrp="1"/>
          </p:cNvSpPr>
          <p:nvPr>
            <p:ph type="sldNum" sz="quarter" idx="12"/>
          </p:nvPr>
        </p:nvSpPr>
        <p:spPr/>
        <p:txBody>
          <a:bodyPr/>
          <a:lstStyle>
            <a:lvl1pPr>
              <a:defRPr/>
            </a:lvl1pPr>
          </a:lstStyle>
          <a:p>
            <a:fld id="{E9DBFBB5-59CD-47A2-8440-D2C9C7B46A73}" type="slidenum">
              <a:rPr lang="en-US" altLang="en-US"/>
              <a:pPr/>
              <a:t>‹#›</a:t>
            </a:fld>
            <a:endParaRPr lang="en-US" altLang="en-US"/>
          </a:p>
        </p:txBody>
      </p:sp>
    </p:spTree>
    <p:extLst>
      <p:ext uri="{BB962C8B-B14F-4D97-AF65-F5344CB8AC3E}">
        <p14:creationId xmlns:p14="http://schemas.microsoft.com/office/powerpoint/2010/main" val="1038082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4AF59BBB-6F39-45BE-8151-19AE5D433D8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6" name="页脚占位符 4">
            <a:extLst>
              <a:ext uri="{FF2B5EF4-FFF2-40B4-BE49-F238E27FC236}">
                <a16:creationId xmlns:a16="http://schemas.microsoft.com/office/drawing/2014/main" id="{F58D8721-A55C-4CE2-853D-EC7D0F6C9EF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8E7809F-24A4-47E2-A750-E36E57DEE0B4}"/>
              </a:ext>
            </a:extLst>
          </p:cNvPr>
          <p:cNvSpPr>
            <a:spLocks noGrp="1"/>
          </p:cNvSpPr>
          <p:nvPr>
            <p:ph type="sldNum" sz="quarter" idx="12"/>
          </p:nvPr>
        </p:nvSpPr>
        <p:spPr/>
        <p:txBody>
          <a:bodyPr/>
          <a:lstStyle>
            <a:lvl1pPr>
              <a:defRPr/>
            </a:lvl1pPr>
          </a:lstStyle>
          <a:p>
            <a:fld id="{011AB1CE-2D70-42C2-8D21-BDD5012172D8}" type="slidenum">
              <a:rPr lang="en-US" altLang="en-US"/>
              <a:pPr/>
              <a:t>‹#›</a:t>
            </a:fld>
            <a:endParaRPr lang="en-US" altLang="en-US"/>
          </a:p>
        </p:txBody>
      </p:sp>
    </p:spTree>
    <p:extLst>
      <p:ext uri="{BB962C8B-B14F-4D97-AF65-F5344CB8AC3E}">
        <p14:creationId xmlns:p14="http://schemas.microsoft.com/office/powerpoint/2010/main" val="1542830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9EA10F99-E1AC-4C82-ACBD-3DD8C5393287}"/>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8" name="页脚占位符 4">
            <a:extLst>
              <a:ext uri="{FF2B5EF4-FFF2-40B4-BE49-F238E27FC236}">
                <a16:creationId xmlns:a16="http://schemas.microsoft.com/office/drawing/2014/main" id="{7F061F09-7006-44A0-B060-5815E47A5365}"/>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7D4AB29C-EB9F-47C6-A82C-B20832E4DC0A}"/>
              </a:ext>
            </a:extLst>
          </p:cNvPr>
          <p:cNvSpPr>
            <a:spLocks noGrp="1"/>
          </p:cNvSpPr>
          <p:nvPr>
            <p:ph type="sldNum" sz="quarter" idx="12"/>
          </p:nvPr>
        </p:nvSpPr>
        <p:spPr/>
        <p:txBody>
          <a:bodyPr/>
          <a:lstStyle>
            <a:lvl1pPr>
              <a:defRPr/>
            </a:lvl1pPr>
          </a:lstStyle>
          <a:p>
            <a:fld id="{8D6CAA6E-443B-4A50-8702-0AAB7B954FCA}" type="slidenum">
              <a:rPr lang="en-US" altLang="en-US"/>
              <a:pPr/>
              <a:t>‹#›</a:t>
            </a:fld>
            <a:endParaRPr lang="en-US" altLang="en-US"/>
          </a:p>
        </p:txBody>
      </p:sp>
    </p:spTree>
    <p:extLst>
      <p:ext uri="{BB962C8B-B14F-4D97-AF65-F5344CB8AC3E}">
        <p14:creationId xmlns:p14="http://schemas.microsoft.com/office/powerpoint/2010/main" val="545770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6AA26D66-4293-482A-B437-DBA33B6B23CC}"/>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4" name="页脚占位符 4">
            <a:extLst>
              <a:ext uri="{FF2B5EF4-FFF2-40B4-BE49-F238E27FC236}">
                <a16:creationId xmlns:a16="http://schemas.microsoft.com/office/drawing/2014/main" id="{1C550DF5-A20C-47A0-A934-C3368DDEA124}"/>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EDBD4F2C-E6CC-41EB-BF98-F8A1789D84C5}"/>
              </a:ext>
            </a:extLst>
          </p:cNvPr>
          <p:cNvSpPr>
            <a:spLocks noGrp="1"/>
          </p:cNvSpPr>
          <p:nvPr>
            <p:ph type="sldNum" sz="quarter" idx="12"/>
          </p:nvPr>
        </p:nvSpPr>
        <p:spPr/>
        <p:txBody>
          <a:bodyPr/>
          <a:lstStyle>
            <a:lvl1pPr>
              <a:defRPr/>
            </a:lvl1pPr>
          </a:lstStyle>
          <a:p>
            <a:fld id="{73F176E0-6F86-43DE-9231-663F2F0A505A}" type="slidenum">
              <a:rPr lang="en-US" altLang="en-US"/>
              <a:pPr/>
              <a:t>‹#›</a:t>
            </a:fld>
            <a:endParaRPr lang="en-US" altLang="en-US"/>
          </a:p>
        </p:txBody>
      </p:sp>
    </p:spTree>
    <p:extLst>
      <p:ext uri="{BB962C8B-B14F-4D97-AF65-F5344CB8AC3E}">
        <p14:creationId xmlns:p14="http://schemas.microsoft.com/office/powerpoint/2010/main" val="2515028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457E2153-7943-43BF-B40A-58B20BCCDA07}"/>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3" name="页脚占位符 4">
            <a:extLst>
              <a:ext uri="{FF2B5EF4-FFF2-40B4-BE49-F238E27FC236}">
                <a16:creationId xmlns:a16="http://schemas.microsoft.com/office/drawing/2014/main" id="{CC145252-5599-424A-8A5A-B6A7D1B93FBE}"/>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E14CF388-211C-4B7B-8493-F12DA8961F32}"/>
              </a:ext>
            </a:extLst>
          </p:cNvPr>
          <p:cNvSpPr>
            <a:spLocks noGrp="1"/>
          </p:cNvSpPr>
          <p:nvPr>
            <p:ph type="sldNum" sz="quarter" idx="12"/>
          </p:nvPr>
        </p:nvSpPr>
        <p:spPr/>
        <p:txBody>
          <a:bodyPr/>
          <a:lstStyle>
            <a:lvl1pPr>
              <a:defRPr/>
            </a:lvl1pPr>
          </a:lstStyle>
          <a:p>
            <a:fld id="{E9DB5F15-C4AE-4CEA-96BC-11068F39108C}" type="slidenum">
              <a:rPr lang="en-US" altLang="en-US"/>
              <a:pPr/>
              <a:t>‹#›</a:t>
            </a:fld>
            <a:endParaRPr lang="en-US" altLang="en-US"/>
          </a:p>
        </p:txBody>
      </p:sp>
    </p:spTree>
    <p:extLst>
      <p:ext uri="{BB962C8B-B14F-4D97-AF65-F5344CB8AC3E}">
        <p14:creationId xmlns:p14="http://schemas.microsoft.com/office/powerpoint/2010/main" val="1673064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3BB3A539-FE53-410E-9D60-B9437CF0CEEF}"/>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6" name="页脚占位符 4">
            <a:extLst>
              <a:ext uri="{FF2B5EF4-FFF2-40B4-BE49-F238E27FC236}">
                <a16:creationId xmlns:a16="http://schemas.microsoft.com/office/drawing/2014/main" id="{BBF04108-5D83-4C0D-AFD1-BE479D39CF82}"/>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31E6B52-2481-4B32-83FE-17B002D7229D}"/>
              </a:ext>
            </a:extLst>
          </p:cNvPr>
          <p:cNvSpPr>
            <a:spLocks noGrp="1"/>
          </p:cNvSpPr>
          <p:nvPr>
            <p:ph type="sldNum" sz="quarter" idx="12"/>
          </p:nvPr>
        </p:nvSpPr>
        <p:spPr/>
        <p:txBody>
          <a:bodyPr/>
          <a:lstStyle>
            <a:lvl1pPr>
              <a:defRPr/>
            </a:lvl1pPr>
          </a:lstStyle>
          <a:p>
            <a:fld id="{4D3AE35D-E06A-4FA5-839B-5484F7D5F7AA}" type="slidenum">
              <a:rPr lang="en-US" altLang="en-US"/>
              <a:pPr/>
              <a:t>‹#›</a:t>
            </a:fld>
            <a:endParaRPr lang="en-US" altLang="en-US"/>
          </a:p>
        </p:txBody>
      </p:sp>
    </p:spTree>
    <p:extLst>
      <p:ext uri="{BB962C8B-B14F-4D97-AF65-F5344CB8AC3E}">
        <p14:creationId xmlns:p14="http://schemas.microsoft.com/office/powerpoint/2010/main" val="3403080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DF85414C-E49C-44F5-8ADA-218F4A4A294E}"/>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5" name="页脚占位符 4">
            <a:extLst>
              <a:ext uri="{FF2B5EF4-FFF2-40B4-BE49-F238E27FC236}">
                <a16:creationId xmlns:a16="http://schemas.microsoft.com/office/drawing/2014/main" id="{BCAD4737-B882-4D7D-A5F4-22CAE695FA1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3055A10-B510-4666-9732-B3983EBAB745}"/>
              </a:ext>
            </a:extLst>
          </p:cNvPr>
          <p:cNvSpPr>
            <a:spLocks noGrp="1"/>
          </p:cNvSpPr>
          <p:nvPr>
            <p:ph type="sldNum" sz="quarter" idx="12"/>
          </p:nvPr>
        </p:nvSpPr>
        <p:spPr/>
        <p:txBody>
          <a:bodyPr/>
          <a:lstStyle>
            <a:lvl1pPr>
              <a:defRPr/>
            </a:lvl1pPr>
          </a:lstStyle>
          <a:p>
            <a:fld id="{1A60C8D6-AC30-4338-921F-B4426D63CCBD}" type="slidenum">
              <a:rPr lang="en-US" altLang="en-US"/>
              <a:pPr/>
              <a:t>‹#›</a:t>
            </a:fld>
            <a:endParaRPr lang="en-US" altLang="en-US"/>
          </a:p>
        </p:txBody>
      </p:sp>
    </p:spTree>
    <p:extLst>
      <p:ext uri="{BB962C8B-B14F-4D97-AF65-F5344CB8AC3E}">
        <p14:creationId xmlns:p14="http://schemas.microsoft.com/office/powerpoint/2010/main" val="1461795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08B9F837-C0B0-4F09-9DA7-6E8C5196D143}"/>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6" name="页脚占位符 4">
            <a:extLst>
              <a:ext uri="{FF2B5EF4-FFF2-40B4-BE49-F238E27FC236}">
                <a16:creationId xmlns:a16="http://schemas.microsoft.com/office/drawing/2014/main" id="{C168E43D-5048-4C71-8000-DC47445162B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4A561800-5E4C-4A8D-9DC1-39EEFF4833AC}"/>
              </a:ext>
            </a:extLst>
          </p:cNvPr>
          <p:cNvSpPr>
            <a:spLocks noGrp="1"/>
          </p:cNvSpPr>
          <p:nvPr>
            <p:ph type="sldNum" sz="quarter" idx="12"/>
          </p:nvPr>
        </p:nvSpPr>
        <p:spPr/>
        <p:txBody>
          <a:bodyPr/>
          <a:lstStyle>
            <a:lvl1pPr>
              <a:defRPr/>
            </a:lvl1pPr>
          </a:lstStyle>
          <a:p>
            <a:fld id="{62361736-2326-4367-802B-D99AC559A92E}" type="slidenum">
              <a:rPr lang="en-US" altLang="en-US"/>
              <a:pPr/>
              <a:t>‹#›</a:t>
            </a:fld>
            <a:endParaRPr lang="en-US" altLang="en-US"/>
          </a:p>
        </p:txBody>
      </p:sp>
    </p:spTree>
    <p:extLst>
      <p:ext uri="{BB962C8B-B14F-4D97-AF65-F5344CB8AC3E}">
        <p14:creationId xmlns:p14="http://schemas.microsoft.com/office/powerpoint/2010/main" val="2724193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BACDF5D6-3546-40AE-B8BF-550E11312A39}"/>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5" name="页脚占位符 4">
            <a:extLst>
              <a:ext uri="{FF2B5EF4-FFF2-40B4-BE49-F238E27FC236}">
                <a16:creationId xmlns:a16="http://schemas.microsoft.com/office/drawing/2014/main" id="{6530D705-E08D-4B49-A23D-515D48E2B00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0C95FC7-D932-4F85-B7B1-87422B556C67}"/>
              </a:ext>
            </a:extLst>
          </p:cNvPr>
          <p:cNvSpPr>
            <a:spLocks noGrp="1"/>
          </p:cNvSpPr>
          <p:nvPr>
            <p:ph type="sldNum" sz="quarter" idx="12"/>
          </p:nvPr>
        </p:nvSpPr>
        <p:spPr/>
        <p:txBody>
          <a:bodyPr/>
          <a:lstStyle>
            <a:lvl1pPr>
              <a:defRPr/>
            </a:lvl1pPr>
          </a:lstStyle>
          <a:p>
            <a:fld id="{6D1BADBA-5041-48D5-BEC1-F4E61D00F03E}" type="slidenum">
              <a:rPr lang="en-US" altLang="en-US"/>
              <a:pPr/>
              <a:t>‹#›</a:t>
            </a:fld>
            <a:endParaRPr lang="en-US" altLang="en-US"/>
          </a:p>
        </p:txBody>
      </p:sp>
    </p:spTree>
    <p:extLst>
      <p:ext uri="{BB962C8B-B14F-4D97-AF65-F5344CB8AC3E}">
        <p14:creationId xmlns:p14="http://schemas.microsoft.com/office/powerpoint/2010/main" val="28456192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1DB2966A-D64D-4D13-8007-B799B36C718F}"/>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5" name="页脚占位符 4">
            <a:extLst>
              <a:ext uri="{FF2B5EF4-FFF2-40B4-BE49-F238E27FC236}">
                <a16:creationId xmlns:a16="http://schemas.microsoft.com/office/drawing/2014/main" id="{7CE97B6B-9046-4780-A433-A247769B38D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E02625E-0066-4F80-B109-691C5FFAF425}"/>
              </a:ext>
            </a:extLst>
          </p:cNvPr>
          <p:cNvSpPr>
            <a:spLocks noGrp="1"/>
          </p:cNvSpPr>
          <p:nvPr>
            <p:ph type="sldNum" sz="quarter" idx="12"/>
          </p:nvPr>
        </p:nvSpPr>
        <p:spPr/>
        <p:txBody>
          <a:bodyPr/>
          <a:lstStyle>
            <a:lvl1pPr>
              <a:defRPr/>
            </a:lvl1pPr>
          </a:lstStyle>
          <a:p>
            <a:fld id="{444C5FD4-FCA8-4B0A-B4C2-74E2B13A7021}" type="slidenum">
              <a:rPr lang="en-US" altLang="en-US"/>
              <a:pPr/>
              <a:t>‹#›</a:t>
            </a:fld>
            <a:endParaRPr lang="en-US" altLang="en-US"/>
          </a:p>
        </p:txBody>
      </p:sp>
    </p:spTree>
    <p:extLst>
      <p:ext uri="{BB962C8B-B14F-4D97-AF65-F5344CB8AC3E}">
        <p14:creationId xmlns:p14="http://schemas.microsoft.com/office/powerpoint/2010/main" val="4081629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86E47CC7-7708-4DAE-AB82-19D2ABE0F207}"/>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5" name="页脚占位符 4">
            <a:extLst>
              <a:ext uri="{FF2B5EF4-FFF2-40B4-BE49-F238E27FC236}">
                <a16:creationId xmlns:a16="http://schemas.microsoft.com/office/drawing/2014/main" id="{4102DE51-683A-49E4-9DA4-CBDA0571C11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90204E0-AE71-41A3-890D-DBE89086A018}"/>
              </a:ext>
            </a:extLst>
          </p:cNvPr>
          <p:cNvSpPr>
            <a:spLocks noGrp="1"/>
          </p:cNvSpPr>
          <p:nvPr>
            <p:ph type="sldNum" sz="quarter" idx="12"/>
          </p:nvPr>
        </p:nvSpPr>
        <p:spPr/>
        <p:txBody>
          <a:bodyPr/>
          <a:lstStyle>
            <a:lvl1pPr>
              <a:defRPr/>
            </a:lvl1pPr>
          </a:lstStyle>
          <a:p>
            <a:fld id="{36CFCB46-EF9C-48F6-B458-F54F744F6275}" type="slidenum">
              <a:rPr lang="en-US" altLang="en-US"/>
              <a:pPr/>
              <a:t>‹#›</a:t>
            </a:fld>
            <a:endParaRPr lang="en-US" altLang="en-US"/>
          </a:p>
        </p:txBody>
      </p:sp>
    </p:spTree>
    <p:extLst>
      <p:ext uri="{BB962C8B-B14F-4D97-AF65-F5344CB8AC3E}">
        <p14:creationId xmlns:p14="http://schemas.microsoft.com/office/powerpoint/2010/main" val="26753451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7832BBF9-5EA6-4F85-A717-88F283649F7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5" name="页脚占位符 4">
            <a:extLst>
              <a:ext uri="{FF2B5EF4-FFF2-40B4-BE49-F238E27FC236}">
                <a16:creationId xmlns:a16="http://schemas.microsoft.com/office/drawing/2014/main" id="{9FBFC8F9-7455-4336-AD2C-CBEF6141E9E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278B899-063A-4FB6-B5E6-82F6AF2FDF03}"/>
              </a:ext>
            </a:extLst>
          </p:cNvPr>
          <p:cNvSpPr>
            <a:spLocks noGrp="1"/>
          </p:cNvSpPr>
          <p:nvPr>
            <p:ph type="sldNum" sz="quarter" idx="12"/>
          </p:nvPr>
        </p:nvSpPr>
        <p:spPr/>
        <p:txBody>
          <a:bodyPr/>
          <a:lstStyle>
            <a:lvl1pPr>
              <a:defRPr/>
            </a:lvl1pPr>
          </a:lstStyle>
          <a:p>
            <a:fld id="{76FECA88-C6B1-4F3C-9FFB-2AD2DD72925B}" type="slidenum">
              <a:rPr lang="en-US" altLang="en-US"/>
              <a:pPr/>
              <a:t>‹#›</a:t>
            </a:fld>
            <a:endParaRPr lang="en-US" altLang="en-US"/>
          </a:p>
        </p:txBody>
      </p:sp>
    </p:spTree>
    <p:extLst>
      <p:ext uri="{BB962C8B-B14F-4D97-AF65-F5344CB8AC3E}">
        <p14:creationId xmlns:p14="http://schemas.microsoft.com/office/powerpoint/2010/main" val="2544872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78F6C71B-3BCF-4B8C-A7F4-24036C4EB2AA}"/>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5" name="页脚占位符 4">
            <a:extLst>
              <a:ext uri="{FF2B5EF4-FFF2-40B4-BE49-F238E27FC236}">
                <a16:creationId xmlns:a16="http://schemas.microsoft.com/office/drawing/2014/main" id="{86F8381A-83F8-422E-8CE9-AC871CACF812}"/>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A1AEC1F-8ACE-4B4E-83B1-66AC409D525A}"/>
              </a:ext>
            </a:extLst>
          </p:cNvPr>
          <p:cNvSpPr>
            <a:spLocks noGrp="1"/>
          </p:cNvSpPr>
          <p:nvPr>
            <p:ph type="sldNum" sz="quarter" idx="12"/>
          </p:nvPr>
        </p:nvSpPr>
        <p:spPr/>
        <p:txBody>
          <a:bodyPr/>
          <a:lstStyle>
            <a:lvl1pPr>
              <a:defRPr/>
            </a:lvl1pPr>
          </a:lstStyle>
          <a:p>
            <a:fld id="{8D3900C7-3528-4DD7-99A7-AFFEF558714B}" type="slidenum">
              <a:rPr lang="en-US" altLang="en-US"/>
              <a:pPr/>
              <a:t>‹#›</a:t>
            </a:fld>
            <a:endParaRPr lang="en-US" altLang="en-US"/>
          </a:p>
        </p:txBody>
      </p:sp>
    </p:spTree>
    <p:extLst>
      <p:ext uri="{BB962C8B-B14F-4D97-AF65-F5344CB8AC3E}">
        <p14:creationId xmlns:p14="http://schemas.microsoft.com/office/powerpoint/2010/main" val="2292874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F8A07BFD-01D2-4B39-A462-D301E169BBCC}"/>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6" name="页脚占位符 4">
            <a:extLst>
              <a:ext uri="{FF2B5EF4-FFF2-40B4-BE49-F238E27FC236}">
                <a16:creationId xmlns:a16="http://schemas.microsoft.com/office/drawing/2014/main" id="{3A2AE679-9A90-4599-A919-563F0072B6A2}"/>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4F1DC4B-3009-4625-8B6B-A7BA529C1A39}"/>
              </a:ext>
            </a:extLst>
          </p:cNvPr>
          <p:cNvSpPr>
            <a:spLocks noGrp="1"/>
          </p:cNvSpPr>
          <p:nvPr>
            <p:ph type="sldNum" sz="quarter" idx="12"/>
          </p:nvPr>
        </p:nvSpPr>
        <p:spPr/>
        <p:txBody>
          <a:bodyPr/>
          <a:lstStyle>
            <a:lvl1pPr>
              <a:defRPr/>
            </a:lvl1pPr>
          </a:lstStyle>
          <a:p>
            <a:fld id="{DC539481-A0BC-4F1C-8F9F-5B02316A2E2B}" type="slidenum">
              <a:rPr lang="en-US" altLang="en-US"/>
              <a:pPr/>
              <a:t>‹#›</a:t>
            </a:fld>
            <a:endParaRPr lang="en-US" altLang="en-US"/>
          </a:p>
        </p:txBody>
      </p:sp>
    </p:spTree>
    <p:extLst>
      <p:ext uri="{BB962C8B-B14F-4D97-AF65-F5344CB8AC3E}">
        <p14:creationId xmlns:p14="http://schemas.microsoft.com/office/powerpoint/2010/main" val="20282546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B9403362-7D52-4E2F-8AAE-B11866372A34}"/>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8" name="页脚占位符 4">
            <a:extLst>
              <a:ext uri="{FF2B5EF4-FFF2-40B4-BE49-F238E27FC236}">
                <a16:creationId xmlns:a16="http://schemas.microsoft.com/office/drawing/2014/main" id="{C94CCE20-97FA-4C6A-9159-C10B581F6B02}"/>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E5C91761-C7AC-436D-9B98-3E751EDCE845}"/>
              </a:ext>
            </a:extLst>
          </p:cNvPr>
          <p:cNvSpPr>
            <a:spLocks noGrp="1"/>
          </p:cNvSpPr>
          <p:nvPr>
            <p:ph type="sldNum" sz="quarter" idx="12"/>
          </p:nvPr>
        </p:nvSpPr>
        <p:spPr/>
        <p:txBody>
          <a:bodyPr/>
          <a:lstStyle>
            <a:lvl1pPr>
              <a:defRPr/>
            </a:lvl1pPr>
          </a:lstStyle>
          <a:p>
            <a:fld id="{C688CB84-2830-44A6-8432-F4A074199CA0}" type="slidenum">
              <a:rPr lang="en-US" altLang="en-US"/>
              <a:pPr/>
              <a:t>‹#›</a:t>
            </a:fld>
            <a:endParaRPr lang="en-US" altLang="en-US"/>
          </a:p>
        </p:txBody>
      </p:sp>
    </p:spTree>
    <p:extLst>
      <p:ext uri="{BB962C8B-B14F-4D97-AF65-F5344CB8AC3E}">
        <p14:creationId xmlns:p14="http://schemas.microsoft.com/office/powerpoint/2010/main" val="25307390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344EFB45-CDB0-4D5D-90E1-13FF2580F38B}"/>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4" name="页脚占位符 4">
            <a:extLst>
              <a:ext uri="{FF2B5EF4-FFF2-40B4-BE49-F238E27FC236}">
                <a16:creationId xmlns:a16="http://schemas.microsoft.com/office/drawing/2014/main" id="{8D9DA795-9EBB-4061-BAE7-C1119FC703D1}"/>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D3F34A0A-F258-42B3-A627-9AA5A2386CFD}"/>
              </a:ext>
            </a:extLst>
          </p:cNvPr>
          <p:cNvSpPr>
            <a:spLocks noGrp="1"/>
          </p:cNvSpPr>
          <p:nvPr>
            <p:ph type="sldNum" sz="quarter" idx="12"/>
          </p:nvPr>
        </p:nvSpPr>
        <p:spPr/>
        <p:txBody>
          <a:bodyPr/>
          <a:lstStyle>
            <a:lvl1pPr>
              <a:defRPr/>
            </a:lvl1pPr>
          </a:lstStyle>
          <a:p>
            <a:fld id="{1544DBB5-B387-4516-A0B3-820A61308600}" type="slidenum">
              <a:rPr lang="en-US" altLang="en-US"/>
              <a:pPr/>
              <a:t>‹#›</a:t>
            </a:fld>
            <a:endParaRPr lang="en-US" altLang="en-US"/>
          </a:p>
        </p:txBody>
      </p:sp>
    </p:spTree>
    <p:extLst>
      <p:ext uri="{BB962C8B-B14F-4D97-AF65-F5344CB8AC3E}">
        <p14:creationId xmlns:p14="http://schemas.microsoft.com/office/powerpoint/2010/main" val="35203211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624FC308-83CB-42DA-BB02-9B3205F609E5}"/>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3" name="页脚占位符 4">
            <a:extLst>
              <a:ext uri="{FF2B5EF4-FFF2-40B4-BE49-F238E27FC236}">
                <a16:creationId xmlns:a16="http://schemas.microsoft.com/office/drawing/2014/main" id="{B33FFC67-D6E1-4B5E-9219-5DFDA3FEC29E}"/>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EE50B905-63EF-406C-8F59-8880A076FDCC}"/>
              </a:ext>
            </a:extLst>
          </p:cNvPr>
          <p:cNvSpPr>
            <a:spLocks noGrp="1"/>
          </p:cNvSpPr>
          <p:nvPr>
            <p:ph type="sldNum" sz="quarter" idx="12"/>
          </p:nvPr>
        </p:nvSpPr>
        <p:spPr/>
        <p:txBody>
          <a:bodyPr/>
          <a:lstStyle>
            <a:lvl1pPr>
              <a:defRPr/>
            </a:lvl1pPr>
          </a:lstStyle>
          <a:p>
            <a:fld id="{F4A62148-0E34-448B-92BC-DEF17EDE6B67}" type="slidenum">
              <a:rPr lang="en-US" altLang="en-US"/>
              <a:pPr/>
              <a:t>‹#›</a:t>
            </a:fld>
            <a:endParaRPr lang="en-US" altLang="en-US"/>
          </a:p>
        </p:txBody>
      </p:sp>
    </p:spTree>
    <p:extLst>
      <p:ext uri="{BB962C8B-B14F-4D97-AF65-F5344CB8AC3E}">
        <p14:creationId xmlns:p14="http://schemas.microsoft.com/office/powerpoint/2010/main" val="1376455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6F0F9D04-8936-4A3F-A4F7-3913C0CFB87D}"/>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5" name="页脚占位符 4">
            <a:extLst>
              <a:ext uri="{FF2B5EF4-FFF2-40B4-BE49-F238E27FC236}">
                <a16:creationId xmlns:a16="http://schemas.microsoft.com/office/drawing/2014/main" id="{B22C86C8-54C4-485D-8829-F318973F032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0512407-5316-49E6-8F5E-E565CBDDF179}"/>
              </a:ext>
            </a:extLst>
          </p:cNvPr>
          <p:cNvSpPr>
            <a:spLocks noGrp="1"/>
          </p:cNvSpPr>
          <p:nvPr>
            <p:ph type="sldNum" sz="quarter" idx="12"/>
          </p:nvPr>
        </p:nvSpPr>
        <p:spPr/>
        <p:txBody>
          <a:bodyPr/>
          <a:lstStyle>
            <a:lvl1pPr>
              <a:defRPr/>
            </a:lvl1pPr>
          </a:lstStyle>
          <a:p>
            <a:fld id="{BBCDC02E-627F-4161-9C29-A1D3989F9FFE}" type="slidenum">
              <a:rPr lang="en-US" altLang="en-US"/>
              <a:pPr/>
              <a:t>‹#›</a:t>
            </a:fld>
            <a:endParaRPr lang="en-US" altLang="en-US"/>
          </a:p>
        </p:txBody>
      </p:sp>
    </p:spTree>
    <p:extLst>
      <p:ext uri="{BB962C8B-B14F-4D97-AF65-F5344CB8AC3E}">
        <p14:creationId xmlns:p14="http://schemas.microsoft.com/office/powerpoint/2010/main" val="25864775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C73EE550-2D34-456B-BC28-7C1C5EBC82A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6" name="页脚占位符 4">
            <a:extLst>
              <a:ext uri="{FF2B5EF4-FFF2-40B4-BE49-F238E27FC236}">
                <a16:creationId xmlns:a16="http://schemas.microsoft.com/office/drawing/2014/main" id="{09F81B91-64A6-47C5-8005-C0F0892CC3F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DA0FA54F-2190-45F1-8699-381922A6D3F3}"/>
              </a:ext>
            </a:extLst>
          </p:cNvPr>
          <p:cNvSpPr>
            <a:spLocks noGrp="1"/>
          </p:cNvSpPr>
          <p:nvPr>
            <p:ph type="sldNum" sz="quarter" idx="12"/>
          </p:nvPr>
        </p:nvSpPr>
        <p:spPr/>
        <p:txBody>
          <a:bodyPr/>
          <a:lstStyle>
            <a:lvl1pPr>
              <a:defRPr/>
            </a:lvl1pPr>
          </a:lstStyle>
          <a:p>
            <a:fld id="{FE008C43-023A-4FC2-813E-D2D98C4D5002}" type="slidenum">
              <a:rPr lang="en-US" altLang="en-US"/>
              <a:pPr/>
              <a:t>‹#›</a:t>
            </a:fld>
            <a:endParaRPr lang="en-US" altLang="en-US"/>
          </a:p>
        </p:txBody>
      </p:sp>
    </p:spTree>
    <p:extLst>
      <p:ext uri="{BB962C8B-B14F-4D97-AF65-F5344CB8AC3E}">
        <p14:creationId xmlns:p14="http://schemas.microsoft.com/office/powerpoint/2010/main" val="35431045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4164AF72-2B46-4D91-B79A-BD898EC937E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6" name="页脚占位符 4">
            <a:extLst>
              <a:ext uri="{FF2B5EF4-FFF2-40B4-BE49-F238E27FC236}">
                <a16:creationId xmlns:a16="http://schemas.microsoft.com/office/drawing/2014/main" id="{272054E0-1F48-4E88-9351-6E238E20140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7CB4FCAA-5661-4DE5-8587-D1D20952B924}"/>
              </a:ext>
            </a:extLst>
          </p:cNvPr>
          <p:cNvSpPr>
            <a:spLocks noGrp="1"/>
          </p:cNvSpPr>
          <p:nvPr>
            <p:ph type="sldNum" sz="quarter" idx="12"/>
          </p:nvPr>
        </p:nvSpPr>
        <p:spPr/>
        <p:txBody>
          <a:bodyPr/>
          <a:lstStyle>
            <a:lvl1pPr>
              <a:defRPr/>
            </a:lvl1pPr>
          </a:lstStyle>
          <a:p>
            <a:fld id="{71462C68-320A-4B81-AF34-3FE532288C49}" type="slidenum">
              <a:rPr lang="en-US" altLang="en-US"/>
              <a:pPr/>
              <a:t>‹#›</a:t>
            </a:fld>
            <a:endParaRPr lang="en-US" altLang="en-US"/>
          </a:p>
        </p:txBody>
      </p:sp>
    </p:spTree>
    <p:extLst>
      <p:ext uri="{BB962C8B-B14F-4D97-AF65-F5344CB8AC3E}">
        <p14:creationId xmlns:p14="http://schemas.microsoft.com/office/powerpoint/2010/main" val="22285619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5963F206-9197-40D8-B717-EC4A69FBFD5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5" name="页脚占位符 4">
            <a:extLst>
              <a:ext uri="{FF2B5EF4-FFF2-40B4-BE49-F238E27FC236}">
                <a16:creationId xmlns:a16="http://schemas.microsoft.com/office/drawing/2014/main" id="{AA964B9A-658E-499F-A8B7-0941FED60BCC}"/>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58D3BF1-A55F-4B54-88C6-F8A1BCF38843}"/>
              </a:ext>
            </a:extLst>
          </p:cNvPr>
          <p:cNvSpPr>
            <a:spLocks noGrp="1"/>
          </p:cNvSpPr>
          <p:nvPr>
            <p:ph type="sldNum" sz="quarter" idx="12"/>
          </p:nvPr>
        </p:nvSpPr>
        <p:spPr/>
        <p:txBody>
          <a:bodyPr/>
          <a:lstStyle>
            <a:lvl1pPr>
              <a:defRPr/>
            </a:lvl1pPr>
          </a:lstStyle>
          <a:p>
            <a:fld id="{4308A6A7-B311-4CD1-B0AA-5D9E769C0F4C}" type="slidenum">
              <a:rPr lang="en-US" altLang="en-US"/>
              <a:pPr/>
              <a:t>‹#›</a:t>
            </a:fld>
            <a:endParaRPr lang="en-US" altLang="en-US"/>
          </a:p>
        </p:txBody>
      </p:sp>
    </p:spTree>
    <p:extLst>
      <p:ext uri="{BB962C8B-B14F-4D97-AF65-F5344CB8AC3E}">
        <p14:creationId xmlns:p14="http://schemas.microsoft.com/office/powerpoint/2010/main" val="10673873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970D5C44-A967-461F-B8AE-A7EEB3CD70EA}"/>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5" name="页脚占位符 4">
            <a:extLst>
              <a:ext uri="{FF2B5EF4-FFF2-40B4-BE49-F238E27FC236}">
                <a16:creationId xmlns:a16="http://schemas.microsoft.com/office/drawing/2014/main" id="{4DE0EBE7-672C-4C68-B4FD-95056921568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BBD62BB-B00F-4D41-B001-FFE1FA223160}"/>
              </a:ext>
            </a:extLst>
          </p:cNvPr>
          <p:cNvSpPr>
            <a:spLocks noGrp="1"/>
          </p:cNvSpPr>
          <p:nvPr>
            <p:ph type="sldNum" sz="quarter" idx="12"/>
          </p:nvPr>
        </p:nvSpPr>
        <p:spPr/>
        <p:txBody>
          <a:bodyPr/>
          <a:lstStyle>
            <a:lvl1pPr>
              <a:defRPr/>
            </a:lvl1pPr>
          </a:lstStyle>
          <a:p>
            <a:fld id="{17B16E8D-9060-4E19-8789-713E65760755}" type="slidenum">
              <a:rPr lang="en-US" altLang="en-US"/>
              <a:pPr/>
              <a:t>‹#›</a:t>
            </a:fld>
            <a:endParaRPr lang="en-US" altLang="en-US"/>
          </a:p>
        </p:txBody>
      </p:sp>
    </p:spTree>
    <p:extLst>
      <p:ext uri="{BB962C8B-B14F-4D97-AF65-F5344CB8AC3E}">
        <p14:creationId xmlns:p14="http://schemas.microsoft.com/office/powerpoint/2010/main" val="14540615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68CEE255-5ED1-4DE1-9C9A-5569E2535E7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5" name="页脚占位符 4">
            <a:extLst>
              <a:ext uri="{FF2B5EF4-FFF2-40B4-BE49-F238E27FC236}">
                <a16:creationId xmlns:a16="http://schemas.microsoft.com/office/drawing/2014/main" id="{8899C608-D70E-4DF0-B00B-C9C5D587E72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F68E259-F6AC-4D4B-ABB5-AB7774DDE15B}"/>
              </a:ext>
            </a:extLst>
          </p:cNvPr>
          <p:cNvSpPr>
            <a:spLocks noGrp="1"/>
          </p:cNvSpPr>
          <p:nvPr>
            <p:ph type="sldNum" sz="quarter" idx="12"/>
          </p:nvPr>
        </p:nvSpPr>
        <p:spPr/>
        <p:txBody>
          <a:bodyPr/>
          <a:lstStyle>
            <a:lvl1pPr>
              <a:defRPr/>
            </a:lvl1pPr>
          </a:lstStyle>
          <a:p>
            <a:fld id="{0116B447-C449-45DC-BD82-4BF99603E1DC}" type="slidenum">
              <a:rPr lang="en-US" altLang="en-US"/>
              <a:pPr/>
              <a:t>‹#›</a:t>
            </a:fld>
            <a:endParaRPr lang="en-US" altLang="en-US"/>
          </a:p>
        </p:txBody>
      </p:sp>
    </p:spTree>
    <p:extLst>
      <p:ext uri="{BB962C8B-B14F-4D97-AF65-F5344CB8AC3E}">
        <p14:creationId xmlns:p14="http://schemas.microsoft.com/office/powerpoint/2010/main" val="41709185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AD430FC7-B568-4639-9974-EF8BD5F2E7F4}"/>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5" name="页脚占位符 4">
            <a:extLst>
              <a:ext uri="{FF2B5EF4-FFF2-40B4-BE49-F238E27FC236}">
                <a16:creationId xmlns:a16="http://schemas.microsoft.com/office/drawing/2014/main" id="{E6627D41-736E-4281-89BB-A183FE19BB6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503B7A8-7497-4A50-A813-7070E1D4D6FA}"/>
              </a:ext>
            </a:extLst>
          </p:cNvPr>
          <p:cNvSpPr>
            <a:spLocks noGrp="1"/>
          </p:cNvSpPr>
          <p:nvPr>
            <p:ph type="sldNum" sz="quarter" idx="12"/>
          </p:nvPr>
        </p:nvSpPr>
        <p:spPr/>
        <p:txBody>
          <a:bodyPr/>
          <a:lstStyle>
            <a:lvl1pPr>
              <a:defRPr/>
            </a:lvl1pPr>
          </a:lstStyle>
          <a:p>
            <a:fld id="{F363A8E6-3454-4FC5-997B-1EE110949BE6}" type="slidenum">
              <a:rPr lang="en-US" altLang="en-US"/>
              <a:pPr/>
              <a:t>‹#›</a:t>
            </a:fld>
            <a:endParaRPr lang="en-US" altLang="en-US"/>
          </a:p>
        </p:txBody>
      </p:sp>
    </p:spTree>
    <p:extLst>
      <p:ext uri="{BB962C8B-B14F-4D97-AF65-F5344CB8AC3E}">
        <p14:creationId xmlns:p14="http://schemas.microsoft.com/office/powerpoint/2010/main" val="10886689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687D3A9F-256E-406B-8BFF-6B3E06FF3751}"/>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5" name="页脚占位符 4">
            <a:extLst>
              <a:ext uri="{FF2B5EF4-FFF2-40B4-BE49-F238E27FC236}">
                <a16:creationId xmlns:a16="http://schemas.microsoft.com/office/drawing/2014/main" id="{39BC9235-5553-4423-9454-639416E31D1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47A54C3-E712-4A10-8892-09AE0A970FEB}"/>
              </a:ext>
            </a:extLst>
          </p:cNvPr>
          <p:cNvSpPr>
            <a:spLocks noGrp="1"/>
          </p:cNvSpPr>
          <p:nvPr>
            <p:ph type="sldNum" sz="quarter" idx="12"/>
          </p:nvPr>
        </p:nvSpPr>
        <p:spPr/>
        <p:txBody>
          <a:bodyPr/>
          <a:lstStyle>
            <a:lvl1pPr>
              <a:defRPr/>
            </a:lvl1pPr>
          </a:lstStyle>
          <a:p>
            <a:fld id="{1A7B85C6-9DDF-41FF-84EC-4ADB126F3660}" type="slidenum">
              <a:rPr lang="en-US" altLang="en-US"/>
              <a:pPr/>
              <a:t>‹#›</a:t>
            </a:fld>
            <a:endParaRPr lang="en-US" altLang="en-US"/>
          </a:p>
        </p:txBody>
      </p:sp>
    </p:spTree>
    <p:extLst>
      <p:ext uri="{BB962C8B-B14F-4D97-AF65-F5344CB8AC3E}">
        <p14:creationId xmlns:p14="http://schemas.microsoft.com/office/powerpoint/2010/main" val="5669504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A8ED2827-61C0-4D48-A29F-265F964EC6F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6" name="页脚占位符 4">
            <a:extLst>
              <a:ext uri="{FF2B5EF4-FFF2-40B4-BE49-F238E27FC236}">
                <a16:creationId xmlns:a16="http://schemas.microsoft.com/office/drawing/2014/main" id="{63E249D3-50F9-4035-A9FD-6875DC16CBE2}"/>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541D55ED-1BA3-4650-BC8C-6A9DD2524137}"/>
              </a:ext>
            </a:extLst>
          </p:cNvPr>
          <p:cNvSpPr>
            <a:spLocks noGrp="1"/>
          </p:cNvSpPr>
          <p:nvPr>
            <p:ph type="sldNum" sz="quarter" idx="12"/>
          </p:nvPr>
        </p:nvSpPr>
        <p:spPr/>
        <p:txBody>
          <a:bodyPr/>
          <a:lstStyle>
            <a:lvl1pPr>
              <a:defRPr/>
            </a:lvl1pPr>
          </a:lstStyle>
          <a:p>
            <a:fld id="{9415D866-89B4-494C-83F3-A821DF7EDC14}" type="slidenum">
              <a:rPr lang="en-US" altLang="en-US"/>
              <a:pPr/>
              <a:t>‹#›</a:t>
            </a:fld>
            <a:endParaRPr lang="en-US" altLang="en-US"/>
          </a:p>
        </p:txBody>
      </p:sp>
    </p:spTree>
    <p:extLst>
      <p:ext uri="{BB962C8B-B14F-4D97-AF65-F5344CB8AC3E}">
        <p14:creationId xmlns:p14="http://schemas.microsoft.com/office/powerpoint/2010/main" val="32291816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32F76F51-0266-4C7F-A380-DA05BF21AEE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8" name="页脚占位符 4">
            <a:extLst>
              <a:ext uri="{FF2B5EF4-FFF2-40B4-BE49-F238E27FC236}">
                <a16:creationId xmlns:a16="http://schemas.microsoft.com/office/drawing/2014/main" id="{E8D76692-85DA-42E0-A095-9F371CF457BC}"/>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5102253B-854F-4253-A8DD-C7379F1E7EE8}"/>
              </a:ext>
            </a:extLst>
          </p:cNvPr>
          <p:cNvSpPr>
            <a:spLocks noGrp="1"/>
          </p:cNvSpPr>
          <p:nvPr>
            <p:ph type="sldNum" sz="quarter" idx="12"/>
          </p:nvPr>
        </p:nvSpPr>
        <p:spPr/>
        <p:txBody>
          <a:bodyPr/>
          <a:lstStyle>
            <a:lvl1pPr>
              <a:defRPr/>
            </a:lvl1pPr>
          </a:lstStyle>
          <a:p>
            <a:fld id="{3BA4D711-3567-41ED-8082-466350204D22}" type="slidenum">
              <a:rPr lang="en-US" altLang="en-US"/>
              <a:pPr/>
              <a:t>‹#›</a:t>
            </a:fld>
            <a:endParaRPr lang="en-US" altLang="en-US"/>
          </a:p>
        </p:txBody>
      </p:sp>
    </p:spTree>
    <p:extLst>
      <p:ext uri="{BB962C8B-B14F-4D97-AF65-F5344CB8AC3E}">
        <p14:creationId xmlns:p14="http://schemas.microsoft.com/office/powerpoint/2010/main" val="27687015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463C26D3-1832-4D83-B8B1-97FE909064E6}"/>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4" name="页脚占位符 4">
            <a:extLst>
              <a:ext uri="{FF2B5EF4-FFF2-40B4-BE49-F238E27FC236}">
                <a16:creationId xmlns:a16="http://schemas.microsoft.com/office/drawing/2014/main" id="{B27AAD40-F6C8-4DC4-8CB3-E618BF459741}"/>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8F471839-6D56-485E-8355-D76DEC172B96}"/>
              </a:ext>
            </a:extLst>
          </p:cNvPr>
          <p:cNvSpPr>
            <a:spLocks noGrp="1"/>
          </p:cNvSpPr>
          <p:nvPr>
            <p:ph type="sldNum" sz="quarter" idx="12"/>
          </p:nvPr>
        </p:nvSpPr>
        <p:spPr/>
        <p:txBody>
          <a:bodyPr/>
          <a:lstStyle>
            <a:lvl1pPr>
              <a:defRPr/>
            </a:lvl1pPr>
          </a:lstStyle>
          <a:p>
            <a:fld id="{A6E65555-7D82-4785-9E32-732BE9AD629D}" type="slidenum">
              <a:rPr lang="en-US" altLang="en-US"/>
              <a:pPr/>
              <a:t>‹#›</a:t>
            </a:fld>
            <a:endParaRPr lang="en-US" altLang="en-US"/>
          </a:p>
        </p:txBody>
      </p:sp>
    </p:spTree>
    <p:extLst>
      <p:ext uri="{BB962C8B-B14F-4D97-AF65-F5344CB8AC3E}">
        <p14:creationId xmlns:p14="http://schemas.microsoft.com/office/powerpoint/2010/main" val="1701381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F2A601AF-A3E5-47BA-B12D-5BACA58131FE}"/>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6" name="页脚占位符 4">
            <a:extLst>
              <a:ext uri="{FF2B5EF4-FFF2-40B4-BE49-F238E27FC236}">
                <a16:creationId xmlns:a16="http://schemas.microsoft.com/office/drawing/2014/main" id="{249E19DB-8420-4B9F-9282-2ED036285B4E}"/>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814394BC-767B-4D3F-B1B3-812DB658608F}"/>
              </a:ext>
            </a:extLst>
          </p:cNvPr>
          <p:cNvSpPr>
            <a:spLocks noGrp="1"/>
          </p:cNvSpPr>
          <p:nvPr>
            <p:ph type="sldNum" sz="quarter" idx="12"/>
          </p:nvPr>
        </p:nvSpPr>
        <p:spPr/>
        <p:txBody>
          <a:bodyPr/>
          <a:lstStyle>
            <a:lvl1pPr>
              <a:defRPr/>
            </a:lvl1pPr>
          </a:lstStyle>
          <a:p>
            <a:fld id="{C09DB334-7D16-44F0-B0FF-681D3DE5BA68}" type="slidenum">
              <a:rPr lang="en-US" altLang="en-US"/>
              <a:pPr/>
              <a:t>‹#›</a:t>
            </a:fld>
            <a:endParaRPr lang="en-US" altLang="en-US"/>
          </a:p>
        </p:txBody>
      </p:sp>
    </p:spTree>
    <p:extLst>
      <p:ext uri="{BB962C8B-B14F-4D97-AF65-F5344CB8AC3E}">
        <p14:creationId xmlns:p14="http://schemas.microsoft.com/office/powerpoint/2010/main" val="30255129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3A90DAFD-5F7D-4524-B0F2-68E7A45CFE4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3" name="页脚占位符 4">
            <a:extLst>
              <a:ext uri="{FF2B5EF4-FFF2-40B4-BE49-F238E27FC236}">
                <a16:creationId xmlns:a16="http://schemas.microsoft.com/office/drawing/2014/main" id="{1B0CF86D-245E-4AB8-9E07-4C47021E3BE5}"/>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26D05C10-E3AC-4C4E-99B6-F25DDDE0DD6F}"/>
              </a:ext>
            </a:extLst>
          </p:cNvPr>
          <p:cNvSpPr>
            <a:spLocks noGrp="1"/>
          </p:cNvSpPr>
          <p:nvPr>
            <p:ph type="sldNum" sz="quarter" idx="12"/>
          </p:nvPr>
        </p:nvSpPr>
        <p:spPr/>
        <p:txBody>
          <a:bodyPr/>
          <a:lstStyle>
            <a:lvl1pPr>
              <a:defRPr/>
            </a:lvl1pPr>
          </a:lstStyle>
          <a:p>
            <a:fld id="{EE6BB7D9-4308-423E-8675-525C9F6C678F}" type="slidenum">
              <a:rPr lang="en-US" altLang="en-US"/>
              <a:pPr/>
              <a:t>‹#›</a:t>
            </a:fld>
            <a:endParaRPr lang="en-US" altLang="en-US"/>
          </a:p>
        </p:txBody>
      </p:sp>
    </p:spTree>
    <p:extLst>
      <p:ext uri="{BB962C8B-B14F-4D97-AF65-F5344CB8AC3E}">
        <p14:creationId xmlns:p14="http://schemas.microsoft.com/office/powerpoint/2010/main" val="11285134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772EDC3C-2D61-492A-A968-8B9C52E4EA21}"/>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6" name="页脚占位符 4">
            <a:extLst>
              <a:ext uri="{FF2B5EF4-FFF2-40B4-BE49-F238E27FC236}">
                <a16:creationId xmlns:a16="http://schemas.microsoft.com/office/drawing/2014/main" id="{76A80B89-E8C2-4E98-9B60-4E8578EF0E7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0A43FCF-02D2-4C15-8D18-D97825C4A6BB}"/>
              </a:ext>
            </a:extLst>
          </p:cNvPr>
          <p:cNvSpPr>
            <a:spLocks noGrp="1"/>
          </p:cNvSpPr>
          <p:nvPr>
            <p:ph type="sldNum" sz="quarter" idx="12"/>
          </p:nvPr>
        </p:nvSpPr>
        <p:spPr/>
        <p:txBody>
          <a:bodyPr/>
          <a:lstStyle>
            <a:lvl1pPr>
              <a:defRPr/>
            </a:lvl1pPr>
          </a:lstStyle>
          <a:p>
            <a:fld id="{1E2C4CAE-A877-4BFC-AFED-347144C2E5F7}" type="slidenum">
              <a:rPr lang="en-US" altLang="en-US"/>
              <a:pPr/>
              <a:t>‹#›</a:t>
            </a:fld>
            <a:endParaRPr lang="en-US" altLang="en-US"/>
          </a:p>
        </p:txBody>
      </p:sp>
    </p:spTree>
    <p:extLst>
      <p:ext uri="{BB962C8B-B14F-4D97-AF65-F5344CB8AC3E}">
        <p14:creationId xmlns:p14="http://schemas.microsoft.com/office/powerpoint/2010/main" val="26101283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F55872D5-3DAC-495A-93E0-4F9D8E21FCBF}"/>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6" name="页脚占位符 4">
            <a:extLst>
              <a:ext uri="{FF2B5EF4-FFF2-40B4-BE49-F238E27FC236}">
                <a16:creationId xmlns:a16="http://schemas.microsoft.com/office/drawing/2014/main" id="{BE00224A-7E22-4A39-A29B-37470CD195C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9465B719-F1E1-4B5F-A633-F771B01BD863}"/>
              </a:ext>
            </a:extLst>
          </p:cNvPr>
          <p:cNvSpPr>
            <a:spLocks noGrp="1"/>
          </p:cNvSpPr>
          <p:nvPr>
            <p:ph type="sldNum" sz="quarter" idx="12"/>
          </p:nvPr>
        </p:nvSpPr>
        <p:spPr/>
        <p:txBody>
          <a:bodyPr/>
          <a:lstStyle>
            <a:lvl1pPr>
              <a:defRPr/>
            </a:lvl1pPr>
          </a:lstStyle>
          <a:p>
            <a:fld id="{C1450987-5ECE-4044-9ED4-394923C5BBE0}" type="slidenum">
              <a:rPr lang="en-US" altLang="en-US"/>
              <a:pPr/>
              <a:t>‹#›</a:t>
            </a:fld>
            <a:endParaRPr lang="en-US" altLang="en-US"/>
          </a:p>
        </p:txBody>
      </p:sp>
    </p:spTree>
    <p:extLst>
      <p:ext uri="{BB962C8B-B14F-4D97-AF65-F5344CB8AC3E}">
        <p14:creationId xmlns:p14="http://schemas.microsoft.com/office/powerpoint/2010/main" val="4822931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8F465424-8714-43C2-881D-44B4CD189F67}"/>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5" name="页脚占位符 4">
            <a:extLst>
              <a:ext uri="{FF2B5EF4-FFF2-40B4-BE49-F238E27FC236}">
                <a16:creationId xmlns:a16="http://schemas.microsoft.com/office/drawing/2014/main" id="{26194416-5D11-4C0F-B1E1-B5A38F97B7F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746C5C9-B29B-43FC-9C48-AA0C203422A6}"/>
              </a:ext>
            </a:extLst>
          </p:cNvPr>
          <p:cNvSpPr>
            <a:spLocks noGrp="1"/>
          </p:cNvSpPr>
          <p:nvPr>
            <p:ph type="sldNum" sz="quarter" idx="12"/>
          </p:nvPr>
        </p:nvSpPr>
        <p:spPr/>
        <p:txBody>
          <a:bodyPr/>
          <a:lstStyle>
            <a:lvl1pPr>
              <a:defRPr/>
            </a:lvl1pPr>
          </a:lstStyle>
          <a:p>
            <a:fld id="{8110682B-90D7-4FFE-B220-E7ABA58CDB56}" type="slidenum">
              <a:rPr lang="en-US" altLang="en-US"/>
              <a:pPr/>
              <a:t>‹#›</a:t>
            </a:fld>
            <a:endParaRPr lang="en-US" altLang="en-US"/>
          </a:p>
        </p:txBody>
      </p:sp>
    </p:spTree>
    <p:extLst>
      <p:ext uri="{BB962C8B-B14F-4D97-AF65-F5344CB8AC3E}">
        <p14:creationId xmlns:p14="http://schemas.microsoft.com/office/powerpoint/2010/main" val="37999729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6360E823-F7BF-4B15-8EFF-DC263AB25EB4}"/>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5" name="页脚占位符 4">
            <a:extLst>
              <a:ext uri="{FF2B5EF4-FFF2-40B4-BE49-F238E27FC236}">
                <a16:creationId xmlns:a16="http://schemas.microsoft.com/office/drawing/2014/main" id="{48361C3F-73B4-4209-B8BF-199EFCA998C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0EFBE92-5F18-4EB3-811C-6413C44C0D08}"/>
              </a:ext>
            </a:extLst>
          </p:cNvPr>
          <p:cNvSpPr>
            <a:spLocks noGrp="1"/>
          </p:cNvSpPr>
          <p:nvPr>
            <p:ph type="sldNum" sz="quarter" idx="12"/>
          </p:nvPr>
        </p:nvSpPr>
        <p:spPr/>
        <p:txBody>
          <a:bodyPr/>
          <a:lstStyle>
            <a:lvl1pPr>
              <a:defRPr/>
            </a:lvl1pPr>
          </a:lstStyle>
          <a:p>
            <a:fld id="{62C57C7E-AA46-44D6-948C-99048CC97A62}" type="slidenum">
              <a:rPr lang="en-US" altLang="en-US"/>
              <a:pPr/>
              <a:t>‹#›</a:t>
            </a:fld>
            <a:endParaRPr lang="en-US" altLang="en-US"/>
          </a:p>
        </p:txBody>
      </p:sp>
    </p:spTree>
    <p:extLst>
      <p:ext uri="{BB962C8B-B14F-4D97-AF65-F5344CB8AC3E}">
        <p14:creationId xmlns:p14="http://schemas.microsoft.com/office/powerpoint/2010/main" val="16711941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389ECD26-3D42-415B-8A8D-331D9024DF85}"/>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5" name="页脚占位符 4">
            <a:extLst>
              <a:ext uri="{FF2B5EF4-FFF2-40B4-BE49-F238E27FC236}">
                <a16:creationId xmlns:a16="http://schemas.microsoft.com/office/drawing/2014/main" id="{84CC0479-1F27-4E24-AC14-0C6376832B0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0CBE292-EBE9-4738-991E-706E300B4D9F}"/>
              </a:ext>
            </a:extLst>
          </p:cNvPr>
          <p:cNvSpPr>
            <a:spLocks noGrp="1"/>
          </p:cNvSpPr>
          <p:nvPr>
            <p:ph type="sldNum" sz="quarter" idx="12"/>
          </p:nvPr>
        </p:nvSpPr>
        <p:spPr/>
        <p:txBody>
          <a:bodyPr/>
          <a:lstStyle>
            <a:lvl1pPr>
              <a:defRPr/>
            </a:lvl1pPr>
          </a:lstStyle>
          <a:p>
            <a:fld id="{8B8BECC1-8C72-4FDD-BDC5-FAAEB3063CB9}" type="slidenum">
              <a:rPr lang="en-US" altLang="en-US"/>
              <a:pPr/>
              <a:t>‹#›</a:t>
            </a:fld>
            <a:endParaRPr lang="en-US" altLang="en-US"/>
          </a:p>
        </p:txBody>
      </p:sp>
    </p:spTree>
    <p:extLst>
      <p:ext uri="{BB962C8B-B14F-4D97-AF65-F5344CB8AC3E}">
        <p14:creationId xmlns:p14="http://schemas.microsoft.com/office/powerpoint/2010/main" val="8619188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32CE10CD-B178-4BB6-9E9A-29D008FC1393}"/>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5" name="页脚占位符 4">
            <a:extLst>
              <a:ext uri="{FF2B5EF4-FFF2-40B4-BE49-F238E27FC236}">
                <a16:creationId xmlns:a16="http://schemas.microsoft.com/office/drawing/2014/main" id="{8345B0D0-6615-4590-A8CE-B5D005EA5DE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5C7EF2F-17E4-4035-AE96-EC8CABBF37F7}"/>
              </a:ext>
            </a:extLst>
          </p:cNvPr>
          <p:cNvSpPr>
            <a:spLocks noGrp="1"/>
          </p:cNvSpPr>
          <p:nvPr>
            <p:ph type="sldNum" sz="quarter" idx="12"/>
          </p:nvPr>
        </p:nvSpPr>
        <p:spPr/>
        <p:txBody>
          <a:bodyPr/>
          <a:lstStyle>
            <a:lvl1pPr>
              <a:defRPr/>
            </a:lvl1pPr>
          </a:lstStyle>
          <a:p>
            <a:fld id="{B70BFC32-938F-40DC-BECE-AE2EA29B3C63}" type="slidenum">
              <a:rPr lang="en-US" altLang="en-US"/>
              <a:pPr/>
              <a:t>‹#›</a:t>
            </a:fld>
            <a:endParaRPr lang="en-US" altLang="en-US"/>
          </a:p>
        </p:txBody>
      </p:sp>
    </p:spTree>
    <p:extLst>
      <p:ext uri="{BB962C8B-B14F-4D97-AF65-F5344CB8AC3E}">
        <p14:creationId xmlns:p14="http://schemas.microsoft.com/office/powerpoint/2010/main" val="22602548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F09B56FD-CE4D-4D2D-807A-3F7A802267F6}"/>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5" name="页脚占位符 4">
            <a:extLst>
              <a:ext uri="{FF2B5EF4-FFF2-40B4-BE49-F238E27FC236}">
                <a16:creationId xmlns:a16="http://schemas.microsoft.com/office/drawing/2014/main" id="{9381DABB-986D-413A-B7C1-0B215FA680B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9DE7CEA-7DD8-4F3E-BED3-C83ED7723EA5}"/>
              </a:ext>
            </a:extLst>
          </p:cNvPr>
          <p:cNvSpPr>
            <a:spLocks noGrp="1"/>
          </p:cNvSpPr>
          <p:nvPr>
            <p:ph type="sldNum" sz="quarter" idx="12"/>
          </p:nvPr>
        </p:nvSpPr>
        <p:spPr/>
        <p:txBody>
          <a:bodyPr/>
          <a:lstStyle>
            <a:lvl1pPr>
              <a:defRPr/>
            </a:lvl1pPr>
          </a:lstStyle>
          <a:p>
            <a:fld id="{ECCB619A-6A99-41A8-B88C-74B757706032}" type="slidenum">
              <a:rPr lang="en-US" altLang="en-US"/>
              <a:pPr/>
              <a:t>‹#›</a:t>
            </a:fld>
            <a:endParaRPr lang="en-US" altLang="en-US"/>
          </a:p>
        </p:txBody>
      </p:sp>
    </p:spTree>
    <p:extLst>
      <p:ext uri="{BB962C8B-B14F-4D97-AF65-F5344CB8AC3E}">
        <p14:creationId xmlns:p14="http://schemas.microsoft.com/office/powerpoint/2010/main" val="34798659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89D11191-2F6C-4A3C-9D75-91FA4067C975}"/>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6" name="页脚占位符 4">
            <a:extLst>
              <a:ext uri="{FF2B5EF4-FFF2-40B4-BE49-F238E27FC236}">
                <a16:creationId xmlns:a16="http://schemas.microsoft.com/office/drawing/2014/main" id="{EA2C45FA-63B5-4AC8-9EA8-434B345F2B9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CD9E024-D010-4EC9-8B6E-53B4C4C77218}"/>
              </a:ext>
            </a:extLst>
          </p:cNvPr>
          <p:cNvSpPr>
            <a:spLocks noGrp="1"/>
          </p:cNvSpPr>
          <p:nvPr>
            <p:ph type="sldNum" sz="quarter" idx="12"/>
          </p:nvPr>
        </p:nvSpPr>
        <p:spPr/>
        <p:txBody>
          <a:bodyPr/>
          <a:lstStyle>
            <a:lvl1pPr>
              <a:defRPr/>
            </a:lvl1pPr>
          </a:lstStyle>
          <a:p>
            <a:fld id="{870C51B5-629C-4DDF-8C84-FD398B4856F3}" type="slidenum">
              <a:rPr lang="en-US" altLang="en-US"/>
              <a:pPr/>
              <a:t>‹#›</a:t>
            </a:fld>
            <a:endParaRPr lang="en-US" altLang="en-US"/>
          </a:p>
        </p:txBody>
      </p:sp>
    </p:spTree>
    <p:extLst>
      <p:ext uri="{BB962C8B-B14F-4D97-AF65-F5344CB8AC3E}">
        <p14:creationId xmlns:p14="http://schemas.microsoft.com/office/powerpoint/2010/main" val="10501898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DA876951-BD8D-4837-9EF6-11097DEB6956}"/>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8" name="页脚占位符 4">
            <a:extLst>
              <a:ext uri="{FF2B5EF4-FFF2-40B4-BE49-F238E27FC236}">
                <a16:creationId xmlns:a16="http://schemas.microsoft.com/office/drawing/2014/main" id="{E7CC1F41-CF8F-4F2F-AED4-B03ED6A60DE1}"/>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7249EDBB-CDB7-4FAD-B317-D7BBD6008CC5}"/>
              </a:ext>
            </a:extLst>
          </p:cNvPr>
          <p:cNvSpPr>
            <a:spLocks noGrp="1"/>
          </p:cNvSpPr>
          <p:nvPr>
            <p:ph type="sldNum" sz="quarter" idx="12"/>
          </p:nvPr>
        </p:nvSpPr>
        <p:spPr/>
        <p:txBody>
          <a:bodyPr/>
          <a:lstStyle>
            <a:lvl1pPr>
              <a:defRPr/>
            </a:lvl1pPr>
          </a:lstStyle>
          <a:p>
            <a:fld id="{1CBE7048-BD2D-4B79-9291-F529DEF5AF9C}" type="slidenum">
              <a:rPr lang="en-US" altLang="en-US"/>
              <a:pPr/>
              <a:t>‹#›</a:t>
            </a:fld>
            <a:endParaRPr lang="en-US" altLang="en-US"/>
          </a:p>
        </p:txBody>
      </p:sp>
    </p:spTree>
    <p:extLst>
      <p:ext uri="{BB962C8B-B14F-4D97-AF65-F5344CB8AC3E}">
        <p14:creationId xmlns:p14="http://schemas.microsoft.com/office/powerpoint/2010/main" val="2760839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BE60D06D-2F04-46BB-96CD-0BAED77E63BB}"/>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8" name="页脚占位符 4">
            <a:extLst>
              <a:ext uri="{FF2B5EF4-FFF2-40B4-BE49-F238E27FC236}">
                <a16:creationId xmlns:a16="http://schemas.microsoft.com/office/drawing/2014/main" id="{27C3475A-5E62-4D85-A714-DAC787648DB1}"/>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61BE7962-10B4-4C25-B4AE-59BA4B60F941}"/>
              </a:ext>
            </a:extLst>
          </p:cNvPr>
          <p:cNvSpPr>
            <a:spLocks noGrp="1"/>
          </p:cNvSpPr>
          <p:nvPr>
            <p:ph type="sldNum" sz="quarter" idx="12"/>
          </p:nvPr>
        </p:nvSpPr>
        <p:spPr/>
        <p:txBody>
          <a:bodyPr/>
          <a:lstStyle>
            <a:lvl1pPr>
              <a:defRPr/>
            </a:lvl1pPr>
          </a:lstStyle>
          <a:p>
            <a:fld id="{36320C6A-D4C9-44B5-8BE1-7E11703096EF}" type="slidenum">
              <a:rPr lang="en-US" altLang="en-US"/>
              <a:pPr/>
              <a:t>‹#›</a:t>
            </a:fld>
            <a:endParaRPr lang="en-US" altLang="en-US"/>
          </a:p>
        </p:txBody>
      </p:sp>
    </p:spTree>
    <p:extLst>
      <p:ext uri="{BB962C8B-B14F-4D97-AF65-F5344CB8AC3E}">
        <p14:creationId xmlns:p14="http://schemas.microsoft.com/office/powerpoint/2010/main" val="23187051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8B5EC1D8-C6D4-4B3B-8150-42D2AA812564}"/>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4" name="页脚占位符 4">
            <a:extLst>
              <a:ext uri="{FF2B5EF4-FFF2-40B4-BE49-F238E27FC236}">
                <a16:creationId xmlns:a16="http://schemas.microsoft.com/office/drawing/2014/main" id="{C204C609-2B0C-4335-B9C8-F65FEBCEF769}"/>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37BD8A40-DF27-4786-9F15-873A9734DDE1}"/>
              </a:ext>
            </a:extLst>
          </p:cNvPr>
          <p:cNvSpPr>
            <a:spLocks noGrp="1"/>
          </p:cNvSpPr>
          <p:nvPr>
            <p:ph type="sldNum" sz="quarter" idx="12"/>
          </p:nvPr>
        </p:nvSpPr>
        <p:spPr/>
        <p:txBody>
          <a:bodyPr/>
          <a:lstStyle>
            <a:lvl1pPr>
              <a:defRPr/>
            </a:lvl1pPr>
          </a:lstStyle>
          <a:p>
            <a:fld id="{643D463F-9B6F-4F06-99A3-5110E27C0FBF}" type="slidenum">
              <a:rPr lang="en-US" altLang="en-US"/>
              <a:pPr/>
              <a:t>‹#›</a:t>
            </a:fld>
            <a:endParaRPr lang="en-US" altLang="en-US"/>
          </a:p>
        </p:txBody>
      </p:sp>
    </p:spTree>
    <p:extLst>
      <p:ext uri="{BB962C8B-B14F-4D97-AF65-F5344CB8AC3E}">
        <p14:creationId xmlns:p14="http://schemas.microsoft.com/office/powerpoint/2010/main" val="62352393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77F92359-DEDD-4291-AA2F-2C2FA5B9669E}"/>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3" name="页脚占位符 4">
            <a:extLst>
              <a:ext uri="{FF2B5EF4-FFF2-40B4-BE49-F238E27FC236}">
                <a16:creationId xmlns:a16="http://schemas.microsoft.com/office/drawing/2014/main" id="{2888942E-5282-454E-9279-1EB18D88D66B}"/>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0DEBCF9D-B719-479D-A997-1B84FCEDF346}"/>
              </a:ext>
            </a:extLst>
          </p:cNvPr>
          <p:cNvSpPr>
            <a:spLocks noGrp="1"/>
          </p:cNvSpPr>
          <p:nvPr>
            <p:ph type="sldNum" sz="quarter" idx="12"/>
          </p:nvPr>
        </p:nvSpPr>
        <p:spPr/>
        <p:txBody>
          <a:bodyPr/>
          <a:lstStyle>
            <a:lvl1pPr>
              <a:defRPr/>
            </a:lvl1pPr>
          </a:lstStyle>
          <a:p>
            <a:fld id="{7745C2BB-96C8-4100-B9EC-B10F7507E54B}" type="slidenum">
              <a:rPr lang="en-US" altLang="en-US"/>
              <a:pPr/>
              <a:t>‹#›</a:t>
            </a:fld>
            <a:endParaRPr lang="en-US" altLang="en-US"/>
          </a:p>
        </p:txBody>
      </p:sp>
    </p:spTree>
    <p:extLst>
      <p:ext uri="{BB962C8B-B14F-4D97-AF65-F5344CB8AC3E}">
        <p14:creationId xmlns:p14="http://schemas.microsoft.com/office/powerpoint/2010/main" val="163100465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5834BF87-0DE4-46EF-A2AA-2462FAD1A56F}"/>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6" name="页脚占位符 4">
            <a:extLst>
              <a:ext uri="{FF2B5EF4-FFF2-40B4-BE49-F238E27FC236}">
                <a16:creationId xmlns:a16="http://schemas.microsoft.com/office/drawing/2014/main" id="{B1A3BD8A-E87F-4305-9934-F2E644A75C20}"/>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E6894BA7-2CD1-47F7-A557-62FD5068836F}"/>
              </a:ext>
            </a:extLst>
          </p:cNvPr>
          <p:cNvSpPr>
            <a:spLocks noGrp="1"/>
          </p:cNvSpPr>
          <p:nvPr>
            <p:ph type="sldNum" sz="quarter" idx="12"/>
          </p:nvPr>
        </p:nvSpPr>
        <p:spPr/>
        <p:txBody>
          <a:bodyPr/>
          <a:lstStyle>
            <a:lvl1pPr>
              <a:defRPr/>
            </a:lvl1pPr>
          </a:lstStyle>
          <a:p>
            <a:fld id="{20326955-070F-4C3E-B422-64ACFD09FBF6}" type="slidenum">
              <a:rPr lang="en-US" altLang="en-US"/>
              <a:pPr/>
              <a:t>‹#›</a:t>
            </a:fld>
            <a:endParaRPr lang="en-US" altLang="en-US"/>
          </a:p>
        </p:txBody>
      </p:sp>
    </p:spTree>
    <p:extLst>
      <p:ext uri="{BB962C8B-B14F-4D97-AF65-F5344CB8AC3E}">
        <p14:creationId xmlns:p14="http://schemas.microsoft.com/office/powerpoint/2010/main" val="89264924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EBE058AD-5AA8-4017-8756-E7C8D574FECA}"/>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6" name="页脚占位符 4">
            <a:extLst>
              <a:ext uri="{FF2B5EF4-FFF2-40B4-BE49-F238E27FC236}">
                <a16:creationId xmlns:a16="http://schemas.microsoft.com/office/drawing/2014/main" id="{8A8EE36D-6433-4294-8C9F-A2514C65E6E4}"/>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BC70D29-27B0-4B29-9AF3-1FB4237381B0}"/>
              </a:ext>
            </a:extLst>
          </p:cNvPr>
          <p:cNvSpPr>
            <a:spLocks noGrp="1"/>
          </p:cNvSpPr>
          <p:nvPr>
            <p:ph type="sldNum" sz="quarter" idx="12"/>
          </p:nvPr>
        </p:nvSpPr>
        <p:spPr/>
        <p:txBody>
          <a:bodyPr/>
          <a:lstStyle>
            <a:lvl1pPr>
              <a:defRPr/>
            </a:lvl1pPr>
          </a:lstStyle>
          <a:p>
            <a:fld id="{6CBBA435-F060-4003-A4A7-AA0BEE4F9259}" type="slidenum">
              <a:rPr lang="en-US" altLang="en-US"/>
              <a:pPr/>
              <a:t>‹#›</a:t>
            </a:fld>
            <a:endParaRPr lang="en-US" altLang="en-US"/>
          </a:p>
        </p:txBody>
      </p:sp>
    </p:spTree>
    <p:extLst>
      <p:ext uri="{BB962C8B-B14F-4D97-AF65-F5344CB8AC3E}">
        <p14:creationId xmlns:p14="http://schemas.microsoft.com/office/powerpoint/2010/main" val="263885361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F948D728-D67A-4932-8442-3CBD0DEE59DF}"/>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5" name="页脚占位符 4">
            <a:extLst>
              <a:ext uri="{FF2B5EF4-FFF2-40B4-BE49-F238E27FC236}">
                <a16:creationId xmlns:a16="http://schemas.microsoft.com/office/drawing/2014/main" id="{0A25BC3A-434A-440D-B9FE-31505D7862A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5790AF3-D298-4358-AEE3-A2BC2E3574DA}"/>
              </a:ext>
            </a:extLst>
          </p:cNvPr>
          <p:cNvSpPr>
            <a:spLocks noGrp="1"/>
          </p:cNvSpPr>
          <p:nvPr>
            <p:ph type="sldNum" sz="quarter" idx="12"/>
          </p:nvPr>
        </p:nvSpPr>
        <p:spPr/>
        <p:txBody>
          <a:bodyPr/>
          <a:lstStyle>
            <a:lvl1pPr>
              <a:defRPr/>
            </a:lvl1pPr>
          </a:lstStyle>
          <a:p>
            <a:fld id="{F7DB2869-D4D5-4CC7-AD21-4EBDCD6D15C8}" type="slidenum">
              <a:rPr lang="en-US" altLang="en-US"/>
              <a:pPr/>
              <a:t>‹#›</a:t>
            </a:fld>
            <a:endParaRPr lang="en-US" altLang="en-US"/>
          </a:p>
        </p:txBody>
      </p:sp>
    </p:spTree>
    <p:extLst>
      <p:ext uri="{BB962C8B-B14F-4D97-AF65-F5344CB8AC3E}">
        <p14:creationId xmlns:p14="http://schemas.microsoft.com/office/powerpoint/2010/main" val="37609884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A12DC132-547C-428D-BFAA-030A0C0B9897}"/>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5" name="页脚占位符 4">
            <a:extLst>
              <a:ext uri="{FF2B5EF4-FFF2-40B4-BE49-F238E27FC236}">
                <a16:creationId xmlns:a16="http://schemas.microsoft.com/office/drawing/2014/main" id="{81F2EAC8-76FA-4604-A15F-E6C58D61094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F63BADB-1E19-489B-B2D0-DA2ACF5FE109}"/>
              </a:ext>
            </a:extLst>
          </p:cNvPr>
          <p:cNvSpPr>
            <a:spLocks noGrp="1"/>
          </p:cNvSpPr>
          <p:nvPr>
            <p:ph type="sldNum" sz="quarter" idx="12"/>
          </p:nvPr>
        </p:nvSpPr>
        <p:spPr/>
        <p:txBody>
          <a:bodyPr/>
          <a:lstStyle>
            <a:lvl1pPr>
              <a:defRPr/>
            </a:lvl1pPr>
          </a:lstStyle>
          <a:p>
            <a:fld id="{52D0E67E-AD72-4036-ADE9-B70D11E16644}" type="slidenum">
              <a:rPr lang="en-US" altLang="en-US"/>
              <a:pPr/>
              <a:t>‹#›</a:t>
            </a:fld>
            <a:endParaRPr lang="en-US" altLang="en-US"/>
          </a:p>
        </p:txBody>
      </p:sp>
    </p:spTree>
    <p:extLst>
      <p:ext uri="{BB962C8B-B14F-4D97-AF65-F5344CB8AC3E}">
        <p14:creationId xmlns:p14="http://schemas.microsoft.com/office/powerpoint/2010/main" val="12256711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6F7B7C7-6F16-43A8-8317-4FC5E06BBC28}" type="datetimeFigureOut">
              <a:rPr lang="zh-CN" altLang="en-US" smtClean="0"/>
              <a:pPr/>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2532503454"/>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6F7B7C7-6F16-43A8-8317-4FC5E06BBC28}" type="datetimeFigureOut">
              <a:rPr lang="zh-CN" altLang="en-US" smtClean="0"/>
              <a:pPr/>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2748727854"/>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6F7B7C7-6F16-43A8-8317-4FC5E06BBC28}" type="datetimeFigureOut">
              <a:rPr lang="zh-CN" altLang="en-US" smtClean="0"/>
              <a:pPr/>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2648537653"/>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6F7B7C7-6F16-43A8-8317-4FC5E06BBC28}" type="datetimeFigureOut">
              <a:rPr lang="zh-CN" altLang="en-US" smtClean="0"/>
              <a:pPr/>
              <a:t>2020/12/1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1099067018"/>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7190C8B3-40BF-4393-B488-3FD436296E94}"/>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4" name="页脚占位符 4">
            <a:extLst>
              <a:ext uri="{FF2B5EF4-FFF2-40B4-BE49-F238E27FC236}">
                <a16:creationId xmlns:a16="http://schemas.microsoft.com/office/drawing/2014/main" id="{8D2E850B-3488-47B4-8480-3A958ECE20D2}"/>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31A38AB3-A308-4BB2-8EB8-D637680F4D23}"/>
              </a:ext>
            </a:extLst>
          </p:cNvPr>
          <p:cNvSpPr>
            <a:spLocks noGrp="1"/>
          </p:cNvSpPr>
          <p:nvPr>
            <p:ph type="sldNum" sz="quarter" idx="12"/>
          </p:nvPr>
        </p:nvSpPr>
        <p:spPr/>
        <p:txBody>
          <a:bodyPr/>
          <a:lstStyle>
            <a:lvl1pPr>
              <a:defRPr/>
            </a:lvl1pPr>
          </a:lstStyle>
          <a:p>
            <a:fld id="{195125DA-3812-4D2B-A537-2A6267E164BA}" type="slidenum">
              <a:rPr lang="en-US" altLang="en-US"/>
              <a:pPr/>
              <a:t>‹#›</a:t>
            </a:fld>
            <a:endParaRPr lang="en-US" altLang="en-US"/>
          </a:p>
        </p:txBody>
      </p:sp>
    </p:spTree>
    <p:extLst>
      <p:ext uri="{BB962C8B-B14F-4D97-AF65-F5344CB8AC3E}">
        <p14:creationId xmlns:p14="http://schemas.microsoft.com/office/powerpoint/2010/main" val="42049204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6F7B7C7-6F16-43A8-8317-4FC5E06BBC28}" type="datetimeFigureOut">
              <a:rPr lang="zh-CN" altLang="en-US" smtClean="0"/>
              <a:pPr/>
              <a:t>2020/12/1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2931933530"/>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6F7B7C7-6F16-43A8-8317-4FC5E06BBC28}" type="datetimeFigureOut">
              <a:rPr lang="zh-CN" altLang="en-US" smtClean="0"/>
              <a:pPr/>
              <a:t>2020/12/1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368980873"/>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F7B7C7-6F16-43A8-8317-4FC5E06BBC28}" type="datetimeFigureOut">
              <a:rPr lang="zh-CN" altLang="en-US" smtClean="0"/>
              <a:pPr/>
              <a:t>2020/12/1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2204992577"/>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6F7B7C7-6F16-43A8-8317-4FC5E06BBC28}" type="datetimeFigureOut">
              <a:rPr lang="zh-CN" altLang="en-US" smtClean="0"/>
              <a:pPr/>
              <a:t>2020/12/1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3460218730"/>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6F7B7C7-6F16-43A8-8317-4FC5E06BBC28}" type="datetimeFigureOut">
              <a:rPr lang="zh-CN" altLang="en-US" smtClean="0"/>
              <a:pPr/>
              <a:t>2020/12/1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1083206026"/>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6F7B7C7-6F16-43A8-8317-4FC5E06BBC28}" type="datetimeFigureOut">
              <a:rPr lang="zh-CN" altLang="en-US" smtClean="0"/>
              <a:pPr/>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3823249035"/>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6F7B7C7-6F16-43A8-8317-4FC5E06BBC28}" type="datetimeFigureOut">
              <a:rPr lang="zh-CN" altLang="en-US" smtClean="0"/>
              <a:pPr/>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3921163597"/>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CCFF5C87-2F56-4FCD-B06D-533D16EBC1AE}"/>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3" name="页脚占位符 4">
            <a:extLst>
              <a:ext uri="{FF2B5EF4-FFF2-40B4-BE49-F238E27FC236}">
                <a16:creationId xmlns:a16="http://schemas.microsoft.com/office/drawing/2014/main" id="{8FEBF3DC-76B1-437C-B30A-CCC4FF9C2564}"/>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01C3020F-B81C-4C03-8B9E-D71FAEB4CD5F}"/>
              </a:ext>
            </a:extLst>
          </p:cNvPr>
          <p:cNvSpPr>
            <a:spLocks noGrp="1"/>
          </p:cNvSpPr>
          <p:nvPr>
            <p:ph type="sldNum" sz="quarter" idx="12"/>
          </p:nvPr>
        </p:nvSpPr>
        <p:spPr/>
        <p:txBody>
          <a:bodyPr/>
          <a:lstStyle>
            <a:lvl1pPr>
              <a:defRPr/>
            </a:lvl1pPr>
          </a:lstStyle>
          <a:p>
            <a:fld id="{7F0A18CE-D830-4DC5-A405-A3C4F9E17504}" type="slidenum">
              <a:rPr lang="en-US" altLang="en-US"/>
              <a:pPr/>
              <a:t>‹#›</a:t>
            </a:fld>
            <a:endParaRPr lang="en-US" altLang="en-US"/>
          </a:p>
        </p:txBody>
      </p:sp>
    </p:spTree>
    <p:extLst>
      <p:ext uri="{BB962C8B-B14F-4D97-AF65-F5344CB8AC3E}">
        <p14:creationId xmlns:p14="http://schemas.microsoft.com/office/powerpoint/2010/main" val="22468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49531916-75F2-4334-8CB1-B1459E2B0E53}"/>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6" name="页脚占位符 4">
            <a:extLst>
              <a:ext uri="{FF2B5EF4-FFF2-40B4-BE49-F238E27FC236}">
                <a16:creationId xmlns:a16="http://schemas.microsoft.com/office/drawing/2014/main" id="{73E49AEC-A0F5-470D-88A9-2BF26B7F246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BD4721D2-A3D3-4B40-81CA-D8B257706281}"/>
              </a:ext>
            </a:extLst>
          </p:cNvPr>
          <p:cNvSpPr>
            <a:spLocks noGrp="1"/>
          </p:cNvSpPr>
          <p:nvPr>
            <p:ph type="sldNum" sz="quarter" idx="12"/>
          </p:nvPr>
        </p:nvSpPr>
        <p:spPr/>
        <p:txBody>
          <a:bodyPr/>
          <a:lstStyle>
            <a:lvl1pPr>
              <a:defRPr/>
            </a:lvl1pPr>
          </a:lstStyle>
          <a:p>
            <a:fld id="{51ED207A-8C02-442C-BD19-3D8619421F4B}" type="slidenum">
              <a:rPr lang="en-US" altLang="en-US"/>
              <a:pPr/>
              <a:t>‹#›</a:t>
            </a:fld>
            <a:endParaRPr lang="en-US" altLang="en-US"/>
          </a:p>
        </p:txBody>
      </p:sp>
    </p:spTree>
    <p:extLst>
      <p:ext uri="{BB962C8B-B14F-4D97-AF65-F5344CB8AC3E}">
        <p14:creationId xmlns:p14="http://schemas.microsoft.com/office/powerpoint/2010/main" val="1107343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869E4A74-5D79-4F30-B18F-F30531F0A85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2020/12/1</a:t>
            </a:fld>
            <a:endParaRPr lang="zh-CN" altLang="en-US"/>
          </a:p>
        </p:txBody>
      </p:sp>
      <p:sp>
        <p:nvSpPr>
          <p:cNvPr id="6" name="页脚占位符 4">
            <a:extLst>
              <a:ext uri="{FF2B5EF4-FFF2-40B4-BE49-F238E27FC236}">
                <a16:creationId xmlns:a16="http://schemas.microsoft.com/office/drawing/2014/main" id="{EF273CDF-14DE-4477-AC47-60DB5684B3CF}"/>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B8E1B6D1-51A0-414F-9320-1FA3FCF679DD}"/>
              </a:ext>
            </a:extLst>
          </p:cNvPr>
          <p:cNvSpPr>
            <a:spLocks noGrp="1"/>
          </p:cNvSpPr>
          <p:nvPr>
            <p:ph type="sldNum" sz="quarter" idx="12"/>
          </p:nvPr>
        </p:nvSpPr>
        <p:spPr/>
        <p:txBody>
          <a:bodyPr/>
          <a:lstStyle>
            <a:lvl1pPr>
              <a:defRPr/>
            </a:lvl1pPr>
          </a:lstStyle>
          <a:p>
            <a:fld id="{6621D2F7-BAE5-4961-AC69-FDF05B90080A}" type="slidenum">
              <a:rPr lang="en-US" altLang="en-US"/>
              <a:pPr/>
              <a:t>‹#›</a:t>
            </a:fld>
            <a:endParaRPr lang="en-US" altLang="en-US"/>
          </a:p>
        </p:txBody>
      </p:sp>
    </p:spTree>
    <p:extLst>
      <p:ext uri="{BB962C8B-B14F-4D97-AF65-F5344CB8AC3E}">
        <p14:creationId xmlns:p14="http://schemas.microsoft.com/office/powerpoint/2010/main" val="962653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C500555F-E3EC-487C-AA2C-EC26F59201FD}"/>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957E6B44-D383-4B7A-841A-1E239BAC73A4}"/>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96B2BC3-7005-40D0-BBF5-F70EFC10000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noProof="1">
                <a:solidFill>
                  <a:schemeClr val="tx1">
                    <a:tint val="75000"/>
                  </a:schemeClr>
                </a:solidFill>
                <a:latin typeface="+mn-lt"/>
                <a:ea typeface="+mn-ea"/>
              </a:defRPr>
            </a:lvl1pPr>
          </a:lstStyle>
          <a:p>
            <a:pPr>
              <a:defRPr/>
            </a:pPr>
            <a:fld id="{9CAE9401-E3DA-42DC-9F2E-692C1210B549}" type="datetimeFigureOut">
              <a:rPr lang="zh-CN" altLang="en-US"/>
              <a:pPr>
                <a:defRPr/>
              </a:pPr>
              <a:t>2020/12/1</a:t>
            </a:fld>
            <a:endParaRPr lang="zh-CN" altLang="en-US"/>
          </a:p>
        </p:txBody>
      </p:sp>
      <p:sp>
        <p:nvSpPr>
          <p:cNvPr id="5" name="页脚占位符 4">
            <a:extLst>
              <a:ext uri="{FF2B5EF4-FFF2-40B4-BE49-F238E27FC236}">
                <a16:creationId xmlns:a16="http://schemas.microsoft.com/office/drawing/2014/main" id="{06951D4E-4C7B-466C-AE19-6B59B4FE2793}"/>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noProof="1">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A9B2E410-D2CC-4571-B4E9-C8BC0361B802}"/>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C6D4F0E3-F373-4C48-813F-50F24C28178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07" r:id="rId1"/>
    <p:sldLayoutId id="2147483706" r:id="rId2"/>
    <p:sldLayoutId id="2147483705" r:id="rId3"/>
    <p:sldLayoutId id="2147483704" r:id="rId4"/>
    <p:sldLayoutId id="2147483703" r:id="rId5"/>
    <p:sldLayoutId id="2147483702" r:id="rId6"/>
    <p:sldLayoutId id="2147483701" r:id="rId7"/>
    <p:sldLayoutId id="2147483700" r:id="rId8"/>
    <p:sldLayoutId id="2147483699" r:id="rId9"/>
    <p:sldLayoutId id="2147483698" r:id="rId10"/>
    <p:sldLayoutId id="2147483697"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CE7A3892-E752-4DE6-8A21-79EB42E2F745}"/>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FE58A3E8-A10D-4AB4-8E42-C18D417CB6FF}"/>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D156098-648A-491A-947C-4992C371459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noProof="1">
                <a:solidFill>
                  <a:schemeClr val="tx1">
                    <a:tint val="75000"/>
                  </a:schemeClr>
                </a:solidFill>
                <a:latin typeface="+mn-lt"/>
                <a:ea typeface="+mn-ea"/>
              </a:defRPr>
            </a:lvl1pPr>
          </a:lstStyle>
          <a:p>
            <a:pPr>
              <a:defRPr/>
            </a:pPr>
            <a:fld id="{9CAE9401-E3DA-42DC-9F2E-692C1210B549}" type="datetimeFigureOut">
              <a:rPr lang="zh-CN" altLang="en-US"/>
              <a:pPr>
                <a:defRPr/>
              </a:pPr>
              <a:t>2020/12/1</a:t>
            </a:fld>
            <a:endParaRPr lang="zh-CN" altLang="en-US"/>
          </a:p>
        </p:txBody>
      </p:sp>
      <p:sp>
        <p:nvSpPr>
          <p:cNvPr id="5" name="页脚占位符 4">
            <a:extLst>
              <a:ext uri="{FF2B5EF4-FFF2-40B4-BE49-F238E27FC236}">
                <a16:creationId xmlns:a16="http://schemas.microsoft.com/office/drawing/2014/main" id="{B7A9CE49-4C7D-4C7D-9880-7BBBB5FE4709}"/>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noProof="1">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42275EC4-7C81-4D94-8EF7-BF282F904EF6}"/>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EA083BC3-5671-49AB-9978-FD7FD400B70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18" r:id="rId1"/>
    <p:sldLayoutId id="2147483717" r:id="rId2"/>
    <p:sldLayoutId id="2147483716" r:id="rId3"/>
    <p:sldLayoutId id="2147483715" r:id="rId4"/>
    <p:sldLayoutId id="2147483714" r:id="rId5"/>
    <p:sldLayoutId id="2147483713" r:id="rId6"/>
    <p:sldLayoutId id="2147483712" r:id="rId7"/>
    <p:sldLayoutId id="2147483711" r:id="rId8"/>
    <p:sldLayoutId id="2147483710" r:id="rId9"/>
    <p:sldLayoutId id="2147483709" r:id="rId10"/>
    <p:sldLayoutId id="2147483708"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标题占位符 1">
            <a:extLst>
              <a:ext uri="{FF2B5EF4-FFF2-40B4-BE49-F238E27FC236}">
                <a16:creationId xmlns:a16="http://schemas.microsoft.com/office/drawing/2014/main" id="{E1025A3F-0F20-4589-A87D-16DE5118E1CD}"/>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文本占位符 2">
            <a:extLst>
              <a:ext uri="{FF2B5EF4-FFF2-40B4-BE49-F238E27FC236}">
                <a16:creationId xmlns:a16="http://schemas.microsoft.com/office/drawing/2014/main" id="{C2F96154-106E-4634-B1C8-342E7C96EE1D}"/>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7F22BCB-831A-410A-8C17-84DBB521C2B3}"/>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noProof="1">
                <a:solidFill>
                  <a:schemeClr val="tx1">
                    <a:tint val="75000"/>
                  </a:schemeClr>
                </a:solidFill>
                <a:latin typeface="+mn-lt"/>
                <a:ea typeface="+mn-ea"/>
              </a:defRPr>
            </a:lvl1pPr>
          </a:lstStyle>
          <a:p>
            <a:pPr>
              <a:defRPr/>
            </a:pPr>
            <a:fld id="{9CAE9401-E3DA-42DC-9F2E-692C1210B549}" type="datetimeFigureOut">
              <a:rPr lang="zh-CN" altLang="en-US"/>
              <a:pPr>
                <a:defRPr/>
              </a:pPr>
              <a:t>2020/12/1</a:t>
            </a:fld>
            <a:endParaRPr lang="zh-CN" altLang="en-US"/>
          </a:p>
        </p:txBody>
      </p:sp>
      <p:sp>
        <p:nvSpPr>
          <p:cNvPr id="5" name="页脚占位符 4">
            <a:extLst>
              <a:ext uri="{FF2B5EF4-FFF2-40B4-BE49-F238E27FC236}">
                <a16:creationId xmlns:a16="http://schemas.microsoft.com/office/drawing/2014/main" id="{9C071E9D-DD29-4C5B-9B39-19AB608E4C5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noProof="1">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0DF95CA2-CCB9-4517-A78D-883654765CD6}"/>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AE12309-04C3-49DF-BA3B-90F541567FA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29" r:id="rId1"/>
    <p:sldLayoutId id="2147483728" r:id="rId2"/>
    <p:sldLayoutId id="2147483727" r:id="rId3"/>
    <p:sldLayoutId id="2147483726" r:id="rId4"/>
    <p:sldLayoutId id="2147483725" r:id="rId5"/>
    <p:sldLayoutId id="2147483724" r:id="rId6"/>
    <p:sldLayoutId id="2147483723" r:id="rId7"/>
    <p:sldLayoutId id="2147483722" r:id="rId8"/>
    <p:sldLayoutId id="2147483721" r:id="rId9"/>
    <p:sldLayoutId id="2147483720" r:id="rId10"/>
    <p:sldLayoutId id="214748371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标题占位符 1">
            <a:extLst>
              <a:ext uri="{FF2B5EF4-FFF2-40B4-BE49-F238E27FC236}">
                <a16:creationId xmlns:a16="http://schemas.microsoft.com/office/drawing/2014/main" id="{55A5D551-B6A1-4A4B-9BA3-7E263ED8D234}"/>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文本占位符 2">
            <a:extLst>
              <a:ext uri="{FF2B5EF4-FFF2-40B4-BE49-F238E27FC236}">
                <a16:creationId xmlns:a16="http://schemas.microsoft.com/office/drawing/2014/main" id="{D780F2CC-0E4F-49CE-983C-48EFDD39764D}"/>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2AFC966-FAFC-4BBD-ACF0-E847B7F998EF}"/>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noProof="1">
                <a:solidFill>
                  <a:schemeClr val="tx1">
                    <a:tint val="75000"/>
                  </a:schemeClr>
                </a:solidFill>
                <a:latin typeface="+mn-lt"/>
                <a:ea typeface="+mn-ea"/>
              </a:defRPr>
            </a:lvl1pPr>
          </a:lstStyle>
          <a:p>
            <a:pPr>
              <a:defRPr/>
            </a:pPr>
            <a:fld id="{9CAE9401-E3DA-42DC-9F2E-692C1210B549}" type="datetimeFigureOut">
              <a:rPr lang="zh-CN" altLang="en-US"/>
              <a:pPr>
                <a:defRPr/>
              </a:pPr>
              <a:t>2020/12/1</a:t>
            </a:fld>
            <a:endParaRPr lang="zh-CN" altLang="en-US"/>
          </a:p>
        </p:txBody>
      </p:sp>
      <p:sp>
        <p:nvSpPr>
          <p:cNvPr id="5" name="页脚占位符 4">
            <a:extLst>
              <a:ext uri="{FF2B5EF4-FFF2-40B4-BE49-F238E27FC236}">
                <a16:creationId xmlns:a16="http://schemas.microsoft.com/office/drawing/2014/main" id="{29E29CC8-8593-4302-8916-9FEC140844A9}"/>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noProof="1">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E0C3670E-985D-4D90-86C0-4AF3C870A176}"/>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8A69BB29-1289-46B9-9424-FA066C806FA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40" r:id="rId1"/>
    <p:sldLayoutId id="2147483739" r:id="rId2"/>
    <p:sldLayoutId id="2147483738" r:id="rId3"/>
    <p:sldLayoutId id="2147483737" r:id="rId4"/>
    <p:sldLayoutId id="2147483736" r:id="rId5"/>
    <p:sldLayoutId id="2147483735" r:id="rId6"/>
    <p:sldLayoutId id="2147483734" r:id="rId7"/>
    <p:sldLayoutId id="2147483733" r:id="rId8"/>
    <p:sldLayoutId id="2147483732" r:id="rId9"/>
    <p:sldLayoutId id="2147483731" r:id="rId10"/>
    <p:sldLayoutId id="2147483730"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标题占位符 1">
            <a:extLst>
              <a:ext uri="{FF2B5EF4-FFF2-40B4-BE49-F238E27FC236}">
                <a16:creationId xmlns:a16="http://schemas.microsoft.com/office/drawing/2014/main" id="{327797FA-A4D7-415A-A8FA-E2D10090797C}"/>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3" name="文本占位符 2">
            <a:extLst>
              <a:ext uri="{FF2B5EF4-FFF2-40B4-BE49-F238E27FC236}">
                <a16:creationId xmlns:a16="http://schemas.microsoft.com/office/drawing/2014/main" id="{D0A82870-9909-4D81-BDF2-F75F90570E41}"/>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167FE1-0D48-4598-AE2B-AE04C86589B7}"/>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noProof="1">
                <a:solidFill>
                  <a:schemeClr val="tx1">
                    <a:tint val="75000"/>
                  </a:schemeClr>
                </a:solidFill>
                <a:latin typeface="+mn-lt"/>
                <a:ea typeface="+mn-ea"/>
              </a:defRPr>
            </a:lvl1pPr>
          </a:lstStyle>
          <a:p>
            <a:pPr>
              <a:defRPr/>
            </a:pPr>
            <a:fld id="{9CAE9401-E3DA-42DC-9F2E-692C1210B549}" type="datetimeFigureOut">
              <a:rPr lang="zh-CN" altLang="en-US"/>
              <a:pPr>
                <a:defRPr/>
              </a:pPr>
              <a:t>2020/12/1</a:t>
            </a:fld>
            <a:endParaRPr lang="zh-CN" altLang="en-US"/>
          </a:p>
        </p:txBody>
      </p:sp>
      <p:sp>
        <p:nvSpPr>
          <p:cNvPr id="5" name="页脚占位符 4">
            <a:extLst>
              <a:ext uri="{FF2B5EF4-FFF2-40B4-BE49-F238E27FC236}">
                <a16:creationId xmlns:a16="http://schemas.microsoft.com/office/drawing/2014/main" id="{D3865EE6-9975-4621-8B12-086F54C0FEF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noProof="1">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6CE827D1-F53A-4844-97F2-D2647F686186}"/>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D541A0A-0702-4ACC-B06D-8FA9BB19BD5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51" r:id="rId1"/>
    <p:sldLayoutId id="2147483750" r:id="rId2"/>
    <p:sldLayoutId id="2147483749" r:id="rId3"/>
    <p:sldLayoutId id="2147483748" r:id="rId4"/>
    <p:sldLayoutId id="2147483747" r:id="rId5"/>
    <p:sldLayoutId id="2147483746" r:id="rId6"/>
    <p:sldLayoutId id="2147483745" r:id="rId7"/>
    <p:sldLayoutId id="2147483744" r:id="rId8"/>
    <p:sldLayoutId id="2147483743" r:id="rId9"/>
    <p:sldLayoutId id="2147483742" r:id="rId10"/>
    <p:sldLayoutId id="2147483741"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F7B7C7-6F16-43A8-8317-4FC5E06BBC28}" type="datetimeFigureOut">
              <a:rPr lang="zh-CN" altLang="en-US" smtClean="0"/>
              <a:pPr/>
              <a:t>2020/12/1</a:t>
            </a:fld>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4108226277"/>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8194" name="Freeform 382">
            <a:extLst>
              <a:ext uri="{FF2B5EF4-FFF2-40B4-BE49-F238E27FC236}">
                <a16:creationId xmlns:a16="http://schemas.microsoft.com/office/drawing/2014/main" id="{87FAE58F-9367-4730-AAEE-893C542182D9}"/>
              </a:ext>
            </a:extLst>
          </p:cNvPr>
          <p:cNvSpPr>
            <a:spLocks noChangeArrowheads="1"/>
          </p:cNvSpPr>
          <p:nvPr/>
        </p:nvSpPr>
        <p:spPr bwMode="auto">
          <a:xfrm>
            <a:off x="-1588" y="2933700"/>
            <a:ext cx="9145588"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95" name="组合 773">
            <a:extLst>
              <a:ext uri="{FF2B5EF4-FFF2-40B4-BE49-F238E27FC236}">
                <a16:creationId xmlns:a16="http://schemas.microsoft.com/office/drawing/2014/main" id="{E1A1E11D-FDC0-406E-BA36-52C0E7BE6A31}"/>
              </a:ext>
            </a:extLst>
          </p:cNvPr>
          <p:cNvGrpSpPr>
            <a:grpSpLocks/>
          </p:cNvGrpSpPr>
          <p:nvPr/>
        </p:nvGrpSpPr>
        <p:grpSpPr bwMode="auto">
          <a:xfrm>
            <a:off x="5038725" y="2282825"/>
            <a:ext cx="4103688" cy="3097213"/>
            <a:chOff x="6719888" y="2131781"/>
            <a:chExt cx="5472112" cy="4130676"/>
          </a:xfrm>
        </p:grpSpPr>
        <p:sp>
          <p:nvSpPr>
            <p:cNvPr id="8196" name="AutoShape 380">
              <a:extLst>
                <a:ext uri="{FF2B5EF4-FFF2-40B4-BE49-F238E27FC236}">
                  <a16:creationId xmlns:a16="http://schemas.microsoft.com/office/drawing/2014/main" id="{91042FAC-7D84-4B5F-A40C-ABE003172C7B}"/>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97" name="Freeform 383">
              <a:extLst>
                <a:ext uri="{FF2B5EF4-FFF2-40B4-BE49-F238E27FC236}">
                  <a16:creationId xmlns:a16="http://schemas.microsoft.com/office/drawing/2014/main" id="{DF36D9E6-D7F4-4A01-85B3-3C3195480B39}"/>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98" name="Rectangle 384">
              <a:extLst>
                <a:ext uri="{FF2B5EF4-FFF2-40B4-BE49-F238E27FC236}">
                  <a16:creationId xmlns:a16="http://schemas.microsoft.com/office/drawing/2014/main" id="{D6D94EB6-3E3E-470B-BB91-FF52E3BE76EC}"/>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199" name="Rectangle 385">
              <a:extLst>
                <a:ext uri="{FF2B5EF4-FFF2-40B4-BE49-F238E27FC236}">
                  <a16:creationId xmlns:a16="http://schemas.microsoft.com/office/drawing/2014/main" id="{F828F6B3-B968-45BB-B6A6-B8B205C00FFD}"/>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00" name="Freeform 386">
              <a:extLst>
                <a:ext uri="{FF2B5EF4-FFF2-40B4-BE49-F238E27FC236}">
                  <a16:creationId xmlns:a16="http://schemas.microsoft.com/office/drawing/2014/main" id="{8CFDAC79-C525-4778-9DF9-AEF338A18EF2}"/>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1" name="Freeform 387">
              <a:extLst>
                <a:ext uri="{FF2B5EF4-FFF2-40B4-BE49-F238E27FC236}">
                  <a16:creationId xmlns:a16="http://schemas.microsoft.com/office/drawing/2014/main" id="{C6144CF5-0518-4D39-9B2A-C5F6DE3B0E22}"/>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2" name="Freeform 388">
              <a:extLst>
                <a:ext uri="{FF2B5EF4-FFF2-40B4-BE49-F238E27FC236}">
                  <a16:creationId xmlns:a16="http://schemas.microsoft.com/office/drawing/2014/main" id="{64D5E415-7CDE-4326-B0DE-E9C9FF67E321}"/>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3" name="Freeform 389">
              <a:extLst>
                <a:ext uri="{FF2B5EF4-FFF2-40B4-BE49-F238E27FC236}">
                  <a16:creationId xmlns:a16="http://schemas.microsoft.com/office/drawing/2014/main" id="{0005F0E2-C6EC-4098-89FC-AED2199A5577}"/>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4" name="Freeform 390">
              <a:extLst>
                <a:ext uri="{FF2B5EF4-FFF2-40B4-BE49-F238E27FC236}">
                  <a16:creationId xmlns:a16="http://schemas.microsoft.com/office/drawing/2014/main" id="{86EE1B09-6B88-49E2-81F9-23548AC1920F}"/>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5" name="Freeform 391">
              <a:extLst>
                <a:ext uri="{FF2B5EF4-FFF2-40B4-BE49-F238E27FC236}">
                  <a16:creationId xmlns:a16="http://schemas.microsoft.com/office/drawing/2014/main" id="{3FE128C8-256A-4B5C-A03F-EDB22ABB0EF7}"/>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6" name="Freeform 392">
              <a:extLst>
                <a:ext uri="{FF2B5EF4-FFF2-40B4-BE49-F238E27FC236}">
                  <a16:creationId xmlns:a16="http://schemas.microsoft.com/office/drawing/2014/main" id="{F5EEBC35-2376-4FEC-8056-A285BDDD463D}"/>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7" name="Freeform 393">
              <a:extLst>
                <a:ext uri="{FF2B5EF4-FFF2-40B4-BE49-F238E27FC236}">
                  <a16:creationId xmlns:a16="http://schemas.microsoft.com/office/drawing/2014/main" id="{4A354BC6-B8BA-4A0F-B790-6357D9B05415}"/>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8" name="Freeform 394">
              <a:extLst>
                <a:ext uri="{FF2B5EF4-FFF2-40B4-BE49-F238E27FC236}">
                  <a16:creationId xmlns:a16="http://schemas.microsoft.com/office/drawing/2014/main" id="{627D16FB-E455-43C9-B5A2-CE129C0179FB}"/>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9" name="Freeform 395">
              <a:extLst>
                <a:ext uri="{FF2B5EF4-FFF2-40B4-BE49-F238E27FC236}">
                  <a16:creationId xmlns:a16="http://schemas.microsoft.com/office/drawing/2014/main" id="{5BEB191D-8C24-419D-9218-428158CCAFA2}"/>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0" name="Freeform 396">
              <a:extLst>
                <a:ext uri="{FF2B5EF4-FFF2-40B4-BE49-F238E27FC236}">
                  <a16:creationId xmlns:a16="http://schemas.microsoft.com/office/drawing/2014/main" id="{7DB28EFE-B671-4B58-A632-1B9D738E14F5}"/>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1" name="Freeform 397">
              <a:extLst>
                <a:ext uri="{FF2B5EF4-FFF2-40B4-BE49-F238E27FC236}">
                  <a16:creationId xmlns:a16="http://schemas.microsoft.com/office/drawing/2014/main" id="{88EDD47A-6A87-4A52-9318-72A3BA179915}"/>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2" name="Freeform 398">
              <a:extLst>
                <a:ext uri="{FF2B5EF4-FFF2-40B4-BE49-F238E27FC236}">
                  <a16:creationId xmlns:a16="http://schemas.microsoft.com/office/drawing/2014/main" id="{B9B9B2A3-B134-4924-A687-1EFD3731A841}"/>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3" name="Freeform 399">
              <a:extLst>
                <a:ext uri="{FF2B5EF4-FFF2-40B4-BE49-F238E27FC236}">
                  <a16:creationId xmlns:a16="http://schemas.microsoft.com/office/drawing/2014/main" id="{82398DA6-B57E-4742-BA5E-74ED7F5A60DB}"/>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4" name="Freeform 400">
              <a:extLst>
                <a:ext uri="{FF2B5EF4-FFF2-40B4-BE49-F238E27FC236}">
                  <a16:creationId xmlns:a16="http://schemas.microsoft.com/office/drawing/2014/main" id="{8F291976-8439-49C4-8256-2EDBB1C1BF23}"/>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5" name="Freeform 401">
              <a:extLst>
                <a:ext uri="{FF2B5EF4-FFF2-40B4-BE49-F238E27FC236}">
                  <a16:creationId xmlns:a16="http://schemas.microsoft.com/office/drawing/2014/main" id="{126B192B-745F-4747-92E8-F27C58498CF3}"/>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6" name="Rectangle 402">
              <a:extLst>
                <a:ext uri="{FF2B5EF4-FFF2-40B4-BE49-F238E27FC236}">
                  <a16:creationId xmlns:a16="http://schemas.microsoft.com/office/drawing/2014/main" id="{117EE190-1004-4B39-B423-073BD719D28A}"/>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17" name="Rectangle 403">
              <a:extLst>
                <a:ext uri="{FF2B5EF4-FFF2-40B4-BE49-F238E27FC236}">
                  <a16:creationId xmlns:a16="http://schemas.microsoft.com/office/drawing/2014/main" id="{592D2966-B24B-4116-A299-F50039A27EAA}"/>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18" name="Oval 404">
              <a:extLst>
                <a:ext uri="{FF2B5EF4-FFF2-40B4-BE49-F238E27FC236}">
                  <a16:creationId xmlns:a16="http://schemas.microsoft.com/office/drawing/2014/main" id="{7BADCB46-5BB3-4888-B5EF-E6E6BBD55434}"/>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8219" name="Oval 405">
              <a:extLst>
                <a:ext uri="{FF2B5EF4-FFF2-40B4-BE49-F238E27FC236}">
                  <a16:creationId xmlns:a16="http://schemas.microsoft.com/office/drawing/2014/main" id="{D2B2645A-11D2-4688-B111-263A9D46EF03}"/>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8220" name="Freeform 406">
              <a:extLst>
                <a:ext uri="{FF2B5EF4-FFF2-40B4-BE49-F238E27FC236}">
                  <a16:creationId xmlns:a16="http://schemas.microsoft.com/office/drawing/2014/main" id="{120DE59F-E79E-4D72-B179-DA76274A9302}"/>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1" name="Freeform 407">
              <a:extLst>
                <a:ext uri="{FF2B5EF4-FFF2-40B4-BE49-F238E27FC236}">
                  <a16:creationId xmlns:a16="http://schemas.microsoft.com/office/drawing/2014/main" id="{F60D54E0-409F-48EB-8025-E3C1703E94DE}"/>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2" name="Freeform 408">
              <a:extLst>
                <a:ext uri="{FF2B5EF4-FFF2-40B4-BE49-F238E27FC236}">
                  <a16:creationId xmlns:a16="http://schemas.microsoft.com/office/drawing/2014/main" id="{4E9C4DDA-B860-4474-82A2-DD59EA43F355}"/>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3" name="Freeform 409">
              <a:extLst>
                <a:ext uri="{FF2B5EF4-FFF2-40B4-BE49-F238E27FC236}">
                  <a16:creationId xmlns:a16="http://schemas.microsoft.com/office/drawing/2014/main" id="{E5CAFD1F-C8EB-4CD9-95A7-B5DC51F51C88}"/>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4" name="Freeform 410">
              <a:extLst>
                <a:ext uri="{FF2B5EF4-FFF2-40B4-BE49-F238E27FC236}">
                  <a16:creationId xmlns:a16="http://schemas.microsoft.com/office/drawing/2014/main" id="{BB423A7E-09F5-4FA1-AF52-7FE1C3670D34}"/>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5" name="Freeform 411">
              <a:extLst>
                <a:ext uri="{FF2B5EF4-FFF2-40B4-BE49-F238E27FC236}">
                  <a16:creationId xmlns:a16="http://schemas.microsoft.com/office/drawing/2014/main" id="{74765AA4-29F3-49E4-984B-5F4780FB536A}"/>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6" name="Freeform 412">
              <a:extLst>
                <a:ext uri="{FF2B5EF4-FFF2-40B4-BE49-F238E27FC236}">
                  <a16:creationId xmlns:a16="http://schemas.microsoft.com/office/drawing/2014/main" id="{5D34B676-850D-4726-9BE5-B65DD0AEF41E}"/>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7" name="Freeform 413">
              <a:extLst>
                <a:ext uri="{FF2B5EF4-FFF2-40B4-BE49-F238E27FC236}">
                  <a16:creationId xmlns:a16="http://schemas.microsoft.com/office/drawing/2014/main" id="{3F2826D9-CE10-445B-AB32-5F7A932C7DE7}"/>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8" name="Freeform 414">
              <a:extLst>
                <a:ext uri="{FF2B5EF4-FFF2-40B4-BE49-F238E27FC236}">
                  <a16:creationId xmlns:a16="http://schemas.microsoft.com/office/drawing/2014/main" id="{7725EB40-4DBE-4A6B-88B3-4CC8B369EC8A}"/>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9" name="Freeform 415">
              <a:extLst>
                <a:ext uri="{FF2B5EF4-FFF2-40B4-BE49-F238E27FC236}">
                  <a16:creationId xmlns:a16="http://schemas.microsoft.com/office/drawing/2014/main" id="{B354C90A-699D-4524-9B36-C4B275174AFB}"/>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0" name="Freeform 416">
              <a:extLst>
                <a:ext uri="{FF2B5EF4-FFF2-40B4-BE49-F238E27FC236}">
                  <a16:creationId xmlns:a16="http://schemas.microsoft.com/office/drawing/2014/main" id="{208E10FD-5351-4B11-8A48-E9CD0E22136E}"/>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1" name="Freeform 417">
              <a:extLst>
                <a:ext uri="{FF2B5EF4-FFF2-40B4-BE49-F238E27FC236}">
                  <a16:creationId xmlns:a16="http://schemas.microsoft.com/office/drawing/2014/main" id="{6F596839-903F-4D52-9D73-F9E62E416C4E}"/>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2" name="Freeform 418">
              <a:extLst>
                <a:ext uri="{FF2B5EF4-FFF2-40B4-BE49-F238E27FC236}">
                  <a16:creationId xmlns:a16="http://schemas.microsoft.com/office/drawing/2014/main" id="{B8702A54-702B-4987-890F-3A03B4C1E9B9}"/>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3" name="Freeform 419">
              <a:extLst>
                <a:ext uri="{FF2B5EF4-FFF2-40B4-BE49-F238E27FC236}">
                  <a16:creationId xmlns:a16="http://schemas.microsoft.com/office/drawing/2014/main" id="{AFCE2924-544F-4D35-B1F3-6E5E4762A095}"/>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4" name="Freeform 420">
              <a:extLst>
                <a:ext uri="{FF2B5EF4-FFF2-40B4-BE49-F238E27FC236}">
                  <a16:creationId xmlns:a16="http://schemas.microsoft.com/office/drawing/2014/main" id="{5F03163B-8F64-4AC9-9AC8-EDB8D790A04B}"/>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5" name="Freeform 421">
              <a:extLst>
                <a:ext uri="{FF2B5EF4-FFF2-40B4-BE49-F238E27FC236}">
                  <a16:creationId xmlns:a16="http://schemas.microsoft.com/office/drawing/2014/main" id="{E1EEC039-6ED5-4A45-883B-8B9E5E5D8A19}"/>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6" name="Freeform 422">
              <a:extLst>
                <a:ext uri="{FF2B5EF4-FFF2-40B4-BE49-F238E27FC236}">
                  <a16:creationId xmlns:a16="http://schemas.microsoft.com/office/drawing/2014/main" id="{B0215250-E70C-429F-922E-C6DBA348C9C6}"/>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7" name="Freeform 423">
              <a:extLst>
                <a:ext uri="{FF2B5EF4-FFF2-40B4-BE49-F238E27FC236}">
                  <a16:creationId xmlns:a16="http://schemas.microsoft.com/office/drawing/2014/main" id="{E3FBDAC4-CD38-4E33-9C36-511733505806}"/>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8" name="Freeform 424">
              <a:extLst>
                <a:ext uri="{FF2B5EF4-FFF2-40B4-BE49-F238E27FC236}">
                  <a16:creationId xmlns:a16="http://schemas.microsoft.com/office/drawing/2014/main" id="{0CEB214F-1F61-4B0F-A27A-08B48A1FF8AA}"/>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9" name="Freeform 425">
              <a:extLst>
                <a:ext uri="{FF2B5EF4-FFF2-40B4-BE49-F238E27FC236}">
                  <a16:creationId xmlns:a16="http://schemas.microsoft.com/office/drawing/2014/main" id="{D41A272D-FB49-4A8B-8CC0-9F5B3A50A704}"/>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0" name="Freeform 426">
              <a:extLst>
                <a:ext uri="{FF2B5EF4-FFF2-40B4-BE49-F238E27FC236}">
                  <a16:creationId xmlns:a16="http://schemas.microsoft.com/office/drawing/2014/main" id="{5897A90A-6D2A-4102-876D-88B96DF43DA7}"/>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1" name="Freeform 427">
              <a:extLst>
                <a:ext uri="{FF2B5EF4-FFF2-40B4-BE49-F238E27FC236}">
                  <a16:creationId xmlns:a16="http://schemas.microsoft.com/office/drawing/2014/main" id="{A158EFA7-BA94-4A1E-9069-04B0333561B3}"/>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2" name="Freeform 428">
              <a:extLst>
                <a:ext uri="{FF2B5EF4-FFF2-40B4-BE49-F238E27FC236}">
                  <a16:creationId xmlns:a16="http://schemas.microsoft.com/office/drawing/2014/main" id="{00CB557B-4A3B-40CE-AC28-B02EB8A0D2A8}"/>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3" name="Freeform 429">
              <a:extLst>
                <a:ext uri="{FF2B5EF4-FFF2-40B4-BE49-F238E27FC236}">
                  <a16:creationId xmlns:a16="http://schemas.microsoft.com/office/drawing/2014/main" id="{2528AB87-AFAF-4A14-84EE-BF00FAA4F27D}"/>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4" name="Freeform 430">
              <a:extLst>
                <a:ext uri="{FF2B5EF4-FFF2-40B4-BE49-F238E27FC236}">
                  <a16:creationId xmlns:a16="http://schemas.microsoft.com/office/drawing/2014/main" id="{2692DF3F-C746-446C-96BF-7E7FFD957372}"/>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5" name="Freeform 431">
              <a:extLst>
                <a:ext uri="{FF2B5EF4-FFF2-40B4-BE49-F238E27FC236}">
                  <a16:creationId xmlns:a16="http://schemas.microsoft.com/office/drawing/2014/main" id="{D21D02FD-8C4C-47C0-A432-71D539C399BC}"/>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6" name="Freeform 432">
              <a:extLst>
                <a:ext uri="{FF2B5EF4-FFF2-40B4-BE49-F238E27FC236}">
                  <a16:creationId xmlns:a16="http://schemas.microsoft.com/office/drawing/2014/main" id="{1951F4FE-466B-42B4-B9A4-9B21F873E7E8}"/>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7" name="Freeform 433">
              <a:extLst>
                <a:ext uri="{FF2B5EF4-FFF2-40B4-BE49-F238E27FC236}">
                  <a16:creationId xmlns:a16="http://schemas.microsoft.com/office/drawing/2014/main" id="{56F2B05E-6078-4135-9E59-202EBEEBB19E}"/>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8" name="Rectangle 434">
              <a:extLst>
                <a:ext uri="{FF2B5EF4-FFF2-40B4-BE49-F238E27FC236}">
                  <a16:creationId xmlns:a16="http://schemas.microsoft.com/office/drawing/2014/main" id="{4130B873-90F8-4DA8-9956-4BA06F51CF03}"/>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49" name="Rectangle 435">
              <a:extLst>
                <a:ext uri="{FF2B5EF4-FFF2-40B4-BE49-F238E27FC236}">
                  <a16:creationId xmlns:a16="http://schemas.microsoft.com/office/drawing/2014/main" id="{B80C2FFB-27DE-49D7-979B-796031AF4C21}"/>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50" name="Freeform 436">
              <a:extLst>
                <a:ext uri="{FF2B5EF4-FFF2-40B4-BE49-F238E27FC236}">
                  <a16:creationId xmlns:a16="http://schemas.microsoft.com/office/drawing/2014/main" id="{A812BDA8-830A-47A7-A997-6F09DE194289}"/>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1" name="Freeform 437">
              <a:extLst>
                <a:ext uri="{FF2B5EF4-FFF2-40B4-BE49-F238E27FC236}">
                  <a16:creationId xmlns:a16="http://schemas.microsoft.com/office/drawing/2014/main" id="{5A3AE383-51A8-4E3D-A846-EFE7977DA037}"/>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2" name="Freeform 438">
              <a:extLst>
                <a:ext uri="{FF2B5EF4-FFF2-40B4-BE49-F238E27FC236}">
                  <a16:creationId xmlns:a16="http://schemas.microsoft.com/office/drawing/2014/main" id="{FD395376-92E9-4216-B881-05C93FF24104}"/>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3" name="Freeform 439">
              <a:extLst>
                <a:ext uri="{FF2B5EF4-FFF2-40B4-BE49-F238E27FC236}">
                  <a16:creationId xmlns:a16="http://schemas.microsoft.com/office/drawing/2014/main" id="{195EDB2A-4D4E-48EB-A546-D9E03818E1C1}"/>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4" name="Freeform 440">
              <a:extLst>
                <a:ext uri="{FF2B5EF4-FFF2-40B4-BE49-F238E27FC236}">
                  <a16:creationId xmlns:a16="http://schemas.microsoft.com/office/drawing/2014/main" id="{FAFE5D93-3247-4813-9F22-9F8EEDCE7976}"/>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5" name="Freeform 441">
              <a:extLst>
                <a:ext uri="{FF2B5EF4-FFF2-40B4-BE49-F238E27FC236}">
                  <a16:creationId xmlns:a16="http://schemas.microsoft.com/office/drawing/2014/main" id="{55DC4062-9010-42BA-A974-9289D5385D90}"/>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6" name="Freeform 442">
              <a:extLst>
                <a:ext uri="{FF2B5EF4-FFF2-40B4-BE49-F238E27FC236}">
                  <a16:creationId xmlns:a16="http://schemas.microsoft.com/office/drawing/2014/main" id="{99FFD16C-925E-4C62-B767-0964EBD494A1}"/>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7" name="Freeform 443">
              <a:extLst>
                <a:ext uri="{FF2B5EF4-FFF2-40B4-BE49-F238E27FC236}">
                  <a16:creationId xmlns:a16="http://schemas.microsoft.com/office/drawing/2014/main" id="{1738BEEB-9916-4A02-B941-E54E875B564D}"/>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8" name="Freeform 444">
              <a:extLst>
                <a:ext uri="{FF2B5EF4-FFF2-40B4-BE49-F238E27FC236}">
                  <a16:creationId xmlns:a16="http://schemas.microsoft.com/office/drawing/2014/main" id="{25E49BDF-84A2-4778-9A41-90570F5F0719}"/>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9" name="Rectangle 445">
              <a:extLst>
                <a:ext uri="{FF2B5EF4-FFF2-40B4-BE49-F238E27FC236}">
                  <a16:creationId xmlns:a16="http://schemas.microsoft.com/office/drawing/2014/main" id="{458438A1-8127-45E7-8DB5-3F9D034DD9FA}"/>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60" name="Freeform 446">
              <a:extLst>
                <a:ext uri="{FF2B5EF4-FFF2-40B4-BE49-F238E27FC236}">
                  <a16:creationId xmlns:a16="http://schemas.microsoft.com/office/drawing/2014/main" id="{7C56ADD8-8180-4BAC-BCE5-5813A9AC17F5}"/>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1" name="Freeform 447">
              <a:extLst>
                <a:ext uri="{FF2B5EF4-FFF2-40B4-BE49-F238E27FC236}">
                  <a16:creationId xmlns:a16="http://schemas.microsoft.com/office/drawing/2014/main" id="{14358090-CE36-41BE-8E99-20EFDE7900A3}"/>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2" name="Freeform 448">
              <a:extLst>
                <a:ext uri="{FF2B5EF4-FFF2-40B4-BE49-F238E27FC236}">
                  <a16:creationId xmlns:a16="http://schemas.microsoft.com/office/drawing/2014/main" id="{75110096-0A33-4405-BF4C-924A47A9CA33}"/>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3" name="Freeform 449">
              <a:extLst>
                <a:ext uri="{FF2B5EF4-FFF2-40B4-BE49-F238E27FC236}">
                  <a16:creationId xmlns:a16="http://schemas.microsoft.com/office/drawing/2014/main" id="{F66C02D7-DB7C-4671-9AA4-4299F6E1F439}"/>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4" name="Freeform 450">
              <a:extLst>
                <a:ext uri="{FF2B5EF4-FFF2-40B4-BE49-F238E27FC236}">
                  <a16:creationId xmlns:a16="http://schemas.microsoft.com/office/drawing/2014/main" id="{0E7639A7-51CE-4F33-93EA-192A412E74C2}"/>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5" name="Freeform 451">
              <a:extLst>
                <a:ext uri="{FF2B5EF4-FFF2-40B4-BE49-F238E27FC236}">
                  <a16:creationId xmlns:a16="http://schemas.microsoft.com/office/drawing/2014/main" id="{8487DA36-7726-4B34-BB59-226A2F4C67F0}"/>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6" name="Freeform 452">
              <a:extLst>
                <a:ext uri="{FF2B5EF4-FFF2-40B4-BE49-F238E27FC236}">
                  <a16:creationId xmlns:a16="http://schemas.microsoft.com/office/drawing/2014/main" id="{5D21E534-8942-41FC-82EA-DE825F01959F}"/>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7" name="Freeform 453">
              <a:extLst>
                <a:ext uri="{FF2B5EF4-FFF2-40B4-BE49-F238E27FC236}">
                  <a16:creationId xmlns:a16="http://schemas.microsoft.com/office/drawing/2014/main" id="{F769EAD9-DCAC-41A5-B32E-4C26F2C45C07}"/>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8" name="Freeform 454">
              <a:extLst>
                <a:ext uri="{FF2B5EF4-FFF2-40B4-BE49-F238E27FC236}">
                  <a16:creationId xmlns:a16="http://schemas.microsoft.com/office/drawing/2014/main" id="{BD4DBD3C-473E-46F3-A051-66CD7DC587A6}"/>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9" name="Freeform 455">
              <a:extLst>
                <a:ext uri="{FF2B5EF4-FFF2-40B4-BE49-F238E27FC236}">
                  <a16:creationId xmlns:a16="http://schemas.microsoft.com/office/drawing/2014/main" id="{5D0C96BE-F57B-4A9E-814D-4865BF67357F}"/>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0" name="Freeform 456">
              <a:extLst>
                <a:ext uri="{FF2B5EF4-FFF2-40B4-BE49-F238E27FC236}">
                  <a16:creationId xmlns:a16="http://schemas.microsoft.com/office/drawing/2014/main" id="{1E38BBDD-423F-4E78-A544-A652CABF2F85}"/>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1" name="Freeform 457">
              <a:extLst>
                <a:ext uri="{FF2B5EF4-FFF2-40B4-BE49-F238E27FC236}">
                  <a16:creationId xmlns:a16="http://schemas.microsoft.com/office/drawing/2014/main" id="{26B99F02-161D-47B0-86C6-BC381112B994}"/>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2" name="Freeform 458">
              <a:extLst>
                <a:ext uri="{FF2B5EF4-FFF2-40B4-BE49-F238E27FC236}">
                  <a16:creationId xmlns:a16="http://schemas.microsoft.com/office/drawing/2014/main" id="{898CDB9D-8FA4-4F48-8222-659C56B3383B}"/>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3" name="Freeform 459">
              <a:extLst>
                <a:ext uri="{FF2B5EF4-FFF2-40B4-BE49-F238E27FC236}">
                  <a16:creationId xmlns:a16="http://schemas.microsoft.com/office/drawing/2014/main" id="{82FA1DAA-98CF-47C2-95BA-CDD923A965D9}"/>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4" name="Freeform 460">
              <a:extLst>
                <a:ext uri="{FF2B5EF4-FFF2-40B4-BE49-F238E27FC236}">
                  <a16:creationId xmlns:a16="http://schemas.microsoft.com/office/drawing/2014/main" id="{E61251A1-3773-4249-9584-985D019C2317}"/>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5" name="Freeform 461">
              <a:extLst>
                <a:ext uri="{FF2B5EF4-FFF2-40B4-BE49-F238E27FC236}">
                  <a16:creationId xmlns:a16="http://schemas.microsoft.com/office/drawing/2014/main" id="{F4C590C1-2C93-42CC-91D2-5D3166E98EF6}"/>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6" name="Freeform 462">
              <a:extLst>
                <a:ext uri="{FF2B5EF4-FFF2-40B4-BE49-F238E27FC236}">
                  <a16:creationId xmlns:a16="http://schemas.microsoft.com/office/drawing/2014/main" id="{D81F7D7F-60E0-4E48-B4CB-E4A360E84D41}"/>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7" name="Freeform 463">
              <a:extLst>
                <a:ext uri="{FF2B5EF4-FFF2-40B4-BE49-F238E27FC236}">
                  <a16:creationId xmlns:a16="http://schemas.microsoft.com/office/drawing/2014/main" id="{5ABE66BE-EF96-4922-A6BC-4100978C9018}"/>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8" name="Freeform 464">
              <a:extLst>
                <a:ext uri="{FF2B5EF4-FFF2-40B4-BE49-F238E27FC236}">
                  <a16:creationId xmlns:a16="http://schemas.microsoft.com/office/drawing/2014/main" id="{90491DA3-3C1F-43D1-A193-49D4BC08016A}"/>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9" name="Freeform 465">
              <a:extLst>
                <a:ext uri="{FF2B5EF4-FFF2-40B4-BE49-F238E27FC236}">
                  <a16:creationId xmlns:a16="http://schemas.microsoft.com/office/drawing/2014/main" id="{0851034E-3F3F-4FAB-A8F9-E1BE1A51B07B}"/>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0" name="Freeform 466">
              <a:extLst>
                <a:ext uri="{FF2B5EF4-FFF2-40B4-BE49-F238E27FC236}">
                  <a16:creationId xmlns:a16="http://schemas.microsoft.com/office/drawing/2014/main" id="{729C873E-79D1-4D7A-B445-DAA0D2CF909A}"/>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1" name="Freeform 467">
              <a:extLst>
                <a:ext uri="{FF2B5EF4-FFF2-40B4-BE49-F238E27FC236}">
                  <a16:creationId xmlns:a16="http://schemas.microsoft.com/office/drawing/2014/main" id="{CF7284B8-AC01-4226-A81B-8DB23BEE15F0}"/>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2" name="Freeform 468">
              <a:extLst>
                <a:ext uri="{FF2B5EF4-FFF2-40B4-BE49-F238E27FC236}">
                  <a16:creationId xmlns:a16="http://schemas.microsoft.com/office/drawing/2014/main" id="{91DF653A-52E5-47CE-9868-C1E37A10742D}"/>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3" name="Freeform 469">
              <a:extLst>
                <a:ext uri="{FF2B5EF4-FFF2-40B4-BE49-F238E27FC236}">
                  <a16:creationId xmlns:a16="http://schemas.microsoft.com/office/drawing/2014/main" id="{97FA6CF2-5942-4DB3-BC3A-9E748F443A97}"/>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4" name="Freeform 470">
              <a:extLst>
                <a:ext uri="{FF2B5EF4-FFF2-40B4-BE49-F238E27FC236}">
                  <a16:creationId xmlns:a16="http://schemas.microsoft.com/office/drawing/2014/main" id="{1495E7D0-10A7-4466-8AA0-74EFB93185D2}"/>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5" name="Freeform 471">
              <a:extLst>
                <a:ext uri="{FF2B5EF4-FFF2-40B4-BE49-F238E27FC236}">
                  <a16:creationId xmlns:a16="http://schemas.microsoft.com/office/drawing/2014/main" id="{33BC77EE-BE00-4D29-BF78-D64DAC6E1900}"/>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6" name="Freeform 472">
              <a:extLst>
                <a:ext uri="{FF2B5EF4-FFF2-40B4-BE49-F238E27FC236}">
                  <a16:creationId xmlns:a16="http://schemas.microsoft.com/office/drawing/2014/main" id="{D6FA70B8-ECDC-4D8F-8E7B-A2E1DA58AEC1}"/>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7" name="Freeform 473">
              <a:extLst>
                <a:ext uri="{FF2B5EF4-FFF2-40B4-BE49-F238E27FC236}">
                  <a16:creationId xmlns:a16="http://schemas.microsoft.com/office/drawing/2014/main" id="{EF74EE33-998D-4354-B125-834E88DF9691}"/>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8" name="Freeform 474">
              <a:extLst>
                <a:ext uri="{FF2B5EF4-FFF2-40B4-BE49-F238E27FC236}">
                  <a16:creationId xmlns:a16="http://schemas.microsoft.com/office/drawing/2014/main" id="{1F340B77-4600-4271-B543-67F1189675FB}"/>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9" name="Freeform 475">
              <a:extLst>
                <a:ext uri="{FF2B5EF4-FFF2-40B4-BE49-F238E27FC236}">
                  <a16:creationId xmlns:a16="http://schemas.microsoft.com/office/drawing/2014/main" id="{8825E0C5-A5AB-48F2-B3FB-DEB7AE1A7267}"/>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0" name="Freeform 476">
              <a:extLst>
                <a:ext uri="{FF2B5EF4-FFF2-40B4-BE49-F238E27FC236}">
                  <a16:creationId xmlns:a16="http://schemas.microsoft.com/office/drawing/2014/main" id="{C995E590-F1A9-4CAA-87A3-726095E05130}"/>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1" name="Freeform 477">
              <a:extLst>
                <a:ext uri="{FF2B5EF4-FFF2-40B4-BE49-F238E27FC236}">
                  <a16:creationId xmlns:a16="http://schemas.microsoft.com/office/drawing/2014/main" id="{1754571F-5DE9-419D-8269-3D8A39C786F7}"/>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2" name="Freeform 478">
              <a:extLst>
                <a:ext uri="{FF2B5EF4-FFF2-40B4-BE49-F238E27FC236}">
                  <a16:creationId xmlns:a16="http://schemas.microsoft.com/office/drawing/2014/main" id="{DF817C03-764D-410C-913A-E5DBA5F7E8C0}"/>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3" name="Freeform 479">
              <a:extLst>
                <a:ext uri="{FF2B5EF4-FFF2-40B4-BE49-F238E27FC236}">
                  <a16:creationId xmlns:a16="http://schemas.microsoft.com/office/drawing/2014/main" id="{C44847C3-4C7A-4268-AAC4-38CA4B9A2D5E}"/>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4" name="Freeform 480">
              <a:extLst>
                <a:ext uri="{FF2B5EF4-FFF2-40B4-BE49-F238E27FC236}">
                  <a16:creationId xmlns:a16="http://schemas.microsoft.com/office/drawing/2014/main" id="{BFC67148-5C23-491E-89F4-7E8FD68039AF}"/>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5" name="Freeform 481">
              <a:extLst>
                <a:ext uri="{FF2B5EF4-FFF2-40B4-BE49-F238E27FC236}">
                  <a16:creationId xmlns:a16="http://schemas.microsoft.com/office/drawing/2014/main" id="{521ED03B-087A-4478-8854-B25A1976E04B}"/>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6" name="Freeform 482">
              <a:extLst>
                <a:ext uri="{FF2B5EF4-FFF2-40B4-BE49-F238E27FC236}">
                  <a16:creationId xmlns:a16="http://schemas.microsoft.com/office/drawing/2014/main" id="{46CC6165-5D9A-4939-BB4B-0C18FD506CDE}"/>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7" name="Freeform 483">
              <a:extLst>
                <a:ext uri="{FF2B5EF4-FFF2-40B4-BE49-F238E27FC236}">
                  <a16:creationId xmlns:a16="http://schemas.microsoft.com/office/drawing/2014/main" id="{2623AE99-7E3D-484C-8C15-45106CF9A053}"/>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8" name="Freeform 484">
              <a:extLst>
                <a:ext uri="{FF2B5EF4-FFF2-40B4-BE49-F238E27FC236}">
                  <a16:creationId xmlns:a16="http://schemas.microsoft.com/office/drawing/2014/main" id="{06375D34-600A-4DDD-BD85-5CAF80DE2177}"/>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9" name="Freeform 485">
              <a:extLst>
                <a:ext uri="{FF2B5EF4-FFF2-40B4-BE49-F238E27FC236}">
                  <a16:creationId xmlns:a16="http://schemas.microsoft.com/office/drawing/2014/main" id="{410E35A7-DE82-4B82-A8FB-AB4C35DDA266}"/>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0" name="Freeform 486">
              <a:extLst>
                <a:ext uri="{FF2B5EF4-FFF2-40B4-BE49-F238E27FC236}">
                  <a16:creationId xmlns:a16="http://schemas.microsoft.com/office/drawing/2014/main" id="{FD09BB8C-E0D2-4C1F-B03A-EB5C2D55C260}"/>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1" name="Freeform 487">
              <a:extLst>
                <a:ext uri="{FF2B5EF4-FFF2-40B4-BE49-F238E27FC236}">
                  <a16:creationId xmlns:a16="http://schemas.microsoft.com/office/drawing/2014/main" id="{AF6DCA6F-CC7B-42E3-91E0-7E51F0AEA1C7}"/>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2" name="Freeform 488">
              <a:extLst>
                <a:ext uri="{FF2B5EF4-FFF2-40B4-BE49-F238E27FC236}">
                  <a16:creationId xmlns:a16="http://schemas.microsoft.com/office/drawing/2014/main" id="{1E547403-015B-491E-8CA2-82E3A714B235}"/>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3" name="Freeform 489">
              <a:extLst>
                <a:ext uri="{FF2B5EF4-FFF2-40B4-BE49-F238E27FC236}">
                  <a16:creationId xmlns:a16="http://schemas.microsoft.com/office/drawing/2014/main" id="{6213A463-171A-4B7E-B1DE-5A040CFB0F01}"/>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4" name="Freeform 490">
              <a:extLst>
                <a:ext uri="{FF2B5EF4-FFF2-40B4-BE49-F238E27FC236}">
                  <a16:creationId xmlns:a16="http://schemas.microsoft.com/office/drawing/2014/main" id="{AF3E85E8-4FB5-4F6F-AB9B-D00F8979D021}"/>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5" name="Freeform 491">
              <a:extLst>
                <a:ext uri="{FF2B5EF4-FFF2-40B4-BE49-F238E27FC236}">
                  <a16:creationId xmlns:a16="http://schemas.microsoft.com/office/drawing/2014/main" id="{5FA7FEC2-AB1C-4BDD-85D9-59670122EDF2}"/>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6" name="Freeform 492">
              <a:extLst>
                <a:ext uri="{FF2B5EF4-FFF2-40B4-BE49-F238E27FC236}">
                  <a16:creationId xmlns:a16="http://schemas.microsoft.com/office/drawing/2014/main" id="{B25080B4-BEF2-47AE-B2AB-C97A5348D9E0}"/>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7" name="Freeform 493">
              <a:extLst>
                <a:ext uri="{FF2B5EF4-FFF2-40B4-BE49-F238E27FC236}">
                  <a16:creationId xmlns:a16="http://schemas.microsoft.com/office/drawing/2014/main" id="{B68B5926-F8D1-40E1-B371-07182D8AF4E6}"/>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8" name="Freeform 494">
              <a:extLst>
                <a:ext uri="{FF2B5EF4-FFF2-40B4-BE49-F238E27FC236}">
                  <a16:creationId xmlns:a16="http://schemas.microsoft.com/office/drawing/2014/main" id="{1F3D6D9C-86AD-4B11-89C0-406A341D67C3}"/>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9" name="Freeform 495">
              <a:extLst>
                <a:ext uri="{FF2B5EF4-FFF2-40B4-BE49-F238E27FC236}">
                  <a16:creationId xmlns:a16="http://schemas.microsoft.com/office/drawing/2014/main" id="{4FF29EF8-0FD2-4A9F-AB67-FB15D5AF608C}"/>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0" name="Freeform 496">
              <a:extLst>
                <a:ext uri="{FF2B5EF4-FFF2-40B4-BE49-F238E27FC236}">
                  <a16:creationId xmlns:a16="http://schemas.microsoft.com/office/drawing/2014/main" id="{C0416C3E-6372-4BC8-8E89-C78D0184B210}"/>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1" name="Freeform 497">
              <a:extLst>
                <a:ext uri="{FF2B5EF4-FFF2-40B4-BE49-F238E27FC236}">
                  <a16:creationId xmlns:a16="http://schemas.microsoft.com/office/drawing/2014/main" id="{C4B7AE61-DEB7-4E33-A625-C09297AC1342}"/>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2" name="Freeform 498">
              <a:extLst>
                <a:ext uri="{FF2B5EF4-FFF2-40B4-BE49-F238E27FC236}">
                  <a16:creationId xmlns:a16="http://schemas.microsoft.com/office/drawing/2014/main" id="{D7A1901D-FD85-4071-A655-721F98244E37}"/>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3" name="Freeform 499">
              <a:extLst>
                <a:ext uri="{FF2B5EF4-FFF2-40B4-BE49-F238E27FC236}">
                  <a16:creationId xmlns:a16="http://schemas.microsoft.com/office/drawing/2014/main" id="{D482B6DF-A237-4831-BE5C-635838B78444}"/>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4" name="Freeform 500">
              <a:extLst>
                <a:ext uri="{FF2B5EF4-FFF2-40B4-BE49-F238E27FC236}">
                  <a16:creationId xmlns:a16="http://schemas.microsoft.com/office/drawing/2014/main" id="{C9E3B407-CC78-43A3-9A51-D5DA81E7E3A1}"/>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5" name="Freeform 501">
              <a:extLst>
                <a:ext uri="{FF2B5EF4-FFF2-40B4-BE49-F238E27FC236}">
                  <a16:creationId xmlns:a16="http://schemas.microsoft.com/office/drawing/2014/main" id="{1C9F6662-DFC3-4DEB-8AD8-6C9D303164F0}"/>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6" name="Freeform 502">
              <a:extLst>
                <a:ext uri="{FF2B5EF4-FFF2-40B4-BE49-F238E27FC236}">
                  <a16:creationId xmlns:a16="http://schemas.microsoft.com/office/drawing/2014/main" id="{B3B1C7D8-4D2A-40E2-A863-BE5287CFC517}"/>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7" name="Freeform 503">
              <a:extLst>
                <a:ext uri="{FF2B5EF4-FFF2-40B4-BE49-F238E27FC236}">
                  <a16:creationId xmlns:a16="http://schemas.microsoft.com/office/drawing/2014/main" id="{DC403ABD-E22C-4849-9E30-78CD903B940D}"/>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8" name="Freeform 504">
              <a:extLst>
                <a:ext uri="{FF2B5EF4-FFF2-40B4-BE49-F238E27FC236}">
                  <a16:creationId xmlns:a16="http://schemas.microsoft.com/office/drawing/2014/main" id="{1A921281-816C-4F4C-A48B-5C3446D039C9}"/>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9" name="Freeform 505">
              <a:extLst>
                <a:ext uri="{FF2B5EF4-FFF2-40B4-BE49-F238E27FC236}">
                  <a16:creationId xmlns:a16="http://schemas.microsoft.com/office/drawing/2014/main" id="{97543363-EE35-4717-85DF-BA3AB2EEE903}"/>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0" name="Freeform 506">
              <a:extLst>
                <a:ext uri="{FF2B5EF4-FFF2-40B4-BE49-F238E27FC236}">
                  <a16:creationId xmlns:a16="http://schemas.microsoft.com/office/drawing/2014/main" id="{AC0C1043-70C7-4B96-A8A3-284514C42BDC}"/>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1" name="Freeform 507">
              <a:extLst>
                <a:ext uri="{FF2B5EF4-FFF2-40B4-BE49-F238E27FC236}">
                  <a16:creationId xmlns:a16="http://schemas.microsoft.com/office/drawing/2014/main" id="{AA4A621A-9075-4A88-BB0E-05DF559269BD}"/>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2" name="Freeform 508">
              <a:extLst>
                <a:ext uri="{FF2B5EF4-FFF2-40B4-BE49-F238E27FC236}">
                  <a16:creationId xmlns:a16="http://schemas.microsoft.com/office/drawing/2014/main" id="{5A086375-EEF3-4583-AA40-FDF8811E1E11}"/>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3" name="Freeform 509">
              <a:extLst>
                <a:ext uri="{FF2B5EF4-FFF2-40B4-BE49-F238E27FC236}">
                  <a16:creationId xmlns:a16="http://schemas.microsoft.com/office/drawing/2014/main" id="{B7DDC549-C382-426F-A532-E227003D0991}"/>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4" name="Freeform 510">
              <a:extLst>
                <a:ext uri="{FF2B5EF4-FFF2-40B4-BE49-F238E27FC236}">
                  <a16:creationId xmlns:a16="http://schemas.microsoft.com/office/drawing/2014/main" id="{E0374C73-D5DA-4303-AFDF-95D16B4E80BB}"/>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5" name="Freeform 511">
              <a:extLst>
                <a:ext uri="{FF2B5EF4-FFF2-40B4-BE49-F238E27FC236}">
                  <a16:creationId xmlns:a16="http://schemas.microsoft.com/office/drawing/2014/main" id="{DDC04778-C815-4BB2-833D-59F7A533DB27}"/>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6" name="Freeform 512">
              <a:extLst>
                <a:ext uri="{FF2B5EF4-FFF2-40B4-BE49-F238E27FC236}">
                  <a16:creationId xmlns:a16="http://schemas.microsoft.com/office/drawing/2014/main" id="{7AC6E6B1-F85E-43C3-9D61-302142CC90E6}"/>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7" name="Freeform 513">
              <a:extLst>
                <a:ext uri="{FF2B5EF4-FFF2-40B4-BE49-F238E27FC236}">
                  <a16:creationId xmlns:a16="http://schemas.microsoft.com/office/drawing/2014/main" id="{0DF48A38-6E5F-4302-B55C-3FBEF2E9B398}"/>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8" name="Freeform 514">
              <a:extLst>
                <a:ext uri="{FF2B5EF4-FFF2-40B4-BE49-F238E27FC236}">
                  <a16:creationId xmlns:a16="http://schemas.microsoft.com/office/drawing/2014/main" id="{37444667-21C5-4255-A52D-57756B8AB72B}"/>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9" name="Freeform 515">
              <a:extLst>
                <a:ext uri="{FF2B5EF4-FFF2-40B4-BE49-F238E27FC236}">
                  <a16:creationId xmlns:a16="http://schemas.microsoft.com/office/drawing/2014/main" id="{4A1D627F-A791-47A7-856A-DCA3D4B84964}"/>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0" name="Freeform 516">
              <a:extLst>
                <a:ext uri="{FF2B5EF4-FFF2-40B4-BE49-F238E27FC236}">
                  <a16:creationId xmlns:a16="http://schemas.microsoft.com/office/drawing/2014/main" id="{B20EBAB5-8C82-430E-8398-443553F89F2B}"/>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1" name="Freeform 517">
              <a:extLst>
                <a:ext uri="{FF2B5EF4-FFF2-40B4-BE49-F238E27FC236}">
                  <a16:creationId xmlns:a16="http://schemas.microsoft.com/office/drawing/2014/main" id="{99812C39-60F5-4C0F-9207-323CA431F0E2}"/>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2" name="Freeform 518">
              <a:extLst>
                <a:ext uri="{FF2B5EF4-FFF2-40B4-BE49-F238E27FC236}">
                  <a16:creationId xmlns:a16="http://schemas.microsoft.com/office/drawing/2014/main" id="{2B625655-2517-47DA-B5CE-2DA6F14A1C13}"/>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3" name="Freeform 519">
              <a:extLst>
                <a:ext uri="{FF2B5EF4-FFF2-40B4-BE49-F238E27FC236}">
                  <a16:creationId xmlns:a16="http://schemas.microsoft.com/office/drawing/2014/main" id="{FC45974A-F0F2-4E12-800E-0CEFDEA2D69E}"/>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4" name="Freeform 520">
              <a:extLst>
                <a:ext uri="{FF2B5EF4-FFF2-40B4-BE49-F238E27FC236}">
                  <a16:creationId xmlns:a16="http://schemas.microsoft.com/office/drawing/2014/main" id="{75AFE2DF-7E68-4346-867C-B33719FB064F}"/>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5" name="Freeform 521">
              <a:extLst>
                <a:ext uri="{FF2B5EF4-FFF2-40B4-BE49-F238E27FC236}">
                  <a16:creationId xmlns:a16="http://schemas.microsoft.com/office/drawing/2014/main" id="{30A7895D-8486-4B2C-977F-58F6549F368C}"/>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6" name="Freeform 522">
              <a:extLst>
                <a:ext uri="{FF2B5EF4-FFF2-40B4-BE49-F238E27FC236}">
                  <a16:creationId xmlns:a16="http://schemas.microsoft.com/office/drawing/2014/main" id="{59043524-5ABB-4446-8A6A-7BB6A42664FD}"/>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7" name="Freeform 523">
              <a:extLst>
                <a:ext uri="{FF2B5EF4-FFF2-40B4-BE49-F238E27FC236}">
                  <a16:creationId xmlns:a16="http://schemas.microsoft.com/office/drawing/2014/main" id="{E4AB01A3-0FDD-41DC-BDC8-08AD0158D7A3}"/>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8" name="Freeform 524">
              <a:extLst>
                <a:ext uri="{FF2B5EF4-FFF2-40B4-BE49-F238E27FC236}">
                  <a16:creationId xmlns:a16="http://schemas.microsoft.com/office/drawing/2014/main" id="{60514744-E3BA-4133-BD76-5A1D93A66967}"/>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9" name="Freeform 525">
              <a:extLst>
                <a:ext uri="{FF2B5EF4-FFF2-40B4-BE49-F238E27FC236}">
                  <a16:creationId xmlns:a16="http://schemas.microsoft.com/office/drawing/2014/main" id="{A3606D57-DF1E-4F2D-9BCD-BE92F2BB2E30}"/>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0" name="Freeform 526">
              <a:extLst>
                <a:ext uri="{FF2B5EF4-FFF2-40B4-BE49-F238E27FC236}">
                  <a16:creationId xmlns:a16="http://schemas.microsoft.com/office/drawing/2014/main" id="{5F78907D-332F-408A-B378-074E0519E612}"/>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1" name="Freeform 527">
              <a:extLst>
                <a:ext uri="{FF2B5EF4-FFF2-40B4-BE49-F238E27FC236}">
                  <a16:creationId xmlns:a16="http://schemas.microsoft.com/office/drawing/2014/main" id="{08F3500F-9A20-4B33-A461-17126194DBCB}"/>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2" name="Freeform 528">
              <a:extLst>
                <a:ext uri="{FF2B5EF4-FFF2-40B4-BE49-F238E27FC236}">
                  <a16:creationId xmlns:a16="http://schemas.microsoft.com/office/drawing/2014/main" id="{B4B98EB1-2E2B-49E8-A7FE-BF51C887C5F2}"/>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3" name="Freeform 529">
              <a:extLst>
                <a:ext uri="{FF2B5EF4-FFF2-40B4-BE49-F238E27FC236}">
                  <a16:creationId xmlns:a16="http://schemas.microsoft.com/office/drawing/2014/main" id="{0E78AD01-4E3D-4DC5-A890-1AE315459C6B}"/>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4" name="Freeform 530">
              <a:extLst>
                <a:ext uri="{FF2B5EF4-FFF2-40B4-BE49-F238E27FC236}">
                  <a16:creationId xmlns:a16="http://schemas.microsoft.com/office/drawing/2014/main" id="{B34F3A43-0A75-4753-A767-87D8A257521C}"/>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5" name="Freeform 531">
              <a:extLst>
                <a:ext uri="{FF2B5EF4-FFF2-40B4-BE49-F238E27FC236}">
                  <a16:creationId xmlns:a16="http://schemas.microsoft.com/office/drawing/2014/main" id="{30B6BBFD-32A9-4F44-A471-D9D1A7099105}"/>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6" name="Freeform 532">
              <a:extLst>
                <a:ext uri="{FF2B5EF4-FFF2-40B4-BE49-F238E27FC236}">
                  <a16:creationId xmlns:a16="http://schemas.microsoft.com/office/drawing/2014/main" id="{EA1E5D7E-E7EB-46DA-867B-FB892EA8777B}"/>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7" name="Freeform 533">
              <a:extLst>
                <a:ext uri="{FF2B5EF4-FFF2-40B4-BE49-F238E27FC236}">
                  <a16:creationId xmlns:a16="http://schemas.microsoft.com/office/drawing/2014/main" id="{FE4590E6-D2B4-4595-A497-B0049ED15BF6}"/>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8" name="Freeform 534">
              <a:extLst>
                <a:ext uri="{FF2B5EF4-FFF2-40B4-BE49-F238E27FC236}">
                  <a16:creationId xmlns:a16="http://schemas.microsoft.com/office/drawing/2014/main" id="{0C7E0089-07AC-498C-8056-A1503D4DB717}"/>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9" name="Freeform 535">
              <a:extLst>
                <a:ext uri="{FF2B5EF4-FFF2-40B4-BE49-F238E27FC236}">
                  <a16:creationId xmlns:a16="http://schemas.microsoft.com/office/drawing/2014/main" id="{9B02A15D-A95F-43B7-8777-1F67C7CCA3C2}"/>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0" name="Freeform 536">
              <a:extLst>
                <a:ext uri="{FF2B5EF4-FFF2-40B4-BE49-F238E27FC236}">
                  <a16:creationId xmlns:a16="http://schemas.microsoft.com/office/drawing/2014/main" id="{677F1F56-0CDC-4AD7-B50A-60D183AEF109}"/>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1" name="Freeform 537">
              <a:extLst>
                <a:ext uri="{FF2B5EF4-FFF2-40B4-BE49-F238E27FC236}">
                  <a16:creationId xmlns:a16="http://schemas.microsoft.com/office/drawing/2014/main" id="{103DF671-DEAB-48EA-B78D-399DCF85CA45}"/>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2" name="Freeform 538">
              <a:extLst>
                <a:ext uri="{FF2B5EF4-FFF2-40B4-BE49-F238E27FC236}">
                  <a16:creationId xmlns:a16="http://schemas.microsoft.com/office/drawing/2014/main" id="{196EBEAE-C923-413F-B5F0-AC9A4D12D433}"/>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3" name="Freeform 539">
              <a:extLst>
                <a:ext uri="{FF2B5EF4-FFF2-40B4-BE49-F238E27FC236}">
                  <a16:creationId xmlns:a16="http://schemas.microsoft.com/office/drawing/2014/main" id="{C6A81A1B-1254-4D6A-9CAF-F17D05CC7218}"/>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4" name="Freeform 540">
              <a:extLst>
                <a:ext uri="{FF2B5EF4-FFF2-40B4-BE49-F238E27FC236}">
                  <a16:creationId xmlns:a16="http://schemas.microsoft.com/office/drawing/2014/main" id="{363528E1-9C7F-49C8-A2D8-4528F9971677}"/>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5" name="Freeform 541">
              <a:extLst>
                <a:ext uri="{FF2B5EF4-FFF2-40B4-BE49-F238E27FC236}">
                  <a16:creationId xmlns:a16="http://schemas.microsoft.com/office/drawing/2014/main" id="{97BF7360-54CA-446F-B8B0-0E01B03C632E}"/>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6" name="Freeform 542">
              <a:extLst>
                <a:ext uri="{FF2B5EF4-FFF2-40B4-BE49-F238E27FC236}">
                  <a16:creationId xmlns:a16="http://schemas.microsoft.com/office/drawing/2014/main" id="{A590C299-FACA-4169-AD9D-290EF545CEA4}"/>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7" name="Freeform 543">
              <a:extLst>
                <a:ext uri="{FF2B5EF4-FFF2-40B4-BE49-F238E27FC236}">
                  <a16:creationId xmlns:a16="http://schemas.microsoft.com/office/drawing/2014/main" id="{75D9B0A7-1647-414D-AAE5-618F3144E1C2}"/>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8" name="Freeform 544">
              <a:extLst>
                <a:ext uri="{FF2B5EF4-FFF2-40B4-BE49-F238E27FC236}">
                  <a16:creationId xmlns:a16="http://schemas.microsoft.com/office/drawing/2014/main" id="{B5B03AB1-6165-4B96-B03C-8503BCE415AB}"/>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9" name="Freeform 545">
              <a:extLst>
                <a:ext uri="{FF2B5EF4-FFF2-40B4-BE49-F238E27FC236}">
                  <a16:creationId xmlns:a16="http://schemas.microsoft.com/office/drawing/2014/main" id="{82CB72BE-4705-4716-A03F-01BEA45DB7CB}"/>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0" name="Rectangle 546">
              <a:extLst>
                <a:ext uri="{FF2B5EF4-FFF2-40B4-BE49-F238E27FC236}">
                  <a16:creationId xmlns:a16="http://schemas.microsoft.com/office/drawing/2014/main" id="{9C15B0FC-28F0-4948-BA30-89274F7D1842}"/>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361" name="Freeform 547">
              <a:extLst>
                <a:ext uri="{FF2B5EF4-FFF2-40B4-BE49-F238E27FC236}">
                  <a16:creationId xmlns:a16="http://schemas.microsoft.com/office/drawing/2014/main" id="{CA48BEE6-6917-4569-B492-533AC3F28988}"/>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2" name="Freeform 548">
              <a:extLst>
                <a:ext uri="{FF2B5EF4-FFF2-40B4-BE49-F238E27FC236}">
                  <a16:creationId xmlns:a16="http://schemas.microsoft.com/office/drawing/2014/main" id="{90B050F3-355B-4F29-A47D-72857087EA0A}"/>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3" name="Freeform 549">
              <a:extLst>
                <a:ext uri="{FF2B5EF4-FFF2-40B4-BE49-F238E27FC236}">
                  <a16:creationId xmlns:a16="http://schemas.microsoft.com/office/drawing/2014/main" id="{7C7A523B-3531-45F4-A5F4-73A9951E14B0}"/>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4" name="Freeform 550">
              <a:extLst>
                <a:ext uri="{FF2B5EF4-FFF2-40B4-BE49-F238E27FC236}">
                  <a16:creationId xmlns:a16="http://schemas.microsoft.com/office/drawing/2014/main" id="{8DB2F1B5-5D54-4744-AF42-2CE885EBAEEA}"/>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5" name="Freeform 551">
              <a:extLst>
                <a:ext uri="{FF2B5EF4-FFF2-40B4-BE49-F238E27FC236}">
                  <a16:creationId xmlns:a16="http://schemas.microsoft.com/office/drawing/2014/main" id="{6AB83D00-9B77-4ABB-B350-752CE349731C}"/>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6" name="Freeform 552">
              <a:extLst>
                <a:ext uri="{FF2B5EF4-FFF2-40B4-BE49-F238E27FC236}">
                  <a16:creationId xmlns:a16="http://schemas.microsoft.com/office/drawing/2014/main" id="{00E7C3DD-06CA-4DE8-8A0F-B0311BB459B9}"/>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7" name="Freeform 553">
              <a:extLst>
                <a:ext uri="{FF2B5EF4-FFF2-40B4-BE49-F238E27FC236}">
                  <a16:creationId xmlns:a16="http://schemas.microsoft.com/office/drawing/2014/main" id="{1FB6F7FF-4310-4FC9-9222-ACB8B0CA52BD}"/>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8" name="Freeform 554">
              <a:extLst>
                <a:ext uri="{FF2B5EF4-FFF2-40B4-BE49-F238E27FC236}">
                  <a16:creationId xmlns:a16="http://schemas.microsoft.com/office/drawing/2014/main" id="{4CCCD495-FE8F-4D15-9DEF-BAACD234B811}"/>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9" name="Freeform 555">
              <a:extLst>
                <a:ext uri="{FF2B5EF4-FFF2-40B4-BE49-F238E27FC236}">
                  <a16:creationId xmlns:a16="http://schemas.microsoft.com/office/drawing/2014/main" id="{A8C7783C-3228-4FCA-9775-E2E8C93C6096}"/>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0" name="Freeform 556">
              <a:extLst>
                <a:ext uri="{FF2B5EF4-FFF2-40B4-BE49-F238E27FC236}">
                  <a16:creationId xmlns:a16="http://schemas.microsoft.com/office/drawing/2014/main" id="{2DCAF4E8-621D-4ECF-ABA3-24CEECFB3CAA}"/>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1" name="Freeform 557">
              <a:extLst>
                <a:ext uri="{FF2B5EF4-FFF2-40B4-BE49-F238E27FC236}">
                  <a16:creationId xmlns:a16="http://schemas.microsoft.com/office/drawing/2014/main" id="{BE208E91-8BDD-4641-9FD5-10CB670D7230}"/>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2" name="Freeform 558">
              <a:extLst>
                <a:ext uri="{FF2B5EF4-FFF2-40B4-BE49-F238E27FC236}">
                  <a16:creationId xmlns:a16="http://schemas.microsoft.com/office/drawing/2014/main" id="{2AA60A08-0861-402F-88AE-2537DB1B4D7A}"/>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3" name="Freeform 559">
              <a:extLst>
                <a:ext uri="{FF2B5EF4-FFF2-40B4-BE49-F238E27FC236}">
                  <a16:creationId xmlns:a16="http://schemas.microsoft.com/office/drawing/2014/main" id="{3632977F-2AC2-4A42-9922-87F4CF684333}"/>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4" name="Freeform 560">
              <a:extLst>
                <a:ext uri="{FF2B5EF4-FFF2-40B4-BE49-F238E27FC236}">
                  <a16:creationId xmlns:a16="http://schemas.microsoft.com/office/drawing/2014/main" id="{9A92EB21-7DA8-4DC7-90DB-373BDA13A9CA}"/>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5" name="Freeform 561">
              <a:extLst>
                <a:ext uri="{FF2B5EF4-FFF2-40B4-BE49-F238E27FC236}">
                  <a16:creationId xmlns:a16="http://schemas.microsoft.com/office/drawing/2014/main" id="{7A4783DD-3AE5-42A0-8AA0-55220D6D25AC}"/>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6" name="Freeform 562">
              <a:extLst>
                <a:ext uri="{FF2B5EF4-FFF2-40B4-BE49-F238E27FC236}">
                  <a16:creationId xmlns:a16="http://schemas.microsoft.com/office/drawing/2014/main" id="{710F4AF1-17F4-43EE-9813-264854B8860D}"/>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7" name="Freeform 563">
              <a:extLst>
                <a:ext uri="{FF2B5EF4-FFF2-40B4-BE49-F238E27FC236}">
                  <a16:creationId xmlns:a16="http://schemas.microsoft.com/office/drawing/2014/main" id="{1F75C940-A6B7-417D-B0D4-7971109EBEC4}"/>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8" name="Freeform 564">
              <a:extLst>
                <a:ext uri="{FF2B5EF4-FFF2-40B4-BE49-F238E27FC236}">
                  <a16:creationId xmlns:a16="http://schemas.microsoft.com/office/drawing/2014/main" id="{1C24DF24-6587-44C6-BE41-733706ED318C}"/>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9" name="Freeform 565">
              <a:extLst>
                <a:ext uri="{FF2B5EF4-FFF2-40B4-BE49-F238E27FC236}">
                  <a16:creationId xmlns:a16="http://schemas.microsoft.com/office/drawing/2014/main" id="{2C81F4C4-EA34-4062-8186-D3ED459EABEE}"/>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0" name="Freeform 566">
              <a:extLst>
                <a:ext uri="{FF2B5EF4-FFF2-40B4-BE49-F238E27FC236}">
                  <a16:creationId xmlns:a16="http://schemas.microsoft.com/office/drawing/2014/main" id="{758AF721-D608-47CD-ABA0-D2C3C5C994A7}"/>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1" name="Freeform 567">
              <a:extLst>
                <a:ext uri="{FF2B5EF4-FFF2-40B4-BE49-F238E27FC236}">
                  <a16:creationId xmlns:a16="http://schemas.microsoft.com/office/drawing/2014/main" id="{EA4714A6-9541-4A8E-93B4-2BCEA9603E75}"/>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2" name="Freeform 568">
              <a:extLst>
                <a:ext uri="{FF2B5EF4-FFF2-40B4-BE49-F238E27FC236}">
                  <a16:creationId xmlns:a16="http://schemas.microsoft.com/office/drawing/2014/main" id="{821BF13B-E060-4996-84DD-3646CC9D3DB5}"/>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3" name="Freeform 569">
              <a:extLst>
                <a:ext uri="{FF2B5EF4-FFF2-40B4-BE49-F238E27FC236}">
                  <a16:creationId xmlns:a16="http://schemas.microsoft.com/office/drawing/2014/main" id="{1A7A0AB9-2892-41DB-9551-73E5E3B54018}"/>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4" name="Freeform 570">
              <a:extLst>
                <a:ext uri="{FF2B5EF4-FFF2-40B4-BE49-F238E27FC236}">
                  <a16:creationId xmlns:a16="http://schemas.microsoft.com/office/drawing/2014/main" id="{D0B016BD-7EAA-48EC-8314-568C1652F5E8}"/>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5" name="Freeform 571">
              <a:extLst>
                <a:ext uri="{FF2B5EF4-FFF2-40B4-BE49-F238E27FC236}">
                  <a16:creationId xmlns:a16="http://schemas.microsoft.com/office/drawing/2014/main" id="{CFC24114-7C0A-44DD-A61E-D6558E17E076}"/>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6" name="Freeform 572">
              <a:extLst>
                <a:ext uri="{FF2B5EF4-FFF2-40B4-BE49-F238E27FC236}">
                  <a16:creationId xmlns:a16="http://schemas.microsoft.com/office/drawing/2014/main" id="{1D0556C5-9B89-4548-8FCE-C84C501C925C}"/>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7" name="Freeform 573">
              <a:extLst>
                <a:ext uri="{FF2B5EF4-FFF2-40B4-BE49-F238E27FC236}">
                  <a16:creationId xmlns:a16="http://schemas.microsoft.com/office/drawing/2014/main" id="{4A1D8274-129E-45BE-B8EF-7579D8E17755}"/>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8" name="Freeform 574">
              <a:extLst>
                <a:ext uri="{FF2B5EF4-FFF2-40B4-BE49-F238E27FC236}">
                  <a16:creationId xmlns:a16="http://schemas.microsoft.com/office/drawing/2014/main" id="{E9D60362-09A5-482B-A087-BABD53F9CD45}"/>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9" name="Freeform 575">
              <a:extLst>
                <a:ext uri="{FF2B5EF4-FFF2-40B4-BE49-F238E27FC236}">
                  <a16:creationId xmlns:a16="http://schemas.microsoft.com/office/drawing/2014/main" id="{6C29ABC2-033D-4CED-9FC5-70816572669E}"/>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0" name="Freeform 576">
              <a:extLst>
                <a:ext uri="{FF2B5EF4-FFF2-40B4-BE49-F238E27FC236}">
                  <a16:creationId xmlns:a16="http://schemas.microsoft.com/office/drawing/2014/main" id="{760361ED-2BD8-40A8-BBE3-CC75DB3D91D5}"/>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1" name="Freeform 577">
              <a:extLst>
                <a:ext uri="{FF2B5EF4-FFF2-40B4-BE49-F238E27FC236}">
                  <a16:creationId xmlns:a16="http://schemas.microsoft.com/office/drawing/2014/main" id="{508F5789-8593-44A0-971D-8D46B19A97BE}"/>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2" name="Freeform 578">
              <a:extLst>
                <a:ext uri="{FF2B5EF4-FFF2-40B4-BE49-F238E27FC236}">
                  <a16:creationId xmlns:a16="http://schemas.microsoft.com/office/drawing/2014/main" id="{A485D8C1-C31C-43BB-BF56-508B654EB14B}"/>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3" name="Freeform 579">
              <a:extLst>
                <a:ext uri="{FF2B5EF4-FFF2-40B4-BE49-F238E27FC236}">
                  <a16:creationId xmlns:a16="http://schemas.microsoft.com/office/drawing/2014/main" id="{EC6C350A-CE9F-4EA2-9A53-CBCF33CCC861}"/>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4" name="Freeform 580">
              <a:extLst>
                <a:ext uri="{FF2B5EF4-FFF2-40B4-BE49-F238E27FC236}">
                  <a16:creationId xmlns:a16="http://schemas.microsoft.com/office/drawing/2014/main" id="{B45333DA-C86F-4AEB-8355-1A261EE48C27}"/>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5" name="Freeform 581">
              <a:extLst>
                <a:ext uri="{FF2B5EF4-FFF2-40B4-BE49-F238E27FC236}">
                  <a16:creationId xmlns:a16="http://schemas.microsoft.com/office/drawing/2014/main" id="{CCD49000-C4C5-4819-8892-C0516E9F6B00}"/>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6" name="Freeform 583">
              <a:extLst>
                <a:ext uri="{FF2B5EF4-FFF2-40B4-BE49-F238E27FC236}">
                  <a16:creationId xmlns:a16="http://schemas.microsoft.com/office/drawing/2014/main" id="{D7BA0B98-E12E-453C-88D7-C2661C293785}"/>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7" name="Freeform 584">
              <a:extLst>
                <a:ext uri="{FF2B5EF4-FFF2-40B4-BE49-F238E27FC236}">
                  <a16:creationId xmlns:a16="http://schemas.microsoft.com/office/drawing/2014/main" id="{4936B64F-5720-44C2-8E53-AE1D71E2FFB1}"/>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8" name="Freeform 585">
              <a:extLst>
                <a:ext uri="{FF2B5EF4-FFF2-40B4-BE49-F238E27FC236}">
                  <a16:creationId xmlns:a16="http://schemas.microsoft.com/office/drawing/2014/main" id="{56A3FE96-FAFD-4CBD-BE69-5ECACE88F589}"/>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9" name="Freeform 586">
              <a:extLst>
                <a:ext uri="{FF2B5EF4-FFF2-40B4-BE49-F238E27FC236}">
                  <a16:creationId xmlns:a16="http://schemas.microsoft.com/office/drawing/2014/main" id="{FFECCC7E-AA76-491D-B4AE-9367D3912FD1}"/>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0" name="Freeform 587">
              <a:extLst>
                <a:ext uri="{FF2B5EF4-FFF2-40B4-BE49-F238E27FC236}">
                  <a16:creationId xmlns:a16="http://schemas.microsoft.com/office/drawing/2014/main" id="{024F3305-4777-4400-A8FA-17D27E58A156}"/>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1" name="Freeform 588">
              <a:extLst>
                <a:ext uri="{FF2B5EF4-FFF2-40B4-BE49-F238E27FC236}">
                  <a16:creationId xmlns:a16="http://schemas.microsoft.com/office/drawing/2014/main" id="{01C166EE-61C4-4AC8-99FF-3DDE536DE471}"/>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2" name="Freeform 589">
              <a:extLst>
                <a:ext uri="{FF2B5EF4-FFF2-40B4-BE49-F238E27FC236}">
                  <a16:creationId xmlns:a16="http://schemas.microsoft.com/office/drawing/2014/main" id="{4C3CDC84-8CE0-47FB-B6B7-39903A8D2898}"/>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3" name="Freeform 590">
              <a:extLst>
                <a:ext uri="{FF2B5EF4-FFF2-40B4-BE49-F238E27FC236}">
                  <a16:creationId xmlns:a16="http://schemas.microsoft.com/office/drawing/2014/main" id="{0F2ED8D6-5F97-4255-8F84-91BD2D6D032D}"/>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4" name="Freeform 591">
              <a:extLst>
                <a:ext uri="{FF2B5EF4-FFF2-40B4-BE49-F238E27FC236}">
                  <a16:creationId xmlns:a16="http://schemas.microsoft.com/office/drawing/2014/main" id="{B20847E4-EBA5-4151-B5C7-49B2C266CB9E}"/>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5" name="Freeform 592">
              <a:extLst>
                <a:ext uri="{FF2B5EF4-FFF2-40B4-BE49-F238E27FC236}">
                  <a16:creationId xmlns:a16="http://schemas.microsoft.com/office/drawing/2014/main" id="{4F24BF36-D841-4865-B5EF-43042D6B51FC}"/>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6" name="Freeform 593">
              <a:extLst>
                <a:ext uri="{FF2B5EF4-FFF2-40B4-BE49-F238E27FC236}">
                  <a16:creationId xmlns:a16="http://schemas.microsoft.com/office/drawing/2014/main" id="{8B6E4A7C-ACF6-4E08-A444-D9431CEDCF43}"/>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7" name="Freeform 594">
              <a:extLst>
                <a:ext uri="{FF2B5EF4-FFF2-40B4-BE49-F238E27FC236}">
                  <a16:creationId xmlns:a16="http://schemas.microsoft.com/office/drawing/2014/main" id="{988DBFAA-8631-4F7F-9C96-0C101CEB3E72}"/>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8" name="Freeform 595">
              <a:extLst>
                <a:ext uri="{FF2B5EF4-FFF2-40B4-BE49-F238E27FC236}">
                  <a16:creationId xmlns:a16="http://schemas.microsoft.com/office/drawing/2014/main" id="{94256B5F-F9DB-4A39-9FE3-894EF6B181B6}"/>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9" name="Freeform 596">
              <a:extLst>
                <a:ext uri="{FF2B5EF4-FFF2-40B4-BE49-F238E27FC236}">
                  <a16:creationId xmlns:a16="http://schemas.microsoft.com/office/drawing/2014/main" id="{237F0045-0EEB-4CD0-89ED-9A4FBB507A5F}"/>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0" name="Freeform 597">
              <a:extLst>
                <a:ext uri="{FF2B5EF4-FFF2-40B4-BE49-F238E27FC236}">
                  <a16:creationId xmlns:a16="http://schemas.microsoft.com/office/drawing/2014/main" id="{76D3B626-B3DF-44C4-9470-9DE582C43AAD}"/>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1" name="Freeform 598">
              <a:extLst>
                <a:ext uri="{FF2B5EF4-FFF2-40B4-BE49-F238E27FC236}">
                  <a16:creationId xmlns:a16="http://schemas.microsoft.com/office/drawing/2014/main" id="{18C4934B-8C8E-418F-9D8F-F4552256B3F8}"/>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2" name="Freeform 599">
              <a:extLst>
                <a:ext uri="{FF2B5EF4-FFF2-40B4-BE49-F238E27FC236}">
                  <a16:creationId xmlns:a16="http://schemas.microsoft.com/office/drawing/2014/main" id="{E3C3A86B-27EB-48C0-BE4F-79D3B70587F3}"/>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3" name="Freeform 600">
              <a:extLst>
                <a:ext uri="{FF2B5EF4-FFF2-40B4-BE49-F238E27FC236}">
                  <a16:creationId xmlns:a16="http://schemas.microsoft.com/office/drawing/2014/main" id="{C7520E38-0873-46BE-B685-8C0CE21574A6}"/>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4" name="Freeform 601">
              <a:extLst>
                <a:ext uri="{FF2B5EF4-FFF2-40B4-BE49-F238E27FC236}">
                  <a16:creationId xmlns:a16="http://schemas.microsoft.com/office/drawing/2014/main" id="{658B0B27-BF0F-49B3-A12E-9FA546F4ABF5}"/>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5" name="Freeform 602">
              <a:extLst>
                <a:ext uri="{FF2B5EF4-FFF2-40B4-BE49-F238E27FC236}">
                  <a16:creationId xmlns:a16="http://schemas.microsoft.com/office/drawing/2014/main" id="{7716EEF7-4461-421E-8E67-6449E536886C}"/>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6" name="Freeform 603">
              <a:extLst>
                <a:ext uri="{FF2B5EF4-FFF2-40B4-BE49-F238E27FC236}">
                  <a16:creationId xmlns:a16="http://schemas.microsoft.com/office/drawing/2014/main" id="{B0C3A28A-BCB8-4BCB-8833-E77389030449}"/>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7" name="Freeform 604">
              <a:extLst>
                <a:ext uri="{FF2B5EF4-FFF2-40B4-BE49-F238E27FC236}">
                  <a16:creationId xmlns:a16="http://schemas.microsoft.com/office/drawing/2014/main" id="{7057A40F-2A7C-406C-83FC-DBC2C9C36F35}"/>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8" name="Freeform 605">
              <a:extLst>
                <a:ext uri="{FF2B5EF4-FFF2-40B4-BE49-F238E27FC236}">
                  <a16:creationId xmlns:a16="http://schemas.microsoft.com/office/drawing/2014/main" id="{85A785CA-907D-49A3-905A-8497DAA299EC}"/>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9" name="Freeform 606">
              <a:extLst>
                <a:ext uri="{FF2B5EF4-FFF2-40B4-BE49-F238E27FC236}">
                  <a16:creationId xmlns:a16="http://schemas.microsoft.com/office/drawing/2014/main" id="{81A94E35-BB60-4D65-BCBA-38CF8561165A}"/>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0" name="Freeform 607">
              <a:extLst>
                <a:ext uri="{FF2B5EF4-FFF2-40B4-BE49-F238E27FC236}">
                  <a16:creationId xmlns:a16="http://schemas.microsoft.com/office/drawing/2014/main" id="{6DE97BAC-987E-4976-BBE0-CA67CCF5573C}"/>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1" name="Freeform 608">
              <a:extLst>
                <a:ext uri="{FF2B5EF4-FFF2-40B4-BE49-F238E27FC236}">
                  <a16:creationId xmlns:a16="http://schemas.microsoft.com/office/drawing/2014/main" id="{765BCF61-64BA-4A70-BD6C-D775ED7EE9F9}"/>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2" name="Freeform 609">
              <a:extLst>
                <a:ext uri="{FF2B5EF4-FFF2-40B4-BE49-F238E27FC236}">
                  <a16:creationId xmlns:a16="http://schemas.microsoft.com/office/drawing/2014/main" id="{94D788DA-75D7-4805-8F5D-34074171D14C}"/>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3" name="Freeform 610">
              <a:extLst>
                <a:ext uri="{FF2B5EF4-FFF2-40B4-BE49-F238E27FC236}">
                  <a16:creationId xmlns:a16="http://schemas.microsoft.com/office/drawing/2014/main" id="{F2123022-4BEC-448F-8042-CAFE1CDE7099}"/>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4" name="Freeform 611">
              <a:extLst>
                <a:ext uri="{FF2B5EF4-FFF2-40B4-BE49-F238E27FC236}">
                  <a16:creationId xmlns:a16="http://schemas.microsoft.com/office/drawing/2014/main" id="{A7165978-67B7-4708-B3B5-DB8EA29CB1C7}"/>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5" name="Freeform 612">
              <a:extLst>
                <a:ext uri="{FF2B5EF4-FFF2-40B4-BE49-F238E27FC236}">
                  <a16:creationId xmlns:a16="http://schemas.microsoft.com/office/drawing/2014/main" id="{F7AB02E6-92FE-443F-9706-E40DF10A44C4}"/>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6" name="Freeform 613">
              <a:extLst>
                <a:ext uri="{FF2B5EF4-FFF2-40B4-BE49-F238E27FC236}">
                  <a16:creationId xmlns:a16="http://schemas.microsoft.com/office/drawing/2014/main" id="{6DBD59FB-3773-40D8-8013-1CBF83747C48}"/>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7" name="Freeform 614">
              <a:extLst>
                <a:ext uri="{FF2B5EF4-FFF2-40B4-BE49-F238E27FC236}">
                  <a16:creationId xmlns:a16="http://schemas.microsoft.com/office/drawing/2014/main" id="{4D91894A-7C4F-4618-9181-8A1963867E82}"/>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8" name="Freeform 615">
              <a:extLst>
                <a:ext uri="{FF2B5EF4-FFF2-40B4-BE49-F238E27FC236}">
                  <a16:creationId xmlns:a16="http://schemas.microsoft.com/office/drawing/2014/main" id="{EE1A051E-E7D9-42CB-8B34-4F485D4CE48E}"/>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9" name="Freeform 616">
              <a:extLst>
                <a:ext uri="{FF2B5EF4-FFF2-40B4-BE49-F238E27FC236}">
                  <a16:creationId xmlns:a16="http://schemas.microsoft.com/office/drawing/2014/main" id="{7C68EA66-E7B1-4A45-B63A-F6168B50DD86}"/>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0" name="Freeform 617">
              <a:extLst>
                <a:ext uri="{FF2B5EF4-FFF2-40B4-BE49-F238E27FC236}">
                  <a16:creationId xmlns:a16="http://schemas.microsoft.com/office/drawing/2014/main" id="{E683B6CB-9051-43AB-9D6C-706E350382A6}"/>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1" name="Freeform 618">
              <a:extLst>
                <a:ext uri="{FF2B5EF4-FFF2-40B4-BE49-F238E27FC236}">
                  <a16:creationId xmlns:a16="http://schemas.microsoft.com/office/drawing/2014/main" id="{32968A12-1C9F-43D5-BD58-FB38189BAA0C}"/>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2" name="Freeform 619">
              <a:extLst>
                <a:ext uri="{FF2B5EF4-FFF2-40B4-BE49-F238E27FC236}">
                  <a16:creationId xmlns:a16="http://schemas.microsoft.com/office/drawing/2014/main" id="{47D78822-2957-4B9E-B16C-E8E77DFED762}"/>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3" name="Freeform 620">
              <a:extLst>
                <a:ext uri="{FF2B5EF4-FFF2-40B4-BE49-F238E27FC236}">
                  <a16:creationId xmlns:a16="http://schemas.microsoft.com/office/drawing/2014/main" id="{8B8345FB-BD97-4270-9A1C-7C65C9A90502}"/>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4" name="Freeform 621">
              <a:extLst>
                <a:ext uri="{FF2B5EF4-FFF2-40B4-BE49-F238E27FC236}">
                  <a16:creationId xmlns:a16="http://schemas.microsoft.com/office/drawing/2014/main" id="{5BE04CFB-67E8-492A-BA48-9B7DA3155043}"/>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5" name="Freeform 622">
              <a:extLst>
                <a:ext uri="{FF2B5EF4-FFF2-40B4-BE49-F238E27FC236}">
                  <a16:creationId xmlns:a16="http://schemas.microsoft.com/office/drawing/2014/main" id="{B3CD2DE7-68B3-4C3C-8DD4-2D5CD1D778A8}"/>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6" name="Freeform 623">
              <a:extLst>
                <a:ext uri="{FF2B5EF4-FFF2-40B4-BE49-F238E27FC236}">
                  <a16:creationId xmlns:a16="http://schemas.microsoft.com/office/drawing/2014/main" id="{018246EC-E008-4E94-98D5-BFB244BCDCA7}"/>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7" name="Freeform 624">
              <a:extLst>
                <a:ext uri="{FF2B5EF4-FFF2-40B4-BE49-F238E27FC236}">
                  <a16:creationId xmlns:a16="http://schemas.microsoft.com/office/drawing/2014/main" id="{62C572E2-153E-46CD-A625-B5D732CC0FC4}"/>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8" name="Freeform 625">
              <a:extLst>
                <a:ext uri="{FF2B5EF4-FFF2-40B4-BE49-F238E27FC236}">
                  <a16:creationId xmlns:a16="http://schemas.microsoft.com/office/drawing/2014/main" id="{6A2F2ED3-DE9B-47A0-A0C3-8EC0C001C586}"/>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9" name="Freeform 626">
              <a:extLst>
                <a:ext uri="{FF2B5EF4-FFF2-40B4-BE49-F238E27FC236}">
                  <a16:creationId xmlns:a16="http://schemas.microsoft.com/office/drawing/2014/main" id="{13C45C3A-F569-475F-BC30-5DB3A0570AFB}"/>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0" name="Freeform 627">
              <a:extLst>
                <a:ext uri="{FF2B5EF4-FFF2-40B4-BE49-F238E27FC236}">
                  <a16:creationId xmlns:a16="http://schemas.microsoft.com/office/drawing/2014/main" id="{AD8CEAEA-8EE6-4E16-BA72-7AC79F087567}"/>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1" name="Freeform 628">
              <a:extLst>
                <a:ext uri="{FF2B5EF4-FFF2-40B4-BE49-F238E27FC236}">
                  <a16:creationId xmlns:a16="http://schemas.microsoft.com/office/drawing/2014/main" id="{B96C04D1-2F29-4AFB-AD9C-BCDBCB1BBC1E}"/>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2" name="Freeform 629">
              <a:extLst>
                <a:ext uri="{FF2B5EF4-FFF2-40B4-BE49-F238E27FC236}">
                  <a16:creationId xmlns:a16="http://schemas.microsoft.com/office/drawing/2014/main" id="{27C7BE6A-12D5-462A-88B8-2B690C146050}"/>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3" name="Freeform 630">
              <a:extLst>
                <a:ext uri="{FF2B5EF4-FFF2-40B4-BE49-F238E27FC236}">
                  <a16:creationId xmlns:a16="http://schemas.microsoft.com/office/drawing/2014/main" id="{E22D101E-C8CE-4119-88FD-CFD75CC9C579}"/>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4" name="Freeform 631">
              <a:extLst>
                <a:ext uri="{FF2B5EF4-FFF2-40B4-BE49-F238E27FC236}">
                  <a16:creationId xmlns:a16="http://schemas.microsoft.com/office/drawing/2014/main" id="{7EA7C9CC-385B-46EB-A3D8-FA746574433A}"/>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5" name="Freeform 632">
              <a:extLst>
                <a:ext uri="{FF2B5EF4-FFF2-40B4-BE49-F238E27FC236}">
                  <a16:creationId xmlns:a16="http://schemas.microsoft.com/office/drawing/2014/main" id="{AD9D5941-F2BA-4F01-A0C2-420010ED9BC0}"/>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6" name="Freeform 633">
              <a:extLst>
                <a:ext uri="{FF2B5EF4-FFF2-40B4-BE49-F238E27FC236}">
                  <a16:creationId xmlns:a16="http://schemas.microsoft.com/office/drawing/2014/main" id="{AF094BAE-EB7C-49C2-9D6E-C66B7B5CE3D6}"/>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7" name="Freeform 634">
              <a:extLst>
                <a:ext uri="{FF2B5EF4-FFF2-40B4-BE49-F238E27FC236}">
                  <a16:creationId xmlns:a16="http://schemas.microsoft.com/office/drawing/2014/main" id="{811DC405-59B8-423A-9B5B-A769A4A1732A}"/>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8" name="Freeform 635">
              <a:extLst>
                <a:ext uri="{FF2B5EF4-FFF2-40B4-BE49-F238E27FC236}">
                  <a16:creationId xmlns:a16="http://schemas.microsoft.com/office/drawing/2014/main" id="{BF5EF38B-A04D-49CD-B8CE-82100C31AB25}"/>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9" name="Freeform 636">
              <a:extLst>
                <a:ext uri="{FF2B5EF4-FFF2-40B4-BE49-F238E27FC236}">
                  <a16:creationId xmlns:a16="http://schemas.microsoft.com/office/drawing/2014/main" id="{5437F783-E82E-4FD1-8D4C-4AF6A2279783}"/>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0" name="Freeform 637">
              <a:extLst>
                <a:ext uri="{FF2B5EF4-FFF2-40B4-BE49-F238E27FC236}">
                  <a16:creationId xmlns:a16="http://schemas.microsoft.com/office/drawing/2014/main" id="{D95F8188-BE38-4148-A016-28B7D352473A}"/>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1" name="Freeform 638">
              <a:extLst>
                <a:ext uri="{FF2B5EF4-FFF2-40B4-BE49-F238E27FC236}">
                  <a16:creationId xmlns:a16="http://schemas.microsoft.com/office/drawing/2014/main" id="{C61139EA-98AB-4F5B-8E79-D1162F977C03}"/>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2" name="Freeform 639">
              <a:extLst>
                <a:ext uri="{FF2B5EF4-FFF2-40B4-BE49-F238E27FC236}">
                  <a16:creationId xmlns:a16="http://schemas.microsoft.com/office/drawing/2014/main" id="{6E9B2D4D-BF5C-4278-BE72-DF720AB32EDE}"/>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3" name="Freeform 640">
              <a:extLst>
                <a:ext uri="{FF2B5EF4-FFF2-40B4-BE49-F238E27FC236}">
                  <a16:creationId xmlns:a16="http://schemas.microsoft.com/office/drawing/2014/main" id="{99000209-7C43-4D17-B0D2-58CF824395BF}"/>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4" name="Freeform 641">
              <a:extLst>
                <a:ext uri="{FF2B5EF4-FFF2-40B4-BE49-F238E27FC236}">
                  <a16:creationId xmlns:a16="http://schemas.microsoft.com/office/drawing/2014/main" id="{8FC08832-A7D0-4051-8F94-0AD1B22C97FA}"/>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5" name="Freeform 642">
              <a:extLst>
                <a:ext uri="{FF2B5EF4-FFF2-40B4-BE49-F238E27FC236}">
                  <a16:creationId xmlns:a16="http://schemas.microsoft.com/office/drawing/2014/main" id="{F19EAE4B-A049-4FE1-8E92-FB9CB3E60236}"/>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6" name="Freeform 643">
              <a:extLst>
                <a:ext uri="{FF2B5EF4-FFF2-40B4-BE49-F238E27FC236}">
                  <a16:creationId xmlns:a16="http://schemas.microsoft.com/office/drawing/2014/main" id="{4B41715F-6DFB-48B1-87F3-67EB98A631D9}"/>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7" name="Rectangle 644">
              <a:extLst>
                <a:ext uri="{FF2B5EF4-FFF2-40B4-BE49-F238E27FC236}">
                  <a16:creationId xmlns:a16="http://schemas.microsoft.com/office/drawing/2014/main" id="{886424DF-F862-4179-84C0-9F975ABE3061}"/>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458" name="Freeform 645">
              <a:extLst>
                <a:ext uri="{FF2B5EF4-FFF2-40B4-BE49-F238E27FC236}">
                  <a16:creationId xmlns:a16="http://schemas.microsoft.com/office/drawing/2014/main" id="{882B0340-C974-4447-9C92-A9ECD59BC794}"/>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9" name="Freeform 646">
              <a:extLst>
                <a:ext uri="{FF2B5EF4-FFF2-40B4-BE49-F238E27FC236}">
                  <a16:creationId xmlns:a16="http://schemas.microsoft.com/office/drawing/2014/main" id="{8C1623B7-2EDC-456C-BABF-B19115AA7543}"/>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0" name="Freeform 647">
              <a:extLst>
                <a:ext uri="{FF2B5EF4-FFF2-40B4-BE49-F238E27FC236}">
                  <a16:creationId xmlns:a16="http://schemas.microsoft.com/office/drawing/2014/main" id="{F993A2DA-D286-4E3C-ABE3-572856455A3F}"/>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1" name="Freeform 648">
              <a:extLst>
                <a:ext uri="{FF2B5EF4-FFF2-40B4-BE49-F238E27FC236}">
                  <a16:creationId xmlns:a16="http://schemas.microsoft.com/office/drawing/2014/main" id="{063AC6FB-E5A1-4EB2-B63C-2BA52405373C}"/>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2" name="Freeform 649">
              <a:extLst>
                <a:ext uri="{FF2B5EF4-FFF2-40B4-BE49-F238E27FC236}">
                  <a16:creationId xmlns:a16="http://schemas.microsoft.com/office/drawing/2014/main" id="{C4A77B38-AD1A-41B3-A7BA-90798F18935F}"/>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3" name="Freeform 650">
              <a:extLst>
                <a:ext uri="{FF2B5EF4-FFF2-40B4-BE49-F238E27FC236}">
                  <a16:creationId xmlns:a16="http://schemas.microsoft.com/office/drawing/2014/main" id="{C6DDB9B1-C47E-47E9-8659-1D1A8E770663}"/>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4" name="Freeform 651">
              <a:extLst>
                <a:ext uri="{FF2B5EF4-FFF2-40B4-BE49-F238E27FC236}">
                  <a16:creationId xmlns:a16="http://schemas.microsoft.com/office/drawing/2014/main" id="{5E99EC1F-66C8-4912-9FFD-0E802234E7EA}"/>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5" name="Freeform 652">
              <a:extLst>
                <a:ext uri="{FF2B5EF4-FFF2-40B4-BE49-F238E27FC236}">
                  <a16:creationId xmlns:a16="http://schemas.microsoft.com/office/drawing/2014/main" id="{9C3F74A4-DFF2-4F42-9CCD-A17211828EDE}"/>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6" name="Freeform 653">
              <a:extLst>
                <a:ext uri="{FF2B5EF4-FFF2-40B4-BE49-F238E27FC236}">
                  <a16:creationId xmlns:a16="http://schemas.microsoft.com/office/drawing/2014/main" id="{AF049300-72D4-4C04-B452-BF01E17DE23E}"/>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7" name="Freeform 654">
              <a:extLst>
                <a:ext uri="{FF2B5EF4-FFF2-40B4-BE49-F238E27FC236}">
                  <a16:creationId xmlns:a16="http://schemas.microsoft.com/office/drawing/2014/main" id="{5FE997D6-4649-4CBA-A311-9B8099BBD280}"/>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8" name="Freeform 655">
              <a:extLst>
                <a:ext uri="{FF2B5EF4-FFF2-40B4-BE49-F238E27FC236}">
                  <a16:creationId xmlns:a16="http://schemas.microsoft.com/office/drawing/2014/main" id="{2D025C63-6D73-4F16-9131-94169243B292}"/>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9" name="Freeform 656">
              <a:extLst>
                <a:ext uri="{FF2B5EF4-FFF2-40B4-BE49-F238E27FC236}">
                  <a16:creationId xmlns:a16="http://schemas.microsoft.com/office/drawing/2014/main" id="{86AB3D3B-98E0-440D-8960-27F319A3F356}"/>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0" name="Freeform 657">
              <a:extLst>
                <a:ext uri="{FF2B5EF4-FFF2-40B4-BE49-F238E27FC236}">
                  <a16:creationId xmlns:a16="http://schemas.microsoft.com/office/drawing/2014/main" id="{399605E0-285B-4204-8AF1-EC88A2B1AC6F}"/>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1" name="Freeform 658">
              <a:extLst>
                <a:ext uri="{FF2B5EF4-FFF2-40B4-BE49-F238E27FC236}">
                  <a16:creationId xmlns:a16="http://schemas.microsoft.com/office/drawing/2014/main" id="{2C10902E-5853-4C89-B324-74B619774169}"/>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2" name="Freeform 659">
              <a:extLst>
                <a:ext uri="{FF2B5EF4-FFF2-40B4-BE49-F238E27FC236}">
                  <a16:creationId xmlns:a16="http://schemas.microsoft.com/office/drawing/2014/main" id="{7BED015B-1347-41A3-9E69-9C7891F0B5E8}"/>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3" name="Freeform 660">
              <a:extLst>
                <a:ext uri="{FF2B5EF4-FFF2-40B4-BE49-F238E27FC236}">
                  <a16:creationId xmlns:a16="http://schemas.microsoft.com/office/drawing/2014/main" id="{E9757D80-626A-4DEE-9B7C-324F5A86CB59}"/>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4" name="Freeform 661">
              <a:extLst>
                <a:ext uri="{FF2B5EF4-FFF2-40B4-BE49-F238E27FC236}">
                  <a16:creationId xmlns:a16="http://schemas.microsoft.com/office/drawing/2014/main" id="{3C635278-6C5F-4604-ACEA-865B8CFB0B0A}"/>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5" name="Freeform 662">
              <a:extLst>
                <a:ext uri="{FF2B5EF4-FFF2-40B4-BE49-F238E27FC236}">
                  <a16:creationId xmlns:a16="http://schemas.microsoft.com/office/drawing/2014/main" id="{6DFE46C4-1191-4C32-9EF4-5010B435194F}"/>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6" name="Freeform 663">
              <a:extLst>
                <a:ext uri="{FF2B5EF4-FFF2-40B4-BE49-F238E27FC236}">
                  <a16:creationId xmlns:a16="http://schemas.microsoft.com/office/drawing/2014/main" id="{A8D327FC-239B-46D9-A80F-9CF9A3C817C2}"/>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7" name="Freeform 664">
              <a:extLst>
                <a:ext uri="{FF2B5EF4-FFF2-40B4-BE49-F238E27FC236}">
                  <a16:creationId xmlns:a16="http://schemas.microsoft.com/office/drawing/2014/main" id="{5CE2E2A6-2B7A-4CBF-A651-AD8BB6BD1CCD}"/>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8" name="Freeform 665">
              <a:extLst>
                <a:ext uri="{FF2B5EF4-FFF2-40B4-BE49-F238E27FC236}">
                  <a16:creationId xmlns:a16="http://schemas.microsoft.com/office/drawing/2014/main" id="{DA796798-756F-4ACE-B032-36730B00B8CA}"/>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9" name="Freeform 666">
              <a:extLst>
                <a:ext uri="{FF2B5EF4-FFF2-40B4-BE49-F238E27FC236}">
                  <a16:creationId xmlns:a16="http://schemas.microsoft.com/office/drawing/2014/main" id="{3FE33392-E27F-4BC7-82DA-988C8A0462DB}"/>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0" name="Freeform 667">
              <a:extLst>
                <a:ext uri="{FF2B5EF4-FFF2-40B4-BE49-F238E27FC236}">
                  <a16:creationId xmlns:a16="http://schemas.microsoft.com/office/drawing/2014/main" id="{230C8D92-57A3-4393-992F-097CD946796E}"/>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1" name="Freeform 668">
              <a:extLst>
                <a:ext uri="{FF2B5EF4-FFF2-40B4-BE49-F238E27FC236}">
                  <a16:creationId xmlns:a16="http://schemas.microsoft.com/office/drawing/2014/main" id="{497ED1BC-EF87-4AC8-99C0-B8B55ADA9639}"/>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2" name="Freeform 669">
              <a:extLst>
                <a:ext uri="{FF2B5EF4-FFF2-40B4-BE49-F238E27FC236}">
                  <a16:creationId xmlns:a16="http://schemas.microsoft.com/office/drawing/2014/main" id="{F20113D5-FAE1-46AE-873D-75FFAADA47F4}"/>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3" name="Freeform 670">
              <a:extLst>
                <a:ext uri="{FF2B5EF4-FFF2-40B4-BE49-F238E27FC236}">
                  <a16:creationId xmlns:a16="http://schemas.microsoft.com/office/drawing/2014/main" id="{07CE166A-D6EF-46AF-A061-4825D01B789F}"/>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4" name="Freeform 671">
              <a:extLst>
                <a:ext uri="{FF2B5EF4-FFF2-40B4-BE49-F238E27FC236}">
                  <a16:creationId xmlns:a16="http://schemas.microsoft.com/office/drawing/2014/main" id="{98B26DEA-CF1E-41A3-AB4A-A231D64D90F0}"/>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5" name="Freeform 672">
              <a:extLst>
                <a:ext uri="{FF2B5EF4-FFF2-40B4-BE49-F238E27FC236}">
                  <a16:creationId xmlns:a16="http://schemas.microsoft.com/office/drawing/2014/main" id="{E737377F-3FDE-4BD1-BF87-6B9673F6FA43}"/>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6" name="Freeform 673">
              <a:extLst>
                <a:ext uri="{FF2B5EF4-FFF2-40B4-BE49-F238E27FC236}">
                  <a16:creationId xmlns:a16="http://schemas.microsoft.com/office/drawing/2014/main" id="{A9025366-DEC2-4983-BC7D-B52A7293A22E}"/>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7" name="Freeform 674">
              <a:extLst>
                <a:ext uri="{FF2B5EF4-FFF2-40B4-BE49-F238E27FC236}">
                  <a16:creationId xmlns:a16="http://schemas.microsoft.com/office/drawing/2014/main" id="{24543615-A088-445D-A140-8E971464572B}"/>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8" name="Freeform 675">
              <a:extLst>
                <a:ext uri="{FF2B5EF4-FFF2-40B4-BE49-F238E27FC236}">
                  <a16:creationId xmlns:a16="http://schemas.microsoft.com/office/drawing/2014/main" id="{52274425-C944-46A2-9F59-4EFBF0D93F80}"/>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9" name="Freeform 676">
              <a:extLst>
                <a:ext uri="{FF2B5EF4-FFF2-40B4-BE49-F238E27FC236}">
                  <a16:creationId xmlns:a16="http://schemas.microsoft.com/office/drawing/2014/main" id="{C900711C-D9E9-4691-A254-699C9859B519}"/>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0" name="Freeform 677">
              <a:extLst>
                <a:ext uri="{FF2B5EF4-FFF2-40B4-BE49-F238E27FC236}">
                  <a16:creationId xmlns:a16="http://schemas.microsoft.com/office/drawing/2014/main" id="{F1A8197B-C479-4A42-BCCC-CFA2FE2AB575}"/>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1" name="Freeform 678">
              <a:extLst>
                <a:ext uri="{FF2B5EF4-FFF2-40B4-BE49-F238E27FC236}">
                  <a16:creationId xmlns:a16="http://schemas.microsoft.com/office/drawing/2014/main" id="{CABB9AF6-5BC6-4C6E-BFD1-940B205A3AB7}"/>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2" name="Freeform 679">
              <a:extLst>
                <a:ext uri="{FF2B5EF4-FFF2-40B4-BE49-F238E27FC236}">
                  <a16:creationId xmlns:a16="http://schemas.microsoft.com/office/drawing/2014/main" id="{173B0FC0-550D-4C1E-BD98-9F82608B6306}"/>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3" name="Freeform 680">
              <a:extLst>
                <a:ext uri="{FF2B5EF4-FFF2-40B4-BE49-F238E27FC236}">
                  <a16:creationId xmlns:a16="http://schemas.microsoft.com/office/drawing/2014/main" id="{F81A6E1F-9072-4B02-BFDA-F4EC867AC7E7}"/>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4" name="Freeform 681">
              <a:extLst>
                <a:ext uri="{FF2B5EF4-FFF2-40B4-BE49-F238E27FC236}">
                  <a16:creationId xmlns:a16="http://schemas.microsoft.com/office/drawing/2014/main" id="{801FA3BF-33AF-47C4-9BBD-B12BF5E31CA7}"/>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5" name="Freeform 682">
              <a:extLst>
                <a:ext uri="{FF2B5EF4-FFF2-40B4-BE49-F238E27FC236}">
                  <a16:creationId xmlns:a16="http://schemas.microsoft.com/office/drawing/2014/main" id="{8AC6CF35-53CD-4BB9-AA7A-C19B6C46828D}"/>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6" name="Freeform 683">
              <a:extLst>
                <a:ext uri="{FF2B5EF4-FFF2-40B4-BE49-F238E27FC236}">
                  <a16:creationId xmlns:a16="http://schemas.microsoft.com/office/drawing/2014/main" id="{F288657A-FF7E-4944-9F5B-8FB4FD4882C9}"/>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7" name="Freeform 684">
              <a:extLst>
                <a:ext uri="{FF2B5EF4-FFF2-40B4-BE49-F238E27FC236}">
                  <a16:creationId xmlns:a16="http://schemas.microsoft.com/office/drawing/2014/main" id="{D741C831-A861-42CE-B790-CA11FF52261E}"/>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8" name="Freeform 685">
              <a:extLst>
                <a:ext uri="{FF2B5EF4-FFF2-40B4-BE49-F238E27FC236}">
                  <a16:creationId xmlns:a16="http://schemas.microsoft.com/office/drawing/2014/main" id="{9188AAE3-BB57-4506-A441-B5AF998681EF}"/>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9" name="Freeform 686">
              <a:extLst>
                <a:ext uri="{FF2B5EF4-FFF2-40B4-BE49-F238E27FC236}">
                  <a16:creationId xmlns:a16="http://schemas.microsoft.com/office/drawing/2014/main" id="{144AE252-D596-4230-9EA9-6E0D62ECD563}"/>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0" name="Freeform 687">
              <a:extLst>
                <a:ext uri="{FF2B5EF4-FFF2-40B4-BE49-F238E27FC236}">
                  <a16:creationId xmlns:a16="http://schemas.microsoft.com/office/drawing/2014/main" id="{4254CD72-FB47-4D9B-8E32-5295B9D370AB}"/>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1" name="Freeform 688">
              <a:extLst>
                <a:ext uri="{FF2B5EF4-FFF2-40B4-BE49-F238E27FC236}">
                  <a16:creationId xmlns:a16="http://schemas.microsoft.com/office/drawing/2014/main" id="{BD973E77-3204-4430-AE39-6D2BA930CB59}"/>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2" name="Freeform 689">
              <a:extLst>
                <a:ext uri="{FF2B5EF4-FFF2-40B4-BE49-F238E27FC236}">
                  <a16:creationId xmlns:a16="http://schemas.microsoft.com/office/drawing/2014/main" id="{85AD4EF0-BB7E-4BAA-B4E8-2B24117752B5}"/>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3" name="Freeform 690">
              <a:extLst>
                <a:ext uri="{FF2B5EF4-FFF2-40B4-BE49-F238E27FC236}">
                  <a16:creationId xmlns:a16="http://schemas.microsoft.com/office/drawing/2014/main" id="{6D388B0F-487C-4189-A1B6-FAFCDA26DAFB}"/>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4" name="Freeform 691">
              <a:extLst>
                <a:ext uri="{FF2B5EF4-FFF2-40B4-BE49-F238E27FC236}">
                  <a16:creationId xmlns:a16="http://schemas.microsoft.com/office/drawing/2014/main" id="{B25D5A83-4BFB-40E0-95B3-1F093173CFC3}"/>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5" name="Freeform 692">
              <a:extLst>
                <a:ext uri="{FF2B5EF4-FFF2-40B4-BE49-F238E27FC236}">
                  <a16:creationId xmlns:a16="http://schemas.microsoft.com/office/drawing/2014/main" id="{DA803B1B-56B7-49A2-9166-E3793159B117}"/>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6" name="Freeform 693">
              <a:extLst>
                <a:ext uri="{FF2B5EF4-FFF2-40B4-BE49-F238E27FC236}">
                  <a16:creationId xmlns:a16="http://schemas.microsoft.com/office/drawing/2014/main" id="{4B66F9C6-0D41-4BEB-8C09-E6CB0D56EA98}"/>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7" name="Freeform 694">
              <a:extLst>
                <a:ext uri="{FF2B5EF4-FFF2-40B4-BE49-F238E27FC236}">
                  <a16:creationId xmlns:a16="http://schemas.microsoft.com/office/drawing/2014/main" id="{ED19DDD4-8FDF-451E-9DB9-1D617C5C0B06}"/>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8" name="Freeform 695">
              <a:extLst>
                <a:ext uri="{FF2B5EF4-FFF2-40B4-BE49-F238E27FC236}">
                  <a16:creationId xmlns:a16="http://schemas.microsoft.com/office/drawing/2014/main" id="{95DDD657-C557-4A4F-A41C-80692D3DC415}"/>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9" name="Freeform 696">
              <a:extLst>
                <a:ext uri="{FF2B5EF4-FFF2-40B4-BE49-F238E27FC236}">
                  <a16:creationId xmlns:a16="http://schemas.microsoft.com/office/drawing/2014/main" id="{87AE1FC4-DF5A-41B9-8FDB-E3F86BB027AC}"/>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0" name="Freeform 697">
              <a:extLst>
                <a:ext uri="{FF2B5EF4-FFF2-40B4-BE49-F238E27FC236}">
                  <a16:creationId xmlns:a16="http://schemas.microsoft.com/office/drawing/2014/main" id="{0827D967-D492-485B-ADF8-0EDC2E3B0E9E}"/>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1" name="Freeform 698">
              <a:extLst>
                <a:ext uri="{FF2B5EF4-FFF2-40B4-BE49-F238E27FC236}">
                  <a16:creationId xmlns:a16="http://schemas.microsoft.com/office/drawing/2014/main" id="{BCF4353F-F61E-4EA7-A5EA-987C34F8F69E}"/>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2" name="Freeform 699">
              <a:extLst>
                <a:ext uri="{FF2B5EF4-FFF2-40B4-BE49-F238E27FC236}">
                  <a16:creationId xmlns:a16="http://schemas.microsoft.com/office/drawing/2014/main" id="{E37558E4-A562-4203-87B8-AE84EBE118CD}"/>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3" name="Freeform 700">
              <a:extLst>
                <a:ext uri="{FF2B5EF4-FFF2-40B4-BE49-F238E27FC236}">
                  <a16:creationId xmlns:a16="http://schemas.microsoft.com/office/drawing/2014/main" id="{1538D647-44F2-497B-B9DB-50AF412B81A4}"/>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4" name="Freeform 701">
              <a:extLst>
                <a:ext uri="{FF2B5EF4-FFF2-40B4-BE49-F238E27FC236}">
                  <a16:creationId xmlns:a16="http://schemas.microsoft.com/office/drawing/2014/main" id="{F1033677-7EA9-456D-834A-D8400C8D89F4}"/>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5" name="Freeform 702">
              <a:extLst>
                <a:ext uri="{FF2B5EF4-FFF2-40B4-BE49-F238E27FC236}">
                  <a16:creationId xmlns:a16="http://schemas.microsoft.com/office/drawing/2014/main" id="{28326CE2-8535-4F2F-90BD-D94C217E9294}"/>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6" name="Freeform 703">
              <a:extLst>
                <a:ext uri="{FF2B5EF4-FFF2-40B4-BE49-F238E27FC236}">
                  <a16:creationId xmlns:a16="http://schemas.microsoft.com/office/drawing/2014/main" id="{174DD06C-F3A1-49ED-8607-228E8876A561}"/>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7" name="Freeform 704">
              <a:extLst>
                <a:ext uri="{FF2B5EF4-FFF2-40B4-BE49-F238E27FC236}">
                  <a16:creationId xmlns:a16="http://schemas.microsoft.com/office/drawing/2014/main" id="{90EB1EA2-1B1D-4A26-9012-8DB27F365A98}"/>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8" name="Freeform 705">
              <a:extLst>
                <a:ext uri="{FF2B5EF4-FFF2-40B4-BE49-F238E27FC236}">
                  <a16:creationId xmlns:a16="http://schemas.microsoft.com/office/drawing/2014/main" id="{11DCCA4B-9273-43F1-BCCC-3D914AE556C0}"/>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9" name="Freeform 706">
              <a:extLst>
                <a:ext uri="{FF2B5EF4-FFF2-40B4-BE49-F238E27FC236}">
                  <a16:creationId xmlns:a16="http://schemas.microsoft.com/office/drawing/2014/main" id="{377E31B1-65E0-4191-8132-04F55EE2955C}"/>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0" name="Freeform 707">
              <a:extLst>
                <a:ext uri="{FF2B5EF4-FFF2-40B4-BE49-F238E27FC236}">
                  <a16:creationId xmlns:a16="http://schemas.microsoft.com/office/drawing/2014/main" id="{5B681C70-9DF2-4F3A-A771-50BC39F3811A}"/>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1" name="Freeform 708">
              <a:extLst>
                <a:ext uri="{FF2B5EF4-FFF2-40B4-BE49-F238E27FC236}">
                  <a16:creationId xmlns:a16="http://schemas.microsoft.com/office/drawing/2014/main" id="{30CD07DC-DAEE-40DB-99CA-88F1BD18D84F}"/>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2" name="Freeform 709">
              <a:extLst>
                <a:ext uri="{FF2B5EF4-FFF2-40B4-BE49-F238E27FC236}">
                  <a16:creationId xmlns:a16="http://schemas.microsoft.com/office/drawing/2014/main" id="{E8FC71B3-C1A2-4F02-98ED-2222E6EFAD92}"/>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3" name="Freeform 710">
              <a:extLst>
                <a:ext uri="{FF2B5EF4-FFF2-40B4-BE49-F238E27FC236}">
                  <a16:creationId xmlns:a16="http://schemas.microsoft.com/office/drawing/2014/main" id="{1DCB3BD1-5BBB-4570-8908-F4194430263A}"/>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4" name="Freeform 711">
              <a:extLst>
                <a:ext uri="{FF2B5EF4-FFF2-40B4-BE49-F238E27FC236}">
                  <a16:creationId xmlns:a16="http://schemas.microsoft.com/office/drawing/2014/main" id="{604AD43D-416F-43A4-AE74-65D34934C2B0}"/>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5" name="Freeform 712">
              <a:extLst>
                <a:ext uri="{FF2B5EF4-FFF2-40B4-BE49-F238E27FC236}">
                  <a16:creationId xmlns:a16="http://schemas.microsoft.com/office/drawing/2014/main" id="{92A7A9AA-1B44-4782-B267-0A85E4730025}"/>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6" name="Freeform 713">
              <a:extLst>
                <a:ext uri="{FF2B5EF4-FFF2-40B4-BE49-F238E27FC236}">
                  <a16:creationId xmlns:a16="http://schemas.microsoft.com/office/drawing/2014/main" id="{B5BC56A7-EA02-4462-A0DA-AA26C15966BE}"/>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7" name="Freeform 714">
              <a:extLst>
                <a:ext uri="{FF2B5EF4-FFF2-40B4-BE49-F238E27FC236}">
                  <a16:creationId xmlns:a16="http://schemas.microsoft.com/office/drawing/2014/main" id="{17F7305D-A089-479C-B842-D639DF6E73D5}"/>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8" name="Freeform 715">
              <a:extLst>
                <a:ext uri="{FF2B5EF4-FFF2-40B4-BE49-F238E27FC236}">
                  <a16:creationId xmlns:a16="http://schemas.microsoft.com/office/drawing/2014/main" id="{C8DF83A5-B5F2-480A-BCB0-8ADDA327BA5C}"/>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9" name="Freeform 716">
              <a:extLst>
                <a:ext uri="{FF2B5EF4-FFF2-40B4-BE49-F238E27FC236}">
                  <a16:creationId xmlns:a16="http://schemas.microsoft.com/office/drawing/2014/main" id="{CFCA5303-4B33-44DF-9B9C-60F60DC10D4E}"/>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0" name="Freeform 717">
              <a:extLst>
                <a:ext uri="{FF2B5EF4-FFF2-40B4-BE49-F238E27FC236}">
                  <a16:creationId xmlns:a16="http://schemas.microsoft.com/office/drawing/2014/main" id="{7A7EA7C6-C3F0-4568-AC72-CC268EBACD4F}"/>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1" name="Freeform 718">
              <a:extLst>
                <a:ext uri="{FF2B5EF4-FFF2-40B4-BE49-F238E27FC236}">
                  <a16:creationId xmlns:a16="http://schemas.microsoft.com/office/drawing/2014/main" id="{116DB167-CD31-4762-ABB4-F69A7DA869B6}"/>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2" name="Freeform 719">
              <a:extLst>
                <a:ext uri="{FF2B5EF4-FFF2-40B4-BE49-F238E27FC236}">
                  <a16:creationId xmlns:a16="http://schemas.microsoft.com/office/drawing/2014/main" id="{80DE739A-1CDE-40B9-8993-40275B2D77CE}"/>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3" name="Freeform 720">
              <a:extLst>
                <a:ext uri="{FF2B5EF4-FFF2-40B4-BE49-F238E27FC236}">
                  <a16:creationId xmlns:a16="http://schemas.microsoft.com/office/drawing/2014/main" id="{8B6478C6-E51C-4185-903D-033E53ED3770}"/>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4" name="Freeform 721">
              <a:extLst>
                <a:ext uri="{FF2B5EF4-FFF2-40B4-BE49-F238E27FC236}">
                  <a16:creationId xmlns:a16="http://schemas.microsoft.com/office/drawing/2014/main" id="{51754067-65FE-44B0-BFDD-50FDCAE029FD}"/>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5" name="Freeform 722">
              <a:extLst>
                <a:ext uri="{FF2B5EF4-FFF2-40B4-BE49-F238E27FC236}">
                  <a16:creationId xmlns:a16="http://schemas.microsoft.com/office/drawing/2014/main" id="{369E8C30-82DB-4DA5-A30B-0E9E5CE35AC1}"/>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6" name="Freeform 723">
              <a:extLst>
                <a:ext uri="{FF2B5EF4-FFF2-40B4-BE49-F238E27FC236}">
                  <a16:creationId xmlns:a16="http://schemas.microsoft.com/office/drawing/2014/main" id="{3996B89B-DF64-425E-AD52-52988213D369}"/>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7" name="Freeform 724">
              <a:extLst>
                <a:ext uri="{FF2B5EF4-FFF2-40B4-BE49-F238E27FC236}">
                  <a16:creationId xmlns:a16="http://schemas.microsoft.com/office/drawing/2014/main" id="{48C6DBF4-7C17-4017-B4A4-7581E5A0B1D8}"/>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8" name="Freeform 725">
              <a:extLst>
                <a:ext uri="{FF2B5EF4-FFF2-40B4-BE49-F238E27FC236}">
                  <a16:creationId xmlns:a16="http://schemas.microsoft.com/office/drawing/2014/main" id="{D14E7595-EDBD-4BC9-A6A8-99ABAAE61C4B}"/>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9" name="Freeform 726">
              <a:extLst>
                <a:ext uri="{FF2B5EF4-FFF2-40B4-BE49-F238E27FC236}">
                  <a16:creationId xmlns:a16="http://schemas.microsoft.com/office/drawing/2014/main" id="{144F00AD-054D-44DE-BD3F-62639BBF2E15}"/>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0" name="Freeform 727">
              <a:extLst>
                <a:ext uri="{FF2B5EF4-FFF2-40B4-BE49-F238E27FC236}">
                  <a16:creationId xmlns:a16="http://schemas.microsoft.com/office/drawing/2014/main" id="{4A7C7BFB-6B7B-4F21-8742-9CF759C323A8}"/>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1" name="Freeform 728">
              <a:extLst>
                <a:ext uri="{FF2B5EF4-FFF2-40B4-BE49-F238E27FC236}">
                  <a16:creationId xmlns:a16="http://schemas.microsoft.com/office/drawing/2014/main" id="{D32BBC70-4859-4ECE-974A-B1DA6CB20AB4}"/>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2" name="Freeform 729">
              <a:extLst>
                <a:ext uri="{FF2B5EF4-FFF2-40B4-BE49-F238E27FC236}">
                  <a16:creationId xmlns:a16="http://schemas.microsoft.com/office/drawing/2014/main" id="{2AFC313B-D11B-46A1-8CE9-A743AD9D4520}"/>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3" name="Freeform 730">
              <a:extLst>
                <a:ext uri="{FF2B5EF4-FFF2-40B4-BE49-F238E27FC236}">
                  <a16:creationId xmlns:a16="http://schemas.microsoft.com/office/drawing/2014/main" id="{A4B06313-0C7A-42D4-A86A-8931FC08750E}"/>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4" name="Freeform 731">
              <a:extLst>
                <a:ext uri="{FF2B5EF4-FFF2-40B4-BE49-F238E27FC236}">
                  <a16:creationId xmlns:a16="http://schemas.microsoft.com/office/drawing/2014/main" id="{8813AF80-6CD5-42C6-85CA-E61EE4765859}"/>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5" name="Freeform 732">
              <a:extLst>
                <a:ext uri="{FF2B5EF4-FFF2-40B4-BE49-F238E27FC236}">
                  <a16:creationId xmlns:a16="http://schemas.microsoft.com/office/drawing/2014/main" id="{EB5B4B88-F7C2-4645-ACF4-89ED91E2501A}"/>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6" name="Freeform 733">
              <a:extLst>
                <a:ext uri="{FF2B5EF4-FFF2-40B4-BE49-F238E27FC236}">
                  <a16:creationId xmlns:a16="http://schemas.microsoft.com/office/drawing/2014/main" id="{71ED6316-CC86-4FFE-83E5-30EDC977A689}"/>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7" name="Freeform 734">
              <a:extLst>
                <a:ext uri="{FF2B5EF4-FFF2-40B4-BE49-F238E27FC236}">
                  <a16:creationId xmlns:a16="http://schemas.microsoft.com/office/drawing/2014/main" id="{595E4090-B037-45A0-9FA2-6D4E27181A98}"/>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8" name="Freeform 735">
              <a:extLst>
                <a:ext uri="{FF2B5EF4-FFF2-40B4-BE49-F238E27FC236}">
                  <a16:creationId xmlns:a16="http://schemas.microsoft.com/office/drawing/2014/main" id="{D75701FD-CFCF-4B00-A01E-D8EE8ED3189F}"/>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9" name="Freeform 736">
              <a:extLst>
                <a:ext uri="{FF2B5EF4-FFF2-40B4-BE49-F238E27FC236}">
                  <a16:creationId xmlns:a16="http://schemas.microsoft.com/office/drawing/2014/main" id="{7EBDA4CA-5C03-42DD-BC0E-3BF0E92CA6CE}"/>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0" name="Freeform 737">
              <a:extLst>
                <a:ext uri="{FF2B5EF4-FFF2-40B4-BE49-F238E27FC236}">
                  <a16:creationId xmlns:a16="http://schemas.microsoft.com/office/drawing/2014/main" id="{D2F1733A-9122-407F-8DB2-D82622309E43}"/>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1" name="Freeform 738">
              <a:extLst>
                <a:ext uri="{FF2B5EF4-FFF2-40B4-BE49-F238E27FC236}">
                  <a16:creationId xmlns:a16="http://schemas.microsoft.com/office/drawing/2014/main" id="{F096F732-A79B-42A3-B21B-475F3E71EF45}"/>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2" name="Freeform 739">
              <a:extLst>
                <a:ext uri="{FF2B5EF4-FFF2-40B4-BE49-F238E27FC236}">
                  <a16:creationId xmlns:a16="http://schemas.microsoft.com/office/drawing/2014/main" id="{C1C3FEDE-43E6-4939-822F-4065BEA55BA0}"/>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3" name="Line 740">
              <a:extLst>
                <a:ext uri="{FF2B5EF4-FFF2-40B4-BE49-F238E27FC236}">
                  <a16:creationId xmlns:a16="http://schemas.microsoft.com/office/drawing/2014/main" id="{85AA299F-281E-47B7-AA1E-097CD6566772}"/>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4" name="Freeform 741">
              <a:extLst>
                <a:ext uri="{FF2B5EF4-FFF2-40B4-BE49-F238E27FC236}">
                  <a16:creationId xmlns:a16="http://schemas.microsoft.com/office/drawing/2014/main" id="{B64FF313-9B9D-462A-A775-60072D9F7745}"/>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5" name="Freeform 742">
              <a:extLst>
                <a:ext uri="{FF2B5EF4-FFF2-40B4-BE49-F238E27FC236}">
                  <a16:creationId xmlns:a16="http://schemas.microsoft.com/office/drawing/2014/main" id="{C00B8952-0B17-4D83-8A21-78C09955396B}"/>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6" name="Freeform 743">
              <a:extLst>
                <a:ext uri="{FF2B5EF4-FFF2-40B4-BE49-F238E27FC236}">
                  <a16:creationId xmlns:a16="http://schemas.microsoft.com/office/drawing/2014/main" id="{4FD47F79-F2E4-4C10-B1FB-2DD29015EA5B}"/>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7" name="Freeform 744">
              <a:extLst>
                <a:ext uri="{FF2B5EF4-FFF2-40B4-BE49-F238E27FC236}">
                  <a16:creationId xmlns:a16="http://schemas.microsoft.com/office/drawing/2014/main" id="{7045BB3C-EDBF-4A9E-8336-C34498FE6C49}"/>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8" name="Freeform 745">
              <a:extLst>
                <a:ext uri="{FF2B5EF4-FFF2-40B4-BE49-F238E27FC236}">
                  <a16:creationId xmlns:a16="http://schemas.microsoft.com/office/drawing/2014/main" id="{636E604B-0D35-45AF-82FD-57CBC4D38D1A}"/>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9" name="Freeform 746">
              <a:extLst>
                <a:ext uri="{FF2B5EF4-FFF2-40B4-BE49-F238E27FC236}">
                  <a16:creationId xmlns:a16="http://schemas.microsoft.com/office/drawing/2014/main" id="{4E954D68-1BC0-49EC-98E3-09F46DBF295E}"/>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0" name="Freeform 747">
              <a:extLst>
                <a:ext uri="{FF2B5EF4-FFF2-40B4-BE49-F238E27FC236}">
                  <a16:creationId xmlns:a16="http://schemas.microsoft.com/office/drawing/2014/main" id="{C413A64D-C84A-4292-9185-DAFC4106F66F}"/>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1" name="Freeform 748">
              <a:extLst>
                <a:ext uri="{FF2B5EF4-FFF2-40B4-BE49-F238E27FC236}">
                  <a16:creationId xmlns:a16="http://schemas.microsoft.com/office/drawing/2014/main" id="{DF7D5BA5-F18B-4C31-98F7-FA206C3888E5}"/>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2" name="Freeform 749">
              <a:extLst>
                <a:ext uri="{FF2B5EF4-FFF2-40B4-BE49-F238E27FC236}">
                  <a16:creationId xmlns:a16="http://schemas.microsoft.com/office/drawing/2014/main" id="{B172995E-6E15-45F4-AFB9-2A11D8DB0B9A}"/>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3" name="Freeform 750">
              <a:extLst>
                <a:ext uri="{FF2B5EF4-FFF2-40B4-BE49-F238E27FC236}">
                  <a16:creationId xmlns:a16="http://schemas.microsoft.com/office/drawing/2014/main" id="{FFAB611C-A219-4AAF-80C0-70082D9F95F9}"/>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4" name="Freeform 751">
              <a:extLst>
                <a:ext uri="{FF2B5EF4-FFF2-40B4-BE49-F238E27FC236}">
                  <a16:creationId xmlns:a16="http://schemas.microsoft.com/office/drawing/2014/main" id="{FFA2E9F3-92C1-44B2-AB3B-F786254965A1}"/>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5" name="Freeform 752">
              <a:extLst>
                <a:ext uri="{FF2B5EF4-FFF2-40B4-BE49-F238E27FC236}">
                  <a16:creationId xmlns:a16="http://schemas.microsoft.com/office/drawing/2014/main" id="{67CFFC88-8CAC-46CF-B85F-5C41F8A0580F}"/>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6" name="Freeform 753">
              <a:extLst>
                <a:ext uri="{FF2B5EF4-FFF2-40B4-BE49-F238E27FC236}">
                  <a16:creationId xmlns:a16="http://schemas.microsoft.com/office/drawing/2014/main" id="{9CFB2F16-630B-4396-B77C-8D6AA8AB4FC4}"/>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7" name="Freeform 754">
              <a:extLst>
                <a:ext uri="{FF2B5EF4-FFF2-40B4-BE49-F238E27FC236}">
                  <a16:creationId xmlns:a16="http://schemas.microsoft.com/office/drawing/2014/main" id="{2E28D7BD-0A98-4E3E-B023-7EA76C00BC56}"/>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8" name="Freeform 755">
              <a:extLst>
                <a:ext uri="{FF2B5EF4-FFF2-40B4-BE49-F238E27FC236}">
                  <a16:creationId xmlns:a16="http://schemas.microsoft.com/office/drawing/2014/main" id="{EA92E585-61CA-4673-AC5F-C35E18B91D3E}"/>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9" name="Freeform 756">
              <a:extLst>
                <a:ext uri="{FF2B5EF4-FFF2-40B4-BE49-F238E27FC236}">
                  <a16:creationId xmlns:a16="http://schemas.microsoft.com/office/drawing/2014/main" id="{F5BDEF04-C643-4B83-AEA7-0EA95F5EABD3}"/>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0" name="Freeform 757">
              <a:extLst>
                <a:ext uri="{FF2B5EF4-FFF2-40B4-BE49-F238E27FC236}">
                  <a16:creationId xmlns:a16="http://schemas.microsoft.com/office/drawing/2014/main" id="{E7AF2DC9-76CB-4DAF-AF16-96E0661E6191}"/>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1" name="Freeform 758">
              <a:extLst>
                <a:ext uri="{FF2B5EF4-FFF2-40B4-BE49-F238E27FC236}">
                  <a16:creationId xmlns:a16="http://schemas.microsoft.com/office/drawing/2014/main" id="{540E3CF9-0C25-476C-B1CF-6C346E1956A3}"/>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2" name="Freeform 759">
              <a:extLst>
                <a:ext uri="{FF2B5EF4-FFF2-40B4-BE49-F238E27FC236}">
                  <a16:creationId xmlns:a16="http://schemas.microsoft.com/office/drawing/2014/main" id="{90225129-5CB4-4349-AB2E-579F03199DB3}"/>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3" name="Freeform 760">
              <a:extLst>
                <a:ext uri="{FF2B5EF4-FFF2-40B4-BE49-F238E27FC236}">
                  <a16:creationId xmlns:a16="http://schemas.microsoft.com/office/drawing/2014/main" id="{FBE98E94-6E76-4CE0-BB0C-D63C2CA47D13}"/>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4" name="Rectangle 761">
              <a:extLst>
                <a:ext uri="{FF2B5EF4-FFF2-40B4-BE49-F238E27FC236}">
                  <a16:creationId xmlns:a16="http://schemas.microsoft.com/office/drawing/2014/main" id="{F9DA85C6-4CA2-4EEE-A12E-B85C35797E31}"/>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575" name="Freeform 762">
              <a:extLst>
                <a:ext uri="{FF2B5EF4-FFF2-40B4-BE49-F238E27FC236}">
                  <a16:creationId xmlns:a16="http://schemas.microsoft.com/office/drawing/2014/main" id="{403B958F-A6C1-4FC8-9D31-43B8381AFBE5}"/>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6" name="Rectangle 763">
              <a:extLst>
                <a:ext uri="{FF2B5EF4-FFF2-40B4-BE49-F238E27FC236}">
                  <a16:creationId xmlns:a16="http://schemas.microsoft.com/office/drawing/2014/main" id="{CC1439C7-7C76-429B-9C72-ED4393D51A86}"/>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577" name="Freeform 764">
              <a:extLst>
                <a:ext uri="{FF2B5EF4-FFF2-40B4-BE49-F238E27FC236}">
                  <a16:creationId xmlns:a16="http://schemas.microsoft.com/office/drawing/2014/main" id="{5F771E7D-A9A0-42DA-95AB-062A1E8FA7DF}"/>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8" name="Rectangle 765">
              <a:extLst>
                <a:ext uri="{FF2B5EF4-FFF2-40B4-BE49-F238E27FC236}">
                  <a16:creationId xmlns:a16="http://schemas.microsoft.com/office/drawing/2014/main" id="{A48BD4B9-922C-496B-9AB7-78FF69EF3363}"/>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579" name="Freeform 766">
              <a:extLst>
                <a:ext uri="{FF2B5EF4-FFF2-40B4-BE49-F238E27FC236}">
                  <a16:creationId xmlns:a16="http://schemas.microsoft.com/office/drawing/2014/main" id="{41E24836-D61F-42ED-A210-017F89092533}"/>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80" name="Rectangle 767">
              <a:extLst>
                <a:ext uri="{FF2B5EF4-FFF2-40B4-BE49-F238E27FC236}">
                  <a16:creationId xmlns:a16="http://schemas.microsoft.com/office/drawing/2014/main" id="{97ECA0A3-B457-4F8C-85E4-F01872120FE1}"/>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581" name="Freeform 768">
              <a:extLst>
                <a:ext uri="{FF2B5EF4-FFF2-40B4-BE49-F238E27FC236}">
                  <a16:creationId xmlns:a16="http://schemas.microsoft.com/office/drawing/2014/main" id="{986E929D-FCF8-4FBE-B298-ED7ABF9974CC}"/>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534" name="文本框 775">
            <a:extLst>
              <a:ext uri="{FF2B5EF4-FFF2-40B4-BE49-F238E27FC236}">
                <a16:creationId xmlns:a16="http://schemas.microsoft.com/office/drawing/2014/main" id="{DE1DCA12-6799-4CF0-BCEA-B6FC6D636CFA}"/>
              </a:ext>
            </a:extLst>
          </p:cNvPr>
          <p:cNvSpPr txBox="1"/>
          <p:nvPr/>
        </p:nvSpPr>
        <p:spPr>
          <a:xfrm>
            <a:off x="231775" y="3181350"/>
            <a:ext cx="4760913" cy="1338263"/>
          </a:xfrm>
          <a:prstGeom prst="rect">
            <a:avLst/>
          </a:prstGeom>
          <a:noFill/>
          <a:ln w="9525">
            <a:noFill/>
          </a:ln>
        </p:spPr>
        <p:txBody>
          <a:bodyPr>
            <a:spAutoFit/>
          </a:bodyPr>
          <a:lstStyle/>
          <a:p>
            <a:pPr algn="ctr">
              <a:defRPr/>
            </a:pPr>
            <a:r>
              <a:rPr lang="zh-CN" altLang="en-US"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第 </a:t>
            </a:r>
            <a:r>
              <a:rPr lang="en-US" altLang="zh-CN"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12 </a:t>
            </a:r>
            <a:r>
              <a:rPr lang="zh-CN" altLang="en-US"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课时 </a:t>
            </a:r>
          </a:p>
          <a:p>
            <a:pPr algn="ctr">
              <a:defRPr/>
            </a:pPr>
            <a:r>
              <a:rPr lang="zh-CN" altLang="en-US"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二分查找</a:t>
            </a:r>
          </a:p>
        </p:txBody>
      </p:sp>
      <p:sp>
        <p:nvSpPr>
          <p:cNvPr id="8583" name="文本框 776">
            <a:extLst>
              <a:ext uri="{FF2B5EF4-FFF2-40B4-BE49-F238E27FC236}">
                <a16:creationId xmlns:a16="http://schemas.microsoft.com/office/drawing/2014/main" id="{8A09C91E-3234-4246-9644-4723BB4A7ABE}"/>
              </a:ext>
            </a:extLst>
          </p:cNvPr>
          <p:cNvSpPr txBox="1">
            <a:spLocks noChangeArrowheads="1"/>
          </p:cNvSpPr>
          <p:nvPr/>
        </p:nvSpPr>
        <p:spPr bwMode="auto">
          <a:xfrm>
            <a:off x="476250" y="3786188"/>
            <a:ext cx="4170363"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100">
                <a:solidFill>
                  <a:schemeClr val="bg1"/>
                </a:solidFill>
                <a:latin typeface="微软雅黑" panose="020B0503020204020204" pitchFamily="34" charset="-122"/>
                <a:ea typeface="微软雅黑" panose="020B0503020204020204" pitchFamily="34" charset="-122"/>
              </a:rPr>
              <a:t>框架完整</a:t>
            </a:r>
            <a:r>
              <a:rPr lang="en-US" altLang="zh-CN" sz="100">
                <a:solidFill>
                  <a:schemeClr val="bg1"/>
                </a:solidFill>
                <a:latin typeface="微软雅黑" panose="020B0503020204020204" pitchFamily="34" charset="-122"/>
                <a:ea typeface="微软雅黑" panose="020B0503020204020204" pitchFamily="34" charset="-122"/>
              </a:rPr>
              <a:t>·</a:t>
            </a:r>
            <a:r>
              <a:rPr lang="zh-CN" altLang="en-US" sz="100">
                <a:solidFill>
                  <a:schemeClr val="bg1"/>
                </a:solidFill>
                <a:latin typeface="微软雅黑" panose="020B0503020204020204" pitchFamily="34" charset="-122"/>
                <a:ea typeface="微软雅黑" panose="020B0503020204020204" pitchFamily="34" charset="-122"/>
              </a:rPr>
              <a:t>扁平化呈现</a:t>
            </a:r>
            <a:r>
              <a:rPr lang="en-US" altLang="zh-CN" sz="100">
                <a:solidFill>
                  <a:schemeClr val="bg1"/>
                </a:solidFill>
                <a:latin typeface="微软雅黑" panose="020B0503020204020204" pitchFamily="34" charset="-122"/>
                <a:ea typeface="微软雅黑" panose="020B0503020204020204" pitchFamily="34" charset="-122"/>
              </a:rPr>
              <a:t>·</a:t>
            </a:r>
            <a:r>
              <a:rPr lang="zh-CN" altLang="en-US" sz="100">
                <a:solidFill>
                  <a:schemeClr val="bg1"/>
                </a:solidFill>
                <a:latin typeface="微软雅黑" panose="020B0503020204020204" pitchFamily="34" charset="-122"/>
                <a:ea typeface="微软雅黑" panose="020B0503020204020204" pitchFamily="34" charset="-122"/>
              </a:rPr>
              <a:t>绝对专业</a:t>
            </a:r>
            <a:r>
              <a:rPr lang="en-US" altLang="zh-CN" sz="100">
                <a:solidFill>
                  <a:schemeClr val="bg1"/>
                </a:solidFill>
                <a:latin typeface="微软雅黑" panose="020B0503020204020204" pitchFamily="34" charset="-122"/>
                <a:ea typeface="微软雅黑" panose="020B0503020204020204" pitchFamily="34" charset="-122"/>
              </a:rPr>
              <a:t>·</a:t>
            </a:r>
            <a:r>
              <a:rPr lang="zh-CN" altLang="en-US" sz="100">
                <a:solidFill>
                  <a:schemeClr val="bg1"/>
                </a:solidFill>
                <a:latin typeface="微软雅黑" panose="020B0503020204020204" pitchFamily="34" charset="-122"/>
                <a:ea typeface="微软雅黑" panose="020B0503020204020204" pitchFamily="34" charset="-122"/>
              </a:rPr>
              <a:t>超级吸睛</a:t>
            </a:r>
          </a:p>
        </p:txBody>
      </p:sp>
      <p:sp>
        <p:nvSpPr>
          <p:cNvPr id="780" name="等腰三角形 779">
            <a:extLst>
              <a:ext uri="{FF2B5EF4-FFF2-40B4-BE49-F238E27FC236}">
                <a16:creationId xmlns:a16="http://schemas.microsoft.com/office/drawing/2014/main" id="{5901B21F-F10E-4EF3-BF44-6DA1755D0812}"/>
              </a:ext>
            </a:extLst>
          </p:cNvPr>
          <p:cNvSpPr/>
          <p:nvPr/>
        </p:nvSpPr>
        <p:spPr>
          <a:xfrm rot="13773772">
            <a:off x="1735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2641C09F-F422-461C-8354-50A858C2F6FF}"/>
              </a:ext>
            </a:extLst>
          </p:cNvPr>
          <p:cNvSpPr/>
          <p:nvPr/>
        </p:nvSpPr>
        <p:spPr>
          <a:xfrm rot="5400000">
            <a:off x="1725613" y="1687513"/>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8586" name="图片 771">
            <a:extLst>
              <a:ext uri="{FF2B5EF4-FFF2-40B4-BE49-F238E27FC236}">
                <a16:creationId xmlns:a16="http://schemas.microsoft.com/office/drawing/2014/main" id="{B9B6FEDC-7239-4020-8F04-E170F457E7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19662">
            <a:off x="306388" y="1614488"/>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80FC455E-4B6A-4FAA-BE33-4DC3DE00746F}"/>
              </a:ext>
            </a:extLst>
          </p:cNvPr>
          <p:cNvSpPr/>
          <p:nvPr/>
        </p:nvSpPr>
        <p:spPr>
          <a:xfrm rot="3954975" flipH="1">
            <a:off x="1555750" y="1500188"/>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框 4">
            <a:extLst>
              <a:ext uri="{FF2B5EF4-FFF2-40B4-BE49-F238E27FC236}">
                <a16:creationId xmlns:a16="http://schemas.microsoft.com/office/drawing/2014/main" id="{FC2C1D25-2923-4093-AC69-E5BAD4E68A0F}"/>
              </a:ext>
            </a:extLst>
          </p:cNvPr>
          <p:cNvSpPr txBox="1">
            <a:spLocks noChangeArrowheads="1"/>
          </p:cNvSpPr>
          <p:nvPr/>
        </p:nvSpPr>
        <p:spPr bwMode="auto">
          <a:xfrm>
            <a:off x="144463" y="1016000"/>
            <a:ext cx="8893175" cy="5513388"/>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05000"/>
              </a:lnSpc>
            </a:pPr>
            <a:r>
              <a:rPr lang="en-US" altLang="zh-CN" sz="2400" dirty="0">
                <a:latin typeface="Times New Roman" panose="02020603050405020304" pitchFamily="18" charset="0"/>
                <a:ea typeface="楷体_GB2312" panose="02010609030101010101" pitchFamily="49" charset="-122"/>
              </a:rPr>
              <a:t>x = </a:t>
            </a:r>
            <a:r>
              <a:rPr lang="en-US" altLang="zh-CN" sz="2400" dirty="0">
                <a:solidFill>
                  <a:srgbClr val="FF0000"/>
                </a:solidFill>
                <a:latin typeface="Times New Roman" panose="02020603050405020304" pitchFamily="18" charset="0"/>
                <a:ea typeface="楷体_GB2312" panose="02010609030101010101" pitchFamily="49" charset="-122"/>
              </a:rPr>
              <a:t>int</a:t>
            </a:r>
            <a:r>
              <a:rPr lang="en-US" altLang="zh-CN" sz="2400" dirty="0">
                <a:latin typeface="Times New Roman" panose="02020603050405020304" pitchFamily="18" charset="0"/>
                <a:ea typeface="楷体_GB2312" panose="02010609030101010101" pitchFamily="49" charset="-122"/>
              </a:rPr>
              <a:t>(input('</a:t>
            </a:r>
            <a:r>
              <a:rPr lang="zh-CN" altLang="en-US" sz="2400" dirty="0">
                <a:latin typeface="楷体_GB2312" panose="02010609030101010101" pitchFamily="49" charset="-122"/>
                <a:ea typeface="楷体_GB2312" panose="02010609030101010101" pitchFamily="49" charset="-122"/>
              </a:rPr>
              <a:t>请输入要查找的数据：</a:t>
            </a:r>
            <a:r>
              <a:rPr lang="en-US" altLang="zh-CN" sz="2400" dirty="0">
                <a:latin typeface="Times New Roman" panose="02020603050405020304" pitchFamily="18" charset="0"/>
                <a:ea typeface="楷体_GB2312" panose="02010609030101010101" pitchFamily="49" charset="-122"/>
              </a:rPr>
              <a:t>'))</a:t>
            </a:r>
          </a:p>
          <a:p>
            <a:pPr>
              <a:lnSpc>
                <a:spcPct val="105000"/>
              </a:lnSpc>
            </a:pPr>
            <a:r>
              <a:rPr lang="en-US" altLang="zh-CN" sz="2400" dirty="0">
                <a:solidFill>
                  <a:srgbClr val="7030A0"/>
                </a:solidFill>
                <a:latin typeface="Times New Roman" panose="02020603050405020304" pitchFamily="18" charset="0"/>
                <a:ea typeface="楷体_GB2312" panose="02010609030101010101" pitchFamily="49" charset="-122"/>
              </a:rPr>
              <a:t>step</a:t>
            </a:r>
            <a:r>
              <a:rPr lang="en-US" altLang="zh-CN" sz="2400" dirty="0">
                <a:latin typeface="Times New Roman" panose="02020603050405020304" pitchFamily="18" charset="0"/>
                <a:ea typeface="楷体_GB2312" panose="02010609030101010101" pitchFamily="49" charset="-122"/>
              </a:rPr>
              <a:t> = 0		#</a:t>
            </a:r>
            <a:r>
              <a:rPr lang="en-US" altLang="zh-CN" sz="2400" dirty="0" err="1">
                <a:latin typeface="Times New Roman" panose="02020603050405020304" pitchFamily="18" charset="0"/>
                <a:ea typeface="楷体_GB2312" panose="02010609030101010101" pitchFamily="49" charset="-122"/>
              </a:rPr>
              <a:t>查找次数</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7030A0"/>
                </a:solidFill>
                <a:latin typeface="Times New Roman" panose="02020603050405020304" pitchFamily="18" charset="0"/>
                <a:ea typeface="楷体_GB2312" panose="02010609030101010101" pitchFamily="49" charset="-122"/>
              </a:rPr>
              <a:t>flag1</a:t>
            </a:r>
            <a:r>
              <a:rPr lang="en-US" altLang="zh-CN" sz="2400" dirty="0">
                <a:latin typeface="Times New Roman" panose="02020603050405020304" pitchFamily="18" charset="0"/>
                <a:ea typeface="楷体_GB2312" panose="02010609030101010101" pitchFamily="49" charset="-122"/>
              </a:rPr>
              <a:t> = 1		#</a:t>
            </a:r>
            <a:r>
              <a:rPr lang="en-US" altLang="zh-CN" sz="2400" dirty="0" err="1">
                <a:latin typeface="Times New Roman" panose="02020603050405020304" pitchFamily="18" charset="0"/>
                <a:ea typeface="楷体_GB2312" panose="02010609030101010101" pitchFamily="49" charset="-122"/>
              </a:rPr>
              <a:t>目标区域左边界</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7030A0"/>
                </a:solidFill>
                <a:latin typeface="Times New Roman" panose="02020603050405020304" pitchFamily="18" charset="0"/>
                <a:ea typeface="楷体_GB2312" panose="02010609030101010101" pitchFamily="49" charset="-122"/>
              </a:rPr>
              <a:t>flag2</a:t>
            </a:r>
            <a:r>
              <a:rPr lang="en-US" altLang="zh-CN" sz="2400" dirty="0">
                <a:latin typeface="Times New Roman" panose="02020603050405020304" pitchFamily="18" charset="0"/>
                <a:ea typeface="楷体_GB2312" panose="02010609030101010101" pitchFamily="49" charset="-122"/>
              </a:rPr>
              <a:t> = 1000		#</a:t>
            </a:r>
            <a:r>
              <a:rPr lang="en-US" altLang="zh-CN" sz="2400" dirty="0" err="1">
                <a:latin typeface="Times New Roman" panose="02020603050405020304" pitchFamily="18" charset="0"/>
                <a:ea typeface="楷体_GB2312" panose="02010609030101010101" pitchFamily="49" charset="-122"/>
              </a:rPr>
              <a:t>目标区域右边界</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7030A0"/>
                </a:solidFill>
                <a:latin typeface="Times New Roman" panose="02020603050405020304" pitchFamily="18" charset="0"/>
                <a:ea typeface="楷体_GB2312" panose="02010609030101010101" pitchFamily="49" charset="-122"/>
              </a:rPr>
              <a:t>while</a:t>
            </a:r>
            <a:r>
              <a:rPr lang="en-US" altLang="zh-CN" sz="2400" dirty="0">
                <a:latin typeface="Times New Roman" panose="02020603050405020304" pitchFamily="18" charset="0"/>
                <a:ea typeface="楷体_GB2312" panose="02010609030101010101" pitchFamily="49" charset="-122"/>
              </a:rPr>
              <a:t>    </a:t>
            </a:r>
            <a:r>
              <a:rPr lang="en-US" altLang="zh-CN" sz="2400" dirty="0">
                <a:solidFill>
                  <a:srgbClr val="FF0000"/>
                </a:solidFill>
                <a:latin typeface="Times New Roman" panose="02020603050405020304" pitchFamily="18" charset="0"/>
                <a:ea typeface="楷体_GB2312" panose="02010609030101010101" pitchFamily="49" charset="-122"/>
              </a:rPr>
              <a:t>flag1 &lt;= flag2 :	</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00B050"/>
                </a:solidFill>
                <a:latin typeface="Times New Roman" panose="02020603050405020304" pitchFamily="18" charset="0"/>
                <a:ea typeface="楷体_GB2312" panose="02010609030101010101" pitchFamily="49" charset="-122"/>
              </a:rPr>
              <a:t>区间左边界不大于右边界</a:t>
            </a:r>
            <a:r>
              <a:rPr lang="zh-CN" altLang="en-US" sz="2400" dirty="0">
                <a:solidFill>
                  <a:srgbClr val="00B050"/>
                </a:solidFill>
                <a:latin typeface="Times New Roman" panose="02020603050405020304" pitchFamily="18" charset="0"/>
                <a:ea typeface="楷体_GB2312" panose="02010609030101010101" pitchFamily="49" charset="-122"/>
              </a:rPr>
              <a:t>则执行</a:t>
            </a:r>
            <a:endParaRPr lang="en-US" altLang="zh-CN" sz="2400" dirty="0">
              <a:solidFill>
                <a:srgbClr val="FF0000"/>
              </a:solidFill>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0D0D0D"/>
                </a:solidFill>
                <a:latin typeface="Times New Roman" panose="02020603050405020304" pitchFamily="18" charset="0"/>
                <a:ea typeface="楷体_GB2312" panose="02010609030101010101" pitchFamily="49" charset="-122"/>
              </a:rPr>
              <a:t>	</a:t>
            </a:r>
            <a:r>
              <a:rPr lang="en-US" altLang="zh-CN" sz="2400" dirty="0">
                <a:solidFill>
                  <a:srgbClr val="7030A0"/>
                </a:solidFill>
                <a:latin typeface="Times New Roman" panose="02020603050405020304" pitchFamily="18" charset="0"/>
                <a:ea typeface="楷体_GB2312" panose="02010609030101010101" pitchFamily="49" charset="-122"/>
              </a:rPr>
              <a:t>mid</a:t>
            </a:r>
            <a:r>
              <a:rPr lang="en-US" altLang="zh-CN" sz="2400" dirty="0">
                <a:solidFill>
                  <a:srgbClr val="0D0D0D"/>
                </a:solidFill>
                <a:latin typeface="Times New Roman" panose="02020603050405020304" pitchFamily="18" charset="0"/>
                <a:ea typeface="楷体_GB2312" panose="02010609030101010101" pitchFamily="49" charset="-122"/>
              </a:rPr>
              <a:t> =</a:t>
            </a:r>
            <a:r>
              <a:rPr lang="en-US" altLang="zh-CN" sz="2400" dirty="0">
                <a:solidFill>
                  <a:srgbClr val="FF0000"/>
                </a:solidFill>
                <a:latin typeface="Times New Roman" panose="02020603050405020304" pitchFamily="18" charset="0"/>
                <a:ea typeface="楷体_GB2312" panose="02010609030101010101" pitchFamily="49" charset="-122"/>
              </a:rPr>
              <a:t> (flag1 + flag1)//2   </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00B050"/>
                </a:solidFill>
                <a:latin typeface="Times New Roman" panose="02020603050405020304" pitchFamily="18" charset="0"/>
                <a:ea typeface="楷体_GB2312" panose="02010609030101010101" pitchFamily="49" charset="-122"/>
              </a:rPr>
              <a:t>表示区间中间值</a:t>
            </a:r>
            <a:r>
              <a:rPr lang="en-US" altLang="zh-CN" sz="2400" dirty="0">
                <a:solidFill>
                  <a:srgbClr val="FF0000"/>
                </a:solidFill>
                <a:latin typeface="Times New Roman" panose="02020603050405020304" pitchFamily="18" charset="0"/>
                <a:ea typeface="楷体_GB2312" panose="02010609030101010101" pitchFamily="49" charset="-122"/>
              </a:rPr>
              <a:t>    //</a:t>
            </a:r>
            <a:r>
              <a:rPr lang="zh-CN" altLang="en-US" sz="2400" dirty="0">
                <a:solidFill>
                  <a:srgbClr val="FF0000"/>
                </a:solidFill>
                <a:latin typeface="Times New Roman" panose="02020603050405020304" pitchFamily="18" charset="0"/>
                <a:ea typeface="楷体_GB2312" panose="02010609030101010101" pitchFamily="49" charset="-122"/>
              </a:rPr>
              <a:t>为</a:t>
            </a:r>
            <a:r>
              <a:rPr lang="en-US" altLang="zh-CN" sz="2400" dirty="0" err="1">
                <a:solidFill>
                  <a:srgbClr val="FF0000"/>
                </a:solidFill>
                <a:latin typeface="Times New Roman" panose="02020603050405020304" pitchFamily="18" charset="0"/>
                <a:ea typeface="楷体_GB2312" panose="02010609030101010101" pitchFamily="49" charset="-122"/>
              </a:rPr>
              <a:t>整除</a:t>
            </a:r>
            <a:endParaRPr lang="en-US" altLang="zh-CN" sz="2400" dirty="0">
              <a:solidFill>
                <a:srgbClr val="FF0000"/>
              </a:solidFill>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FF0000"/>
                </a:solidFill>
                <a:latin typeface="Times New Roman" panose="02020603050405020304" pitchFamily="18" charset="0"/>
                <a:ea typeface="楷体_GB2312" panose="02010609030101010101" pitchFamily="49" charset="-122"/>
              </a:rPr>
              <a:t>	step = step + 1               </a:t>
            </a:r>
            <a:r>
              <a:rPr lang="en-US" altLang="zh-CN" sz="2400" dirty="0">
                <a:solidFill>
                  <a:srgbClr val="00B050"/>
                </a:solidFill>
                <a:latin typeface="Times New Roman" panose="02020603050405020304" pitchFamily="18" charset="0"/>
                <a:ea typeface="楷体_GB2312" panose="02010609030101010101" pitchFamily="49" charset="-122"/>
              </a:rPr>
              <a:t>#查找次数加1</a:t>
            </a:r>
          </a:p>
          <a:p>
            <a:pPr>
              <a:lnSpc>
                <a:spcPct val="105000"/>
              </a:lnSpc>
            </a:pPr>
            <a:r>
              <a:rPr lang="en-US" altLang="zh-CN" sz="2400" dirty="0">
                <a:solidFill>
                  <a:srgbClr val="FF0000"/>
                </a:solidFill>
                <a:latin typeface="Times New Roman" panose="02020603050405020304" pitchFamily="18" charset="0"/>
                <a:ea typeface="楷体_GB2312" panose="02010609030101010101" pitchFamily="49" charset="-122"/>
              </a:rPr>
              <a:t>	</a:t>
            </a:r>
            <a:r>
              <a:rPr lang="en-US" altLang="zh-CN" sz="2400" dirty="0">
                <a:solidFill>
                  <a:srgbClr val="7030A0"/>
                </a:solidFill>
                <a:latin typeface="Times New Roman" panose="02020603050405020304" pitchFamily="18" charset="0"/>
                <a:ea typeface="楷体_GB2312" panose="02010609030101010101" pitchFamily="49" charset="-122"/>
              </a:rPr>
              <a:t>if </a:t>
            </a:r>
            <a:r>
              <a:rPr lang="en-US" altLang="zh-CN" sz="2400" dirty="0">
                <a:latin typeface="Times New Roman" panose="02020603050405020304" pitchFamily="18" charset="0"/>
                <a:ea typeface="楷体_GB2312" panose="02010609030101010101" pitchFamily="49" charset="-122"/>
              </a:rPr>
              <a:t>mid &gt; x:		#</a:t>
            </a:r>
            <a:r>
              <a:rPr lang="en-US" altLang="zh-CN" sz="2400" dirty="0" err="1">
                <a:latin typeface="Times New Roman" panose="02020603050405020304" pitchFamily="18" charset="0"/>
                <a:ea typeface="楷体_GB2312" panose="02010609030101010101" pitchFamily="49" charset="-122"/>
              </a:rPr>
              <a:t>区域中间值大于目标数</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latin typeface="Times New Roman" panose="02020603050405020304" pitchFamily="18" charset="0"/>
                <a:ea typeface="楷体_GB2312" panose="02010609030101010101" pitchFamily="49" charset="-122"/>
              </a:rPr>
              <a:t>	</a:t>
            </a:r>
            <a:r>
              <a:rPr lang="en-US" altLang="zh-CN" sz="2400" dirty="0">
                <a:solidFill>
                  <a:srgbClr val="FF0000"/>
                </a:solidFill>
                <a:latin typeface="Times New Roman" panose="02020603050405020304" pitchFamily="18" charset="0"/>
                <a:ea typeface="楷体_GB2312" panose="02010609030101010101" pitchFamily="49" charset="-122"/>
              </a:rPr>
              <a:t>	flag2 = mid - 1   </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00B050"/>
                </a:solidFill>
                <a:latin typeface="Times New Roman" panose="02020603050405020304" pitchFamily="18" charset="0"/>
                <a:ea typeface="楷体_GB2312" panose="02010609030101010101" pitchFamily="49" charset="-122"/>
              </a:rPr>
              <a:t>范围往左侧区域找</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FF0000"/>
                </a:solidFill>
                <a:latin typeface="Times New Roman" panose="02020603050405020304" pitchFamily="18" charset="0"/>
                <a:ea typeface="楷体_GB2312" panose="02010609030101010101" pitchFamily="49" charset="-122"/>
              </a:rPr>
              <a:t>右边界</a:t>
            </a:r>
            <a:r>
              <a:rPr lang="zh-CN" altLang="en-US" sz="2400" dirty="0">
                <a:solidFill>
                  <a:srgbClr val="FF0000"/>
                </a:solidFill>
                <a:latin typeface="Times New Roman" panose="02020603050405020304" pitchFamily="18" charset="0"/>
                <a:ea typeface="楷体_GB2312" panose="02010609030101010101" pitchFamily="49" charset="-122"/>
              </a:rPr>
              <a:t>前移</a:t>
            </a:r>
            <a:endParaRPr lang="en-US" altLang="zh-CN" sz="2400" dirty="0">
              <a:solidFill>
                <a:srgbClr val="FF0000"/>
              </a:solidFill>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FF0000"/>
                </a:solidFill>
                <a:latin typeface="Times New Roman" panose="02020603050405020304" pitchFamily="18" charset="0"/>
                <a:ea typeface="楷体_GB2312" panose="02010609030101010101" pitchFamily="49" charset="-122"/>
              </a:rPr>
              <a:t>	</a:t>
            </a:r>
            <a:r>
              <a:rPr lang="en-US" altLang="zh-CN" sz="2400" dirty="0" err="1">
                <a:solidFill>
                  <a:srgbClr val="7030A0"/>
                </a:solidFill>
                <a:latin typeface="Times New Roman" panose="02020603050405020304" pitchFamily="18" charset="0"/>
                <a:ea typeface="楷体_GB2312" panose="02010609030101010101" pitchFamily="49" charset="-122"/>
              </a:rPr>
              <a:t>elif</a:t>
            </a:r>
            <a:r>
              <a:rPr lang="en-US" altLang="zh-CN" sz="2400" dirty="0">
                <a:latin typeface="Times New Roman" panose="02020603050405020304" pitchFamily="18" charset="0"/>
                <a:ea typeface="楷体_GB2312" panose="02010609030101010101" pitchFamily="49" charset="-122"/>
              </a:rPr>
              <a:t> mid &lt; x:		#</a:t>
            </a:r>
            <a:r>
              <a:rPr lang="en-US" altLang="zh-CN" sz="2400" dirty="0" err="1">
                <a:latin typeface="Times New Roman" panose="02020603050405020304" pitchFamily="18" charset="0"/>
                <a:ea typeface="楷体_GB2312" panose="02010609030101010101" pitchFamily="49" charset="-122"/>
              </a:rPr>
              <a:t>区域中间值大于目标数</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latin typeface="Times New Roman" panose="02020603050405020304" pitchFamily="18" charset="0"/>
                <a:ea typeface="楷体_GB2312" panose="02010609030101010101" pitchFamily="49" charset="-122"/>
              </a:rPr>
              <a:t>	</a:t>
            </a:r>
            <a:r>
              <a:rPr lang="en-US" altLang="zh-CN" sz="2400" dirty="0">
                <a:solidFill>
                  <a:srgbClr val="FF0000"/>
                </a:solidFill>
                <a:latin typeface="Times New Roman" panose="02020603050405020304" pitchFamily="18" charset="0"/>
                <a:ea typeface="楷体_GB2312" panose="02010609030101010101" pitchFamily="49" charset="-122"/>
              </a:rPr>
              <a:t>	flag1 = mid + 1  </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00B050"/>
                </a:solidFill>
                <a:latin typeface="Times New Roman" panose="02020603050405020304" pitchFamily="18" charset="0"/>
                <a:ea typeface="楷体_GB2312" panose="02010609030101010101" pitchFamily="49" charset="-122"/>
              </a:rPr>
              <a:t>范围往右侧区域找</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FF0000"/>
                </a:solidFill>
                <a:latin typeface="Times New Roman" panose="02020603050405020304" pitchFamily="18" charset="0"/>
                <a:ea typeface="楷体_GB2312" panose="02010609030101010101" pitchFamily="49" charset="-122"/>
              </a:rPr>
              <a:t>左边界</a:t>
            </a:r>
            <a:r>
              <a:rPr lang="zh-CN" altLang="en-US" sz="2400" dirty="0">
                <a:solidFill>
                  <a:srgbClr val="FF0000"/>
                </a:solidFill>
                <a:latin typeface="Times New Roman" panose="02020603050405020304" pitchFamily="18" charset="0"/>
                <a:ea typeface="楷体_GB2312" panose="02010609030101010101" pitchFamily="49" charset="-122"/>
              </a:rPr>
              <a:t>后移</a:t>
            </a:r>
            <a:endParaRPr lang="en-US" altLang="zh-CN" sz="2400" dirty="0">
              <a:solidFill>
                <a:srgbClr val="FF0000"/>
              </a:solidFill>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FF0000"/>
                </a:solidFill>
                <a:latin typeface="Times New Roman" panose="02020603050405020304" pitchFamily="18" charset="0"/>
                <a:ea typeface="楷体_GB2312" panose="02010609030101010101" pitchFamily="49" charset="-122"/>
              </a:rPr>
              <a:t>	</a:t>
            </a:r>
            <a:r>
              <a:rPr lang="en-US" altLang="zh-CN" sz="2400" dirty="0">
                <a:solidFill>
                  <a:srgbClr val="7030A0"/>
                </a:solidFill>
                <a:latin typeface="Times New Roman" panose="02020603050405020304" pitchFamily="18" charset="0"/>
                <a:ea typeface="楷体_GB2312" panose="02010609030101010101" pitchFamily="49" charset="-122"/>
              </a:rPr>
              <a:t>else:</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latin typeface="Times New Roman" panose="02020603050405020304" pitchFamily="18" charset="0"/>
                <a:ea typeface="楷体_GB2312" panose="02010609030101010101" pitchFamily="49" charset="-122"/>
              </a:rPr>
              <a:t>		break</a:t>
            </a:r>
          </a:p>
          <a:p>
            <a:pPr>
              <a:lnSpc>
                <a:spcPct val="105000"/>
              </a:lnSpc>
            </a:pPr>
            <a:r>
              <a:rPr lang="en-US" altLang="zh-CN" sz="2400" dirty="0">
                <a:latin typeface="Times New Roman" panose="02020603050405020304" pitchFamily="18" charset="0"/>
                <a:ea typeface="楷体_GB2312" panose="02010609030101010101" pitchFamily="49" charset="-122"/>
              </a:rPr>
              <a:t>print('</a:t>
            </a:r>
            <a:r>
              <a:rPr lang="en-US" altLang="zh-CN" sz="2400" dirty="0" err="1">
                <a:latin typeface="楷体_GB2312" panose="02010609030101010101" pitchFamily="49" charset="-122"/>
                <a:ea typeface="楷体_GB2312" panose="02010609030101010101" pitchFamily="49" charset="-122"/>
              </a:rPr>
              <a:t>查找次数为</a:t>
            </a:r>
            <a:r>
              <a:rPr lang="en-US" altLang="zh-CN" sz="2400" dirty="0">
                <a:latin typeface="Times New Roman" panose="02020603050405020304" pitchFamily="18" charset="0"/>
                <a:ea typeface="楷体_GB2312" panose="02010609030101010101" pitchFamily="49" charset="-122"/>
              </a:rPr>
              <a:t>：', step)</a:t>
            </a:r>
            <a:endParaRPr lang="en-US" altLang="zh-CN" sz="2400" dirty="0">
              <a:solidFill>
                <a:srgbClr val="27AB76"/>
              </a:solidFill>
              <a:latin typeface="楷体_GB2312" panose="02010609030101010101" pitchFamily="49" charset="-122"/>
              <a:ea typeface="楷体_GB2312" panose="02010609030101010101" pitchFamily="49" charset="-122"/>
            </a:endParaRPr>
          </a:p>
        </p:txBody>
      </p:sp>
      <p:sp>
        <p:nvSpPr>
          <p:cNvPr id="18" name="矩形 17">
            <a:extLst>
              <a:ext uri="{FF2B5EF4-FFF2-40B4-BE49-F238E27FC236}">
                <a16:creationId xmlns:a16="http://schemas.microsoft.com/office/drawing/2014/main" id="{B2F26076-9804-4D2C-A226-88AA5D2B32C0}"/>
              </a:ext>
            </a:extLst>
          </p:cNvPr>
          <p:cNvSpPr/>
          <p:nvPr/>
        </p:nvSpPr>
        <p:spPr>
          <a:xfrm>
            <a:off x="1035050" y="2587625"/>
            <a:ext cx="2851150" cy="423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 name="矩形 1">
            <a:extLst>
              <a:ext uri="{FF2B5EF4-FFF2-40B4-BE49-F238E27FC236}">
                <a16:creationId xmlns:a16="http://schemas.microsoft.com/office/drawing/2014/main" id="{092F5017-B406-41B8-8704-90EEA6D11FFA}"/>
              </a:ext>
            </a:extLst>
          </p:cNvPr>
          <p:cNvSpPr/>
          <p:nvPr/>
        </p:nvSpPr>
        <p:spPr>
          <a:xfrm>
            <a:off x="1947863" y="3011488"/>
            <a:ext cx="2297112" cy="39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 name="矩形 2">
            <a:extLst>
              <a:ext uri="{FF2B5EF4-FFF2-40B4-BE49-F238E27FC236}">
                <a16:creationId xmlns:a16="http://schemas.microsoft.com/office/drawing/2014/main" id="{3F73CF50-DCD4-4070-8AE1-84B35E16908C}"/>
              </a:ext>
            </a:extLst>
          </p:cNvPr>
          <p:cNvSpPr/>
          <p:nvPr/>
        </p:nvSpPr>
        <p:spPr>
          <a:xfrm>
            <a:off x="1144588" y="3430588"/>
            <a:ext cx="2852737" cy="33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8437" name="TextBox 13@|17FFC:16777215|FBC:16777215|LFC:16777215|LBC:16777215">
            <a:extLst>
              <a:ext uri="{FF2B5EF4-FFF2-40B4-BE49-F238E27FC236}">
                <a16:creationId xmlns:a16="http://schemas.microsoft.com/office/drawing/2014/main" id="{30076EF2-334E-4C5E-A2A0-8D74E79D4B6E}"/>
              </a:ext>
            </a:extLst>
          </p:cNvPr>
          <p:cNvSpPr txBox="1">
            <a:spLocks noChangeArrowheads="1"/>
          </p:cNvSpPr>
          <p:nvPr/>
        </p:nvSpPr>
        <p:spPr bwMode="auto">
          <a:xfrm>
            <a:off x="1955800" y="280988"/>
            <a:ext cx="51816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3200" b="1" dirty="0">
                <a:solidFill>
                  <a:srgbClr val="445469"/>
                </a:solidFill>
                <a:latin typeface="楷体_GB2312" panose="02010609030101010101" pitchFamily="49" charset="-122"/>
                <a:ea typeface="楷体_GB2312" panose="02010609030101010101" pitchFamily="49" charset="-122"/>
                <a:sym typeface="Arial" panose="020B0604020202020204" pitchFamily="34" charset="0"/>
              </a:rPr>
              <a:t>二分查找</a:t>
            </a:r>
            <a:r>
              <a:rPr lang="en-US" altLang="zh-CN" sz="3200" b="1" dirty="0">
                <a:solidFill>
                  <a:srgbClr val="445469"/>
                </a:solidFill>
                <a:latin typeface="楷体_GB2312" panose="02010609030101010101" pitchFamily="49" charset="-122"/>
                <a:ea typeface="楷体_GB2312" panose="02010609030101010101" pitchFamily="49" charset="-122"/>
                <a:sym typeface="Arial" panose="020B0604020202020204" pitchFamily="34" charset="0"/>
              </a:rPr>
              <a:t> - </a:t>
            </a:r>
            <a:r>
              <a:rPr lang="zh-CN" altLang="en-US" sz="3200" b="1" dirty="0">
                <a:solidFill>
                  <a:srgbClr val="445469"/>
                </a:solidFill>
                <a:latin typeface="楷体_GB2312" panose="02010609030101010101" pitchFamily="49" charset="-122"/>
                <a:ea typeface="楷体_GB2312" panose="02010609030101010101" pitchFamily="49" charset="-122"/>
                <a:sym typeface="Arial" panose="020B0604020202020204" pitchFamily="34" charset="0"/>
              </a:rPr>
              <a:t>程序补充  </a:t>
            </a:r>
            <a:endParaRPr lang="en-US" altLang="zh-CN" sz="3200" b="1" dirty="0">
              <a:solidFill>
                <a:srgbClr val="FF0000"/>
              </a:solidFill>
              <a:latin typeface="楷体_GB2312" panose="02010609030101010101" pitchFamily="49" charset="-122"/>
              <a:ea typeface="楷体_GB2312" panose="02010609030101010101" pitchFamily="49" charset="-122"/>
              <a:sym typeface="Arial" panose="020B0604020202020204" pitchFamily="34" charset="0"/>
            </a:endParaRPr>
          </a:p>
        </p:txBody>
      </p:sp>
      <p:sp>
        <p:nvSpPr>
          <p:cNvPr id="9" name="矩形 8">
            <a:extLst>
              <a:ext uri="{FF2B5EF4-FFF2-40B4-BE49-F238E27FC236}">
                <a16:creationId xmlns:a16="http://schemas.microsoft.com/office/drawing/2014/main" id="{ECB54D3D-1195-446A-BCDE-2601A4572276}"/>
              </a:ext>
            </a:extLst>
          </p:cNvPr>
          <p:cNvSpPr/>
          <p:nvPr/>
        </p:nvSpPr>
        <p:spPr>
          <a:xfrm>
            <a:off x="2055813" y="4154488"/>
            <a:ext cx="1949450" cy="384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1" name="矩形 10">
            <a:extLst>
              <a:ext uri="{FF2B5EF4-FFF2-40B4-BE49-F238E27FC236}">
                <a16:creationId xmlns:a16="http://schemas.microsoft.com/office/drawing/2014/main" id="{416B11E8-5D5F-41F1-91D1-32A55F6DA9EA}"/>
              </a:ext>
            </a:extLst>
          </p:cNvPr>
          <p:cNvSpPr/>
          <p:nvPr/>
        </p:nvSpPr>
        <p:spPr>
          <a:xfrm>
            <a:off x="2060575" y="4930775"/>
            <a:ext cx="1946275" cy="479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 grpId="0" bldLvl="0" animBg="1"/>
      <p:bldP spid="3" grpId="0" bldLvl="0" animBg="1"/>
      <p:bldP spid="9" grpId="0" bldLvl="0" animBg="1"/>
      <p:bldP spid="1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solidFill>
          <a:srgbClr val="FED16C"/>
        </a:solidFill>
        <a:effectLst/>
      </p:bgPr>
    </p:bg>
    <p:spTree>
      <p:nvGrpSpPr>
        <p:cNvPr id="1" name=""/>
        <p:cNvGrpSpPr/>
        <p:nvPr/>
      </p:nvGrpSpPr>
      <p:grpSpPr>
        <a:xfrm>
          <a:off x="0" y="0"/>
          <a:ext cx="0" cy="0"/>
          <a:chOff x="0" y="0"/>
          <a:chExt cx="0" cy="0"/>
        </a:xfrm>
      </p:grpSpPr>
      <p:pic>
        <p:nvPicPr>
          <p:cNvPr id="19458" name="图片 4">
            <a:extLst>
              <a:ext uri="{FF2B5EF4-FFF2-40B4-BE49-F238E27FC236}">
                <a16:creationId xmlns:a16="http://schemas.microsoft.com/office/drawing/2014/main" id="{19D28798-AED2-4BF6-8CD1-8BD29AD8C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2501900"/>
            <a:ext cx="4884738"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文本框 5">
            <a:extLst>
              <a:ext uri="{FF2B5EF4-FFF2-40B4-BE49-F238E27FC236}">
                <a16:creationId xmlns:a16="http://schemas.microsoft.com/office/drawing/2014/main" id="{B716FBB9-C2B4-4DE0-879B-9CCF0B0F9D15}"/>
              </a:ext>
            </a:extLst>
          </p:cNvPr>
          <p:cNvSpPr txBox="1"/>
          <p:nvPr/>
        </p:nvSpPr>
        <p:spPr>
          <a:xfrm>
            <a:off x="5319713" y="2644775"/>
            <a:ext cx="3032125" cy="2376488"/>
          </a:xfrm>
          <a:prstGeom prst="rect">
            <a:avLst/>
          </a:prstGeom>
          <a:noFill/>
          <a:ln w="9525">
            <a:noFill/>
          </a:ln>
        </p:spPr>
        <p:txBody>
          <a:bodyPr>
            <a:spAutoFit/>
          </a:bodyPr>
          <a:lstStyle/>
          <a:p>
            <a:pPr algn="r">
              <a:defRPr/>
            </a:pPr>
            <a:r>
              <a:rPr lang="zh-CN" altLang="en-US" sz="4950" b="1" noProof="1">
                <a:solidFill>
                  <a:srgbClr val="2E4C64"/>
                </a:solidFill>
                <a:latin typeface="楷体_GB2312" panose="02010609030101010101" pitchFamily="49" charset="-122"/>
                <a:ea typeface="楷体_GB2312" panose="02010609030101010101" pitchFamily="49" charset="-122"/>
              </a:rPr>
              <a:t>拓展</a:t>
            </a:r>
            <a:r>
              <a:rPr lang="zh-CN" altLang="en-US" sz="4950" b="1" noProof="1">
                <a:solidFill>
                  <a:schemeClr val="bg1"/>
                </a:solidFill>
                <a:latin typeface="楷体_GB2312" panose="02010609030101010101" pitchFamily="49" charset="-122"/>
                <a:ea typeface="楷体_GB2312" panose="02010609030101010101" pitchFamily="49" charset="-122"/>
              </a:rPr>
              <a:t>练习</a:t>
            </a:r>
          </a:p>
          <a:p>
            <a:pPr algn="r">
              <a:defRPr/>
            </a:pPr>
            <a:endParaRPr lang="zh-CN" altLang="en-US" sz="4950" b="1" noProof="1">
              <a:solidFill>
                <a:schemeClr val="bg1"/>
              </a:solidFill>
              <a:latin typeface="楷体_GB2312" panose="02010609030101010101" pitchFamily="49" charset="-122"/>
              <a:ea typeface="楷体_GB2312" panose="02010609030101010101" pitchFamily="49" charset="-122"/>
            </a:endParaRPr>
          </a:p>
          <a:p>
            <a:pPr algn="r">
              <a:defRPr/>
            </a:pPr>
            <a:r>
              <a:rPr lang="en-US" altLang="zh-CN" sz="4950" b="1" noProof="1">
                <a:solidFill>
                  <a:schemeClr val="bg1"/>
                </a:solidFill>
                <a:latin typeface="楷体_GB2312" panose="02010609030101010101" pitchFamily="49" charset="-122"/>
                <a:ea typeface="楷体_GB2312" panose="02010609030101010101" pitchFamily="49" charset="-122"/>
              </a:rPr>
              <a:t>P 105</a:t>
            </a:r>
          </a:p>
        </p:txBody>
      </p:sp>
      <p:sp>
        <p:nvSpPr>
          <p:cNvPr id="19460" name="文本框 6">
            <a:extLst>
              <a:ext uri="{FF2B5EF4-FFF2-40B4-BE49-F238E27FC236}">
                <a16:creationId xmlns:a16="http://schemas.microsoft.com/office/drawing/2014/main" id="{8058E62E-CB01-4053-839D-249D9D2EF353}"/>
              </a:ext>
            </a:extLst>
          </p:cNvPr>
          <p:cNvSpPr txBox="1">
            <a:spLocks noChangeArrowheads="1"/>
          </p:cNvSpPr>
          <p:nvPr/>
        </p:nvSpPr>
        <p:spPr bwMode="auto">
          <a:xfrm>
            <a:off x="5672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ADVANTAGE</a:t>
            </a:r>
          </a:p>
        </p:txBody>
      </p:sp>
      <p:sp>
        <p:nvSpPr>
          <p:cNvPr id="8" name="矩形 7">
            <a:extLst>
              <a:ext uri="{FF2B5EF4-FFF2-40B4-BE49-F238E27FC236}">
                <a16:creationId xmlns:a16="http://schemas.microsoft.com/office/drawing/2014/main" id="{1A9D9462-B693-4EBE-B32F-3831C4A5D6B0}"/>
              </a:ext>
            </a:extLst>
          </p:cNvPr>
          <p:cNvSpPr/>
          <p:nvPr/>
        </p:nvSpPr>
        <p:spPr>
          <a:xfrm>
            <a:off x="8351838" y="2757488"/>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DD9B3A8E-D65D-4508-8F42-205B94E8FC73}"/>
              </a:ext>
            </a:extLst>
          </p:cNvPr>
          <p:cNvSpPr/>
          <p:nvPr/>
        </p:nvSpPr>
        <p:spPr>
          <a:xfrm>
            <a:off x="5735638" y="3771900"/>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E0D3617-4585-45D1-9E97-AC34A5E6C272}"/>
              </a:ext>
            </a:extLst>
          </p:cNvPr>
          <p:cNvPicPr>
            <a:picLocks noChangeAspect="1"/>
          </p:cNvPicPr>
          <p:nvPr/>
        </p:nvPicPr>
        <p:blipFill>
          <a:blip r:embed="rId2"/>
          <a:stretch>
            <a:fillRect/>
          </a:stretch>
        </p:blipFill>
        <p:spPr>
          <a:xfrm>
            <a:off x="1041485" y="1735673"/>
            <a:ext cx="7061030" cy="5266253"/>
          </a:xfrm>
          <a:prstGeom prst="rect">
            <a:avLst/>
          </a:prstGeom>
        </p:spPr>
      </p:pic>
      <p:sp>
        <p:nvSpPr>
          <p:cNvPr id="20481" name="副标题 2">
            <a:extLst>
              <a:ext uri="{FF2B5EF4-FFF2-40B4-BE49-F238E27FC236}">
                <a16:creationId xmlns:a16="http://schemas.microsoft.com/office/drawing/2014/main" id="{7AA823D4-C0F7-475C-9D9B-32D2538773A0}"/>
              </a:ext>
            </a:extLst>
          </p:cNvPr>
          <p:cNvSpPr>
            <a:spLocks noGrp="1" noChangeArrowheads="1"/>
          </p:cNvSpPr>
          <p:nvPr/>
        </p:nvSpPr>
        <p:spPr bwMode="auto">
          <a:xfrm>
            <a:off x="635000" y="827088"/>
            <a:ext cx="7812088" cy="723900"/>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en-US" altLang="zh-CN" sz="2400" dirty="0">
                <a:latin typeface="楷体_GB2312" panose="02010609030101010101" pitchFamily="49" charset="-122"/>
                <a:ea typeface="楷体_GB2312" panose="02010609030101010101" pitchFamily="49" charset="-122"/>
              </a:rPr>
              <a:t>    </a:t>
            </a:r>
            <a:r>
              <a:rPr lang="zh-CN" altLang="en-US" sz="2400" dirty="0">
                <a:latin typeface="楷体_GB2312" panose="02010609030101010101" pitchFamily="49" charset="-122"/>
                <a:ea typeface="楷体_GB2312" panose="02010609030101010101" pitchFamily="49" charset="-122"/>
              </a:rPr>
              <a:t>尝试用二分法求方程的近似解</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30000" dirty="0">
                <a:solidFill>
                  <a:srgbClr val="FF0000"/>
                </a:solidFill>
                <a:latin typeface="楷体_GB2312" panose="02010609030101010101" pitchFamily="49" charset="-122"/>
                <a:ea typeface="楷体_GB2312" panose="02010609030101010101" pitchFamily="49" charset="-122"/>
              </a:rPr>
              <a:t>3</a:t>
            </a:r>
            <a:r>
              <a:rPr lang="en-US" altLang="zh-CN" sz="2400" dirty="0">
                <a:solidFill>
                  <a:srgbClr val="FF0000"/>
                </a:solidFill>
                <a:latin typeface="楷体_GB2312" panose="02010609030101010101" pitchFamily="49" charset="-122"/>
                <a:ea typeface="楷体_GB2312" panose="02010609030101010101" pitchFamily="49" charset="-122"/>
              </a:rPr>
              <a:t> - x</a:t>
            </a:r>
            <a:r>
              <a:rPr lang="en-US" altLang="zh-CN" sz="2400" baseline="30000" dirty="0">
                <a:solidFill>
                  <a:srgbClr val="FF0000"/>
                </a:solidFill>
                <a:latin typeface="楷体_GB2312" panose="02010609030101010101" pitchFamily="49" charset="-122"/>
                <a:ea typeface="楷体_GB2312" panose="02010609030101010101" pitchFamily="49" charset="-122"/>
              </a:rPr>
              <a:t>2</a:t>
            </a:r>
            <a:r>
              <a:rPr lang="en-US" altLang="zh-CN" sz="2400" dirty="0">
                <a:solidFill>
                  <a:srgbClr val="FF0000"/>
                </a:solidFill>
                <a:latin typeface="楷体_GB2312" panose="02010609030101010101" pitchFamily="49" charset="-122"/>
                <a:ea typeface="楷体_GB2312" panose="02010609030101010101" pitchFamily="49" charset="-122"/>
              </a:rPr>
              <a:t> - x - 1 = 0</a:t>
            </a:r>
            <a:r>
              <a:rPr lang="en-US" altLang="zh-CN" sz="2400" dirty="0">
                <a:latin typeface="楷体_GB2312" panose="02010609030101010101" pitchFamily="49" charset="-122"/>
                <a:ea typeface="楷体_GB2312" panose="02010609030101010101" pitchFamily="49" charset="-122"/>
              </a:rPr>
              <a:t>.</a:t>
            </a:r>
          </a:p>
        </p:txBody>
      </p:sp>
      <p:sp>
        <p:nvSpPr>
          <p:cNvPr id="18434" name="副标题 2">
            <a:extLst>
              <a:ext uri="{FF2B5EF4-FFF2-40B4-BE49-F238E27FC236}">
                <a16:creationId xmlns:a16="http://schemas.microsoft.com/office/drawing/2014/main" id="{08239A2A-D3A4-4CD1-A90B-5D6A0046B5FF}"/>
              </a:ext>
            </a:extLst>
          </p:cNvPr>
          <p:cNvSpPr>
            <a:spLocks noGrp="1" noChangeArrowheads="1"/>
          </p:cNvSpPr>
          <p:nvPr/>
        </p:nvSpPr>
        <p:spPr bwMode="auto">
          <a:xfrm>
            <a:off x="635000" y="1785938"/>
            <a:ext cx="7812088" cy="2582862"/>
          </a:xfrm>
          <a:prstGeom prst="rect">
            <a:avLst/>
          </a:prstGeom>
          <a:solidFill>
            <a:schemeClr val="accent1"/>
          </a:solidFill>
          <a:ln w="28575">
            <a:solidFill>
              <a:schemeClr val="accent2"/>
            </a:solidFill>
            <a:prstDash val="sysDot"/>
            <a:miter lim="800000"/>
            <a:headEnd/>
            <a:tailEnd/>
          </a:ln>
        </p:spPr>
        <p:txBody>
          <a:bodyPr/>
          <a:lstStyle/>
          <a:p>
            <a:pPr>
              <a:lnSpc>
                <a:spcPct val="150000"/>
              </a:lnSpc>
              <a:spcBef>
                <a:spcPts val="1000"/>
              </a:spcBef>
            </a:pPr>
            <a:r>
              <a:rPr lang="zh-CN" altLang="en-US" sz="2400" dirty="0">
                <a:latin typeface="楷体_GB2312" panose="02010609030101010101" pitchFamily="49" charset="-122"/>
                <a:ea typeface="楷体_GB2312" panose="02010609030101010101" pitchFamily="49" charset="-122"/>
              </a:rPr>
              <a:t>提示：将解所在范围尽量缩小，在一定精确度的要求下，就可以得到符合要求的近似解。</a:t>
            </a:r>
          </a:p>
          <a:p>
            <a:pPr>
              <a:lnSpc>
                <a:spcPct val="150000"/>
              </a:lnSpc>
              <a:spcBef>
                <a:spcPts val="1000"/>
              </a:spcBef>
            </a:pPr>
            <a:r>
              <a:rPr lang="zh-CN" altLang="en-US" sz="2400" dirty="0">
                <a:latin typeface="楷体_GB2312" panose="02010609030101010101" pitchFamily="49" charset="-122"/>
                <a:ea typeface="楷体_GB2312" panose="02010609030101010101" pitchFamily="49" charset="-122"/>
              </a:rPr>
              <a:t>令</a:t>
            </a:r>
            <a:r>
              <a:rPr lang="en-US" altLang="zh-CN" sz="2400" dirty="0">
                <a:latin typeface="楷体_GB2312" panose="02010609030101010101" pitchFamily="49" charset="-122"/>
                <a:ea typeface="楷体_GB2312" panose="02010609030101010101" pitchFamily="49" charset="-122"/>
              </a:rPr>
              <a:t>f(x) = </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30000" dirty="0">
                <a:solidFill>
                  <a:srgbClr val="FF0000"/>
                </a:solidFill>
                <a:latin typeface="楷体_GB2312" panose="02010609030101010101" pitchFamily="49" charset="-122"/>
                <a:ea typeface="楷体_GB2312" panose="02010609030101010101" pitchFamily="49" charset="-122"/>
              </a:rPr>
              <a:t>3</a:t>
            </a:r>
            <a:r>
              <a:rPr lang="en-US" altLang="zh-CN" sz="2400" dirty="0">
                <a:solidFill>
                  <a:srgbClr val="FF0000"/>
                </a:solidFill>
                <a:latin typeface="楷体_GB2312" panose="02010609030101010101" pitchFamily="49" charset="-122"/>
                <a:ea typeface="楷体_GB2312" panose="02010609030101010101" pitchFamily="49" charset="-122"/>
              </a:rPr>
              <a:t> - x</a:t>
            </a:r>
            <a:r>
              <a:rPr lang="en-US" altLang="zh-CN" sz="2400" baseline="30000" dirty="0">
                <a:solidFill>
                  <a:srgbClr val="FF0000"/>
                </a:solidFill>
                <a:latin typeface="楷体_GB2312" panose="02010609030101010101" pitchFamily="49" charset="-122"/>
                <a:ea typeface="楷体_GB2312" panose="02010609030101010101" pitchFamily="49" charset="-122"/>
              </a:rPr>
              <a:t>2</a:t>
            </a:r>
            <a:r>
              <a:rPr lang="en-US" altLang="zh-CN" sz="2400" dirty="0">
                <a:solidFill>
                  <a:srgbClr val="FF0000"/>
                </a:solidFill>
                <a:latin typeface="楷体_GB2312" panose="02010609030101010101" pitchFamily="49" charset="-122"/>
                <a:ea typeface="楷体_GB2312" panose="02010609030101010101" pitchFamily="49" charset="-122"/>
              </a:rPr>
              <a:t> - x - 1,</a:t>
            </a:r>
            <a:r>
              <a:rPr lang="zh-CN" altLang="en-US" sz="2400" dirty="0">
                <a:solidFill>
                  <a:srgbClr val="FF0000"/>
                </a:solidFill>
                <a:latin typeface="楷体_GB2312" panose="02010609030101010101" pitchFamily="49" charset="-122"/>
                <a:ea typeface="楷体_GB2312" panose="02010609030101010101" pitchFamily="49" charset="-122"/>
              </a:rPr>
              <a:t>针对有解的单调区间</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25000" dirty="0">
                <a:solidFill>
                  <a:srgbClr val="FF0000"/>
                </a:solidFill>
                <a:latin typeface="楷体_GB2312" panose="02010609030101010101" pitchFamily="49" charset="-122"/>
                <a:ea typeface="楷体_GB2312" panose="02010609030101010101" pitchFamily="49" charset="-122"/>
              </a:rPr>
              <a:t>1</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25000" dirty="0">
                <a:solidFill>
                  <a:srgbClr val="FF0000"/>
                </a:solidFill>
                <a:latin typeface="楷体_GB2312" panose="02010609030101010101" pitchFamily="49" charset="-122"/>
                <a:ea typeface="楷体_GB2312" panose="02010609030101010101" pitchFamily="49" charset="-122"/>
              </a:rPr>
              <a:t>2</a:t>
            </a:r>
            <a:r>
              <a:rPr lang="en-US" altLang="zh-CN" sz="2400" dirty="0">
                <a:solidFill>
                  <a:srgbClr val="FF0000"/>
                </a:solidFill>
                <a:latin typeface="楷体_GB2312" panose="02010609030101010101" pitchFamily="49" charset="-122"/>
                <a:ea typeface="楷体_GB2312" panose="02010609030101010101" pitchFamily="49" charset="-122"/>
              </a:rPr>
              <a:t>)</a:t>
            </a:r>
            <a:r>
              <a:rPr lang="zh-CN" altLang="en-US" sz="2400" dirty="0">
                <a:solidFill>
                  <a:srgbClr val="FF0000"/>
                </a:solidFill>
                <a:latin typeface="楷体_GB2312" panose="02010609030101010101" pitchFamily="49" charset="-122"/>
                <a:ea typeface="楷体_GB2312" panose="02010609030101010101" pitchFamily="49" charset="-122"/>
              </a:rPr>
              <a:t>，取 </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25000" dirty="0">
                <a:solidFill>
                  <a:srgbClr val="FF0000"/>
                </a:solidFill>
                <a:latin typeface="楷体_GB2312" panose="02010609030101010101" pitchFamily="49" charset="-122"/>
                <a:ea typeface="楷体_GB2312" panose="02010609030101010101" pitchFamily="49" charset="-122"/>
              </a:rPr>
              <a:t>0</a:t>
            </a:r>
            <a:r>
              <a:rPr lang="en-US" altLang="zh-CN" sz="2400" dirty="0">
                <a:solidFill>
                  <a:srgbClr val="FF0000"/>
                </a:solidFill>
                <a:latin typeface="楷体_GB2312" panose="02010609030101010101" pitchFamily="49" charset="-122"/>
                <a:ea typeface="楷体_GB2312" panose="02010609030101010101" pitchFamily="49" charset="-122"/>
              </a:rPr>
              <a:t> = (x</a:t>
            </a:r>
            <a:r>
              <a:rPr lang="en-US" altLang="zh-CN" sz="2400" baseline="-25000" dirty="0">
                <a:solidFill>
                  <a:srgbClr val="FF0000"/>
                </a:solidFill>
                <a:latin typeface="楷体_GB2312" panose="02010609030101010101" pitchFamily="49" charset="-122"/>
                <a:ea typeface="楷体_GB2312" panose="02010609030101010101" pitchFamily="49" charset="-122"/>
              </a:rPr>
              <a:t>1</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25000" dirty="0">
                <a:solidFill>
                  <a:srgbClr val="FF0000"/>
                </a:solidFill>
                <a:latin typeface="楷体_GB2312" panose="02010609030101010101" pitchFamily="49" charset="-122"/>
                <a:ea typeface="楷体_GB2312" panose="02010609030101010101" pitchFamily="49" charset="-122"/>
              </a:rPr>
              <a:t>2</a:t>
            </a:r>
            <a:r>
              <a:rPr lang="en-US" altLang="zh-CN" sz="2400" dirty="0">
                <a:solidFill>
                  <a:srgbClr val="FF0000"/>
                </a:solidFill>
                <a:latin typeface="楷体_GB2312" panose="02010609030101010101" pitchFamily="49" charset="-122"/>
                <a:ea typeface="楷体_GB2312" panose="02010609030101010101" pitchFamily="49" charset="-122"/>
              </a:rPr>
              <a:t>)/2</a:t>
            </a:r>
          </a:p>
          <a:p>
            <a:pPr>
              <a:lnSpc>
                <a:spcPct val="150000"/>
              </a:lnSpc>
              <a:spcBef>
                <a:spcPts val="1000"/>
              </a:spcBef>
            </a:pPr>
            <a:endParaRPr lang="zh-CN" altLang="en-US" sz="2400" dirty="0">
              <a:latin typeface="楷体_GB2312" panose="02010609030101010101" pitchFamily="49" charset="-122"/>
              <a:ea typeface="楷体_GB2312" panose="02010609030101010101" pitchFamily="49" charset="-122"/>
            </a:endParaRPr>
          </a:p>
        </p:txBody>
      </p:sp>
      <p:sp>
        <p:nvSpPr>
          <p:cNvPr id="2" name="副标题 2">
            <a:extLst>
              <a:ext uri="{FF2B5EF4-FFF2-40B4-BE49-F238E27FC236}">
                <a16:creationId xmlns:a16="http://schemas.microsoft.com/office/drawing/2014/main" id="{361CA7F3-DF9E-4A40-99F1-AB67705C1AFD}"/>
              </a:ext>
            </a:extLst>
          </p:cNvPr>
          <p:cNvSpPr>
            <a:spLocks noGrp="1" noChangeArrowheads="1"/>
          </p:cNvSpPr>
          <p:nvPr/>
        </p:nvSpPr>
        <p:spPr bwMode="auto">
          <a:xfrm>
            <a:off x="635000" y="4584700"/>
            <a:ext cx="7812088" cy="2044700"/>
          </a:xfrm>
          <a:prstGeom prst="rect">
            <a:avLst/>
          </a:prstGeom>
          <a:solidFill>
            <a:schemeClr val="accent1"/>
          </a:solidFill>
          <a:ln w="28575">
            <a:solidFill>
              <a:schemeClr val="accent2"/>
            </a:solidFill>
            <a:prstDash val="sysDot"/>
            <a:miter lim="800000"/>
            <a:headEnd/>
            <a:tailEnd/>
          </a:ln>
        </p:spPr>
        <p:txBody>
          <a:bodyPr/>
          <a:lstStyle/>
          <a:p>
            <a:pPr>
              <a:lnSpc>
                <a:spcPct val="150000"/>
              </a:lnSpc>
              <a:spcBef>
                <a:spcPts val="1000"/>
              </a:spcBef>
            </a:pPr>
            <a:r>
              <a:rPr lang="zh-CN" altLang="en-US" sz="2400" dirty="0">
                <a:latin typeface="楷体_GB2312" panose="02010609030101010101" pitchFamily="49" charset="-122"/>
                <a:ea typeface="楷体_GB2312" panose="02010609030101010101" pitchFamily="49" charset="-122"/>
              </a:rPr>
              <a:t>若</a:t>
            </a:r>
            <a:r>
              <a:rPr lang="en-US" altLang="zh-CN" sz="2400" dirty="0">
                <a:latin typeface="楷体_GB2312" panose="02010609030101010101" pitchFamily="49" charset="-122"/>
                <a:ea typeface="楷体_GB2312" panose="02010609030101010101" pitchFamily="49" charset="-122"/>
              </a:rPr>
              <a:t>f(x</a:t>
            </a:r>
            <a:r>
              <a:rPr lang="en-US" altLang="zh-CN" sz="2400" baseline="-25000" dirty="0">
                <a:latin typeface="楷体_GB2312" panose="02010609030101010101" pitchFamily="49" charset="-122"/>
                <a:ea typeface="楷体_GB2312" panose="02010609030101010101" pitchFamily="49" charset="-122"/>
              </a:rPr>
              <a:t>1</a:t>
            </a:r>
            <a:r>
              <a:rPr lang="en-US" altLang="zh-CN" sz="2400" dirty="0">
                <a:latin typeface="楷体_GB2312" panose="02010609030101010101" pitchFamily="49" charset="-122"/>
                <a:ea typeface="楷体_GB2312" panose="02010609030101010101" pitchFamily="49" charset="-122"/>
              </a:rPr>
              <a:t>)*f(x</a:t>
            </a:r>
            <a:r>
              <a:rPr lang="en-US" altLang="zh-CN" sz="2400" baseline="-25000" dirty="0">
                <a:latin typeface="楷体_GB2312" panose="02010609030101010101" pitchFamily="49" charset="-122"/>
                <a:ea typeface="楷体_GB2312" panose="02010609030101010101" pitchFamily="49" charset="-122"/>
              </a:rPr>
              <a:t>0</a:t>
            </a:r>
            <a:r>
              <a:rPr lang="en-US" altLang="zh-CN" sz="2400" dirty="0">
                <a:latin typeface="楷体_GB2312" panose="02010609030101010101" pitchFamily="49" charset="-122"/>
                <a:ea typeface="楷体_GB2312" panose="02010609030101010101" pitchFamily="49" charset="-122"/>
              </a:rPr>
              <a:t>)&lt;0</a:t>
            </a:r>
            <a:r>
              <a:rPr lang="zh-CN" altLang="en-US" sz="2400" dirty="0">
                <a:latin typeface="楷体_GB2312" panose="02010609030101010101" pitchFamily="49" charset="-122"/>
                <a:ea typeface="楷体_GB2312" panose="02010609030101010101" pitchFamily="49" charset="-122"/>
              </a:rPr>
              <a:t>，则</a:t>
            </a:r>
            <a:r>
              <a:rPr lang="en-US" altLang="zh-CN" sz="2400" dirty="0">
                <a:latin typeface="楷体_GB2312" panose="02010609030101010101" pitchFamily="49" charset="-122"/>
                <a:ea typeface="楷体_GB2312" panose="02010609030101010101" pitchFamily="49" charset="-122"/>
              </a:rPr>
              <a:t>f(x)</a:t>
            </a:r>
            <a:r>
              <a:rPr lang="zh-CN" altLang="en-US" sz="2400" dirty="0">
                <a:latin typeface="楷体_GB2312" panose="02010609030101010101" pitchFamily="49" charset="-122"/>
                <a:ea typeface="楷体_GB2312" panose="02010609030101010101" pitchFamily="49" charset="-122"/>
              </a:rPr>
              <a:t>在</a:t>
            </a:r>
            <a:r>
              <a:rPr lang="en-US" altLang="zh-CN" sz="2400" dirty="0">
                <a:latin typeface="楷体_GB2312" panose="02010609030101010101" pitchFamily="49" charset="-122"/>
                <a:ea typeface="楷体_GB2312" panose="02010609030101010101" pitchFamily="49" charset="-122"/>
              </a:rPr>
              <a:t>(a,x</a:t>
            </a:r>
            <a:r>
              <a:rPr lang="en-US" altLang="zh-CN" sz="2400" baseline="-25000" dirty="0">
                <a:latin typeface="楷体_GB2312" panose="02010609030101010101" pitchFamily="49" charset="-122"/>
                <a:ea typeface="楷体_GB2312" panose="02010609030101010101" pitchFamily="49" charset="-122"/>
              </a:rPr>
              <a:t>0</a:t>
            </a:r>
            <a:r>
              <a:rPr lang="en-US" altLang="zh-CN" sz="2400" dirty="0">
                <a:latin typeface="楷体_GB2312" panose="02010609030101010101" pitchFamily="49" charset="-122"/>
                <a:ea typeface="楷体_GB2312" panose="02010609030101010101" pitchFamily="49" charset="-122"/>
              </a:rPr>
              <a:t>)</a:t>
            </a:r>
            <a:r>
              <a:rPr lang="zh-CN" altLang="en-US" sz="2400" dirty="0">
                <a:latin typeface="楷体_GB2312" panose="02010609030101010101" pitchFamily="49" charset="-122"/>
                <a:ea typeface="楷体_GB2312" panose="02010609030101010101" pitchFamily="49" charset="-122"/>
              </a:rPr>
              <a:t>内有解；</a:t>
            </a:r>
          </a:p>
          <a:p>
            <a:pPr>
              <a:lnSpc>
                <a:spcPct val="150000"/>
              </a:lnSpc>
              <a:spcBef>
                <a:spcPts val="1000"/>
              </a:spcBef>
            </a:pPr>
            <a:r>
              <a:rPr lang="zh-CN" altLang="en-US" sz="2400" dirty="0">
                <a:latin typeface="楷体_GB2312" panose="02010609030101010101" pitchFamily="49" charset="-122"/>
                <a:ea typeface="楷体_GB2312" panose="02010609030101010101" pitchFamily="49" charset="-122"/>
              </a:rPr>
              <a:t>若</a:t>
            </a:r>
            <a:r>
              <a:rPr lang="en-US" altLang="zh-CN" sz="2400" dirty="0">
                <a:latin typeface="楷体_GB2312" panose="02010609030101010101" pitchFamily="49" charset="-122"/>
                <a:ea typeface="楷体_GB2312" panose="02010609030101010101" pitchFamily="49" charset="-122"/>
              </a:rPr>
              <a:t>f(x</a:t>
            </a:r>
            <a:r>
              <a:rPr lang="en-US" altLang="zh-CN" sz="2400" baseline="-25000" dirty="0">
                <a:latin typeface="楷体_GB2312" panose="02010609030101010101" pitchFamily="49" charset="-122"/>
                <a:ea typeface="楷体_GB2312" panose="02010609030101010101" pitchFamily="49" charset="-122"/>
              </a:rPr>
              <a:t>2</a:t>
            </a:r>
            <a:r>
              <a:rPr lang="en-US" altLang="zh-CN" sz="2400" dirty="0">
                <a:latin typeface="楷体_GB2312" panose="02010609030101010101" pitchFamily="49" charset="-122"/>
                <a:ea typeface="楷体_GB2312" panose="02010609030101010101" pitchFamily="49" charset="-122"/>
              </a:rPr>
              <a:t>)*f(x</a:t>
            </a:r>
            <a:r>
              <a:rPr lang="en-US" altLang="zh-CN" sz="2400" baseline="-25000" dirty="0">
                <a:latin typeface="楷体_GB2312" panose="02010609030101010101" pitchFamily="49" charset="-122"/>
                <a:ea typeface="楷体_GB2312" panose="02010609030101010101" pitchFamily="49" charset="-122"/>
              </a:rPr>
              <a:t>0</a:t>
            </a:r>
            <a:r>
              <a:rPr lang="en-US" altLang="zh-CN" sz="2400" dirty="0">
                <a:latin typeface="楷体_GB2312" panose="02010609030101010101" pitchFamily="49" charset="-122"/>
                <a:ea typeface="楷体_GB2312" panose="02010609030101010101" pitchFamily="49" charset="-122"/>
              </a:rPr>
              <a:t>)&lt;0</a:t>
            </a:r>
            <a:r>
              <a:rPr lang="zh-CN" altLang="en-US" sz="2400" dirty="0">
                <a:latin typeface="楷体_GB2312" panose="02010609030101010101" pitchFamily="49" charset="-122"/>
                <a:ea typeface="楷体_GB2312" panose="02010609030101010101" pitchFamily="49" charset="-122"/>
              </a:rPr>
              <a:t>，则</a:t>
            </a:r>
            <a:r>
              <a:rPr lang="en-US" altLang="zh-CN" sz="2400" dirty="0">
                <a:latin typeface="楷体_GB2312" panose="02010609030101010101" pitchFamily="49" charset="-122"/>
                <a:ea typeface="楷体_GB2312" panose="02010609030101010101" pitchFamily="49" charset="-122"/>
              </a:rPr>
              <a:t>f(x)</a:t>
            </a:r>
            <a:r>
              <a:rPr lang="zh-CN" altLang="en-US" sz="2400" dirty="0">
                <a:latin typeface="楷体_GB2312" panose="02010609030101010101" pitchFamily="49" charset="-122"/>
                <a:ea typeface="楷体_GB2312" panose="02010609030101010101" pitchFamily="49" charset="-122"/>
              </a:rPr>
              <a:t>在</a:t>
            </a:r>
            <a:r>
              <a:rPr lang="en-US" altLang="zh-CN" sz="2400" dirty="0">
                <a:latin typeface="楷体_GB2312" panose="02010609030101010101" pitchFamily="49" charset="-122"/>
                <a:ea typeface="楷体_GB2312" panose="02010609030101010101" pitchFamily="49" charset="-122"/>
              </a:rPr>
              <a:t>(</a:t>
            </a: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x</a:t>
            </a:r>
            <a:r>
              <a:rPr lang="en-US" altLang="zh-CN" sz="2400" baseline="-25000" dirty="0">
                <a:latin typeface="楷体_GB2312" panose="02010609030101010101" pitchFamily="49" charset="-122"/>
                <a:ea typeface="楷体_GB2312" panose="02010609030101010101" pitchFamily="49" charset="-122"/>
                <a:sym typeface="宋体" panose="02010600030101010101" pitchFamily="2" charset="-122"/>
              </a:rPr>
              <a:t>0</a:t>
            </a:r>
            <a:r>
              <a:rPr lang="en-US" altLang="zh-CN" sz="2400" dirty="0">
                <a:latin typeface="楷体_GB2312" panose="02010609030101010101" pitchFamily="49" charset="-122"/>
                <a:ea typeface="楷体_GB2312" panose="02010609030101010101" pitchFamily="49" charset="-122"/>
              </a:rPr>
              <a:t>,</a:t>
            </a: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b</a:t>
            </a:r>
            <a:r>
              <a:rPr lang="en-US" altLang="zh-CN" sz="2400" dirty="0">
                <a:latin typeface="楷体_GB2312" panose="02010609030101010101" pitchFamily="49" charset="-122"/>
                <a:ea typeface="楷体_GB2312" panose="02010609030101010101" pitchFamily="49" charset="-122"/>
              </a:rPr>
              <a:t>)</a:t>
            </a:r>
            <a:r>
              <a:rPr lang="zh-CN" altLang="en-US" sz="2400" dirty="0">
                <a:latin typeface="楷体_GB2312" panose="02010609030101010101" pitchFamily="49" charset="-122"/>
                <a:ea typeface="楷体_GB2312" panose="02010609030101010101" pitchFamily="49" charset="-122"/>
              </a:rPr>
              <a:t>内有解；</a:t>
            </a:r>
          </a:p>
          <a:p>
            <a:pPr>
              <a:lnSpc>
                <a:spcPct val="150000"/>
              </a:lnSpc>
              <a:spcBef>
                <a:spcPts val="1000"/>
              </a:spcBef>
            </a:pPr>
            <a:r>
              <a:rPr lang="zh-CN" altLang="en-US" sz="2400" dirty="0">
                <a:latin typeface="楷体_GB2312" panose="02010609030101010101" pitchFamily="49" charset="-122"/>
                <a:ea typeface="楷体_GB2312" panose="02010609030101010101" pitchFamily="49" charset="-122"/>
              </a:rPr>
              <a:t>若</a:t>
            </a:r>
            <a:r>
              <a:rPr lang="en-US" altLang="zh-CN" sz="2400" dirty="0">
                <a:latin typeface="楷体_GB2312" panose="02010609030101010101" pitchFamily="49" charset="-122"/>
                <a:ea typeface="楷体_GB2312" panose="02010609030101010101" pitchFamily="49" charset="-122"/>
              </a:rPr>
              <a:t>|x</a:t>
            </a:r>
            <a:r>
              <a:rPr lang="en-US" altLang="zh-CN" sz="2400" baseline="-25000" dirty="0">
                <a:latin typeface="楷体_GB2312" panose="02010609030101010101" pitchFamily="49" charset="-122"/>
                <a:ea typeface="楷体_GB2312" panose="02010609030101010101" pitchFamily="49" charset="-122"/>
              </a:rPr>
              <a:t>2</a:t>
            </a:r>
            <a:r>
              <a:rPr lang="en-US" altLang="zh-CN" sz="2400" dirty="0">
                <a:latin typeface="楷体_GB2312" panose="02010609030101010101" pitchFamily="49" charset="-122"/>
                <a:ea typeface="楷体_GB2312" panose="02010609030101010101" pitchFamily="49" charset="-122"/>
              </a:rPr>
              <a:t>-x</a:t>
            </a:r>
            <a:r>
              <a:rPr lang="en-US" altLang="zh-CN" sz="2400" baseline="-25000" dirty="0">
                <a:latin typeface="楷体_GB2312" panose="02010609030101010101" pitchFamily="49" charset="-122"/>
                <a:ea typeface="楷体_GB2312" panose="02010609030101010101" pitchFamily="49" charset="-122"/>
              </a:rPr>
              <a:t>1</a:t>
            </a: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latin typeface="楷体_GB2312" panose="02010609030101010101" pitchFamily="49" charset="-122"/>
                <a:ea typeface="楷体_GB2312" panose="02010609030101010101" pitchFamily="49" charset="-122"/>
              </a:rPr>
              <a:t>&lt;</a:t>
            </a:r>
            <a:r>
              <a:rPr lang="zh-CN" altLang="en-US" sz="2400" dirty="0">
                <a:latin typeface="楷体_GB2312" panose="02010609030101010101" pitchFamily="49" charset="-122"/>
                <a:ea typeface="楷体_GB2312" panose="02010609030101010101" pitchFamily="49" charset="-122"/>
              </a:rPr>
              <a:t>较小数，如</a:t>
            </a:r>
            <a:r>
              <a:rPr lang="en-US" altLang="zh-CN" sz="2400" dirty="0">
                <a:latin typeface="楷体_GB2312" panose="02010609030101010101" pitchFamily="49" charset="-122"/>
                <a:ea typeface="楷体_GB2312" panose="02010609030101010101" pitchFamily="49" charset="-122"/>
              </a:rPr>
              <a:t>10</a:t>
            </a:r>
            <a:r>
              <a:rPr lang="en-US" altLang="zh-CN" sz="2400" baseline="30000" dirty="0">
                <a:latin typeface="楷体_GB2312" panose="02010609030101010101" pitchFamily="49" charset="-122"/>
                <a:ea typeface="楷体_GB2312" panose="02010609030101010101" pitchFamily="49" charset="-122"/>
              </a:rPr>
              <a:t>-13</a:t>
            </a:r>
            <a:r>
              <a:rPr lang="zh-CN" altLang="en-US" sz="2400" dirty="0">
                <a:latin typeface="楷体_GB2312" panose="02010609030101010101" pitchFamily="49" charset="-122"/>
                <a:ea typeface="楷体_GB2312" panose="02010609030101010101" pitchFamily="49" charset="-122"/>
              </a:rPr>
              <a:t>，则</a:t>
            </a:r>
            <a:r>
              <a:rPr lang="en-US" altLang="zh-CN" sz="2400" dirty="0">
                <a:latin typeface="楷体_GB2312" panose="02010609030101010101" pitchFamily="49" charset="-122"/>
                <a:ea typeface="楷体_GB2312" panose="02010609030101010101" pitchFamily="49" charset="-122"/>
              </a:rPr>
              <a:t>x</a:t>
            </a:r>
            <a:r>
              <a:rPr lang="en-US" altLang="zh-CN" sz="2400" baseline="-25000" dirty="0">
                <a:latin typeface="楷体_GB2312" panose="02010609030101010101" pitchFamily="49" charset="-122"/>
                <a:ea typeface="楷体_GB2312" panose="02010609030101010101" pitchFamily="49" charset="-122"/>
              </a:rPr>
              <a:t>0</a:t>
            </a:r>
            <a:r>
              <a:rPr lang="zh-CN" altLang="en-US" sz="2400" dirty="0">
                <a:latin typeface="楷体_GB2312" panose="02010609030101010101" pitchFamily="49" charset="-122"/>
                <a:ea typeface="楷体_GB2312" panose="02010609030101010101" pitchFamily="49" charset="-122"/>
              </a:rPr>
              <a:t>为方程的解。</a:t>
            </a:r>
          </a:p>
          <a:p>
            <a:pPr>
              <a:lnSpc>
                <a:spcPct val="150000"/>
              </a:lnSpc>
              <a:spcBef>
                <a:spcPts val="1000"/>
              </a:spcBef>
            </a:pPr>
            <a:endParaRPr lang="zh-CN" altLang="en-US" sz="2400" dirty="0">
              <a:latin typeface="楷体_GB2312" panose="02010609030101010101" pitchFamily="49" charset="-122"/>
              <a:ea typeface="楷体_GB2312" panose="02010609030101010101" pitchFamily="49" charset="-122"/>
            </a:endParaRPr>
          </a:p>
        </p:txBody>
      </p:sp>
      <p:sp>
        <p:nvSpPr>
          <p:cNvPr id="3" name="线形标注 2 2">
            <a:extLst>
              <a:ext uri="{FF2B5EF4-FFF2-40B4-BE49-F238E27FC236}">
                <a16:creationId xmlns:a16="http://schemas.microsoft.com/office/drawing/2014/main" id="{26034611-4F81-49AE-B690-282FA04245BA}"/>
              </a:ext>
            </a:extLst>
          </p:cNvPr>
          <p:cNvSpPr/>
          <p:nvPr/>
        </p:nvSpPr>
        <p:spPr>
          <a:xfrm>
            <a:off x="2273571" y="5880100"/>
            <a:ext cx="3232150" cy="749300"/>
          </a:xfrm>
          <a:prstGeom prst="borderCallout2">
            <a:avLst>
              <a:gd name="adj1" fmla="val -3813"/>
              <a:gd name="adj2" fmla="val 50157"/>
              <a:gd name="adj3" fmla="val -180932"/>
              <a:gd name="adj4" fmla="val 67603"/>
              <a:gd name="adj5" fmla="val -226694"/>
              <a:gd name="adj6" fmla="val 72062"/>
            </a:avLst>
          </a:prstGeom>
          <a:solidFill>
            <a:srgbClr val="FF7467"/>
          </a:solidFill>
          <a:ln w="44450">
            <a:solidFill>
              <a:srgbClr val="FF746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区间（</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3</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a:t>
            </a:r>
          </a:p>
          <a:p>
            <a:pPr algn="ct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P spid="2" grpId="0" animBg="1"/>
      <p:bldP spid="3" grpId="1"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副标题 2">
            <a:extLst>
              <a:ext uri="{FF2B5EF4-FFF2-40B4-BE49-F238E27FC236}">
                <a16:creationId xmlns:a16="http://schemas.microsoft.com/office/drawing/2014/main" id="{3D5974A6-0E47-4AB4-BCB0-F639F7306E1A}"/>
              </a:ext>
            </a:extLst>
          </p:cNvPr>
          <p:cNvSpPr>
            <a:spLocks noGrp="1" noChangeArrowheads="1"/>
          </p:cNvSpPr>
          <p:nvPr/>
        </p:nvSpPr>
        <p:spPr bwMode="auto">
          <a:xfrm>
            <a:off x="76200" y="352425"/>
            <a:ext cx="8988425" cy="723900"/>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pPr>
            <a:r>
              <a:rPr lang="zh-CN" altLang="en-US" sz="2400" dirty="0">
                <a:latin typeface="楷体_GB2312" panose="02010609030101010101" pitchFamily="49" charset="-122"/>
                <a:ea typeface="楷体_GB2312" panose="02010609030101010101" pitchFamily="49" charset="-122"/>
              </a:rPr>
              <a:t>将代码在程序中补充完整，并体会输入（</a:t>
            </a:r>
            <a:r>
              <a:rPr lang="en-US" altLang="zh-CN" sz="2400" dirty="0">
                <a:latin typeface="楷体_GB2312" panose="02010609030101010101" pitchFamily="49" charset="-122"/>
                <a:ea typeface="楷体_GB2312" panose="02010609030101010101" pitchFamily="49" charset="-122"/>
              </a:rPr>
              <a:t>-1</a:t>
            </a:r>
            <a:r>
              <a:rPr lang="zh-CN" altLang="en-US" sz="2400" dirty="0">
                <a:latin typeface="楷体_GB2312" panose="02010609030101010101" pitchFamily="49" charset="-122"/>
                <a:ea typeface="楷体_GB2312" panose="02010609030101010101" pitchFamily="49" charset="-122"/>
              </a:rPr>
              <a:t>，</a:t>
            </a:r>
            <a:r>
              <a:rPr lang="en-US" altLang="zh-CN" sz="2400" dirty="0">
                <a:latin typeface="楷体_GB2312" panose="02010609030101010101" pitchFamily="49" charset="-122"/>
                <a:ea typeface="楷体_GB2312" panose="02010609030101010101" pitchFamily="49" charset="-122"/>
              </a:rPr>
              <a:t>1</a:t>
            </a:r>
            <a:r>
              <a:rPr lang="zh-CN" altLang="en-US" sz="2400" dirty="0">
                <a:latin typeface="楷体_GB2312" panose="02010609030101010101" pitchFamily="49" charset="-122"/>
                <a:ea typeface="楷体_GB2312" panose="02010609030101010101" pitchFamily="49" charset="-122"/>
              </a:rPr>
              <a:t>）（</a:t>
            </a:r>
            <a:r>
              <a:rPr lang="en-US" altLang="zh-CN" sz="2400" dirty="0">
                <a:latin typeface="楷体_GB2312" panose="02010609030101010101" pitchFamily="49" charset="-122"/>
                <a:ea typeface="楷体_GB2312" panose="02010609030101010101" pitchFamily="49" charset="-122"/>
              </a:rPr>
              <a:t>1</a:t>
            </a:r>
            <a:r>
              <a:rPr lang="zh-CN" altLang="en-US" sz="2400" dirty="0">
                <a:latin typeface="楷体_GB2312" panose="02010609030101010101" pitchFamily="49" charset="-122"/>
                <a:ea typeface="楷体_GB2312" panose="02010609030101010101" pitchFamily="49" charset="-122"/>
              </a:rPr>
              <a:t>，</a:t>
            </a:r>
            <a:r>
              <a:rPr lang="en-US" altLang="zh-CN" sz="2400" dirty="0">
                <a:latin typeface="楷体_GB2312" panose="02010609030101010101" pitchFamily="49" charset="-122"/>
                <a:ea typeface="楷体_GB2312" panose="02010609030101010101" pitchFamily="49" charset="-122"/>
              </a:rPr>
              <a:t>3</a:t>
            </a:r>
            <a:r>
              <a:rPr lang="zh-CN" altLang="en-US" sz="2400" dirty="0">
                <a:latin typeface="楷体_GB2312" panose="02010609030101010101" pitchFamily="49" charset="-122"/>
                <a:ea typeface="楷体_GB2312" panose="02010609030101010101" pitchFamily="49" charset="-122"/>
              </a:rPr>
              <a:t>）的区别  </a:t>
            </a:r>
          </a:p>
        </p:txBody>
      </p:sp>
      <p:pic>
        <p:nvPicPr>
          <p:cNvPr id="4" name="图片 3">
            <a:extLst>
              <a:ext uri="{FF2B5EF4-FFF2-40B4-BE49-F238E27FC236}">
                <a16:creationId xmlns:a16="http://schemas.microsoft.com/office/drawing/2014/main" id="{B879E820-4887-4D42-9B25-68762BD89398}"/>
              </a:ext>
            </a:extLst>
          </p:cNvPr>
          <p:cNvPicPr>
            <a:picLocks noChangeAspect="1"/>
          </p:cNvPicPr>
          <p:nvPr/>
        </p:nvPicPr>
        <p:blipFill>
          <a:blip r:embed="rId2"/>
          <a:stretch>
            <a:fillRect/>
          </a:stretch>
        </p:blipFill>
        <p:spPr>
          <a:xfrm>
            <a:off x="721658" y="1386052"/>
            <a:ext cx="8135471" cy="5337477"/>
          </a:xfrm>
          <a:prstGeom prst="rect">
            <a:avLst/>
          </a:prstGeom>
          <a:ln w="25400">
            <a:solidFill>
              <a:srgbClr val="0070C0"/>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文本框 99">
            <a:extLst>
              <a:ext uri="{FF2B5EF4-FFF2-40B4-BE49-F238E27FC236}">
                <a16:creationId xmlns:a16="http://schemas.microsoft.com/office/drawing/2014/main" id="{3757DA7E-6A48-4361-B69F-2B354BDD35D8}"/>
              </a:ext>
            </a:extLst>
          </p:cNvPr>
          <p:cNvSpPr txBox="1">
            <a:spLocks noChangeArrowheads="1"/>
          </p:cNvSpPr>
          <p:nvPr/>
        </p:nvSpPr>
        <p:spPr bwMode="auto">
          <a:xfrm>
            <a:off x="568325" y="165100"/>
            <a:ext cx="8078788" cy="6515502"/>
          </a:xfrm>
          <a:prstGeom prst="rect">
            <a:avLst/>
          </a:prstGeom>
          <a:noFill/>
          <a:ln w="22225">
            <a:solidFill>
              <a:srgbClr val="FFC000"/>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25000"/>
              </a:lnSpc>
            </a:pPr>
            <a:r>
              <a:rPr lang="en-US" altLang="zh-CN" sz="2400" dirty="0">
                <a:latin typeface="Times New Roman" panose="02020603050405020304" pitchFamily="18" charset="0"/>
              </a:rPr>
              <a:t>def</a:t>
            </a:r>
            <a:r>
              <a:rPr lang="en-US" altLang="zh-CN" sz="2400" dirty="0">
                <a:latin typeface="宋体" panose="02010600030101010101" pitchFamily="2" charset="-122"/>
              </a:rPr>
              <a:t> </a:t>
            </a:r>
            <a:r>
              <a:rPr lang="en-US" altLang="zh-CN" sz="2400" dirty="0">
                <a:latin typeface="Times New Roman" panose="02020603050405020304" pitchFamily="18" charset="0"/>
              </a:rPr>
              <a:t>f</a:t>
            </a:r>
            <a:r>
              <a:rPr lang="en-US" altLang="zh-CN" sz="2400" dirty="0">
                <a:latin typeface="宋体" panose="02010600030101010101" pitchFamily="2" charset="-122"/>
              </a:rPr>
              <a:t>(</a:t>
            </a:r>
            <a:r>
              <a:rPr lang="en-US" altLang="zh-CN" sz="2400" dirty="0">
                <a:latin typeface="Times New Roman" panose="02020603050405020304" pitchFamily="18" charset="0"/>
              </a:rPr>
              <a:t>x</a:t>
            </a:r>
            <a:r>
              <a:rPr lang="zh-CN" altLang="zh-CN" sz="2400" dirty="0"/>
              <a:t>):                                           #</a:t>
            </a:r>
            <a:r>
              <a:rPr lang="en-US" altLang="zh-CN" sz="2400" dirty="0"/>
              <a:t> </a:t>
            </a:r>
            <a:r>
              <a:rPr lang="zh-CN" altLang="zh-CN" sz="2400" dirty="0">
                <a:latin typeface="楷体_GB2312" panose="02010609030101010101" pitchFamily="49" charset="-122"/>
                <a:ea typeface="楷体_GB2312" panose="02010609030101010101" pitchFamily="49" charset="-122"/>
              </a:rPr>
              <a:t>定义</a:t>
            </a:r>
            <a:r>
              <a:rPr lang="zh-CN" altLang="en-US" sz="2400" dirty="0">
                <a:latin typeface="楷体_GB2312" panose="02010609030101010101" pitchFamily="49" charset="-122"/>
                <a:ea typeface="楷体_GB2312" panose="02010609030101010101" pitchFamily="49" charset="-122"/>
              </a:rPr>
              <a:t>函数</a:t>
            </a:r>
            <a:endParaRPr lang="en-US" altLang="zh-CN" sz="2400" dirty="0">
              <a:latin typeface="宋体" panose="02010600030101010101" pitchFamily="2" charset="-122"/>
            </a:endParaRP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return</a:t>
            </a:r>
            <a:r>
              <a:rPr lang="en-US" altLang="zh-CN" sz="2400" dirty="0">
                <a:latin typeface="宋体" panose="02010600030101010101" pitchFamily="2" charset="-122"/>
              </a:rPr>
              <a:t> </a:t>
            </a:r>
            <a:r>
              <a:rPr lang="en-US" altLang="zh-CN" sz="2400" dirty="0">
                <a:solidFill>
                  <a:srgbClr val="FF0000"/>
                </a:solidFill>
                <a:latin typeface="Times New Roman" panose="02020603050405020304" pitchFamily="18" charset="0"/>
              </a:rPr>
              <a:t>x</a:t>
            </a:r>
            <a:r>
              <a:rPr lang="en-US" altLang="zh-CN" sz="2400" dirty="0">
                <a:solidFill>
                  <a:srgbClr val="FF0000"/>
                </a:solidFill>
                <a:latin typeface="宋体" panose="02010600030101010101" pitchFamily="2" charset="-122"/>
              </a:rPr>
              <a:t>**</a:t>
            </a:r>
            <a:r>
              <a:rPr lang="en-US" altLang="zh-CN" sz="2400" dirty="0">
                <a:solidFill>
                  <a:srgbClr val="FF0000"/>
                </a:solidFill>
                <a:latin typeface="Times New Roman" panose="02020603050405020304" pitchFamily="18" charset="0"/>
              </a:rPr>
              <a:t>3</a:t>
            </a:r>
            <a:r>
              <a:rPr lang="en-US" altLang="zh-CN" sz="2400" dirty="0">
                <a:solidFill>
                  <a:srgbClr val="FF0000"/>
                </a:solidFill>
                <a:latin typeface="宋体" panose="02010600030101010101" pitchFamily="2" charset="-122"/>
              </a:rPr>
              <a:t>-</a:t>
            </a:r>
            <a:r>
              <a:rPr lang="en-US" altLang="zh-CN" sz="2400" dirty="0">
                <a:solidFill>
                  <a:srgbClr val="FF0000"/>
                </a:solidFill>
                <a:latin typeface="Times New Roman" panose="02020603050405020304" pitchFamily="18" charset="0"/>
              </a:rPr>
              <a:t>x</a:t>
            </a:r>
            <a:r>
              <a:rPr lang="en-US" altLang="zh-CN" sz="2400" dirty="0">
                <a:solidFill>
                  <a:srgbClr val="FF0000"/>
                </a:solidFill>
                <a:latin typeface="宋体" panose="02010600030101010101" pitchFamily="2" charset="-122"/>
              </a:rPr>
              <a:t>**</a:t>
            </a:r>
            <a:r>
              <a:rPr lang="en-US" altLang="zh-CN" sz="2400" dirty="0">
                <a:solidFill>
                  <a:srgbClr val="FF0000"/>
                </a:solidFill>
                <a:latin typeface="Times New Roman" panose="02020603050405020304" pitchFamily="18" charset="0"/>
              </a:rPr>
              <a:t>2</a:t>
            </a:r>
            <a:r>
              <a:rPr lang="en-US" altLang="zh-CN" sz="2400" dirty="0">
                <a:solidFill>
                  <a:srgbClr val="FF0000"/>
                </a:solidFill>
                <a:latin typeface="宋体" panose="02010600030101010101" pitchFamily="2" charset="-122"/>
              </a:rPr>
              <a:t>+</a:t>
            </a:r>
            <a:r>
              <a:rPr lang="en-US" altLang="zh-CN" sz="2400" dirty="0">
                <a:solidFill>
                  <a:srgbClr val="FF0000"/>
                </a:solidFill>
                <a:latin typeface="Times New Roman" panose="02020603050405020304" pitchFamily="18" charset="0"/>
              </a:rPr>
              <a:t>x</a:t>
            </a:r>
            <a:r>
              <a:rPr lang="en-US" altLang="zh-CN" sz="2400" dirty="0">
                <a:solidFill>
                  <a:srgbClr val="FF0000"/>
                </a:solidFill>
                <a:latin typeface="宋体" panose="02010600030101010101" pitchFamily="2" charset="-122"/>
              </a:rPr>
              <a:t>-</a:t>
            </a:r>
            <a:r>
              <a:rPr lang="en-US" altLang="zh-CN" sz="2400" dirty="0">
                <a:solidFill>
                  <a:srgbClr val="FF0000"/>
                </a:solidFill>
                <a:latin typeface="Times New Roman" panose="02020603050405020304" pitchFamily="18" charset="0"/>
              </a:rPr>
              <a:t>1</a:t>
            </a:r>
            <a:r>
              <a:rPr lang="en-US" altLang="zh-CN" sz="2400" dirty="0">
                <a:latin typeface="宋体" panose="02010600030101010101" pitchFamily="2" charset="-122"/>
              </a:rPr>
              <a:t>    # </a:t>
            </a:r>
            <a:r>
              <a:rPr lang="zh-CN" altLang="en-US" sz="2400" dirty="0">
                <a:latin typeface="楷体_GB2312" panose="02010609030101010101" pitchFamily="49" charset="-122"/>
                <a:ea typeface="楷体_GB2312" panose="02010609030101010101" pitchFamily="49" charset="-122"/>
              </a:rPr>
              <a:t>函数关系式</a:t>
            </a:r>
            <a:endParaRPr lang="en-US" altLang="zh-CN" sz="2400" dirty="0">
              <a:latin typeface="Times New Roman" panose="02020603050405020304" pitchFamily="18" charset="0"/>
            </a:endParaRPr>
          </a:p>
          <a:p>
            <a:pPr>
              <a:lnSpc>
                <a:spcPct val="125000"/>
              </a:lnSpc>
            </a:pPr>
            <a:r>
              <a:rPr lang="en-US" altLang="zh-CN" sz="2400" dirty="0">
                <a:latin typeface="Times New Roman" panose="02020603050405020304" pitchFamily="18" charset="0"/>
              </a:rPr>
              <a:t>x1 </a:t>
            </a:r>
            <a:r>
              <a:rPr lang="en-US" altLang="zh-CN" sz="2400" dirty="0">
                <a:latin typeface="宋体" panose="02010600030101010101" pitchFamily="2" charset="-122"/>
              </a:rPr>
              <a:t>= </a:t>
            </a:r>
            <a:r>
              <a:rPr lang="en-US" altLang="zh-CN" sz="2400" dirty="0">
                <a:solidFill>
                  <a:srgbClr val="00B050"/>
                </a:solidFill>
                <a:latin typeface="Times New Roman" panose="02020603050405020304" pitchFamily="18" charset="0"/>
              </a:rPr>
              <a:t>float</a:t>
            </a:r>
            <a:r>
              <a:rPr lang="en-US" altLang="zh-CN" sz="2400" dirty="0">
                <a:latin typeface="宋体" panose="02010600030101010101" pitchFamily="2" charset="-122"/>
              </a:rPr>
              <a:t>(</a:t>
            </a:r>
            <a:r>
              <a:rPr lang="en-US" altLang="zh-CN" sz="2400" dirty="0">
                <a:latin typeface="Times New Roman" panose="02020603050405020304" pitchFamily="18" charset="0"/>
              </a:rPr>
              <a:t>input</a:t>
            </a:r>
            <a:r>
              <a:rPr lang="zh-CN" altLang="zh-CN" sz="2400" dirty="0"/>
              <a:t>(</a:t>
            </a:r>
            <a:r>
              <a:rPr lang="en-US" altLang="zh-CN" sz="2400" dirty="0"/>
              <a:t>‘</a:t>
            </a:r>
            <a:r>
              <a:rPr lang="zh-CN" altLang="zh-CN" sz="2400" dirty="0">
                <a:latin typeface="楷体_GB2312" panose="02010609030101010101" pitchFamily="49" charset="-122"/>
                <a:ea typeface="楷体_GB2312" panose="02010609030101010101" pitchFamily="49" charset="-122"/>
              </a:rPr>
              <a:t>请输入解区间的左边界</a:t>
            </a:r>
            <a:r>
              <a:rPr lang="zh-CN" altLang="zh-CN" sz="2400" dirty="0"/>
              <a:t>：</a:t>
            </a:r>
            <a:r>
              <a:rPr lang="en-US" altLang="zh-CN" sz="2400" dirty="0"/>
              <a:t>’</a:t>
            </a:r>
            <a:r>
              <a:rPr lang="zh-CN" altLang="zh-CN" sz="2400" dirty="0"/>
              <a:t>)) </a:t>
            </a:r>
            <a:endParaRPr lang="en-US" altLang="zh-CN" sz="2400" dirty="0">
              <a:latin typeface="Times New Roman" panose="02020603050405020304" pitchFamily="18" charset="0"/>
            </a:endParaRPr>
          </a:p>
          <a:p>
            <a:pPr>
              <a:lnSpc>
                <a:spcPct val="125000"/>
              </a:lnSpc>
            </a:pPr>
            <a:r>
              <a:rPr lang="en-US" altLang="zh-CN" sz="2400" dirty="0">
                <a:latin typeface="Times New Roman" panose="02020603050405020304" pitchFamily="18" charset="0"/>
              </a:rPr>
              <a:t>x2 </a:t>
            </a:r>
            <a:r>
              <a:rPr lang="en-US" altLang="zh-CN" sz="2400" dirty="0">
                <a:latin typeface="宋体" panose="02010600030101010101" pitchFamily="2" charset="-122"/>
              </a:rPr>
              <a:t>= </a:t>
            </a:r>
            <a:r>
              <a:rPr lang="en-US" altLang="zh-CN" sz="2400" dirty="0">
                <a:solidFill>
                  <a:srgbClr val="00B050"/>
                </a:solidFill>
                <a:latin typeface="Times New Roman" panose="02020603050405020304" pitchFamily="18" charset="0"/>
              </a:rPr>
              <a:t>float</a:t>
            </a:r>
            <a:r>
              <a:rPr lang="en-US" altLang="zh-CN" sz="2400" dirty="0">
                <a:latin typeface="宋体" panose="02010600030101010101" pitchFamily="2" charset="-122"/>
              </a:rPr>
              <a:t>(</a:t>
            </a:r>
            <a:r>
              <a:rPr lang="en-US" altLang="zh-CN" sz="2400" dirty="0">
                <a:latin typeface="Times New Roman" panose="02020603050405020304" pitchFamily="18" charset="0"/>
              </a:rPr>
              <a:t>input</a:t>
            </a:r>
            <a:r>
              <a:rPr lang="zh-CN" altLang="zh-CN" sz="2400" dirty="0"/>
              <a:t>(</a:t>
            </a:r>
            <a:r>
              <a:rPr lang="en-US" altLang="zh-CN" sz="2400" dirty="0"/>
              <a:t>‘</a:t>
            </a:r>
            <a:r>
              <a:rPr lang="zh-CN" altLang="zh-CN" sz="2400" dirty="0">
                <a:latin typeface="楷体_GB2312" panose="02010609030101010101" pitchFamily="49" charset="-122"/>
                <a:ea typeface="楷体_GB2312" panose="02010609030101010101" pitchFamily="49" charset="-122"/>
              </a:rPr>
              <a:t>请输入解区间的右边界</a:t>
            </a:r>
            <a:r>
              <a:rPr lang="zh-CN" altLang="zh-CN" sz="2400" dirty="0"/>
              <a:t>：</a:t>
            </a:r>
            <a:r>
              <a:rPr lang="en-US" altLang="zh-CN" sz="2400" dirty="0"/>
              <a:t>’</a:t>
            </a:r>
            <a:r>
              <a:rPr lang="zh-CN" altLang="zh-CN" sz="2400" dirty="0"/>
              <a:t>)) </a:t>
            </a:r>
            <a:endParaRPr lang="en-US" altLang="zh-CN" sz="2400" dirty="0">
              <a:latin typeface="Times New Roman" panose="02020603050405020304" pitchFamily="18" charset="0"/>
            </a:endParaRPr>
          </a:p>
          <a:p>
            <a:pPr>
              <a:lnSpc>
                <a:spcPct val="125000"/>
              </a:lnSpc>
            </a:pPr>
            <a:r>
              <a:rPr lang="en-US" altLang="zh-CN" sz="2400" dirty="0">
                <a:latin typeface="Times New Roman" panose="02020603050405020304" pitchFamily="18" charset="0"/>
              </a:rPr>
              <a:t>while</a:t>
            </a:r>
            <a:r>
              <a:rPr lang="en-US" altLang="zh-CN" sz="2400" dirty="0">
                <a:latin typeface="宋体" panose="02010600030101010101" pitchFamily="2" charset="-122"/>
              </a:rPr>
              <a:t> </a:t>
            </a:r>
            <a:r>
              <a:rPr lang="en-US" altLang="zh-CN" sz="2400" dirty="0">
                <a:solidFill>
                  <a:srgbClr val="FF0000"/>
                </a:solidFill>
                <a:latin typeface="Times New Roman" panose="02020603050405020304" pitchFamily="18" charset="0"/>
              </a:rPr>
              <a:t>abs(x2-x1) &gt; 1e-13</a:t>
            </a:r>
            <a:r>
              <a:rPr lang="en-US" altLang="zh-CN" sz="2400" dirty="0">
                <a:latin typeface="宋体" panose="02010600030101010101" pitchFamily="2" charset="-122"/>
              </a:rPr>
              <a:t>: # </a:t>
            </a:r>
            <a:r>
              <a:rPr lang="zh-CN" altLang="en-US" sz="2400" dirty="0">
                <a:latin typeface="楷体_GB2312" panose="02010609030101010101" pitchFamily="49" charset="-122"/>
                <a:ea typeface="楷体_GB2312" panose="02010609030101010101" pitchFamily="49" charset="-122"/>
              </a:rPr>
              <a:t>较小数</a:t>
            </a:r>
            <a:r>
              <a:rPr lang="zh-CN" altLang="en-US" sz="2400" dirty="0">
                <a:latin typeface="宋体" panose="02010600030101010101" pitchFamily="2" charset="-122"/>
              </a:rPr>
              <a:t> </a:t>
            </a:r>
            <a:r>
              <a:rPr lang="en-US" altLang="zh-CN" sz="2400" dirty="0">
                <a:solidFill>
                  <a:srgbClr val="00B050"/>
                </a:solidFill>
                <a:latin typeface="Times New Roman" panose="02020603050405020304" pitchFamily="18" charset="0"/>
              </a:rPr>
              <a:t>10</a:t>
            </a:r>
            <a:r>
              <a:rPr lang="en-US" altLang="zh-CN" sz="2400" baseline="30000" dirty="0">
                <a:solidFill>
                  <a:srgbClr val="00B050"/>
                </a:solidFill>
                <a:latin typeface="Times New Roman" panose="02020603050405020304" pitchFamily="18" charset="0"/>
              </a:rPr>
              <a:t>-13</a:t>
            </a:r>
            <a:r>
              <a:rPr lang="en-US" altLang="zh-CN" sz="2400" baseline="30000" dirty="0">
                <a:latin typeface="宋体" panose="02010600030101010101" pitchFamily="2" charset="-122"/>
              </a:rPr>
              <a:t> </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x0</a:t>
            </a:r>
            <a:r>
              <a:rPr lang="en-US" altLang="zh-CN" sz="2400" baseline="-25000" dirty="0">
                <a:latin typeface="Times New Roman" panose="02020603050405020304" pitchFamily="18" charset="0"/>
              </a:rPr>
              <a:t> </a:t>
            </a:r>
            <a:r>
              <a:rPr lang="en-US" altLang="zh-CN" sz="2400" dirty="0">
                <a:latin typeface="宋体" panose="02010600030101010101" pitchFamily="2" charset="-122"/>
              </a:rPr>
              <a:t>= </a:t>
            </a:r>
            <a:r>
              <a:rPr lang="en-US" altLang="zh-CN" sz="2400" dirty="0">
                <a:solidFill>
                  <a:srgbClr val="00B050"/>
                </a:solidFill>
                <a:latin typeface="Times New Roman" panose="02020603050405020304" pitchFamily="18" charset="0"/>
              </a:rPr>
              <a:t>(</a:t>
            </a:r>
            <a:r>
              <a:rPr lang="en-US" altLang="zh-CN" sz="2400" dirty="0" err="1">
                <a:solidFill>
                  <a:srgbClr val="00B050"/>
                </a:solidFill>
                <a:latin typeface="Times New Roman" panose="02020603050405020304" pitchFamily="18" charset="0"/>
              </a:rPr>
              <a:t>a+b</a:t>
            </a:r>
            <a:r>
              <a:rPr lang="en-US" altLang="zh-CN" sz="2400" dirty="0">
                <a:solidFill>
                  <a:srgbClr val="00B050"/>
                </a:solidFill>
                <a:latin typeface="Times New Roman" panose="02020603050405020304" pitchFamily="18" charset="0"/>
              </a:rPr>
              <a:t>)/2</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if</a:t>
            </a:r>
            <a:r>
              <a:rPr lang="en-US" altLang="zh-CN" sz="2400" dirty="0">
                <a:latin typeface="宋体" panose="02010600030101010101" pitchFamily="2" charset="-122"/>
              </a:rPr>
              <a:t> </a:t>
            </a:r>
            <a:r>
              <a:rPr lang="en-US" altLang="zh-CN" sz="2400" dirty="0">
                <a:latin typeface="Times New Roman" panose="02020603050405020304" pitchFamily="18" charset="0"/>
              </a:rPr>
              <a:t>f</a:t>
            </a:r>
            <a:r>
              <a:rPr lang="en-US" altLang="zh-CN" sz="2400" dirty="0">
                <a:latin typeface="宋体" panose="02010600030101010101" pitchFamily="2" charset="-122"/>
              </a:rPr>
              <a:t>(x1) * </a:t>
            </a:r>
            <a:r>
              <a:rPr lang="en-US" altLang="zh-CN" sz="2400" dirty="0">
                <a:latin typeface="Times New Roman" panose="02020603050405020304" pitchFamily="18" charset="0"/>
              </a:rPr>
              <a:t>f</a:t>
            </a:r>
            <a:r>
              <a:rPr lang="en-US" altLang="zh-CN" sz="2400" dirty="0">
                <a:latin typeface="宋体" panose="02010600030101010101" pitchFamily="2" charset="-122"/>
              </a:rPr>
              <a:t>(</a:t>
            </a:r>
            <a:r>
              <a:rPr lang="en-US" altLang="zh-CN" sz="2400" dirty="0">
                <a:latin typeface="Times New Roman" panose="02020603050405020304" pitchFamily="18" charset="0"/>
              </a:rPr>
              <a:t>x0</a:t>
            </a:r>
            <a:r>
              <a:rPr lang="en-US" altLang="zh-CN" sz="2400" dirty="0">
                <a:latin typeface="宋体" panose="02010600030101010101" pitchFamily="2" charset="-122"/>
              </a:rPr>
              <a:t>) &lt; </a:t>
            </a:r>
            <a:r>
              <a:rPr lang="en-US" altLang="zh-CN" sz="2400" dirty="0">
                <a:latin typeface="Times New Roman" panose="02020603050405020304" pitchFamily="18" charset="0"/>
              </a:rPr>
              <a:t>0</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solidFill>
                  <a:srgbClr val="00B050"/>
                </a:solidFill>
                <a:latin typeface="Times New Roman" panose="02020603050405020304" pitchFamily="18" charset="0"/>
              </a:rPr>
              <a:t>b = x0</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if</a:t>
            </a:r>
            <a:r>
              <a:rPr lang="en-US" altLang="zh-CN" sz="2400" dirty="0">
                <a:latin typeface="宋体" panose="02010600030101010101" pitchFamily="2" charset="-122"/>
              </a:rPr>
              <a:t> </a:t>
            </a:r>
            <a:r>
              <a:rPr lang="en-US" altLang="zh-CN" sz="2400" dirty="0">
                <a:latin typeface="Times New Roman" panose="02020603050405020304" pitchFamily="18" charset="0"/>
              </a:rPr>
              <a:t>f</a:t>
            </a:r>
            <a:r>
              <a:rPr lang="en-US" altLang="zh-CN" sz="2400" dirty="0">
                <a:latin typeface="宋体" panose="02010600030101010101" pitchFamily="2" charset="-122"/>
              </a:rPr>
              <a:t>(x2) * </a:t>
            </a:r>
            <a:r>
              <a:rPr lang="en-US" altLang="zh-CN" sz="2400" dirty="0">
                <a:latin typeface="Times New Roman" panose="02020603050405020304" pitchFamily="18" charset="0"/>
              </a:rPr>
              <a:t>f</a:t>
            </a:r>
            <a:r>
              <a:rPr lang="en-US" altLang="zh-CN" sz="2400" dirty="0">
                <a:latin typeface="宋体" panose="02010600030101010101" pitchFamily="2" charset="-122"/>
              </a:rPr>
              <a:t>(</a:t>
            </a:r>
            <a:r>
              <a:rPr lang="en-US" altLang="zh-CN" sz="2400" dirty="0">
                <a:latin typeface="Times New Roman" panose="02020603050405020304" pitchFamily="18" charset="0"/>
              </a:rPr>
              <a:t>x0</a:t>
            </a:r>
            <a:r>
              <a:rPr lang="en-US" altLang="zh-CN" sz="2400" dirty="0">
                <a:latin typeface="宋体" panose="02010600030101010101" pitchFamily="2" charset="-122"/>
              </a:rPr>
              <a:t>) &lt; </a:t>
            </a:r>
            <a:r>
              <a:rPr lang="en-US" altLang="zh-CN" sz="2400" dirty="0">
                <a:latin typeface="Times New Roman" panose="02020603050405020304" pitchFamily="18" charset="0"/>
              </a:rPr>
              <a:t>0</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solidFill>
                  <a:srgbClr val="00B050"/>
                </a:solidFill>
                <a:latin typeface="Times New Roman" panose="02020603050405020304" pitchFamily="18" charset="0"/>
              </a:rPr>
              <a:t>a = x0</a:t>
            </a:r>
            <a:r>
              <a:rPr lang="en-US" altLang="zh-CN" sz="2400" baseline="-25000" dirty="0">
                <a:solidFill>
                  <a:srgbClr val="00B050"/>
                </a:solidFill>
                <a:latin typeface="Times New Roman" panose="02020603050405020304" pitchFamily="18" charset="0"/>
              </a:rPr>
              <a:t> </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if</a:t>
            </a:r>
            <a:r>
              <a:rPr lang="en-US" altLang="zh-CN" sz="2400" dirty="0">
                <a:latin typeface="宋体" panose="02010600030101010101" pitchFamily="2" charset="-122"/>
              </a:rPr>
              <a:t> </a:t>
            </a:r>
            <a:r>
              <a:rPr lang="en-US" altLang="zh-CN" sz="2400" dirty="0">
                <a:latin typeface="Times New Roman" panose="02020603050405020304" pitchFamily="18" charset="0"/>
              </a:rPr>
              <a:t>f</a:t>
            </a:r>
            <a:r>
              <a:rPr lang="en-US" altLang="zh-CN" sz="2400" dirty="0">
                <a:latin typeface="宋体" panose="02010600030101010101" pitchFamily="2" charset="-122"/>
              </a:rPr>
              <a:t>(</a:t>
            </a:r>
            <a:r>
              <a:rPr lang="en-US" altLang="zh-CN" sz="2400" dirty="0">
                <a:latin typeface="Times New Roman" panose="02020603050405020304" pitchFamily="18" charset="0"/>
              </a:rPr>
              <a:t>x0</a:t>
            </a:r>
            <a:r>
              <a:rPr lang="en-US" altLang="zh-CN" sz="2400" dirty="0">
                <a:latin typeface="宋体" panose="02010600030101010101" pitchFamily="2" charset="-122"/>
              </a:rPr>
              <a:t>) == </a:t>
            </a:r>
            <a:r>
              <a:rPr lang="en-US" altLang="zh-CN" sz="2400" dirty="0">
                <a:latin typeface="Times New Roman" panose="02020603050405020304" pitchFamily="18" charset="0"/>
              </a:rPr>
              <a:t>0</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break</a:t>
            </a:r>
            <a:r>
              <a:rPr lang="en-US" altLang="zh-CN" sz="2400" dirty="0">
                <a:latin typeface="宋体" panose="02010600030101010101" pitchFamily="2" charset="-122"/>
              </a:rPr>
              <a:t> </a:t>
            </a:r>
            <a:endParaRPr lang="en-US" altLang="zh-CN" sz="2400" dirty="0">
              <a:latin typeface="Times New Roman" panose="02020603050405020304" pitchFamily="18" charset="0"/>
            </a:endParaRPr>
          </a:p>
          <a:p>
            <a:pPr>
              <a:lnSpc>
                <a:spcPct val="125000"/>
              </a:lnSpc>
            </a:pPr>
            <a:r>
              <a:rPr lang="en-US" altLang="zh-CN" sz="2400" dirty="0">
                <a:latin typeface="Times New Roman" panose="02020603050405020304" pitchFamily="18" charset="0"/>
              </a:rPr>
              <a:t>print</a:t>
            </a:r>
            <a:r>
              <a:rPr lang="zh-CN" altLang="zh-CN" sz="2400" dirty="0"/>
              <a:t>(</a:t>
            </a:r>
            <a:r>
              <a:rPr lang="en-US" altLang="zh-CN" sz="2400" dirty="0"/>
              <a:t>‘</a:t>
            </a:r>
            <a:r>
              <a:rPr lang="zh-CN" altLang="zh-CN" sz="2400" dirty="0">
                <a:latin typeface="楷体_GB2312" panose="02010609030101010101" pitchFamily="49" charset="-122"/>
                <a:ea typeface="楷体_GB2312" panose="02010609030101010101" pitchFamily="49" charset="-122"/>
              </a:rPr>
              <a:t>解为</a:t>
            </a:r>
            <a:r>
              <a:rPr lang="zh-CN" altLang="zh-CN" sz="2400" dirty="0"/>
              <a:t>:</a:t>
            </a:r>
            <a:r>
              <a:rPr lang="en-US" altLang="zh-CN" sz="2400" dirty="0"/>
              <a:t>’</a:t>
            </a:r>
            <a:r>
              <a:rPr lang="zh-CN" altLang="zh-CN" sz="2400" dirty="0"/>
              <a:t>,</a:t>
            </a:r>
            <a:r>
              <a:rPr lang="en-US" altLang="zh-CN" sz="2400" dirty="0"/>
              <a:t> </a:t>
            </a:r>
            <a:r>
              <a:rPr lang="en-US" altLang="zh-CN" sz="2400" dirty="0">
                <a:latin typeface="Times New Roman" panose="02020603050405020304" pitchFamily="18" charset="0"/>
              </a:rPr>
              <a:t>x0</a:t>
            </a:r>
            <a:r>
              <a:rPr lang="en-US" altLang="zh-CN" sz="2400" dirty="0">
                <a:latin typeface="宋体" panose="02010600030101010101" pitchFamily="2" charset="-122"/>
              </a:rPr>
              <a:t>) </a:t>
            </a:r>
            <a:endParaRPr lang="en-US" altLang="zh-CN" sz="2400" dirty="0">
              <a:latin typeface="Times New Roman" panose="02020603050405020304" pitchFamily="18" charset="0"/>
            </a:endParaRPr>
          </a:p>
          <a:p>
            <a:pPr>
              <a:lnSpc>
                <a:spcPct val="125000"/>
              </a:lnSpc>
            </a:pPr>
            <a:r>
              <a:rPr lang="en-US" altLang="zh-CN" sz="2400" dirty="0">
                <a:latin typeface="Times New Roman" panose="02020603050405020304" pitchFamily="18" charset="0"/>
              </a:rPr>
              <a:t>input</a:t>
            </a:r>
            <a:r>
              <a:rPr lang="zh-CN" altLang="zh-CN" sz="2400" dirty="0"/>
              <a:t>(</a:t>
            </a:r>
            <a:r>
              <a:rPr lang="en-US" altLang="zh-CN" sz="2400" dirty="0"/>
              <a:t>‘</a:t>
            </a:r>
            <a:r>
              <a:rPr lang="zh-CN" altLang="zh-CN" sz="2400" dirty="0">
                <a:latin typeface="楷体_GB2312" panose="02010609030101010101" pitchFamily="49" charset="-122"/>
                <a:ea typeface="楷体_GB2312" panose="02010609030101010101" pitchFamily="49" charset="-122"/>
              </a:rPr>
              <a:t>运行完毕，请按回车键退出</a:t>
            </a:r>
            <a:r>
              <a:rPr lang="zh-CN" altLang="zh-CN" sz="2400" dirty="0"/>
              <a:t>...</a:t>
            </a:r>
            <a:r>
              <a:rPr lang="en-US" altLang="zh-CN" sz="2400" dirty="0"/>
              <a:t>’</a:t>
            </a:r>
            <a:r>
              <a:rPr lang="zh-CN" altLang="zh-CN" sz="2400" dirty="0"/>
              <a:t>)</a:t>
            </a:r>
            <a:endParaRPr lang="zh-CN" altLang="en-US" sz="2400" dirty="0"/>
          </a:p>
        </p:txBody>
      </p:sp>
      <p:sp>
        <p:nvSpPr>
          <p:cNvPr id="18" name="矩形 17">
            <a:extLst>
              <a:ext uri="{FF2B5EF4-FFF2-40B4-BE49-F238E27FC236}">
                <a16:creationId xmlns:a16="http://schemas.microsoft.com/office/drawing/2014/main" id="{521CAB80-0647-434E-B8E2-4E24E8C076D1}"/>
              </a:ext>
            </a:extLst>
          </p:cNvPr>
          <p:cNvSpPr/>
          <p:nvPr/>
        </p:nvSpPr>
        <p:spPr>
          <a:xfrm>
            <a:off x="2117725" y="627063"/>
            <a:ext cx="2330450" cy="423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 name="矩形 1">
            <a:extLst>
              <a:ext uri="{FF2B5EF4-FFF2-40B4-BE49-F238E27FC236}">
                <a16:creationId xmlns:a16="http://schemas.microsoft.com/office/drawing/2014/main" id="{23F20061-A51E-4731-BE00-5E29446FCA1B}"/>
              </a:ext>
            </a:extLst>
          </p:cNvPr>
          <p:cNvSpPr/>
          <p:nvPr/>
        </p:nvSpPr>
        <p:spPr>
          <a:xfrm>
            <a:off x="1127125" y="1190625"/>
            <a:ext cx="647700" cy="423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 name="矩形 2">
            <a:extLst>
              <a:ext uri="{FF2B5EF4-FFF2-40B4-BE49-F238E27FC236}">
                <a16:creationId xmlns:a16="http://schemas.microsoft.com/office/drawing/2014/main" id="{726C2129-8F40-4CD3-8A10-B71B893EDA8F}"/>
              </a:ext>
            </a:extLst>
          </p:cNvPr>
          <p:cNvSpPr/>
          <p:nvPr/>
        </p:nvSpPr>
        <p:spPr>
          <a:xfrm>
            <a:off x="1200150" y="1614488"/>
            <a:ext cx="595313" cy="423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4" name="矩形 3">
            <a:extLst>
              <a:ext uri="{FF2B5EF4-FFF2-40B4-BE49-F238E27FC236}">
                <a16:creationId xmlns:a16="http://schemas.microsoft.com/office/drawing/2014/main" id="{5EC5CD97-09D3-4E58-959A-A6F546F9D42D}"/>
              </a:ext>
            </a:extLst>
          </p:cNvPr>
          <p:cNvSpPr/>
          <p:nvPr/>
        </p:nvSpPr>
        <p:spPr>
          <a:xfrm>
            <a:off x="1847850" y="2616200"/>
            <a:ext cx="1046163" cy="423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6" name="矩形 5">
            <a:extLst>
              <a:ext uri="{FF2B5EF4-FFF2-40B4-BE49-F238E27FC236}">
                <a16:creationId xmlns:a16="http://schemas.microsoft.com/office/drawing/2014/main" id="{60A4161C-597F-48A3-A1CC-06048D8A6C4A}"/>
              </a:ext>
            </a:extLst>
          </p:cNvPr>
          <p:cNvSpPr/>
          <p:nvPr/>
        </p:nvSpPr>
        <p:spPr>
          <a:xfrm>
            <a:off x="1127125" y="3421063"/>
            <a:ext cx="990600" cy="423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7" name="矩形 6">
            <a:extLst>
              <a:ext uri="{FF2B5EF4-FFF2-40B4-BE49-F238E27FC236}">
                <a16:creationId xmlns:a16="http://schemas.microsoft.com/office/drawing/2014/main" id="{DB1DC3C0-B33E-4597-A4E1-06A23BBFF680}"/>
              </a:ext>
            </a:extLst>
          </p:cNvPr>
          <p:cNvSpPr/>
          <p:nvPr/>
        </p:nvSpPr>
        <p:spPr>
          <a:xfrm>
            <a:off x="1058863" y="4365625"/>
            <a:ext cx="990600" cy="423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 grpId="0" bldLvl="0" animBg="1"/>
      <p:bldP spid="3" grpId="0" bldLvl="0" animBg="1"/>
      <p:bldP spid="4" grpId="0" bldLvl="0" animBg="1"/>
      <p:bldP spid="6" grpId="0" bldLvl="0" animBg="1"/>
      <p:bldP spid="7"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solidFill>
          <a:srgbClr val="ED6B6D"/>
        </a:solidFill>
        <a:effectLst/>
      </p:bgPr>
    </p:bg>
    <p:spTree>
      <p:nvGrpSpPr>
        <p:cNvPr id="1" name=""/>
        <p:cNvGrpSpPr/>
        <p:nvPr/>
      </p:nvGrpSpPr>
      <p:grpSpPr>
        <a:xfrm>
          <a:off x="0" y="0"/>
          <a:ext cx="0" cy="0"/>
          <a:chOff x="0" y="0"/>
          <a:chExt cx="0" cy="0"/>
        </a:xfrm>
      </p:grpSpPr>
      <p:pic>
        <p:nvPicPr>
          <p:cNvPr id="23554" name="图片 10">
            <a:extLst>
              <a:ext uri="{FF2B5EF4-FFF2-40B4-BE49-F238E27FC236}">
                <a16:creationId xmlns:a16="http://schemas.microsoft.com/office/drawing/2014/main" id="{187E74DB-BAEE-4888-AF3A-18E7AD14C5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3538" y="1076325"/>
            <a:ext cx="3708400" cy="470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文本框 11">
            <a:extLst>
              <a:ext uri="{FF2B5EF4-FFF2-40B4-BE49-F238E27FC236}">
                <a16:creationId xmlns:a16="http://schemas.microsoft.com/office/drawing/2014/main" id="{39756194-2D65-4451-8E3A-44D5DB90BE82}"/>
              </a:ext>
            </a:extLst>
          </p:cNvPr>
          <p:cNvSpPr txBox="1"/>
          <p:nvPr/>
        </p:nvSpPr>
        <p:spPr>
          <a:xfrm>
            <a:off x="842963" y="2573338"/>
            <a:ext cx="4457700" cy="852487"/>
          </a:xfrm>
          <a:prstGeom prst="rect">
            <a:avLst/>
          </a:prstGeom>
          <a:noFill/>
          <a:ln w="9525">
            <a:noFill/>
          </a:ln>
        </p:spPr>
        <p:txBody>
          <a:bodyPr>
            <a:spAutoFit/>
          </a:bodyPr>
          <a:lstStyle/>
          <a:p>
            <a:pPr>
              <a:defRPr/>
            </a:pPr>
            <a:r>
              <a:rPr lang="zh-CN" altLang="en-US" sz="4950" b="1" noProof="1">
                <a:solidFill>
                  <a:srgbClr val="2E4C64"/>
                </a:solidFill>
                <a:latin typeface="楷体_GB2312" panose="02010609030101010101" pitchFamily="49" charset="-122"/>
                <a:ea typeface="楷体_GB2312" panose="02010609030101010101" pitchFamily="49" charset="-122"/>
              </a:rPr>
              <a:t>巩固</a:t>
            </a:r>
            <a:r>
              <a:rPr lang="zh-CN" altLang="en-US" sz="4950" b="1" noProof="1">
                <a:solidFill>
                  <a:schemeClr val="bg1"/>
                </a:solidFill>
                <a:latin typeface="楷体_GB2312" panose="02010609030101010101" pitchFamily="49" charset="-122"/>
                <a:ea typeface="楷体_GB2312" panose="02010609030101010101" pitchFamily="49" charset="-122"/>
              </a:rPr>
              <a:t>练习</a:t>
            </a:r>
          </a:p>
        </p:txBody>
      </p:sp>
      <p:sp>
        <p:nvSpPr>
          <p:cNvPr id="23556" name="文本框 12">
            <a:extLst>
              <a:ext uri="{FF2B5EF4-FFF2-40B4-BE49-F238E27FC236}">
                <a16:creationId xmlns:a16="http://schemas.microsoft.com/office/drawing/2014/main" id="{8925A9B1-54F7-4CD7-84E6-1645BFE1A2FD}"/>
              </a:ext>
            </a:extLst>
          </p:cNvPr>
          <p:cNvSpPr txBox="1">
            <a:spLocks noChangeArrowheads="1"/>
          </p:cNvSpPr>
          <p:nvPr/>
        </p:nvSpPr>
        <p:spPr bwMode="auto">
          <a:xfrm>
            <a:off x="842963" y="3360738"/>
            <a:ext cx="2608262"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chemeClr val="bg1"/>
                </a:solidFill>
                <a:latin typeface="微软雅黑" panose="020B0503020204020204" pitchFamily="34" charset="-122"/>
                <a:ea typeface="微软雅黑" panose="020B0503020204020204" pitchFamily="34" charset="-122"/>
              </a:rPr>
              <a:t>COOPERATION</a:t>
            </a:r>
          </a:p>
        </p:txBody>
      </p:sp>
      <p:sp>
        <p:nvSpPr>
          <p:cNvPr id="14" name="矩形 13">
            <a:extLst>
              <a:ext uri="{FF2B5EF4-FFF2-40B4-BE49-F238E27FC236}">
                <a16:creationId xmlns:a16="http://schemas.microsoft.com/office/drawing/2014/main" id="{3DFEC0D5-92D5-49F0-8D31-B3546147C69D}"/>
              </a:ext>
            </a:extLst>
          </p:cNvPr>
          <p:cNvSpPr/>
          <p:nvPr/>
        </p:nvSpPr>
        <p:spPr>
          <a:xfrm>
            <a:off x="0"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5" name="矩形 14">
            <a:extLst>
              <a:ext uri="{FF2B5EF4-FFF2-40B4-BE49-F238E27FC236}">
                <a16:creationId xmlns:a16="http://schemas.microsoft.com/office/drawing/2014/main" id="{DA944F8F-A68A-4F64-9AA2-406E49696D85}"/>
              </a:ext>
            </a:extLst>
          </p:cNvPr>
          <p:cNvSpPr/>
          <p:nvPr/>
        </p:nvSpPr>
        <p:spPr>
          <a:xfrm>
            <a:off x="906463" y="3700463"/>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副标题 2">
            <a:extLst>
              <a:ext uri="{FF2B5EF4-FFF2-40B4-BE49-F238E27FC236}">
                <a16:creationId xmlns:a16="http://schemas.microsoft.com/office/drawing/2014/main" id="{2B8CD208-67BC-427A-B9B7-BCFCA57F8957}"/>
              </a:ext>
            </a:extLst>
          </p:cNvPr>
          <p:cNvSpPr>
            <a:spLocks noGrp="1" noChangeArrowheads="1"/>
          </p:cNvSpPr>
          <p:nvPr/>
        </p:nvSpPr>
        <p:spPr bwMode="auto">
          <a:xfrm>
            <a:off x="635000" y="277813"/>
            <a:ext cx="7812088" cy="3216275"/>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zh-CN" altLang="en-US" sz="2400">
                <a:latin typeface="楷体_GB2312" panose="02010609030101010101" pitchFamily="49" charset="-122"/>
                <a:ea typeface="楷体_GB2312" panose="02010609030101010101" pitchFamily="49" charset="-122"/>
              </a:rPr>
              <a:t>【单】报名参加冬季越野赛跑的某班</a:t>
            </a:r>
            <a:r>
              <a:rPr lang="en-US" altLang="zh-CN" sz="2400">
                <a:latin typeface="楷体_GB2312" panose="02010609030101010101" pitchFamily="49" charset="-122"/>
                <a:ea typeface="楷体_GB2312" panose="02010609030101010101" pitchFamily="49" charset="-122"/>
              </a:rPr>
              <a:t>5</a:t>
            </a:r>
            <a:r>
              <a:rPr lang="zh-CN" altLang="en-US" sz="2400">
                <a:latin typeface="楷体_GB2312" panose="02010609030101010101" pitchFamily="49" charset="-122"/>
                <a:ea typeface="楷体_GB2312" panose="02010609030101010101" pitchFamily="49" charset="-122"/>
              </a:rPr>
              <a:t>位学生的学号是：</a:t>
            </a:r>
            <a:r>
              <a:rPr lang="en-US" altLang="zh-CN" sz="2400">
                <a:latin typeface="楷体_GB2312" panose="02010609030101010101" pitchFamily="49" charset="-122"/>
                <a:ea typeface="楷体_GB2312" panose="02010609030101010101" pitchFamily="49" charset="-122"/>
              </a:rPr>
              <a:t>5</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8</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11</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33</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45.</a:t>
            </a:r>
            <a:r>
              <a:rPr lang="zh-CN" altLang="en-US" sz="2400">
                <a:latin typeface="楷体_GB2312" panose="02010609030101010101" pitchFamily="49" charset="-122"/>
                <a:ea typeface="楷体_GB2312" panose="02010609030101010101" pitchFamily="49" charset="-122"/>
              </a:rPr>
              <a:t>利用二分查找，查找学号为</a:t>
            </a:r>
            <a:r>
              <a:rPr lang="en-US" altLang="zh-CN" sz="2400">
                <a:latin typeface="楷体_GB2312" panose="02010609030101010101" pitchFamily="49" charset="-122"/>
                <a:ea typeface="楷体_GB2312" panose="02010609030101010101" pitchFamily="49" charset="-122"/>
              </a:rPr>
              <a:t>33</a:t>
            </a:r>
            <a:r>
              <a:rPr lang="zh-CN" altLang="en-US" sz="2400">
                <a:latin typeface="楷体_GB2312" panose="02010609030101010101" pitchFamily="49" charset="-122"/>
                <a:ea typeface="楷体_GB2312" panose="02010609030101010101" pitchFamily="49" charset="-122"/>
              </a:rPr>
              <a:t>号学生的过程中，依次被访问到的学号是（    ）。</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A. 5</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11</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33          B. 8</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33</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C. 11</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45</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33         D. 11</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33</a:t>
            </a:r>
          </a:p>
        </p:txBody>
      </p:sp>
      <p:sp>
        <p:nvSpPr>
          <p:cNvPr id="3" name="线形标注 2 2">
            <a:extLst>
              <a:ext uri="{FF2B5EF4-FFF2-40B4-BE49-F238E27FC236}">
                <a16:creationId xmlns:a16="http://schemas.microsoft.com/office/drawing/2014/main" id="{428FA2BC-C6FA-4231-8F79-0496EB8320AC}"/>
              </a:ext>
            </a:extLst>
          </p:cNvPr>
          <p:cNvSpPr/>
          <p:nvPr/>
        </p:nvSpPr>
        <p:spPr>
          <a:xfrm>
            <a:off x="5651500" y="1958975"/>
            <a:ext cx="3324225" cy="1582738"/>
          </a:xfrm>
          <a:prstGeom prst="borderCallout2">
            <a:avLst>
              <a:gd name="adj1" fmla="val -3813"/>
              <a:gd name="adj2" fmla="val 50157"/>
              <a:gd name="adj3" fmla="val -24661"/>
              <a:gd name="adj4" fmla="val 6915"/>
              <a:gd name="adj5" fmla="val 67723"/>
              <a:gd name="adj6" fmla="val -23104"/>
            </a:avLst>
          </a:prstGeom>
          <a:solidFill>
            <a:srgbClr val="FF7467"/>
          </a:solidFill>
          <a:ln w="44450">
            <a:solidFill>
              <a:srgbClr val="FF746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序号对应 </a:t>
            </a: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 </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0</a:t>
            </a: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1</a:t>
            </a: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2</a:t>
            </a: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3</a:t>
            </a: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4</a:t>
            </a:r>
          </a:p>
          <a:p>
            <a:pPr algn="ctr">
              <a:lnSpc>
                <a:spcPct val="150000"/>
              </a:lnSpc>
            </a:pP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先找序号</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(0+4)//2</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即</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2</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 </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11</a:t>
            </a:r>
          </a:p>
          <a:p>
            <a:pPr algn="ctr">
              <a:lnSpc>
                <a:spcPct val="150000"/>
              </a:lnSpc>
            </a:pP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再找序号</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(3+4)//2</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即</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3</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 33</a:t>
            </a:r>
          </a:p>
        </p:txBody>
      </p:sp>
      <p:sp>
        <p:nvSpPr>
          <p:cNvPr id="2" name="副标题 2">
            <a:extLst>
              <a:ext uri="{FF2B5EF4-FFF2-40B4-BE49-F238E27FC236}">
                <a16:creationId xmlns:a16="http://schemas.microsoft.com/office/drawing/2014/main" id="{057C5C33-1E44-4FC2-8A74-2BD546A347B4}"/>
              </a:ext>
            </a:extLst>
          </p:cNvPr>
          <p:cNvSpPr>
            <a:spLocks noGrp="1" noChangeArrowheads="1"/>
          </p:cNvSpPr>
          <p:nvPr/>
        </p:nvSpPr>
        <p:spPr bwMode="auto">
          <a:xfrm>
            <a:off x="635000" y="3933825"/>
            <a:ext cx="7812088" cy="2238375"/>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zh-CN" altLang="en-US" sz="2400">
                <a:latin typeface="楷体_GB2312" panose="02010609030101010101" pitchFamily="49" charset="-122"/>
                <a:ea typeface="楷体_GB2312" panose="02010609030101010101" pitchFamily="49" charset="-122"/>
              </a:rPr>
              <a:t>【多】不超过</a:t>
            </a:r>
            <a:r>
              <a:rPr lang="en-US" altLang="zh-CN" sz="2400">
                <a:latin typeface="楷体_GB2312" panose="02010609030101010101" pitchFamily="49" charset="-122"/>
                <a:ea typeface="楷体_GB2312" panose="02010609030101010101" pitchFamily="49" charset="-122"/>
              </a:rPr>
              <a:t>100</a:t>
            </a:r>
            <a:r>
              <a:rPr lang="zh-CN" altLang="en-US" sz="2400">
                <a:latin typeface="楷体_GB2312" panose="02010609030101010101" pitchFamily="49" charset="-122"/>
                <a:ea typeface="楷体_GB2312" panose="02010609030101010101" pitchFamily="49" charset="-122"/>
              </a:rPr>
              <a:t>个元素的有序序列，使用二分查找能找到相应的关键字，可能的次数有（    ）。</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A. 1</a:t>
            </a:r>
            <a:r>
              <a:rPr lang="zh-CN" altLang="en-US" sz="2400">
                <a:latin typeface="楷体_GB2312" panose="02010609030101010101" pitchFamily="49" charset="-122"/>
                <a:ea typeface="楷体_GB2312" panose="02010609030101010101" pitchFamily="49" charset="-122"/>
              </a:rPr>
              <a:t>次</a:t>
            </a:r>
            <a:r>
              <a:rPr lang="en-US" altLang="zh-CN" sz="2400">
                <a:latin typeface="楷体_GB2312" panose="02010609030101010101" pitchFamily="49" charset="-122"/>
                <a:ea typeface="楷体_GB2312" panose="02010609030101010101" pitchFamily="49" charset="-122"/>
              </a:rPr>
              <a:t>      B. 6</a:t>
            </a:r>
            <a:r>
              <a:rPr lang="zh-CN" altLang="en-US" sz="2400">
                <a:latin typeface="楷体_GB2312" panose="02010609030101010101" pitchFamily="49" charset="-122"/>
                <a:ea typeface="楷体_GB2312" panose="02010609030101010101" pitchFamily="49" charset="-122"/>
              </a:rPr>
              <a:t>次     </a:t>
            </a:r>
            <a:r>
              <a:rPr lang="en-US" altLang="zh-CN" sz="2400">
                <a:latin typeface="楷体_GB2312" panose="02010609030101010101" pitchFamily="49" charset="-122"/>
                <a:ea typeface="楷体_GB2312" panose="02010609030101010101" pitchFamily="49" charset="-122"/>
              </a:rPr>
              <a:t>C. 7</a:t>
            </a:r>
            <a:r>
              <a:rPr lang="zh-CN" altLang="en-US" sz="2400">
                <a:latin typeface="楷体_GB2312" panose="02010609030101010101" pitchFamily="49" charset="-122"/>
                <a:ea typeface="楷体_GB2312" panose="02010609030101010101" pitchFamily="49" charset="-122"/>
              </a:rPr>
              <a:t>次</a:t>
            </a:r>
            <a:r>
              <a:rPr lang="en-US" altLang="zh-CN" sz="2400">
                <a:latin typeface="楷体_GB2312" panose="02010609030101010101" pitchFamily="49" charset="-122"/>
                <a:ea typeface="楷体_GB2312" panose="02010609030101010101" pitchFamily="49" charset="-122"/>
              </a:rPr>
              <a:t>     D. 8</a:t>
            </a:r>
            <a:r>
              <a:rPr lang="zh-CN" altLang="en-US" sz="2400">
                <a:latin typeface="楷体_GB2312" panose="02010609030101010101" pitchFamily="49" charset="-122"/>
                <a:ea typeface="楷体_GB2312" panose="02010609030101010101" pitchFamily="49" charset="-122"/>
              </a:rPr>
              <a:t>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ldLvl="0" animBg="1"/>
      <p:bldP spid="3" grpId="1" bldLvl="0" animBg="1"/>
      <p:bldP spid="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副标题 2">
            <a:extLst>
              <a:ext uri="{FF2B5EF4-FFF2-40B4-BE49-F238E27FC236}">
                <a16:creationId xmlns:a16="http://schemas.microsoft.com/office/drawing/2014/main" id="{CAF9CD2E-C966-4EDD-AB8E-948EB2F00DC6}"/>
              </a:ext>
            </a:extLst>
          </p:cNvPr>
          <p:cNvSpPr>
            <a:spLocks noGrp="1" noChangeArrowheads="1"/>
          </p:cNvSpPr>
          <p:nvPr/>
        </p:nvSpPr>
        <p:spPr bwMode="auto">
          <a:xfrm>
            <a:off x="635000" y="863600"/>
            <a:ext cx="7812088" cy="5092700"/>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zh-CN" altLang="en-US" sz="2400">
                <a:latin typeface="楷体_GB2312" panose="02010609030101010101" pitchFamily="49" charset="-122"/>
                <a:ea typeface="楷体_GB2312" panose="02010609030101010101" pitchFamily="49" charset="-122"/>
              </a:rPr>
              <a:t>【多】关于二分查找算法，下列说法正确的是（    ）。</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A. </a:t>
            </a:r>
            <a:r>
              <a:rPr lang="zh-CN" altLang="en-US" sz="2400">
                <a:latin typeface="楷体_GB2312" panose="02010609030101010101" pitchFamily="49" charset="-122"/>
                <a:ea typeface="楷体_GB2312" panose="02010609030101010101" pitchFamily="49" charset="-122"/>
              </a:rPr>
              <a:t>是一种效率较高的查找方法，但要求表中元素必须是顺序结构的有序序列</a:t>
            </a:r>
            <a:endParaRPr lang="en-US" altLang="zh-CN" sz="2400">
              <a:latin typeface="楷体_GB2312" panose="02010609030101010101" pitchFamily="49" charset="-122"/>
              <a:ea typeface="楷体_GB2312" panose="02010609030101010101" pitchFamily="49" charset="-122"/>
            </a:endParaRP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B. </a:t>
            </a:r>
            <a:r>
              <a:rPr lang="zh-CN" altLang="en-US" sz="2400">
                <a:latin typeface="楷体_GB2312" panose="02010609030101010101" pitchFamily="49" charset="-122"/>
                <a:ea typeface="楷体_GB2312" panose="02010609030101010101" pitchFamily="49" charset="-122"/>
              </a:rPr>
              <a:t>适用性很强，可以查找任意形式的数列</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C. </a:t>
            </a:r>
            <a:r>
              <a:rPr lang="zh-CN" altLang="en-US" sz="2400">
                <a:latin typeface="楷体_GB2312" panose="02010609030101010101" pitchFamily="49" charset="-122"/>
                <a:ea typeface="楷体_GB2312" panose="02010609030101010101" pitchFamily="49" charset="-122"/>
              </a:rPr>
              <a:t>是通过不断地缩小查找范围来实现快速查找有序数列中的元素的功能</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D. </a:t>
            </a:r>
            <a:r>
              <a:rPr lang="zh-CN" altLang="en-US" sz="2400">
                <a:latin typeface="楷体_GB2312" panose="02010609030101010101" pitchFamily="49" charset="-122"/>
                <a:ea typeface="楷体_GB2312" panose="02010609030101010101" pitchFamily="49" charset="-122"/>
              </a:rPr>
              <a:t>是所有算法中效率最高的算法，在查找元素时必须优先使用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317170"/>
            <a:ext cx="4103316" cy="430887"/>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课堂总结</a:t>
            </a:r>
          </a:p>
        </p:txBody>
      </p:sp>
      <p:sp>
        <p:nvSpPr>
          <p:cNvPr id="19" name="矩形 18"/>
          <p:cNvSpPr/>
          <p:nvPr/>
        </p:nvSpPr>
        <p:spPr>
          <a:xfrm>
            <a:off x="-1" y="6693363"/>
            <a:ext cx="7056409" cy="164637"/>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矩形 19"/>
          <p:cNvSpPr/>
          <p:nvPr/>
        </p:nvSpPr>
        <p:spPr>
          <a:xfrm>
            <a:off x="6660232" y="6693363"/>
            <a:ext cx="2491997" cy="164637"/>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 name="矩形 1"/>
          <p:cNvSpPr/>
          <p:nvPr/>
        </p:nvSpPr>
        <p:spPr>
          <a:xfrm>
            <a:off x="0" y="452669"/>
            <a:ext cx="467544" cy="288032"/>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矩形 20"/>
          <p:cNvSpPr/>
          <p:nvPr/>
        </p:nvSpPr>
        <p:spPr>
          <a:xfrm>
            <a:off x="8676456" y="452669"/>
            <a:ext cx="467544" cy="288032"/>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矩形 7"/>
          <p:cNvSpPr/>
          <p:nvPr/>
        </p:nvSpPr>
        <p:spPr>
          <a:xfrm>
            <a:off x="1259633" y="1028734"/>
            <a:ext cx="4185761"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本节课学习了哪些</a:t>
            </a:r>
            <a:r>
              <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主要</a:t>
            </a:r>
            <a:r>
              <a:rPr kumimoji="0" lang="zh-CN"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内容？</a:t>
            </a:r>
            <a:endPar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4273" name="Rectangle 1"/>
          <p:cNvSpPr>
            <a:spLocks noChangeArrowheads="1"/>
          </p:cNvSpPr>
          <p:nvPr/>
        </p:nvSpPr>
        <p:spPr bwMode="auto">
          <a:xfrm>
            <a:off x="1115616" y="1689097"/>
            <a:ext cx="6768752" cy="2308324"/>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        </a:t>
            </a:r>
            <a:r>
              <a:rPr kumimoji="0" lang="zh-CN" altLang="en-US"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二分法查找的基本思想和二分法查找算法的实现。</a:t>
            </a:r>
            <a:endParaRPr kumimoji="0" lang="en-US" altLang="zh-CN"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        </a:t>
            </a:r>
            <a:r>
              <a:rPr kumimoji="0" lang="zh-CN" altLang="en-US"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如果查找的数据较多或需要频繁进行查找，顺序查找效率会比较低，而使用</a:t>
            </a:r>
            <a:r>
              <a:rPr kumimoji="0" lang="zh-CN" altLang="en-US" sz="2400" b="0" i="0" u="none" strike="noStrike" kern="1200" cap="none" spc="0" normalizeH="0" baseline="0" noProof="0" dirty="0">
                <a:ln>
                  <a:noFill/>
                </a:ln>
                <a:solidFill>
                  <a:srgbClr val="FF0000"/>
                </a:solidFill>
                <a:effectLst/>
                <a:uLnTx/>
                <a:uFillTx/>
                <a:latin typeface="华文细黑" pitchFamily="2" charset="-122"/>
                <a:ea typeface="华文细黑" pitchFamily="2" charset="-122"/>
                <a:cs typeface="Times New Roman" panose="02020603050405020304" pitchFamily="18" charset="0"/>
              </a:rPr>
              <a:t>二分法查找</a:t>
            </a:r>
            <a:r>
              <a:rPr kumimoji="0" lang="zh-CN" altLang="en-US"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则可以提高查找的效率。而二分法查找的数据一定要是</a:t>
            </a:r>
            <a:r>
              <a:rPr kumimoji="0" lang="zh-CN" altLang="en-US" sz="2400" b="0" i="0" u="none" strike="noStrike" kern="1200" cap="none" spc="0" normalizeH="0" baseline="0" noProof="0" dirty="0">
                <a:ln>
                  <a:noFill/>
                </a:ln>
                <a:solidFill>
                  <a:srgbClr val="FF0000"/>
                </a:solidFill>
                <a:effectLst/>
                <a:uLnTx/>
                <a:uFillTx/>
                <a:latin typeface="华文细黑" pitchFamily="2" charset="-122"/>
                <a:ea typeface="华文细黑" pitchFamily="2" charset="-122"/>
                <a:cs typeface="Times New Roman" panose="02020603050405020304" pitchFamily="18" charset="0"/>
              </a:rPr>
              <a:t>有序的。</a:t>
            </a:r>
            <a:endParaRPr kumimoji="0" lang="zh-CN" altLang="en-US" sz="3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9" name="矩形 8"/>
          <p:cNvSpPr/>
          <p:nvPr/>
        </p:nvSpPr>
        <p:spPr>
          <a:xfrm>
            <a:off x="1115616" y="4101075"/>
            <a:ext cx="6696744"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        </a:t>
            </a:r>
            <a:r>
              <a:rPr kumimoji="0" lang="zh-CN" altLang="zh-CN"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怎样让一组无序的数据变成有序，便于我们通过二分法进行查找呢，下节课我们将一起来探讨这一问题。</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73"/>
                                        </p:tgtEl>
                                        <p:attrNameLst>
                                          <p:attrName>style.visibility</p:attrName>
                                        </p:attrNameLst>
                                      </p:cBhvr>
                                      <p:to>
                                        <p:strVal val="visible"/>
                                      </p:to>
                                    </p:set>
                                    <p:anim calcmode="lin" valueType="num">
                                      <p:cBhvr additive="base">
                                        <p:cTn id="7" dur="500" fill="hold"/>
                                        <p:tgtEl>
                                          <p:spTgt spid="54273"/>
                                        </p:tgtEl>
                                        <p:attrNameLst>
                                          <p:attrName>ppt_x</p:attrName>
                                        </p:attrNameLst>
                                      </p:cBhvr>
                                      <p:tavLst>
                                        <p:tav tm="0">
                                          <p:val>
                                            <p:strVal val="#ppt_x"/>
                                          </p:val>
                                        </p:tav>
                                        <p:tav tm="100000">
                                          <p:val>
                                            <p:strVal val="#ppt_x"/>
                                          </p:val>
                                        </p:tav>
                                      </p:tavLst>
                                    </p:anim>
                                    <p:anim calcmode="lin" valueType="num">
                                      <p:cBhvr additive="base">
                                        <p:cTn id="8" dur="500" fill="hold"/>
                                        <p:tgtEl>
                                          <p:spTgt spid="542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3"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317170"/>
            <a:ext cx="4103316" cy="430887"/>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课后思考</a:t>
            </a:r>
          </a:p>
        </p:txBody>
      </p:sp>
      <p:sp>
        <p:nvSpPr>
          <p:cNvPr id="19" name="矩形 18"/>
          <p:cNvSpPr/>
          <p:nvPr/>
        </p:nvSpPr>
        <p:spPr>
          <a:xfrm>
            <a:off x="-1" y="6693363"/>
            <a:ext cx="7056409" cy="164637"/>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矩形 19"/>
          <p:cNvSpPr/>
          <p:nvPr/>
        </p:nvSpPr>
        <p:spPr>
          <a:xfrm>
            <a:off x="6660232" y="6693363"/>
            <a:ext cx="2491997" cy="164637"/>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 name="矩形 1"/>
          <p:cNvSpPr/>
          <p:nvPr/>
        </p:nvSpPr>
        <p:spPr>
          <a:xfrm>
            <a:off x="0" y="452669"/>
            <a:ext cx="467544" cy="288032"/>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矩形 20"/>
          <p:cNvSpPr/>
          <p:nvPr/>
        </p:nvSpPr>
        <p:spPr>
          <a:xfrm>
            <a:off x="8676456" y="452669"/>
            <a:ext cx="467544" cy="288032"/>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矩形 6"/>
          <p:cNvSpPr/>
          <p:nvPr/>
        </p:nvSpPr>
        <p:spPr>
          <a:xfrm>
            <a:off x="755576" y="2060848"/>
            <a:ext cx="7992888" cy="126188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zh-CN" altLang="en-US" sz="3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学习生活中还有哪些事例可以通过二分法来进行查找？</a:t>
            </a:r>
            <a:endParaRPr kumimoji="0" lang="en-US" altLang="zh-CN" sz="4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pic>
        <p:nvPicPr>
          <p:cNvPr id="10242" name="图片 6922">
            <a:extLst>
              <a:ext uri="{FF2B5EF4-FFF2-40B4-BE49-F238E27FC236}">
                <a16:creationId xmlns:a16="http://schemas.microsoft.com/office/drawing/2014/main" id="{23AE9299-1C91-450C-872A-F19EF66924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8" y="1355725"/>
            <a:ext cx="16637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图片 6924">
            <a:extLst>
              <a:ext uri="{FF2B5EF4-FFF2-40B4-BE49-F238E27FC236}">
                <a16:creationId xmlns:a16="http://schemas.microsoft.com/office/drawing/2014/main" id="{05856570-7092-4746-B2C9-A87B7F63BC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8" y="3671888"/>
            <a:ext cx="16637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26" name="矩形 6925">
            <a:extLst>
              <a:ext uri="{FF2B5EF4-FFF2-40B4-BE49-F238E27FC236}">
                <a16:creationId xmlns:a16="http://schemas.microsoft.com/office/drawing/2014/main" id="{89F802B6-E963-4CC8-A3DB-3C0F74D34C8F}"/>
              </a:ext>
            </a:extLst>
          </p:cNvPr>
          <p:cNvSpPr/>
          <p:nvPr/>
        </p:nvSpPr>
        <p:spPr>
          <a:xfrm>
            <a:off x="0" y="434975"/>
            <a:ext cx="449263" cy="371475"/>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245" name="文本框 3118">
            <a:extLst>
              <a:ext uri="{FF2B5EF4-FFF2-40B4-BE49-F238E27FC236}">
                <a16:creationId xmlns:a16="http://schemas.microsoft.com/office/drawing/2014/main" id="{A44CEA9E-D40C-48A1-BF91-91EED69FA370}"/>
              </a:ext>
            </a:extLst>
          </p:cNvPr>
          <p:cNvSpPr txBox="1">
            <a:spLocks noChangeArrowheads="1"/>
          </p:cNvSpPr>
          <p:nvPr/>
        </p:nvSpPr>
        <p:spPr bwMode="auto">
          <a:xfrm>
            <a:off x="428625" y="434975"/>
            <a:ext cx="3057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chemeClr val="bg1"/>
                </a:solidFill>
                <a:latin typeface="楷体_GB2312" panose="02010609030101010101" pitchFamily="49" charset="-122"/>
                <a:ea typeface="楷体_GB2312" panose="02010609030101010101" pitchFamily="49" charset="-122"/>
              </a:rPr>
              <a:t>注意</a:t>
            </a:r>
            <a:r>
              <a:rPr lang="zh-CN" altLang="en-US" sz="2400" b="1">
                <a:solidFill>
                  <a:srgbClr val="FF0000"/>
                </a:solidFill>
                <a:latin typeface="楷体_GB2312" panose="02010609030101010101" pitchFamily="49" charset="-122"/>
                <a:ea typeface="楷体_GB2312" panose="02010609030101010101" pitchFamily="49" charset="-122"/>
              </a:rPr>
              <a:t>！！！</a:t>
            </a:r>
          </a:p>
        </p:txBody>
      </p:sp>
      <p:sp>
        <p:nvSpPr>
          <p:cNvPr id="10246" name="文本框 3119">
            <a:extLst>
              <a:ext uri="{FF2B5EF4-FFF2-40B4-BE49-F238E27FC236}">
                <a16:creationId xmlns:a16="http://schemas.microsoft.com/office/drawing/2014/main" id="{C4DB6286-E1CC-4F5D-B10A-1E9CD9A8AAB4}"/>
              </a:ext>
            </a:extLst>
          </p:cNvPr>
          <p:cNvSpPr txBox="1">
            <a:spLocks noChangeArrowheads="1"/>
          </p:cNvSpPr>
          <p:nvPr/>
        </p:nvSpPr>
        <p:spPr bwMode="auto">
          <a:xfrm>
            <a:off x="1581150" y="1265238"/>
            <a:ext cx="72263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每次课前先登录</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学习在线</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平台</a:t>
            </a:r>
          </a:p>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账号</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2020LL</a:t>
            </a:r>
            <a:r>
              <a:rPr lang="en-US" altLang="zh-CN" sz="2000" b="1">
                <a:solidFill>
                  <a:schemeClr val="bg1"/>
                </a:solidFill>
                <a:latin typeface="楷体_GB2312" panose="02010609030101010101" pitchFamily="49" charset="-122"/>
                <a:ea typeface="楷体_GB2312" panose="02010609030101010101" pitchFamily="49" charset="-122"/>
              </a:rPr>
              <a:t>XXXX</a:t>
            </a:r>
            <a:r>
              <a:rPr lang="zh-CN" altLang="en-US" sz="2000" b="1">
                <a:solidFill>
                  <a:schemeClr val="bg1"/>
                </a:solidFill>
                <a:latin typeface="楷体_GB2312" panose="02010609030101010101" pitchFamily="49" charset="-122"/>
                <a:ea typeface="楷体_GB2312" panose="02010609030101010101" pitchFamily="49" charset="-122"/>
              </a:rPr>
              <a:t>（饭卡号）</a:t>
            </a:r>
            <a:r>
              <a:rPr lang="en-US" altLang="zh-CN" sz="2000" b="1">
                <a:solidFill>
                  <a:schemeClr val="bg1"/>
                </a:solidFill>
                <a:latin typeface="楷体_GB2312" panose="02010609030101010101" pitchFamily="49" charset="-122"/>
                <a:ea typeface="楷体_GB2312" panose="02010609030101010101" pitchFamily="49" charset="-122"/>
              </a:rPr>
              <a:t>    </a:t>
            </a:r>
          </a:p>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密码</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姓名</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小写全拼</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@1943</a:t>
            </a:r>
          </a:p>
        </p:txBody>
      </p:sp>
      <p:sp>
        <p:nvSpPr>
          <p:cNvPr id="10247" name="文本框 3121">
            <a:extLst>
              <a:ext uri="{FF2B5EF4-FFF2-40B4-BE49-F238E27FC236}">
                <a16:creationId xmlns:a16="http://schemas.microsoft.com/office/drawing/2014/main" id="{0580EE51-D4B2-4F69-AA7D-60CF083B8A39}"/>
              </a:ext>
            </a:extLst>
          </p:cNvPr>
          <p:cNvSpPr txBox="1">
            <a:spLocks noChangeArrowheads="1"/>
          </p:cNvSpPr>
          <p:nvPr/>
        </p:nvSpPr>
        <p:spPr bwMode="auto">
          <a:xfrm>
            <a:off x="1651000" y="3546475"/>
            <a:ext cx="470852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每节课带上三件套：</a:t>
            </a:r>
            <a:r>
              <a:rPr lang="zh-CN" altLang="en-US" sz="2000" b="1">
                <a:solidFill>
                  <a:srgbClr val="FFFF00"/>
                </a:solidFill>
                <a:latin typeface="楷体_GB2312" panose="02010609030101010101" pitchFamily="49" charset="-122"/>
                <a:ea typeface="楷体_GB2312" panose="02010609030101010101" pitchFamily="49" charset="-122"/>
              </a:rPr>
              <a:t>课本</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笔记本</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笔</a:t>
            </a:r>
          </a:p>
          <a:p>
            <a:pPr>
              <a:lnSpc>
                <a:spcPct val="150000"/>
              </a:lnSpc>
            </a:pPr>
            <a:r>
              <a:rPr lang="zh-CN" altLang="en-US" sz="2000" b="1">
                <a:solidFill>
                  <a:srgbClr val="FFC000"/>
                </a:solidFill>
                <a:latin typeface="楷体_GB2312" panose="02010609030101010101" pitchFamily="49" charset="-122"/>
                <a:ea typeface="楷体_GB2312" panose="02010609030101010101" pitchFamily="49" charset="-122"/>
              </a:rPr>
              <a:t>课程笔记</a:t>
            </a:r>
            <a:r>
              <a:rPr lang="zh-CN" altLang="en-US" sz="2000" b="1">
                <a:solidFill>
                  <a:schemeClr val="bg1"/>
                </a:solidFill>
                <a:latin typeface="楷体_GB2312" panose="02010609030101010101" pitchFamily="49" charset="-122"/>
                <a:ea typeface="楷体_GB2312" panose="02010609030101010101" pitchFamily="49" charset="-122"/>
              </a:rPr>
              <a:t>在平台</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C000"/>
                </a:solidFill>
                <a:latin typeface="楷体_GB2312" panose="02010609030101010101" pitchFamily="49" charset="-122"/>
                <a:ea typeface="楷体_GB2312" panose="02010609030101010101" pitchFamily="49" charset="-122"/>
              </a:rPr>
              <a:t>开学第一课</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栏目</a:t>
            </a:r>
            <a:r>
              <a:rPr lang="zh-CN" altLang="en-US" sz="2000" b="1">
                <a:solidFill>
                  <a:schemeClr val="bg1"/>
                </a:solidFill>
                <a:latin typeface="楷体_GB2312" panose="02010609030101010101" pitchFamily="49" charset="-122"/>
                <a:ea typeface="楷体_GB2312" panose="02010609030101010101" pitchFamily="49" charset="-122"/>
                <a:sym typeface="宋体" panose="02010600030101010101" pitchFamily="2" charset="-122"/>
              </a:rPr>
              <a:t>下</a:t>
            </a:r>
            <a:r>
              <a:rPr lang="zh-CN" altLang="en-US" sz="2000" b="1">
                <a:solidFill>
                  <a:schemeClr val="bg1"/>
                </a:solidFill>
                <a:latin typeface="楷体_GB2312" panose="02010609030101010101" pitchFamily="49" charset="-122"/>
                <a:ea typeface="楷体_GB2312" panose="02010609030101010101" pitchFamily="49" charset="-122"/>
              </a:rPr>
              <a:t>，</a:t>
            </a:r>
            <a:endParaRPr lang="zh-CN" altLang="en-US" sz="2000" b="1">
              <a:solidFill>
                <a:srgbClr val="FF0000"/>
              </a:solidFill>
              <a:latin typeface="楷体_GB2312" panose="02010609030101010101" pitchFamily="49" charset="-122"/>
              <a:ea typeface="楷体_GB2312" panose="02010609030101010101" pitchFamily="49" charset="-122"/>
            </a:endParaRPr>
          </a:p>
          <a:p>
            <a:pPr>
              <a:lnSpc>
                <a:spcPct val="150000"/>
              </a:lnSpc>
            </a:pPr>
            <a:endParaRPr lang="zh-CN" altLang="en-US" sz="2000" b="1">
              <a:solidFill>
                <a:srgbClr val="FF0000"/>
              </a:solidFill>
              <a:latin typeface="楷体_GB2312" panose="02010609030101010101" pitchFamily="49" charset="-122"/>
              <a:ea typeface="楷体_GB2312" panose="02010609030101010101" pitchFamily="49" charset="-122"/>
            </a:endParaRPr>
          </a:p>
          <a:p>
            <a:pPr>
              <a:lnSpc>
                <a:spcPct val="150000"/>
              </a:lnSpc>
            </a:pPr>
            <a:r>
              <a:rPr lang="zh-CN" altLang="en-US" sz="2000" b="1">
                <a:solidFill>
                  <a:srgbClr val="FFC000"/>
                </a:solidFill>
                <a:latin typeface="楷体_GB2312" panose="02010609030101010101" pitchFamily="49" charset="-122"/>
                <a:ea typeface="楷体_GB2312" panose="02010609030101010101" pitchFamily="49" charset="-122"/>
              </a:rPr>
              <a:t>作业提交至</a:t>
            </a:r>
            <a:r>
              <a:rPr lang="en-US" altLang="zh-CN" sz="2000" b="1">
                <a:solidFill>
                  <a:srgbClr val="FFC000"/>
                </a:solidFill>
                <a:latin typeface="楷体_GB2312" panose="02010609030101010101" pitchFamily="49" charset="-122"/>
                <a:ea typeface="楷体_GB2312" panose="02010609030101010101" pitchFamily="49" charset="-122"/>
              </a:rPr>
              <a:t>“Python</a:t>
            </a:r>
            <a:r>
              <a:rPr lang="zh-CN" altLang="en-US" sz="2000" b="1">
                <a:solidFill>
                  <a:srgbClr val="FFC000"/>
                </a:solidFill>
                <a:latin typeface="楷体_GB2312" panose="02010609030101010101" pitchFamily="49" charset="-122"/>
                <a:ea typeface="楷体_GB2312" panose="02010609030101010101" pitchFamily="49" charset="-122"/>
              </a:rPr>
              <a:t>程序代码提交处</a:t>
            </a:r>
            <a:r>
              <a:rPr lang="en-US" altLang="zh-CN" sz="2000" b="1">
                <a:solidFill>
                  <a:srgbClr val="FFC000"/>
                </a:solidFill>
                <a:latin typeface="楷体_GB2312" panose="02010609030101010101" pitchFamily="49" charset="-122"/>
                <a:ea typeface="楷体_GB2312" panose="02010609030101010101" pitchFamily="49" charset="-122"/>
              </a:rPr>
              <a:t>”</a:t>
            </a:r>
          </a:p>
          <a:p>
            <a:pPr>
              <a:lnSpc>
                <a:spcPct val="150000"/>
              </a:lnSpc>
            </a:pPr>
            <a:r>
              <a:rPr lang="zh-CN" altLang="en-US" sz="2000" b="1">
                <a:solidFill>
                  <a:srgbClr val="FFC000"/>
                </a:solidFill>
                <a:latin typeface="楷体_GB2312" panose="02010609030101010101" pitchFamily="49" charset="-122"/>
                <a:ea typeface="楷体_GB2312" panose="02010609030101010101" pitchFamily="49" charset="-122"/>
              </a:rPr>
              <a:t>编辑作业 </a:t>
            </a:r>
            <a:r>
              <a:rPr lang="en-US" altLang="zh-CN" sz="2000" b="1">
                <a:solidFill>
                  <a:srgbClr val="FFC000"/>
                </a:solidFill>
                <a:latin typeface="楷体_GB2312" panose="02010609030101010101" pitchFamily="49" charset="-122"/>
                <a:ea typeface="楷体_GB2312" panose="02010609030101010101" pitchFamily="49" charset="-122"/>
              </a:rPr>
              <a:t>- </a:t>
            </a:r>
            <a:r>
              <a:rPr lang="zh-CN" altLang="en-US" sz="2000" b="1">
                <a:solidFill>
                  <a:srgbClr val="FFC000"/>
                </a:solidFill>
                <a:latin typeface="楷体_GB2312" panose="02010609030101010101" pitchFamily="49" charset="-122"/>
                <a:ea typeface="楷体_GB2312" panose="02010609030101010101" pitchFamily="49" charset="-122"/>
              </a:rPr>
              <a:t>提交 </a:t>
            </a:r>
            <a:r>
              <a:rPr lang="en-US" altLang="zh-CN" sz="2000" b="1">
                <a:solidFill>
                  <a:srgbClr val="FFC000"/>
                </a:solidFill>
                <a:latin typeface="楷体_GB2312" panose="02010609030101010101" pitchFamily="49" charset="-122"/>
                <a:ea typeface="楷体_GB2312" panose="02010609030101010101" pitchFamily="49" charset="-122"/>
              </a:rPr>
              <a:t>- </a:t>
            </a:r>
            <a:r>
              <a:rPr lang="zh-CN" altLang="en-US" sz="2000" b="1">
                <a:solidFill>
                  <a:srgbClr val="FFC000"/>
                </a:solidFill>
                <a:latin typeface="楷体_GB2312" panose="02010609030101010101" pitchFamily="49" charset="-122"/>
                <a:ea typeface="楷体_GB2312" panose="02010609030101010101" pitchFamily="49" charset="-122"/>
              </a:rPr>
              <a:t>保存更改</a:t>
            </a:r>
          </a:p>
        </p:txBody>
      </p:sp>
      <p:grpSp>
        <p:nvGrpSpPr>
          <p:cNvPr id="10248" name="组合 4">
            <a:extLst>
              <a:ext uri="{FF2B5EF4-FFF2-40B4-BE49-F238E27FC236}">
                <a16:creationId xmlns:a16="http://schemas.microsoft.com/office/drawing/2014/main" id="{8B2A6748-8951-468B-B345-D2C92F66CFEC}"/>
              </a:ext>
            </a:extLst>
          </p:cNvPr>
          <p:cNvGrpSpPr>
            <a:grpSpLocks/>
          </p:cNvGrpSpPr>
          <p:nvPr/>
        </p:nvGrpSpPr>
        <p:grpSpPr bwMode="auto">
          <a:xfrm>
            <a:off x="6188075" y="966788"/>
            <a:ext cx="6000750" cy="5227637"/>
            <a:chOff x="13146" y="2338"/>
            <a:chExt cx="9450" cy="8234"/>
          </a:xfrm>
        </p:grpSpPr>
        <p:pic>
          <p:nvPicPr>
            <p:cNvPr id="10249" name="图片 1" descr="笔记">
              <a:extLst>
                <a:ext uri="{FF2B5EF4-FFF2-40B4-BE49-F238E27FC236}">
                  <a16:creationId xmlns:a16="http://schemas.microsoft.com/office/drawing/2014/main" id="{052DEBBA-9DA2-4898-8786-6DCB561C9A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6" y="2338"/>
              <a:ext cx="9450" cy="8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9F29BB8A-38BC-4AC3-BE7B-063BC2957D09}"/>
                </a:ext>
              </a:extLst>
            </p:cNvPr>
            <p:cNvSpPr/>
            <p:nvPr/>
          </p:nvSpPr>
          <p:spPr>
            <a:xfrm>
              <a:off x="13374" y="4433"/>
              <a:ext cx="4480" cy="69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a:extLst>
                <a:ext uri="{FF2B5EF4-FFF2-40B4-BE49-F238E27FC236}">
                  <a16:creationId xmlns:a16="http://schemas.microsoft.com/office/drawing/2014/main" id="{C0DCCFFE-0A2F-4B2C-A4EC-2BAE83AC56A4}"/>
                </a:ext>
              </a:extLst>
            </p:cNvPr>
            <p:cNvSpPr/>
            <p:nvPr/>
          </p:nvSpPr>
          <p:spPr>
            <a:xfrm>
              <a:off x="13374" y="6706"/>
              <a:ext cx="4480" cy="69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26626" name="Freeform 382">
            <a:extLst>
              <a:ext uri="{FF2B5EF4-FFF2-40B4-BE49-F238E27FC236}">
                <a16:creationId xmlns:a16="http://schemas.microsoft.com/office/drawing/2014/main" id="{3C47B9D5-0AAF-4E4A-A3D6-5E89F4F90C10}"/>
              </a:ext>
            </a:extLst>
          </p:cNvPr>
          <p:cNvSpPr>
            <a:spLocks noChangeArrowheads="1"/>
          </p:cNvSpPr>
          <p:nvPr/>
        </p:nvSpPr>
        <p:spPr bwMode="auto">
          <a:xfrm>
            <a:off x="-1588" y="2933700"/>
            <a:ext cx="9145588"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6627" name="组合 773">
            <a:extLst>
              <a:ext uri="{FF2B5EF4-FFF2-40B4-BE49-F238E27FC236}">
                <a16:creationId xmlns:a16="http://schemas.microsoft.com/office/drawing/2014/main" id="{4F27C176-898F-4352-AAEA-E5BD8B761148}"/>
              </a:ext>
            </a:extLst>
          </p:cNvPr>
          <p:cNvGrpSpPr>
            <a:grpSpLocks/>
          </p:cNvGrpSpPr>
          <p:nvPr/>
        </p:nvGrpSpPr>
        <p:grpSpPr bwMode="auto">
          <a:xfrm>
            <a:off x="5038725" y="2282825"/>
            <a:ext cx="4103688" cy="3097213"/>
            <a:chOff x="6719888" y="2131781"/>
            <a:chExt cx="5472112" cy="4130676"/>
          </a:xfrm>
        </p:grpSpPr>
        <p:sp>
          <p:nvSpPr>
            <p:cNvPr id="26628" name="AutoShape 380">
              <a:extLst>
                <a:ext uri="{FF2B5EF4-FFF2-40B4-BE49-F238E27FC236}">
                  <a16:creationId xmlns:a16="http://schemas.microsoft.com/office/drawing/2014/main" id="{A59EBA82-8A4E-49E4-B1FC-912D454E1376}"/>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29" name="Freeform 383">
              <a:extLst>
                <a:ext uri="{FF2B5EF4-FFF2-40B4-BE49-F238E27FC236}">
                  <a16:creationId xmlns:a16="http://schemas.microsoft.com/office/drawing/2014/main" id="{52512F28-2112-45D5-83B7-73AB9704D959}"/>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0" name="Rectangle 384">
              <a:extLst>
                <a:ext uri="{FF2B5EF4-FFF2-40B4-BE49-F238E27FC236}">
                  <a16:creationId xmlns:a16="http://schemas.microsoft.com/office/drawing/2014/main" id="{E98F4F5A-FFD4-4EF2-B337-31BBB93560E7}"/>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31" name="Rectangle 385">
              <a:extLst>
                <a:ext uri="{FF2B5EF4-FFF2-40B4-BE49-F238E27FC236}">
                  <a16:creationId xmlns:a16="http://schemas.microsoft.com/office/drawing/2014/main" id="{91D57C97-528C-4D2F-A7D6-77FA1F1076D3}"/>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32" name="Freeform 386">
              <a:extLst>
                <a:ext uri="{FF2B5EF4-FFF2-40B4-BE49-F238E27FC236}">
                  <a16:creationId xmlns:a16="http://schemas.microsoft.com/office/drawing/2014/main" id="{E059225C-21A1-47BE-8D66-814687D3AFF0}"/>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3" name="Freeform 387">
              <a:extLst>
                <a:ext uri="{FF2B5EF4-FFF2-40B4-BE49-F238E27FC236}">
                  <a16:creationId xmlns:a16="http://schemas.microsoft.com/office/drawing/2014/main" id="{A48A0330-08CC-408A-B002-4BD8D52686CE}"/>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4" name="Freeform 388">
              <a:extLst>
                <a:ext uri="{FF2B5EF4-FFF2-40B4-BE49-F238E27FC236}">
                  <a16:creationId xmlns:a16="http://schemas.microsoft.com/office/drawing/2014/main" id="{347556BE-7449-48E3-8BC4-3E43F9C84F15}"/>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5" name="Freeform 389">
              <a:extLst>
                <a:ext uri="{FF2B5EF4-FFF2-40B4-BE49-F238E27FC236}">
                  <a16:creationId xmlns:a16="http://schemas.microsoft.com/office/drawing/2014/main" id="{22EC4C85-382E-4099-AE60-636E28E78E8A}"/>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6" name="Freeform 390">
              <a:extLst>
                <a:ext uri="{FF2B5EF4-FFF2-40B4-BE49-F238E27FC236}">
                  <a16:creationId xmlns:a16="http://schemas.microsoft.com/office/drawing/2014/main" id="{51BF4BBF-3DA1-4241-AA30-205E7AF0275B}"/>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7" name="Freeform 391">
              <a:extLst>
                <a:ext uri="{FF2B5EF4-FFF2-40B4-BE49-F238E27FC236}">
                  <a16:creationId xmlns:a16="http://schemas.microsoft.com/office/drawing/2014/main" id="{C09AC640-26B5-4FDC-B46E-A22D3784E5CE}"/>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8" name="Freeform 392">
              <a:extLst>
                <a:ext uri="{FF2B5EF4-FFF2-40B4-BE49-F238E27FC236}">
                  <a16:creationId xmlns:a16="http://schemas.microsoft.com/office/drawing/2014/main" id="{E4627DCF-6B7F-4E9B-A17B-71FF8659DB56}"/>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9" name="Freeform 393">
              <a:extLst>
                <a:ext uri="{FF2B5EF4-FFF2-40B4-BE49-F238E27FC236}">
                  <a16:creationId xmlns:a16="http://schemas.microsoft.com/office/drawing/2014/main" id="{03A5C687-09EC-4BE9-953D-2CCD974CD973}"/>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0" name="Freeform 394">
              <a:extLst>
                <a:ext uri="{FF2B5EF4-FFF2-40B4-BE49-F238E27FC236}">
                  <a16:creationId xmlns:a16="http://schemas.microsoft.com/office/drawing/2014/main" id="{F68FC386-353D-4C46-A725-73B29AABFB70}"/>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1" name="Freeform 395">
              <a:extLst>
                <a:ext uri="{FF2B5EF4-FFF2-40B4-BE49-F238E27FC236}">
                  <a16:creationId xmlns:a16="http://schemas.microsoft.com/office/drawing/2014/main" id="{5537B7D1-8325-4E18-9CB1-1DE9A0AFF98C}"/>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2" name="Freeform 396">
              <a:extLst>
                <a:ext uri="{FF2B5EF4-FFF2-40B4-BE49-F238E27FC236}">
                  <a16:creationId xmlns:a16="http://schemas.microsoft.com/office/drawing/2014/main" id="{EA0E93D8-0DB1-4CAD-8CCB-8DAE1DA8F8E7}"/>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3" name="Freeform 397">
              <a:extLst>
                <a:ext uri="{FF2B5EF4-FFF2-40B4-BE49-F238E27FC236}">
                  <a16:creationId xmlns:a16="http://schemas.microsoft.com/office/drawing/2014/main" id="{AFE4DA8E-AAE5-4298-9E98-62C8949C4075}"/>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4" name="Freeform 398">
              <a:extLst>
                <a:ext uri="{FF2B5EF4-FFF2-40B4-BE49-F238E27FC236}">
                  <a16:creationId xmlns:a16="http://schemas.microsoft.com/office/drawing/2014/main" id="{98291E1D-B3C8-43B6-B0C3-48547D619A59}"/>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5" name="Freeform 399">
              <a:extLst>
                <a:ext uri="{FF2B5EF4-FFF2-40B4-BE49-F238E27FC236}">
                  <a16:creationId xmlns:a16="http://schemas.microsoft.com/office/drawing/2014/main" id="{653BE555-165E-4BD6-80D2-B865C1C0C283}"/>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6" name="Freeform 400">
              <a:extLst>
                <a:ext uri="{FF2B5EF4-FFF2-40B4-BE49-F238E27FC236}">
                  <a16:creationId xmlns:a16="http://schemas.microsoft.com/office/drawing/2014/main" id="{A314B316-C2C0-491E-B463-FC6F144621D8}"/>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7" name="Freeform 401">
              <a:extLst>
                <a:ext uri="{FF2B5EF4-FFF2-40B4-BE49-F238E27FC236}">
                  <a16:creationId xmlns:a16="http://schemas.microsoft.com/office/drawing/2014/main" id="{4896DDF9-BE2B-4F28-A242-4EB7BF87E719}"/>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8" name="Rectangle 402">
              <a:extLst>
                <a:ext uri="{FF2B5EF4-FFF2-40B4-BE49-F238E27FC236}">
                  <a16:creationId xmlns:a16="http://schemas.microsoft.com/office/drawing/2014/main" id="{B93C85A8-5861-44E3-A34C-CC9BABF1E8A4}"/>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49" name="Rectangle 403">
              <a:extLst>
                <a:ext uri="{FF2B5EF4-FFF2-40B4-BE49-F238E27FC236}">
                  <a16:creationId xmlns:a16="http://schemas.microsoft.com/office/drawing/2014/main" id="{C1637473-8DCB-480D-AD39-1EA353BF60EF}"/>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50" name="Oval 404">
              <a:extLst>
                <a:ext uri="{FF2B5EF4-FFF2-40B4-BE49-F238E27FC236}">
                  <a16:creationId xmlns:a16="http://schemas.microsoft.com/office/drawing/2014/main" id="{87AB9E03-4281-40C2-B680-6577572277B0}"/>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26651" name="Oval 405">
              <a:extLst>
                <a:ext uri="{FF2B5EF4-FFF2-40B4-BE49-F238E27FC236}">
                  <a16:creationId xmlns:a16="http://schemas.microsoft.com/office/drawing/2014/main" id="{5775C466-EE28-477B-A79C-9BC18FA940BA}"/>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26652" name="Freeform 406">
              <a:extLst>
                <a:ext uri="{FF2B5EF4-FFF2-40B4-BE49-F238E27FC236}">
                  <a16:creationId xmlns:a16="http://schemas.microsoft.com/office/drawing/2014/main" id="{7EBB5620-75CB-4957-8CC2-661F6A13CB44}"/>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3" name="Freeform 407">
              <a:extLst>
                <a:ext uri="{FF2B5EF4-FFF2-40B4-BE49-F238E27FC236}">
                  <a16:creationId xmlns:a16="http://schemas.microsoft.com/office/drawing/2014/main" id="{21D407A2-FD8C-4459-A0BD-64CB9592F8D3}"/>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4" name="Freeform 408">
              <a:extLst>
                <a:ext uri="{FF2B5EF4-FFF2-40B4-BE49-F238E27FC236}">
                  <a16:creationId xmlns:a16="http://schemas.microsoft.com/office/drawing/2014/main" id="{AF97C439-8FC1-46AD-8F61-EA241B8AACCD}"/>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5" name="Freeform 409">
              <a:extLst>
                <a:ext uri="{FF2B5EF4-FFF2-40B4-BE49-F238E27FC236}">
                  <a16:creationId xmlns:a16="http://schemas.microsoft.com/office/drawing/2014/main" id="{F6FD1263-3549-4AE2-B17B-B45613CDDC1B}"/>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6" name="Freeform 410">
              <a:extLst>
                <a:ext uri="{FF2B5EF4-FFF2-40B4-BE49-F238E27FC236}">
                  <a16:creationId xmlns:a16="http://schemas.microsoft.com/office/drawing/2014/main" id="{5EFC12BD-EAB6-425B-B508-12AAD5EBE4F7}"/>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7" name="Freeform 411">
              <a:extLst>
                <a:ext uri="{FF2B5EF4-FFF2-40B4-BE49-F238E27FC236}">
                  <a16:creationId xmlns:a16="http://schemas.microsoft.com/office/drawing/2014/main" id="{3C218080-D6AC-43DC-8673-93C1DAEEA9E0}"/>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8" name="Freeform 412">
              <a:extLst>
                <a:ext uri="{FF2B5EF4-FFF2-40B4-BE49-F238E27FC236}">
                  <a16:creationId xmlns:a16="http://schemas.microsoft.com/office/drawing/2014/main" id="{0441C0AD-8A78-4358-9CC2-6327D9E4775D}"/>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9" name="Freeform 413">
              <a:extLst>
                <a:ext uri="{FF2B5EF4-FFF2-40B4-BE49-F238E27FC236}">
                  <a16:creationId xmlns:a16="http://schemas.microsoft.com/office/drawing/2014/main" id="{5CA4B64B-DB6B-4417-B9F7-EF8EFF3B3CA5}"/>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0" name="Freeform 414">
              <a:extLst>
                <a:ext uri="{FF2B5EF4-FFF2-40B4-BE49-F238E27FC236}">
                  <a16:creationId xmlns:a16="http://schemas.microsoft.com/office/drawing/2014/main" id="{3130ECB9-64E1-4288-8710-64CA99FCF024}"/>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1" name="Freeform 415">
              <a:extLst>
                <a:ext uri="{FF2B5EF4-FFF2-40B4-BE49-F238E27FC236}">
                  <a16:creationId xmlns:a16="http://schemas.microsoft.com/office/drawing/2014/main" id="{F195AAE1-6E01-4C2B-AABF-BA2F2707EA77}"/>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2" name="Freeform 416">
              <a:extLst>
                <a:ext uri="{FF2B5EF4-FFF2-40B4-BE49-F238E27FC236}">
                  <a16:creationId xmlns:a16="http://schemas.microsoft.com/office/drawing/2014/main" id="{EE865170-68A3-407F-B0F1-52F1761ED5A6}"/>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3" name="Freeform 417">
              <a:extLst>
                <a:ext uri="{FF2B5EF4-FFF2-40B4-BE49-F238E27FC236}">
                  <a16:creationId xmlns:a16="http://schemas.microsoft.com/office/drawing/2014/main" id="{4343664F-5DAD-48D6-B2B0-2F85C0475DFC}"/>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4" name="Freeform 418">
              <a:extLst>
                <a:ext uri="{FF2B5EF4-FFF2-40B4-BE49-F238E27FC236}">
                  <a16:creationId xmlns:a16="http://schemas.microsoft.com/office/drawing/2014/main" id="{A2B38B19-E680-4E33-BC17-F4BEEF0A48A8}"/>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5" name="Freeform 419">
              <a:extLst>
                <a:ext uri="{FF2B5EF4-FFF2-40B4-BE49-F238E27FC236}">
                  <a16:creationId xmlns:a16="http://schemas.microsoft.com/office/drawing/2014/main" id="{04916950-1E0C-4E0C-8572-5B96D7737185}"/>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6" name="Freeform 420">
              <a:extLst>
                <a:ext uri="{FF2B5EF4-FFF2-40B4-BE49-F238E27FC236}">
                  <a16:creationId xmlns:a16="http://schemas.microsoft.com/office/drawing/2014/main" id="{17893381-259A-47CA-96C2-B559E17B2A8F}"/>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7" name="Freeform 421">
              <a:extLst>
                <a:ext uri="{FF2B5EF4-FFF2-40B4-BE49-F238E27FC236}">
                  <a16:creationId xmlns:a16="http://schemas.microsoft.com/office/drawing/2014/main" id="{AC04D6E2-05FC-4598-BCEB-E8B10F512C64}"/>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8" name="Freeform 422">
              <a:extLst>
                <a:ext uri="{FF2B5EF4-FFF2-40B4-BE49-F238E27FC236}">
                  <a16:creationId xmlns:a16="http://schemas.microsoft.com/office/drawing/2014/main" id="{925F1E02-8CC2-4660-B37C-4A4904E11111}"/>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9" name="Freeform 423">
              <a:extLst>
                <a:ext uri="{FF2B5EF4-FFF2-40B4-BE49-F238E27FC236}">
                  <a16:creationId xmlns:a16="http://schemas.microsoft.com/office/drawing/2014/main" id="{A9204EF9-DD70-481D-B3AC-B96568BA26CE}"/>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0" name="Freeform 424">
              <a:extLst>
                <a:ext uri="{FF2B5EF4-FFF2-40B4-BE49-F238E27FC236}">
                  <a16:creationId xmlns:a16="http://schemas.microsoft.com/office/drawing/2014/main" id="{54CAE7EC-73AE-4DB2-850F-3B438DF120FB}"/>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1" name="Freeform 425">
              <a:extLst>
                <a:ext uri="{FF2B5EF4-FFF2-40B4-BE49-F238E27FC236}">
                  <a16:creationId xmlns:a16="http://schemas.microsoft.com/office/drawing/2014/main" id="{96A93E7F-FCC0-4FAC-BE0E-E9685ADC0D21}"/>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2" name="Freeform 426">
              <a:extLst>
                <a:ext uri="{FF2B5EF4-FFF2-40B4-BE49-F238E27FC236}">
                  <a16:creationId xmlns:a16="http://schemas.microsoft.com/office/drawing/2014/main" id="{C2B88D38-B806-4F16-AF5D-07FC9C06AC2D}"/>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3" name="Freeform 427">
              <a:extLst>
                <a:ext uri="{FF2B5EF4-FFF2-40B4-BE49-F238E27FC236}">
                  <a16:creationId xmlns:a16="http://schemas.microsoft.com/office/drawing/2014/main" id="{279CFB94-7BE3-468E-A195-60D154C4736D}"/>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4" name="Freeform 428">
              <a:extLst>
                <a:ext uri="{FF2B5EF4-FFF2-40B4-BE49-F238E27FC236}">
                  <a16:creationId xmlns:a16="http://schemas.microsoft.com/office/drawing/2014/main" id="{492E8E81-B77E-4489-B801-F09FA5FA8B62}"/>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5" name="Freeform 429">
              <a:extLst>
                <a:ext uri="{FF2B5EF4-FFF2-40B4-BE49-F238E27FC236}">
                  <a16:creationId xmlns:a16="http://schemas.microsoft.com/office/drawing/2014/main" id="{962646A2-0407-4531-83B5-2CA2CB246CBB}"/>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6" name="Freeform 430">
              <a:extLst>
                <a:ext uri="{FF2B5EF4-FFF2-40B4-BE49-F238E27FC236}">
                  <a16:creationId xmlns:a16="http://schemas.microsoft.com/office/drawing/2014/main" id="{C25615D2-9C10-4391-B3CC-8DA58EBE6788}"/>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7" name="Freeform 431">
              <a:extLst>
                <a:ext uri="{FF2B5EF4-FFF2-40B4-BE49-F238E27FC236}">
                  <a16:creationId xmlns:a16="http://schemas.microsoft.com/office/drawing/2014/main" id="{BA37ABC8-699A-4EDC-AFE6-80F11F9F6CF7}"/>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8" name="Freeform 432">
              <a:extLst>
                <a:ext uri="{FF2B5EF4-FFF2-40B4-BE49-F238E27FC236}">
                  <a16:creationId xmlns:a16="http://schemas.microsoft.com/office/drawing/2014/main" id="{0291C658-EB39-412D-8BF2-8383C2559EAA}"/>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9" name="Freeform 433">
              <a:extLst>
                <a:ext uri="{FF2B5EF4-FFF2-40B4-BE49-F238E27FC236}">
                  <a16:creationId xmlns:a16="http://schemas.microsoft.com/office/drawing/2014/main" id="{96FAE232-1AC3-43E5-A0E7-51A7F31849F0}"/>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0" name="Rectangle 434">
              <a:extLst>
                <a:ext uri="{FF2B5EF4-FFF2-40B4-BE49-F238E27FC236}">
                  <a16:creationId xmlns:a16="http://schemas.microsoft.com/office/drawing/2014/main" id="{0E286C3F-C84A-496E-9175-A2ACF0F8CF06}"/>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81" name="Rectangle 435">
              <a:extLst>
                <a:ext uri="{FF2B5EF4-FFF2-40B4-BE49-F238E27FC236}">
                  <a16:creationId xmlns:a16="http://schemas.microsoft.com/office/drawing/2014/main" id="{7A4F2FAD-0003-4288-A586-1EEFF7FC8590}"/>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82" name="Freeform 436">
              <a:extLst>
                <a:ext uri="{FF2B5EF4-FFF2-40B4-BE49-F238E27FC236}">
                  <a16:creationId xmlns:a16="http://schemas.microsoft.com/office/drawing/2014/main" id="{D2D2A6FB-4611-409D-9DF5-08E3370C6E66}"/>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3" name="Freeform 437">
              <a:extLst>
                <a:ext uri="{FF2B5EF4-FFF2-40B4-BE49-F238E27FC236}">
                  <a16:creationId xmlns:a16="http://schemas.microsoft.com/office/drawing/2014/main" id="{0DED4F8A-00E8-424B-B975-5B56F822643F}"/>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4" name="Freeform 438">
              <a:extLst>
                <a:ext uri="{FF2B5EF4-FFF2-40B4-BE49-F238E27FC236}">
                  <a16:creationId xmlns:a16="http://schemas.microsoft.com/office/drawing/2014/main" id="{D8F5AF7C-8922-4599-B243-3EABDF24268A}"/>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5" name="Freeform 439">
              <a:extLst>
                <a:ext uri="{FF2B5EF4-FFF2-40B4-BE49-F238E27FC236}">
                  <a16:creationId xmlns:a16="http://schemas.microsoft.com/office/drawing/2014/main" id="{E058D0C1-B859-457C-BD2E-DEF12A7C112E}"/>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6" name="Freeform 440">
              <a:extLst>
                <a:ext uri="{FF2B5EF4-FFF2-40B4-BE49-F238E27FC236}">
                  <a16:creationId xmlns:a16="http://schemas.microsoft.com/office/drawing/2014/main" id="{DF57AE62-DEFC-4359-AE8B-D4B4133F8592}"/>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7" name="Freeform 441">
              <a:extLst>
                <a:ext uri="{FF2B5EF4-FFF2-40B4-BE49-F238E27FC236}">
                  <a16:creationId xmlns:a16="http://schemas.microsoft.com/office/drawing/2014/main" id="{39B76DEF-9FB4-4D8C-A335-D7D7F2AF7454}"/>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8" name="Freeform 442">
              <a:extLst>
                <a:ext uri="{FF2B5EF4-FFF2-40B4-BE49-F238E27FC236}">
                  <a16:creationId xmlns:a16="http://schemas.microsoft.com/office/drawing/2014/main" id="{BD688F7F-2314-44C6-98BB-668AC3C0062A}"/>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9" name="Freeform 443">
              <a:extLst>
                <a:ext uri="{FF2B5EF4-FFF2-40B4-BE49-F238E27FC236}">
                  <a16:creationId xmlns:a16="http://schemas.microsoft.com/office/drawing/2014/main" id="{58BDF425-CD56-4574-B2BC-600535092DA6}"/>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0" name="Freeform 444">
              <a:extLst>
                <a:ext uri="{FF2B5EF4-FFF2-40B4-BE49-F238E27FC236}">
                  <a16:creationId xmlns:a16="http://schemas.microsoft.com/office/drawing/2014/main" id="{914A578E-D64C-4EF9-ACA4-A016A411C19B}"/>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1" name="Rectangle 445">
              <a:extLst>
                <a:ext uri="{FF2B5EF4-FFF2-40B4-BE49-F238E27FC236}">
                  <a16:creationId xmlns:a16="http://schemas.microsoft.com/office/drawing/2014/main" id="{99DBD5EE-A0D2-4A3A-ADCC-3F427D174AF3}"/>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92" name="Freeform 446">
              <a:extLst>
                <a:ext uri="{FF2B5EF4-FFF2-40B4-BE49-F238E27FC236}">
                  <a16:creationId xmlns:a16="http://schemas.microsoft.com/office/drawing/2014/main" id="{A597C91E-D8B3-447C-B7C8-B19C123D67C6}"/>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3" name="Freeform 447">
              <a:extLst>
                <a:ext uri="{FF2B5EF4-FFF2-40B4-BE49-F238E27FC236}">
                  <a16:creationId xmlns:a16="http://schemas.microsoft.com/office/drawing/2014/main" id="{7DE5B398-F3F3-4FA0-AE76-A4FCB738952F}"/>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4" name="Freeform 448">
              <a:extLst>
                <a:ext uri="{FF2B5EF4-FFF2-40B4-BE49-F238E27FC236}">
                  <a16:creationId xmlns:a16="http://schemas.microsoft.com/office/drawing/2014/main" id="{F176A243-B5AC-4B5B-B3FF-D2199062E98E}"/>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5" name="Freeform 449">
              <a:extLst>
                <a:ext uri="{FF2B5EF4-FFF2-40B4-BE49-F238E27FC236}">
                  <a16:creationId xmlns:a16="http://schemas.microsoft.com/office/drawing/2014/main" id="{8A6AB955-B893-4F8F-BDBF-6C86732DAE3F}"/>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6" name="Freeform 450">
              <a:extLst>
                <a:ext uri="{FF2B5EF4-FFF2-40B4-BE49-F238E27FC236}">
                  <a16:creationId xmlns:a16="http://schemas.microsoft.com/office/drawing/2014/main" id="{3985AFE6-C75B-4C55-B1CD-FF243C4E099C}"/>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7" name="Freeform 451">
              <a:extLst>
                <a:ext uri="{FF2B5EF4-FFF2-40B4-BE49-F238E27FC236}">
                  <a16:creationId xmlns:a16="http://schemas.microsoft.com/office/drawing/2014/main" id="{2674C86E-ABD8-4520-B0AC-8A8BAC757E81}"/>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8" name="Freeform 452">
              <a:extLst>
                <a:ext uri="{FF2B5EF4-FFF2-40B4-BE49-F238E27FC236}">
                  <a16:creationId xmlns:a16="http://schemas.microsoft.com/office/drawing/2014/main" id="{F3B9E85C-58CC-4016-A273-9C31CD11BCEC}"/>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9" name="Freeform 453">
              <a:extLst>
                <a:ext uri="{FF2B5EF4-FFF2-40B4-BE49-F238E27FC236}">
                  <a16:creationId xmlns:a16="http://schemas.microsoft.com/office/drawing/2014/main" id="{0274BAE6-854A-4FF9-911A-B10D0357B8CB}"/>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0" name="Freeform 454">
              <a:extLst>
                <a:ext uri="{FF2B5EF4-FFF2-40B4-BE49-F238E27FC236}">
                  <a16:creationId xmlns:a16="http://schemas.microsoft.com/office/drawing/2014/main" id="{2BE3CE35-7A0A-4C74-8B51-CC3968383FE9}"/>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1" name="Freeform 455">
              <a:extLst>
                <a:ext uri="{FF2B5EF4-FFF2-40B4-BE49-F238E27FC236}">
                  <a16:creationId xmlns:a16="http://schemas.microsoft.com/office/drawing/2014/main" id="{4D80DB05-6C4B-4733-86B6-AAB842C1A323}"/>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2" name="Freeform 456">
              <a:extLst>
                <a:ext uri="{FF2B5EF4-FFF2-40B4-BE49-F238E27FC236}">
                  <a16:creationId xmlns:a16="http://schemas.microsoft.com/office/drawing/2014/main" id="{9473394F-02BD-42CC-BD4A-E75524C2C8E0}"/>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3" name="Freeform 457">
              <a:extLst>
                <a:ext uri="{FF2B5EF4-FFF2-40B4-BE49-F238E27FC236}">
                  <a16:creationId xmlns:a16="http://schemas.microsoft.com/office/drawing/2014/main" id="{0413AFCC-1CA2-4189-8BA4-26EA2E98A7B2}"/>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4" name="Freeform 458">
              <a:extLst>
                <a:ext uri="{FF2B5EF4-FFF2-40B4-BE49-F238E27FC236}">
                  <a16:creationId xmlns:a16="http://schemas.microsoft.com/office/drawing/2014/main" id="{1D31F051-8659-424F-8860-AEFECE6E4231}"/>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5" name="Freeform 459">
              <a:extLst>
                <a:ext uri="{FF2B5EF4-FFF2-40B4-BE49-F238E27FC236}">
                  <a16:creationId xmlns:a16="http://schemas.microsoft.com/office/drawing/2014/main" id="{0A4F91A9-9337-407C-BB09-17F4ECFBB0B3}"/>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6" name="Freeform 460">
              <a:extLst>
                <a:ext uri="{FF2B5EF4-FFF2-40B4-BE49-F238E27FC236}">
                  <a16:creationId xmlns:a16="http://schemas.microsoft.com/office/drawing/2014/main" id="{DAB492FA-C7AD-4107-B386-00F3AC5E7987}"/>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7" name="Freeform 461">
              <a:extLst>
                <a:ext uri="{FF2B5EF4-FFF2-40B4-BE49-F238E27FC236}">
                  <a16:creationId xmlns:a16="http://schemas.microsoft.com/office/drawing/2014/main" id="{B5C2FD7B-40C8-489F-BE1D-08F30B6686D8}"/>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8" name="Freeform 462">
              <a:extLst>
                <a:ext uri="{FF2B5EF4-FFF2-40B4-BE49-F238E27FC236}">
                  <a16:creationId xmlns:a16="http://schemas.microsoft.com/office/drawing/2014/main" id="{A5959B16-E043-44A6-85CF-D1277239907F}"/>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9" name="Freeform 463">
              <a:extLst>
                <a:ext uri="{FF2B5EF4-FFF2-40B4-BE49-F238E27FC236}">
                  <a16:creationId xmlns:a16="http://schemas.microsoft.com/office/drawing/2014/main" id="{79EAF5DB-EA48-4C83-BD66-263FE1EFD64C}"/>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0" name="Freeform 464">
              <a:extLst>
                <a:ext uri="{FF2B5EF4-FFF2-40B4-BE49-F238E27FC236}">
                  <a16:creationId xmlns:a16="http://schemas.microsoft.com/office/drawing/2014/main" id="{D160CF1E-5B68-4DC6-83B3-8776FEC503BF}"/>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1" name="Freeform 465">
              <a:extLst>
                <a:ext uri="{FF2B5EF4-FFF2-40B4-BE49-F238E27FC236}">
                  <a16:creationId xmlns:a16="http://schemas.microsoft.com/office/drawing/2014/main" id="{9E3092B1-0573-49AF-AD9C-0FA8212F8AB1}"/>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2" name="Freeform 466">
              <a:extLst>
                <a:ext uri="{FF2B5EF4-FFF2-40B4-BE49-F238E27FC236}">
                  <a16:creationId xmlns:a16="http://schemas.microsoft.com/office/drawing/2014/main" id="{16A30F7A-3F12-4EE1-83A2-A51769AD4296}"/>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3" name="Freeform 467">
              <a:extLst>
                <a:ext uri="{FF2B5EF4-FFF2-40B4-BE49-F238E27FC236}">
                  <a16:creationId xmlns:a16="http://schemas.microsoft.com/office/drawing/2014/main" id="{F98CD15E-28C0-4FEC-AF13-E5498F3C1EE5}"/>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4" name="Freeform 468">
              <a:extLst>
                <a:ext uri="{FF2B5EF4-FFF2-40B4-BE49-F238E27FC236}">
                  <a16:creationId xmlns:a16="http://schemas.microsoft.com/office/drawing/2014/main" id="{0561A477-203A-40EA-9C23-CCFE84A08692}"/>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5" name="Freeform 469">
              <a:extLst>
                <a:ext uri="{FF2B5EF4-FFF2-40B4-BE49-F238E27FC236}">
                  <a16:creationId xmlns:a16="http://schemas.microsoft.com/office/drawing/2014/main" id="{4D920F4C-629F-450D-872E-397887EB2A0C}"/>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6" name="Freeform 470">
              <a:extLst>
                <a:ext uri="{FF2B5EF4-FFF2-40B4-BE49-F238E27FC236}">
                  <a16:creationId xmlns:a16="http://schemas.microsoft.com/office/drawing/2014/main" id="{35B35507-2307-40E2-BC1C-1BA5446EEA16}"/>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7" name="Freeform 471">
              <a:extLst>
                <a:ext uri="{FF2B5EF4-FFF2-40B4-BE49-F238E27FC236}">
                  <a16:creationId xmlns:a16="http://schemas.microsoft.com/office/drawing/2014/main" id="{5BB85439-BF2C-4B85-9BC5-7905C8A007CC}"/>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8" name="Freeform 472">
              <a:extLst>
                <a:ext uri="{FF2B5EF4-FFF2-40B4-BE49-F238E27FC236}">
                  <a16:creationId xmlns:a16="http://schemas.microsoft.com/office/drawing/2014/main" id="{0D004715-4113-4463-87AB-BD06A758B27D}"/>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9" name="Freeform 473">
              <a:extLst>
                <a:ext uri="{FF2B5EF4-FFF2-40B4-BE49-F238E27FC236}">
                  <a16:creationId xmlns:a16="http://schemas.microsoft.com/office/drawing/2014/main" id="{1D3A8D67-F137-4439-828D-F1D505D42180}"/>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0" name="Freeform 474">
              <a:extLst>
                <a:ext uri="{FF2B5EF4-FFF2-40B4-BE49-F238E27FC236}">
                  <a16:creationId xmlns:a16="http://schemas.microsoft.com/office/drawing/2014/main" id="{C151E7EA-7AA4-4BA5-A361-E6F214A845F6}"/>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1" name="Freeform 475">
              <a:extLst>
                <a:ext uri="{FF2B5EF4-FFF2-40B4-BE49-F238E27FC236}">
                  <a16:creationId xmlns:a16="http://schemas.microsoft.com/office/drawing/2014/main" id="{C57B707E-79D6-4846-AC00-93DFA2CDF2F7}"/>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2" name="Freeform 476">
              <a:extLst>
                <a:ext uri="{FF2B5EF4-FFF2-40B4-BE49-F238E27FC236}">
                  <a16:creationId xmlns:a16="http://schemas.microsoft.com/office/drawing/2014/main" id="{702759C9-5251-4610-A59E-311D747DE7CA}"/>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3" name="Freeform 477">
              <a:extLst>
                <a:ext uri="{FF2B5EF4-FFF2-40B4-BE49-F238E27FC236}">
                  <a16:creationId xmlns:a16="http://schemas.microsoft.com/office/drawing/2014/main" id="{3A987F88-CAD8-4EC6-BDC7-CCF2B2A05F77}"/>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4" name="Freeform 478">
              <a:extLst>
                <a:ext uri="{FF2B5EF4-FFF2-40B4-BE49-F238E27FC236}">
                  <a16:creationId xmlns:a16="http://schemas.microsoft.com/office/drawing/2014/main" id="{EC49110E-D7C2-4695-BDAB-C1EF5D1C2CFF}"/>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5" name="Freeform 479">
              <a:extLst>
                <a:ext uri="{FF2B5EF4-FFF2-40B4-BE49-F238E27FC236}">
                  <a16:creationId xmlns:a16="http://schemas.microsoft.com/office/drawing/2014/main" id="{81A87E6D-366C-4E9D-A82D-66E2C91B7C63}"/>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6" name="Freeform 480">
              <a:extLst>
                <a:ext uri="{FF2B5EF4-FFF2-40B4-BE49-F238E27FC236}">
                  <a16:creationId xmlns:a16="http://schemas.microsoft.com/office/drawing/2014/main" id="{4A60F3F8-A523-4EFF-810B-11953A859E98}"/>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7" name="Freeform 481">
              <a:extLst>
                <a:ext uri="{FF2B5EF4-FFF2-40B4-BE49-F238E27FC236}">
                  <a16:creationId xmlns:a16="http://schemas.microsoft.com/office/drawing/2014/main" id="{793823E7-1E61-4DA0-8F5D-4BA9D85D4603}"/>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8" name="Freeform 482">
              <a:extLst>
                <a:ext uri="{FF2B5EF4-FFF2-40B4-BE49-F238E27FC236}">
                  <a16:creationId xmlns:a16="http://schemas.microsoft.com/office/drawing/2014/main" id="{78A3E975-30EF-4C09-93AC-832E45A30C56}"/>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9" name="Freeform 483">
              <a:extLst>
                <a:ext uri="{FF2B5EF4-FFF2-40B4-BE49-F238E27FC236}">
                  <a16:creationId xmlns:a16="http://schemas.microsoft.com/office/drawing/2014/main" id="{58AF63C0-78C9-483A-B071-3B2D0FCCF10B}"/>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0" name="Freeform 484">
              <a:extLst>
                <a:ext uri="{FF2B5EF4-FFF2-40B4-BE49-F238E27FC236}">
                  <a16:creationId xmlns:a16="http://schemas.microsoft.com/office/drawing/2014/main" id="{5CDF2C96-3017-4135-84D6-85C2B9918C24}"/>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1" name="Freeform 485">
              <a:extLst>
                <a:ext uri="{FF2B5EF4-FFF2-40B4-BE49-F238E27FC236}">
                  <a16:creationId xmlns:a16="http://schemas.microsoft.com/office/drawing/2014/main" id="{9E62BF49-B471-472F-B1FB-2356BFCD36FA}"/>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2" name="Freeform 486">
              <a:extLst>
                <a:ext uri="{FF2B5EF4-FFF2-40B4-BE49-F238E27FC236}">
                  <a16:creationId xmlns:a16="http://schemas.microsoft.com/office/drawing/2014/main" id="{974EB81B-45C7-4449-B2FB-300D4FCE2245}"/>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3" name="Freeform 487">
              <a:extLst>
                <a:ext uri="{FF2B5EF4-FFF2-40B4-BE49-F238E27FC236}">
                  <a16:creationId xmlns:a16="http://schemas.microsoft.com/office/drawing/2014/main" id="{06B97024-77EF-41D1-A2D9-D170BBB2B494}"/>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4" name="Freeform 488">
              <a:extLst>
                <a:ext uri="{FF2B5EF4-FFF2-40B4-BE49-F238E27FC236}">
                  <a16:creationId xmlns:a16="http://schemas.microsoft.com/office/drawing/2014/main" id="{A538E18C-ED9F-41D8-B676-EB5E9F6944E7}"/>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5" name="Freeform 489">
              <a:extLst>
                <a:ext uri="{FF2B5EF4-FFF2-40B4-BE49-F238E27FC236}">
                  <a16:creationId xmlns:a16="http://schemas.microsoft.com/office/drawing/2014/main" id="{E876AC35-14FB-4BF3-AF03-82D310FFC3C5}"/>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6" name="Freeform 490">
              <a:extLst>
                <a:ext uri="{FF2B5EF4-FFF2-40B4-BE49-F238E27FC236}">
                  <a16:creationId xmlns:a16="http://schemas.microsoft.com/office/drawing/2014/main" id="{6AA8E9B7-C225-4E57-8D0A-EEC8BC87F12B}"/>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7" name="Freeform 491">
              <a:extLst>
                <a:ext uri="{FF2B5EF4-FFF2-40B4-BE49-F238E27FC236}">
                  <a16:creationId xmlns:a16="http://schemas.microsoft.com/office/drawing/2014/main" id="{E2DD1BAA-331A-4BC8-A68E-8D4FA99A96A8}"/>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8" name="Freeform 492">
              <a:extLst>
                <a:ext uri="{FF2B5EF4-FFF2-40B4-BE49-F238E27FC236}">
                  <a16:creationId xmlns:a16="http://schemas.microsoft.com/office/drawing/2014/main" id="{4F58A2A1-C17B-4E1E-9D2D-6E4E6F4ABC62}"/>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9" name="Freeform 493">
              <a:extLst>
                <a:ext uri="{FF2B5EF4-FFF2-40B4-BE49-F238E27FC236}">
                  <a16:creationId xmlns:a16="http://schemas.microsoft.com/office/drawing/2014/main" id="{F0392D43-345E-4971-B7CA-294270110177}"/>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0" name="Freeform 494">
              <a:extLst>
                <a:ext uri="{FF2B5EF4-FFF2-40B4-BE49-F238E27FC236}">
                  <a16:creationId xmlns:a16="http://schemas.microsoft.com/office/drawing/2014/main" id="{EC84BA03-3A41-4B07-B452-3F4B35ECF456}"/>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1" name="Freeform 495">
              <a:extLst>
                <a:ext uri="{FF2B5EF4-FFF2-40B4-BE49-F238E27FC236}">
                  <a16:creationId xmlns:a16="http://schemas.microsoft.com/office/drawing/2014/main" id="{F67F0A4F-3EB5-48DE-878D-F1C9D4999CB4}"/>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2" name="Freeform 496">
              <a:extLst>
                <a:ext uri="{FF2B5EF4-FFF2-40B4-BE49-F238E27FC236}">
                  <a16:creationId xmlns:a16="http://schemas.microsoft.com/office/drawing/2014/main" id="{B8546213-8BAC-4B24-BDCE-1006A3DF5442}"/>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3" name="Freeform 497">
              <a:extLst>
                <a:ext uri="{FF2B5EF4-FFF2-40B4-BE49-F238E27FC236}">
                  <a16:creationId xmlns:a16="http://schemas.microsoft.com/office/drawing/2014/main" id="{B8540AF7-6537-46FF-8D26-6C7BA22BE3EC}"/>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4" name="Freeform 498">
              <a:extLst>
                <a:ext uri="{FF2B5EF4-FFF2-40B4-BE49-F238E27FC236}">
                  <a16:creationId xmlns:a16="http://schemas.microsoft.com/office/drawing/2014/main" id="{378EDB3D-CBCD-4927-BD5E-E25A28653417}"/>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5" name="Freeform 499">
              <a:extLst>
                <a:ext uri="{FF2B5EF4-FFF2-40B4-BE49-F238E27FC236}">
                  <a16:creationId xmlns:a16="http://schemas.microsoft.com/office/drawing/2014/main" id="{C25E833A-DF65-467D-9947-4BD0510479FA}"/>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6" name="Freeform 500">
              <a:extLst>
                <a:ext uri="{FF2B5EF4-FFF2-40B4-BE49-F238E27FC236}">
                  <a16:creationId xmlns:a16="http://schemas.microsoft.com/office/drawing/2014/main" id="{EA10EA7E-15B1-4944-A94D-5560A01A6B98}"/>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7" name="Freeform 501">
              <a:extLst>
                <a:ext uri="{FF2B5EF4-FFF2-40B4-BE49-F238E27FC236}">
                  <a16:creationId xmlns:a16="http://schemas.microsoft.com/office/drawing/2014/main" id="{0F610461-1334-45E3-81F1-F1FE5C98DC15}"/>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8" name="Freeform 502">
              <a:extLst>
                <a:ext uri="{FF2B5EF4-FFF2-40B4-BE49-F238E27FC236}">
                  <a16:creationId xmlns:a16="http://schemas.microsoft.com/office/drawing/2014/main" id="{5A10A50F-6255-4E27-A3F2-83470A8DAFF0}"/>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9" name="Freeform 503">
              <a:extLst>
                <a:ext uri="{FF2B5EF4-FFF2-40B4-BE49-F238E27FC236}">
                  <a16:creationId xmlns:a16="http://schemas.microsoft.com/office/drawing/2014/main" id="{086C00EC-AD7D-4883-A656-DE71B375F526}"/>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0" name="Freeform 504">
              <a:extLst>
                <a:ext uri="{FF2B5EF4-FFF2-40B4-BE49-F238E27FC236}">
                  <a16:creationId xmlns:a16="http://schemas.microsoft.com/office/drawing/2014/main" id="{9152AC17-5DE4-473A-BF98-80F3955BF751}"/>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1" name="Freeform 505">
              <a:extLst>
                <a:ext uri="{FF2B5EF4-FFF2-40B4-BE49-F238E27FC236}">
                  <a16:creationId xmlns:a16="http://schemas.microsoft.com/office/drawing/2014/main" id="{676483D2-25B2-4360-ADDF-9EB84A2CCB85}"/>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2" name="Freeform 506">
              <a:extLst>
                <a:ext uri="{FF2B5EF4-FFF2-40B4-BE49-F238E27FC236}">
                  <a16:creationId xmlns:a16="http://schemas.microsoft.com/office/drawing/2014/main" id="{F8218AB4-8416-4B5A-AD4F-57B914CDE1F1}"/>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3" name="Freeform 507">
              <a:extLst>
                <a:ext uri="{FF2B5EF4-FFF2-40B4-BE49-F238E27FC236}">
                  <a16:creationId xmlns:a16="http://schemas.microsoft.com/office/drawing/2014/main" id="{C6783580-BA84-437F-A81F-6B50C26445D4}"/>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4" name="Freeform 508">
              <a:extLst>
                <a:ext uri="{FF2B5EF4-FFF2-40B4-BE49-F238E27FC236}">
                  <a16:creationId xmlns:a16="http://schemas.microsoft.com/office/drawing/2014/main" id="{76E335D6-597C-4F98-97DF-B06CDFD242B8}"/>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5" name="Freeform 509">
              <a:extLst>
                <a:ext uri="{FF2B5EF4-FFF2-40B4-BE49-F238E27FC236}">
                  <a16:creationId xmlns:a16="http://schemas.microsoft.com/office/drawing/2014/main" id="{45487E56-12CE-4C43-BDB0-3B660A16895D}"/>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6" name="Freeform 510">
              <a:extLst>
                <a:ext uri="{FF2B5EF4-FFF2-40B4-BE49-F238E27FC236}">
                  <a16:creationId xmlns:a16="http://schemas.microsoft.com/office/drawing/2014/main" id="{1ABC79F6-FE19-49EC-8EF7-34ED82DD81B9}"/>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7" name="Freeform 511">
              <a:extLst>
                <a:ext uri="{FF2B5EF4-FFF2-40B4-BE49-F238E27FC236}">
                  <a16:creationId xmlns:a16="http://schemas.microsoft.com/office/drawing/2014/main" id="{BBCCF693-35A5-434D-BC52-A206597B4BB2}"/>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8" name="Freeform 512">
              <a:extLst>
                <a:ext uri="{FF2B5EF4-FFF2-40B4-BE49-F238E27FC236}">
                  <a16:creationId xmlns:a16="http://schemas.microsoft.com/office/drawing/2014/main" id="{97693654-230F-4CF2-8BE6-14B7E03D7C18}"/>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9" name="Freeform 513">
              <a:extLst>
                <a:ext uri="{FF2B5EF4-FFF2-40B4-BE49-F238E27FC236}">
                  <a16:creationId xmlns:a16="http://schemas.microsoft.com/office/drawing/2014/main" id="{C4484BE6-7F4A-4D75-A7F6-FAAFE66047BA}"/>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0" name="Freeform 514">
              <a:extLst>
                <a:ext uri="{FF2B5EF4-FFF2-40B4-BE49-F238E27FC236}">
                  <a16:creationId xmlns:a16="http://schemas.microsoft.com/office/drawing/2014/main" id="{F6B66F32-511D-41CE-9A4C-4593C808A3A4}"/>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1" name="Freeform 515">
              <a:extLst>
                <a:ext uri="{FF2B5EF4-FFF2-40B4-BE49-F238E27FC236}">
                  <a16:creationId xmlns:a16="http://schemas.microsoft.com/office/drawing/2014/main" id="{F04F7A4C-6D8B-411D-BF40-F7DA2DEC0564}"/>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2" name="Freeform 516">
              <a:extLst>
                <a:ext uri="{FF2B5EF4-FFF2-40B4-BE49-F238E27FC236}">
                  <a16:creationId xmlns:a16="http://schemas.microsoft.com/office/drawing/2014/main" id="{94C8B792-2029-422D-AF07-498A66964F79}"/>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3" name="Freeform 517">
              <a:extLst>
                <a:ext uri="{FF2B5EF4-FFF2-40B4-BE49-F238E27FC236}">
                  <a16:creationId xmlns:a16="http://schemas.microsoft.com/office/drawing/2014/main" id="{89759E05-DB59-4C06-ABCF-94C24CB2A73B}"/>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4" name="Freeform 518">
              <a:extLst>
                <a:ext uri="{FF2B5EF4-FFF2-40B4-BE49-F238E27FC236}">
                  <a16:creationId xmlns:a16="http://schemas.microsoft.com/office/drawing/2014/main" id="{54AE16C3-B5F2-418B-9132-D72FA357A3D1}"/>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5" name="Freeform 519">
              <a:extLst>
                <a:ext uri="{FF2B5EF4-FFF2-40B4-BE49-F238E27FC236}">
                  <a16:creationId xmlns:a16="http://schemas.microsoft.com/office/drawing/2014/main" id="{5E27AD22-B4B4-428E-9ADB-31694066268B}"/>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6" name="Freeform 520">
              <a:extLst>
                <a:ext uri="{FF2B5EF4-FFF2-40B4-BE49-F238E27FC236}">
                  <a16:creationId xmlns:a16="http://schemas.microsoft.com/office/drawing/2014/main" id="{CC600A62-8B41-4711-8AFB-F69D04A9BEBC}"/>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7" name="Freeform 521">
              <a:extLst>
                <a:ext uri="{FF2B5EF4-FFF2-40B4-BE49-F238E27FC236}">
                  <a16:creationId xmlns:a16="http://schemas.microsoft.com/office/drawing/2014/main" id="{18353088-83AE-4651-B46E-35F0BC113ABD}"/>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8" name="Freeform 522">
              <a:extLst>
                <a:ext uri="{FF2B5EF4-FFF2-40B4-BE49-F238E27FC236}">
                  <a16:creationId xmlns:a16="http://schemas.microsoft.com/office/drawing/2014/main" id="{525C690D-309E-4C12-A819-F64098F8B4B8}"/>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9" name="Freeform 523">
              <a:extLst>
                <a:ext uri="{FF2B5EF4-FFF2-40B4-BE49-F238E27FC236}">
                  <a16:creationId xmlns:a16="http://schemas.microsoft.com/office/drawing/2014/main" id="{AD415BEE-4CEF-4AC3-BE7D-DC8A31740F78}"/>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0" name="Freeform 524">
              <a:extLst>
                <a:ext uri="{FF2B5EF4-FFF2-40B4-BE49-F238E27FC236}">
                  <a16:creationId xmlns:a16="http://schemas.microsoft.com/office/drawing/2014/main" id="{6874CA4F-FB40-434C-9780-F09685A9EA88}"/>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1" name="Freeform 525">
              <a:extLst>
                <a:ext uri="{FF2B5EF4-FFF2-40B4-BE49-F238E27FC236}">
                  <a16:creationId xmlns:a16="http://schemas.microsoft.com/office/drawing/2014/main" id="{BC896EEB-0121-4EE2-BAB5-B313F641E989}"/>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2" name="Freeform 526">
              <a:extLst>
                <a:ext uri="{FF2B5EF4-FFF2-40B4-BE49-F238E27FC236}">
                  <a16:creationId xmlns:a16="http://schemas.microsoft.com/office/drawing/2014/main" id="{0C0BFB52-152C-46F5-8B7D-44D75B5C5093}"/>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3" name="Freeform 527">
              <a:extLst>
                <a:ext uri="{FF2B5EF4-FFF2-40B4-BE49-F238E27FC236}">
                  <a16:creationId xmlns:a16="http://schemas.microsoft.com/office/drawing/2014/main" id="{B97AC58E-D885-44A4-BDC6-12BD709629AA}"/>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4" name="Freeform 528">
              <a:extLst>
                <a:ext uri="{FF2B5EF4-FFF2-40B4-BE49-F238E27FC236}">
                  <a16:creationId xmlns:a16="http://schemas.microsoft.com/office/drawing/2014/main" id="{EFBC4FEB-E1F0-4602-ABCE-66C170136D58}"/>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5" name="Freeform 529">
              <a:extLst>
                <a:ext uri="{FF2B5EF4-FFF2-40B4-BE49-F238E27FC236}">
                  <a16:creationId xmlns:a16="http://schemas.microsoft.com/office/drawing/2014/main" id="{A5B34A5B-9284-47F3-BC4F-48578A0E50C8}"/>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6" name="Freeform 530">
              <a:extLst>
                <a:ext uri="{FF2B5EF4-FFF2-40B4-BE49-F238E27FC236}">
                  <a16:creationId xmlns:a16="http://schemas.microsoft.com/office/drawing/2014/main" id="{1A3C904A-3F9D-4B07-B46C-6294BEE94DC6}"/>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7" name="Freeform 531">
              <a:extLst>
                <a:ext uri="{FF2B5EF4-FFF2-40B4-BE49-F238E27FC236}">
                  <a16:creationId xmlns:a16="http://schemas.microsoft.com/office/drawing/2014/main" id="{EA92F489-CF89-4273-817F-C8B1882F411F}"/>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8" name="Freeform 532">
              <a:extLst>
                <a:ext uri="{FF2B5EF4-FFF2-40B4-BE49-F238E27FC236}">
                  <a16:creationId xmlns:a16="http://schemas.microsoft.com/office/drawing/2014/main" id="{AC5EB0D6-D725-47BE-800A-A3E7F1CE2801}"/>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9" name="Freeform 533">
              <a:extLst>
                <a:ext uri="{FF2B5EF4-FFF2-40B4-BE49-F238E27FC236}">
                  <a16:creationId xmlns:a16="http://schemas.microsoft.com/office/drawing/2014/main" id="{4DC7648D-FDC0-4290-98F3-777F7D629297}"/>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0" name="Freeform 534">
              <a:extLst>
                <a:ext uri="{FF2B5EF4-FFF2-40B4-BE49-F238E27FC236}">
                  <a16:creationId xmlns:a16="http://schemas.microsoft.com/office/drawing/2014/main" id="{785BF319-AE50-42DE-9012-4F4B083F6EDD}"/>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1" name="Freeform 535">
              <a:extLst>
                <a:ext uri="{FF2B5EF4-FFF2-40B4-BE49-F238E27FC236}">
                  <a16:creationId xmlns:a16="http://schemas.microsoft.com/office/drawing/2014/main" id="{17C6602C-4386-4219-9620-FCB2F0915873}"/>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2" name="Freeform 536">
              <a:extLst>
                <a:ext uri="{FF2B5EF4-FFF2-40B4-BE49-F238E27FC236}">
                  <a16:creationId xmlns:a16="http://schemas.microsoft.com/office/drawing/2014/main" id="{990572B3-48BA-4C4A-813C-2BE9DFB30002}"/>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3" name="Freeform 537">
              <a:extLst>
                <a:ext uri="{FF2B5EF4-FFF2-40B4-BE49-F238E27FC236}">
                  <a16:creationId xmlns:a16="http://schemas.microsoft.com/office/drawing/2014/main" id="{9C5AD74B-E158-4BAD-9C49-921A0FEDAB82}"/>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4" name="Freeform 538">
              <a:extLst>
                <a:ext uri="{FF2B5EF4-FFF2-40B4-BE49-F238E27FC236}">
                  <a16:creationId xmlns:a16="http://schemas.microsoft.com/office/drawing/2014/main" id="{DD7FCCDA-C50D-412B-934B-EA449247913B}"/>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5" name="Freeform 539">
              <a:extLst>
                <a:ext uri="{FF2B5EF4-FFF2-40B4-BE49-F238E27FC236}">
                  <a16:creationId xmlns:a16="http://schemas.microsoft.com/office/drawing/2014/main" id="{D6A6E8DD-4EC2-440C-8923-BE16C877DBFA}"/>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6" name="Freeform 540">
              <a:extLst>
                <a:ext uri="{FF2B5EF4-FFF2-40B4-BE49-F238E27FC236}">
                  <a16:creationId xmlns:a16="http://schemas.microsoft.com/office/drawing/2014/main" id="{5E5C0744-3E36-4BD4-9892-16AB76BDA61B}"/>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7" name="Freeform 541">
              <a:extLst>
                <a:ext uri="{FF2B5EF4-FFF2-40B4-BE49-F238E27FC236}">
                  <a16:creationId xmlns:a16="http://schemas.microsoft.com/office/drawing/2014/main" id="{8FF9409E-CA79-4E19-A985-04D654CC1219}"/>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8" name="Freeform 542">
              <a:extLst>
                <a:ext uri="{FF2B5EF4-FFF2-40B4-BE49-F238E27FC236}">
                  <a16:creationId xmlns:a16="http://schemas.microsoft.com/office/drawing/2014/main" id="{9F7564B1-97F5-423F-8D25-D3D83FDEB5EC}"/>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9" name="Freeform 543">
              <a:extLst>
                <a:ext uri="{FF2B5EF4-FFF2-40B4-BE49-F238E27FC236}">
                  <a16:creationId xmlns:a16="http://schemas.microsoft.com/office/drawing/2014/main" id="{9614118E-7F55-46DD-AB52-FFF006F5D5BC}"/>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0" name="Freeform 544">
              <a:extLst>
                <a:ext uri="{FF2B5EF4-FFF2-40B4-BE49-F238E27FC236}">
                  <a16:creationId xmlns:a16="http://schemas.microsoft.com/office/drawing/2014/main" id="{6D2B00B7-FAA5-45DD-B718-3F69E0C081BC}"/>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1" name="Freeform 545">
              <a:extLst>
                <a:ext uri="{FF2B5EF4-FFF2-40B4-BE49-F238E27FC236}">
                  <a16:creationId xmlns:a16="http://schemas.microsoft.com/office/drawing/2014/main" id="{CE9E3E3B-BF7E-40B6-87A8-F1B614B07633}"/>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2" name="Rectangle 546">
              <a:extLst>
                <a:ext uri="{FF2B5EF4-FFF2-40B4-BE49-F238E27FC236}">
                  <a16:creationId xmlns:a16="http://schemas.microsoft.com/office/drawing/2014/main" id="{BA133B96-28D6-43E9-B04E-64E95A9693BB}"/>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793" name="Freeform 547">
              <a:extLst>
                <a:ext uri="{FF2B5EF4-FFF2-40B4-BE49-F238E27FC236}">
                  <a16:creationId xmlns:a16="http://schemas.microsoft.com/office/drawing/2014/main" id="{69A40E8E-9504-4E11-9EDA-011197DA510A}"/>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4" name="Freeform 548">
              <a:extLst>
                <a:ext uri="{FF2B5EF4-FFF2-40B4-BE49-F238E27FC236}">
                  <a16:creationId xmlns:a16="http://schemas.microsoft.com/office/drawing/2014/main" id="{10AD49AC-DE1E-4312-9A5F-AC78C74EDD54}"/>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5" name="Freeform 549">
              <a:extLst>
                <a:ext uri="{FF2B5EF4-FFF2-40B4-BE49-F238E27FC236}">
                  <a16:creationId xmlns:a16="http://schemas.microsoft.com/office/drawing/2014/main" id="{5C2B898D-5D1C-48B6-BBB4-F30F566FD471}"/>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6" name="Freeform 550">
              <a:extLst>
                <a:ext uri="{FF2B5EF4-FFF2-40B4-BE49-F238E27FC236}">
                  <a16:creationId xmlns:a16="http://schemas.microsoft.com/office/drawing/2014/main" id="{951248ED-E00D-4916-8F06-1877466BF031}"/>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7" name="Freeform 551">
              <a:extLst>
                <a:ext uri="{FF2B5EF4-FFF2-40B4-BE49-F238E27FC236}">
                  <a16:creationId xmlns:a16="http://schemas.microsoft.com/office/drawing/2014/main" id="{1BAE4782-C513-409E-AE9C-45AC5948C7B7}"/>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8" name="Freeform 552">
              <a:extLst>
                <a:ext uri="{FF2B5EF4-FFF2-40B4-BE49-F238E27FC236}">
                  <a16:creationId xmlns:a16="http://schemas.microsoft.com/office/drawing/2014/main" id="{1347D6FA-D990-407C-91CA-FAF1AAD9263E}"/>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9" name="Freeform 553">
              <a:extLst>
                <a:ext uri="{FF2B5EF4-FFF2-40B4-BE49-F238E27FC236}">
                  <a16:creationId xmlns:a16="http://schemas.microsoft.com/office/drawing/2014/main" id="{D2107D63-094E-4879-9474-5B60413ADCF1}"/>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0" name="Freeform 554">
              <a:extLst>
                <a:ext uri="{FF2B5EF4-FFF2-40B4-BE49-F238E27FC236}">
                  <a16:creationId xmlns:a16="http://schemas.microsoft.com/office/drawing/2014/main" id="{725D0A9C-FA05-432B-A3AB-CD971748F465}"/>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1" name="Freeform 555">
              <a:extLst>
                <a:ext uri="{FF2B5EF4-FFF2-40B4-BE49-F238E27FC236}">
                  <a16:creationId xmlns:a16="http://schemas.microsoft.com/office/drawing/2014/main" id="{891A96AE-26B2-403B-9F07-1F5A7853FEB3}"/>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2" name="Freeform 556">
              <a:extLst>
                <a:ext uri="{FF2B5EF4-FFF2-40B4-BE49-F238E27FC236}">
                  <a16:creationId xmlns:a16="http://schemas.microsoft.com/office/drawing/2014/main" id="{08C4DE6F-FBC9-4791-B29A-EB3D5B22D3CC}"/>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3" name="Freeform 557">
              <a:extLst>
                <a:ext uri="{FF2B5EF4-FFF2-40B4-BE49-F238E27FC236}">
                  <a16:creationId xmlns:a16="http://schemas.microsoft.com/office/drawing/2014/main" id="{16F5973D-F5BE-4C13-874A-05A393CA4486}"/>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4" name="Freeform 558">
              <a:extLst>
                <a:ext uri="{FF2B5EF4-FFF2-40B4-BE49-F238E27FC236}">
                  <a16:creationId xmlns:a16="http://schemas.microsoft.com/office/drawing/2014/main" id="{E58C757D-2260-400D-82A5-65B1695469FD}"/>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5" name="Freeform 559">
              <a:extLst>
                <a:ext uri="{FF2B5EF4-FFF2-40B4-BE49-F238E27FC236}">
                  <a16:creationId xmlns:a16="http://schemas.microsoft.com/office/drawing/2014/main" id="{F846943C-807B-4A67-95FC-29961DA76FE8}"/>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6" name="Freeform 560">
              <a:extLst>
                <a:ext uri="{FF2B5EF4-FFF2-40B4-BE49-F238E27FC236}">
                  <a16:creationId xmlns:a16="http://schemas.microsoft.com/office/drawing/2014/main" id="{EA4B7751-62D2-4B9B-A00D-A2C9AEC90FA8}"/>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7" name="Freeform 561">
              <a:extLst>
                <a:ext uri="{FF2B5EF4-FFF2-40B4-BE49-F238E27FC236}">
                  <a16:creationId xmlns:a16="http://schemas.microsoft.com/office/drawing/2014/main" id="{A6787321-7C3B-4DAD-99F3-04888A955D78}"/>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8" name="Freeform 562">
              <a:extLst>
                <a:ext uri="{FF2B5EF4-FFF2-40B4-BE49-F238E27FC236}">
                  <a16:creationId xmlns:a16="http://schemas.microsoft.com/office/drawing/2014/main" id="{8B1A1E07-6376-4F9A-88DF-1A5ABA45D030}"/>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9" name="Freeform 563">
              <a:extLst>
                <a:ext uri="{FF2B5EF4-FFF2-40B4-BE49-F238E27FC236}">
                  <a16:creationId xmlns:a16="http://schemas.microsoft.com/office/drawing/2014/main" id="{DF24792E-A9EB-4260-9961-77F3C4DB507D}"/>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0" name="Freeform 564">
              <a:extLst>
                <a:ext uri="{FF2B5EF4-FFF2-40B4-BE49-F238E27FC236}">
                  <a16:creationId xmlns:a16="http://schemas.microsoft.com/office/drawing/2014/main" id="{72AF5EC8-6A80-4843-B7D7-A44EA6D83022}"/>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1" name="Freeform 565">
              <a:extLst>
                <a:ext uri="{FF2B5EF4-FFF2-40B4-BE49-F238E27FC236}">
                  <a16:creationId xmlns:a16="http://schemas.microsoft.com/office/drawing/2014/main" id="{3E773054-B3B6-4724-AFC9-3C9066E84CD9}"/>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2" name="Freeform 566">
              <a:extLst>
                <a:ext uri="{FF2B5EF4-FFF2-40B4-BE49-F238E27FC236}">
                  <a16:creationId xmlns:a16="http://schemas.microsoft.com/office/drawing/2014/main" id="{B53AA79B-C5E6-4167-88DE-03857B08B27C}"/>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3" name="Freeform 567">
              <a:extLst>
                <a:ext uri="{FF2B5EF4-FFF2-40B4-BE49-F238E27FC236}">
                  <a16:creationId xmlns:a16="http://schemas.microsoft.com/office/drawing/2014/main" id="{A4D7FBB4-CF9C-445E-A1DF-F546C0C97425}"/>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4" name="Freeform 568">
              <a:extLst>
                <a:ext uri="{FF2B5EF4-FFF2-40B4-BE49-F238E27FC236}">
                  <a16:creationId xmlns:a16="http://schemas.microsoft.com/office/drawing/2014/main" id="{32E3A6D5-9CE0-4743-836A-DA15AC6792C5}"/>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5" name="Freeform 569">
              <a:extLst>
                <a:ext uri="{FF2B5EF4-FFF2-40B4-BE49-F238E27FC236}">
                  <a16:creationId xmlns:a16="http://schemas.microsoft.com/office/drawing/2014/main" id="{E714C825-99A8-43ED-ABFB-C98FA83CB510}"/>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6" name="Freeform 570">
              <a:extLst>
                <a:ext uri="{FF2B5EF4-FFF2-40B4-BE49-F238E27FC236}">
                  <a16:creationId xmlns:a16="http://schemas.microsoft.com/office/drawing/2014/main" id="{2D333E16-8F06-4F00-A8DD-9615ADDEFDE5}"/>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7" name="Freeform 571">
              <a:extLst>
                <a:ext uri="{FF2B5EF4-FFF2-40B4-BE49-F238E27FC236}">
                  <a16:creationId xmlns:a16="http://schemas.microsoft.com/office/drawing/2014/main" id="{D3D29966-D454-4C15-B0F0-531995DB9274}"/>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8" name="Freeform 572">
              <a:extLst>
                <a:ext uri="{FF2B5EF4-FFF2-40B4-BE49-F238E27FC236}">
                  <a16:creationId xmlns:a16="http://schemas.microsoft.com/office/drawing/2014/main" id="{48FFFD10-6003-4925-BD54-59415D8F2B4C}"/>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9" name="Freeform 573">
              <a:extLst>
                <a:ext uri="{FF2B5EF4-FFF2-40B4-BE49-F238E27FC236}">
                  <a16:creationId xmlns:a16="http://schemas.microsoft.com/office/drawing/2014/main" id="{DD25989A-3EB6-432A-B0AA-4BC84511BF0C}"/>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0" name="Freeform 574">
              <a:extLst>
                <a:ext uri="{FF2B5EF4-FFF2-40B4-BE49-F238E27FC236}">
                  <a16:creationId xmlns:a16="http://schemas.microsoft.com/office/drawing/2014/main" id="{FA01F9FB-1AD8-40B8-92F9-73D1A79D67E3}"/>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1" name="Freeform 575">
              <a:extLst>
                <a:ext uri="{FF2B5EF4-FFF2-40B4-BE49-F238E27FC236}">
                  <a16:creationId xmlns:a16="http://schemas.microsoft.com/office/drawing/2014/main" id="{69920B15-D139-45F7-A649-C5E09811EA62}"/>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2" name="Freeform 576">
              <a:extLst>
                <a:ext uri="{FF2B5EF4-FFF2-40B4-BE49-F238E27FC236}">
                  <a16:creationId xmlns:a16="http://schemas.microsoft.com/office/drawing/2014/main" id="{408D98C9-FCB7-497F-81D7-DE5C037ECB3F}"/>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3" name="Freeform 577">
              <a:extLst>
                <a:ext uri="{FF2B5EF4-FFF2-40B4-BE49-F238E27FC236}">
                  <a16:creationId xmlns:a16="http://schemas.microsoft.com/office/drawing/2014/main" id="{C1D3A098-B610-4D2A-959A-99F2392A65BC}"/>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4" name="Freeform 578">
              <a:extLst>
                <a:ext uri="{FF2B5EF4-FFF2-40B4-BE49-F238E27FC236}">
                  <a16:creationId xmlns:a16="http://schemas.microsoft.com/office/drawing/2014/main" id="{B36551B4-1618-41EC-AE06-A981EBA480E5}"/>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5" name="Freeform 579">
              <a:extLst>
                <a:ext uri="{FF2B5EF4-FFF2-40B4-BE49-F238E27FC236}">
                  <a16:creationId xmlns:a16="http://schemas.microsoft.com/office/drawing/2014/main" id="{1AE8AF56-60A7-4B72-9334-6FB46E0388E4}"/>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6" name="Freeform 580">
              <a:extLst>
                <a:ext uri="{FF2B5EF4-FFF2-40B4-BE49-F238E27FC236}">
                  <a16:creationId xmlns:a16="http://schemas.microsoft.com/office/drawing/2014/main" id="{8959753D-3084-4DB8-9943-67E7BBDB8035}"/>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7" name="Freeform 581">
              <a:extLst>
                <a:ext uri="{FF2B5EF4-FFF2-40B4-BE49-F238E27FC236}">
                  <a16:creationId xmlns:a16="http://schemas.microsoft.com/office/drawing/2014/main" id="{0111FCD6-060B-4ABD-9086-8F0A73C81607}"/>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8" name="Freeform 583">
              <a:extLst>
                <a:ext uri="{FF2B5EF4-FFF2-40B4-BE49-F238E27FC236}">
                  <a16:creationId xmlns:a16="http://schemas.microsoft.com/office/drawing/2014/main" id="{51CDC2D5-ED5A-40F3-BF20-FF581F9FF90A}"/>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9" name="Freeform 584">
              <a:extLst>
                <a:ext uri="{FF2B5EF4-FFF2-40B4-BE49-F238E27FC236}">
                  <a16:creationId xmlns:a16="http://schemas.microsoft.com/office/drawing/2014/main" id="{C0C2049E-69DF-4F97-8CA6-32339704526F}"/>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0" name="Freeform 585">
              <a:extLst>
                <a:ext uri="{FF2B5EF4-FFF2-40B4-BE49-F238E27FC236}">
                  <a16:creationId xmlns:a16="http://schemas.microsoft.com/office/drawing/2014/main" id="{B4455267-FC4F-42E8-B24D-352DCF1258CB}"/>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1" name="Freeform 586">
              <a:extLst>
                <a:ext uri="{FF2B5EF4-FFF2-40B4-BE49-F238E27FC236}">
                  <a16:creationId xmlns:a16="http://schemas.microsoft.com/office/drawing/2014/main" id="{9BF7A1A2-A4D4-4C5F-8420-9A9224A99E7C}"/>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2" name="Freeform 587">
              <a:extLst>
                <a:ext uri="{FF2B5EF4-FFF2-40B4-BE49-F238E27FC236}">
                  <a16:creationId xmlns:a16="http://schemas.microsoft.com/office/drawing/2014/main" id="{1B481804-F517-4EB5-8B32-A3EF2BCF76A9}"/>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3" name="Freeform 588">
              <a:extLst>
                <a:ext uri="{FF2B5EF4-FFF2-40B4-BE49-F238E27FC236}">
                  <a16:creationId xmlns:a16="http://schemas.microsoft.com/office/drawing/2014/main" id="{C2867565-ABA2-481B-844F-692537A73D5B}"/>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4" name="Freeform 589">
              <a:extLst>
                <a:ext uri="{FF2B5EF4-FFF2-40B4-BE49-F238E27FC236}">
                  <a16:creationId xmlns:a16="http://schemas.microsoft.com/office/drawing/2014/main" id="{0FFED04A-D21D-455A-AB8A-FA24DC8B6532}"/>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5" name="Freeform 590">
              <a:extLst>
                <a:ext uri="{FF2B5EF4-FFF2-40B4-BE49-F238E27FC236}">
                  <a16:creationId xmlns:a16="http://schemas.microsoft.com/office/drawing/2014/main" id="{7A7FA520-1DA2-4E48-8313-01BF0EF37544}"/>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6" name="Freeform 591">
              <a:extLst>
                <a:ext uri="{FF2B5EF4-FFF2-40B4-BE49-F238E27FC236}">
                  <a16:creationId xmlns:a16="http://schemas.microsoft.com/office/drawing/2014/main" id="{082055A6-2E5D-4A96-9424-CB6331785CE5}"/>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7" name="Freeform 592">
              <a:extLst>
                <a:ext uri="{FF2B5EF4-FFF2-40B4-BE49-F238E27FC236}">
                  <a16:creationId xmlns:a16="http://schemas.microsoft.com/office/drawing/2014/main" id="{14680C53-1217-40E3-80CA-BF3B7DC15B41}"/>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8" name="Freeform 593">
              <a:extLst>
                <a:ext uri="{FF2B5EF4-FFF2-40B4-BE49-F238E27FC236}">
                  <a16:creationId xmlns:a16="http://schemas.microsoft.com/office/drawing/2014/main" id="{AABC476B-D98E-4BCF-8F64-38566748C826}"/>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9" name="Freeform 594">
              <a:extLst>
                <a:ext uri="{FF2B5EF4-FFF2-40B4-BE49-F238E27FC236}">
                  <a16:creationId xmlns:a16="http://schemas.microsoft.com/office/drawing/2014/main" id="{D749EA06-35B0-42CD-976B-B30DBE35042B}"/>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0" name="Freeform 595">
              <a:extLst>
                <a:ext uri="{FF2B5EF4-FFF2-40B4-BE49-F238E27FC236}">
                  <a16:creationId xmlns:a16="http://schemas.microsoft.com/office/drawing/2014/main" id="{9E333506-0F28-4137-9DFA-E99AC7B52356}"/>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1" name="Freeform 596">
              <a:extLst>
                <a:ext uri="{FF2B5EF4-FFF2-40B4-BE49-F238E27FC236}">
                  <a16:creationId xmlns:a16="http://schemas.microsoft.com/office/drawing/2014/main" id="{71C366CF-619C-4482-9E66-D6CAF119D959}"/>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2" name="Freeform 597">
              <a:extLst>
                <a:ext uri="{FF2B5EF4-FFF2-40B4-BE49-F238E27FC236}">
                  <a16:creationId xmlns:a16="http://schemas.microsoft.com/office/drawing/2014/main" id="{2D622A75-6FBF-4BB2-84F9-FA2B3CAC3DA7}"/>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3" name="Freeform 598">
              <a:extLst>
                <a:ext uri="{FF2B5EF4-FFF2-40B4-BE49-F238E27FC236}">
                  <a16:creationId xmlns:a16="http://schemas.microsoft.com/office/drawing/2014/main" id="{8A363D51-ED80-4233-BA7B-ADABD87C1217}"/>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4" name="Freeform 599">
              <a:extLst>
                <a:ext uri="{FF2B5EF4-FFF2-40B4-BE49-F238E27FC236}">
                  <a16:creationId xmlns:a16="http://schemas.microsoft.com/office/drawing/2014/main" id="{939AA787-DEF3-4257-A2CD-5CB4B50608A4}"/>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5" name="Freeform 600">
              <a:extLst>
                <a:ext uri="{FF2B5EF4-FFF2-40B4-BE49-F238E27FC236}">
                  <a16:creationId xmlns:a16="http://schemas.microsoft.com/office/drawing/2014/main" id="{55B02646-A4FB-4B67-B8AE-9338EDFE1142}"/>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6" name="Freeform 601">
              <a:extLst>
                <a:ext uri="{FF2B5EF4-FFF2-40B4-BE49-F238E27FC236}">
                  <a16:creationId xmlns:a16="http://schemas.microsoft.com/office/drawing/2014/main" id="{2F69FCC6-2D9E-483B-91C7-D57FFDA6BB78}"/>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7" name="Freeform 602">
              <a:extLst>
                <a:ext uri="{FF2B5EF4-FFF2-40B4-BE49-F238E27FC236}">
                  <a16:creationId xmlns:a16="http://schemas.microsoft.com/office/drawing/2014/main" id="{273A4553-00E1-4E4F-8CED-03F10CE7C8EC}"/>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8" name="Freeform 603">
              <a:extLst>
                <a:ext uri="{FF2B5EF4-FFF2-40B4-BE49-F238E27FC236}">
                  <a16:creationId xmlns:a16="http://schemas.microsoft.com/office/drawing/2014/main" id="{BB97A584-40C5-406A-888E-D8E25916821C}"/>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9" name="Freeform 604">
              <a:extLst>
                <a:ext uri="{FF2B5EF4-FFF2-40B4-BE49-F238E27FC236}">
                  <a16:creationId xmlns:a16="http://schemas.microsoft.com/office/drawing/2014/main" id="{6462B436-5B95-421B-938D-7E5A12DB6027}"/>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0" name="Freeform 605">
              <a:extLst>
                <a:ext uri="{FF2B5EF4-FFF2-40B4-BE49-F238E27FC236}">
                  <a16:creationId xmlns:a16="http://schemas.microsoft.com/office/drawing/2014/main" id="{B3A1752E-7AB3-44A9-B8B0-96AC15368716}"/>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1" name="Freeform 606">
              <a:extLst>
                <a:ext uri="{FF2B5EF4-FFF2-40B4-BE49-F238E27FC236}">
                  <a16:creationId xmlns:a16="http://schemas.microsoft.com/office/drawing/2014/main" id="{0CAEF5A2-6C1E-4B73-A267-5F775CFD4102}"/>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2" name="Freeform 607">
              <a:extLst>
                <a:ext uri="{FF2B5EF4-FFF2-40B4-BE49-F238E27FC236}">
                  <a16:creationId xmlns:a16="http://schemas.microsoft.com/office/drawing/2014/main" id="{6791738F-CF38-4E7F-BA2B-C5056B361529}"/>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3" name="Freeform 608">
              <a:extLst>
                <a:ext uri="{FF2B5EF4-FFF2-40B4-BE49-F238E27FC236}">
                  <a16:creationId xmlns:a16="http://schemas.microsoft.com/office/drawing/2014/main" id="{716D3845-9B80-4471-B198-E479CCE54489}"/>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4" name="Freeform 609">
              <a:extLst>
                <a:ext uri="{FF2B5EF4-FFF2-40B4-BE49-F238E27FC236}">
                  <a16:creationId xmlns:a16="http://schemas.microsoft.com/office/drawing/2014/main" id="{888FE387-267F-4660-99B3-191F1D6E1DA4}"/>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5" name="Freeform 610">
              <a:extLst>
                <a:ext uri="{FF2B5EF4-FFF2-40B4-BE49-F238E27FC236}">
                  <a16:creationId xmlns:a16="http://schemas.microsoft.com/office/drawing/2014/main" id="{E879A604-4B4A-4CCC-9E53-1DF3BE3612AF}"/>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6" name="Freeform 611">
              <a:extLst>
                <a:ext uri="{FF2B5EF4-FFF2-40B4-BE49-F238E27FC236}">
                  <a16:creationId xmlns:a16="http://schemas.microsoft.com/office/drawing/2014/main" id="{CA64A8D5-247F-4E7A-9936-DF0C33255BE8}"/>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7" name="Freeform 612">
              <a:extLst>
                <a:ext uri="{FF2B5EF4-FFF2-40B4-BE49-F238E27FC236}">
                  <a16:creationId xmlns:a16="http://schemas.microsoft.com/office/drawing/2014/main" id="{C2BEF9DB-3464-43FC-8890-D009EF18A419}"/>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8" name="Freeform 613">
              <a:extLst>
                <a:ext uri="{FF2B5EF4-FFF2-40B4-BE49-F238E27FC236}">
                  <a16:creationId xmlns:a16="http://schemas.microsoft.com/office/drawing/2014/main" id="{82DFD59B-EFF0-45D5-B654-DDC0481AE417}"/>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9" name="Freeform 614">
              <a:extLst>
                <a:ext uri="{FF2B5EF4-FFF2-40B4-BE49-F238E27FC236}">
                  <a16:creationId xmlns:a16="http://schemas.microsoft.com/office/drawing/2014/main" id="{F0A94BDF-50E8-4AD9-AB9D-E99B357FB519}"/>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0" name="Freeform 615">
              <a:extLst>
                <a:ext uri="{FF2B5EF4-FFF2-40B4-BE49-F238E27FC236}">
                  <a16:creationId xmlns:a16="http://schemas.microsoft.com/office/drawing/2014/main" id="{A27A58AB-1A89-479B-8A6A-A047B0EB365C}"/>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1" name="Freeform 616">
              <a:extLst>
                <a:ext uri="{FF2B5EF4-FFF2-40B4-BE49-F238E27FC236}">
                  <a16:creationId xmlns:a16="http://schemas.microsoft.com/office/drawing/2014/main" id="{33E41FB7-F0AE-406E-A287-980D19A4C134}"/>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2" name="Freeform 617">
              <a:extLst>
                <a:ext uri="{FF2B5EF4-FFF2-40B4-BE49-F238E27FC236}">
                  <a16:creationId xmlns:a16="http://schemas.microsoft.com/office/drawing/2014/main" id="{9B00580C-F5FE-4721-9590-EE3C652FC691}"/>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3" name="Freeform 618">
              <a:extLst>
                <a:ext uri="{FF2B5EF4-FFF2-40B4-BE49-F238E27FC236}">
                  <a16:creationId xmlns:a16="http://schemas.microsoft.com/office/drawing/2014/main" id="{3F57C5FF-9A98-4EE3-9CE3-F59FC4573943}"/>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4" name="Freeform 619">
              <a:extLst>
                <a:ext uri="{FF2B5EF4-FFF2-40B4-BE49-F238E27FC236}">
                  <a16:creationId xmlns:a16="http://schemas.microsoft.com/office/drawing/2014/main" id="{C9F745A2-2D07-4325-8AC4-2D6F38663F71}"/>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5" name="Freeform 620">
              <a:extLst>
                <a:ext uri="{FF2B5EF4-FFF2-40B4-BE49-F238E27FC236}">
                  <a16:creationId xmlns:a16="http://schemas.microsoft.com/office/drawing/2014/main" id="{B310F718-8ECB-4CF8-94F0-79C3AF46259A}"/>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6" name="Freeform 621">
              <a:extLst>
                <a:ext uri="{FF2B5EF4-FFF2-40B4-BE49-F238E27FC236}">
                  <a16:creationId xmlns:a16="http://schemas.microsoft.com/office/drawing/2014/main" id="{9ED1F66E-26A9-4ECD-A192-99D13A16F944}"/>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7" name="Freeform 622">
              <a:extLst>
                <a:ext uri="{FF2B5EF4-FFF2-40B4-BE49-F238E27FC236}">
                  <a16:creationId xmlns:a16="http://schemas.microsoft.com/office/drawing/2014/main" id="{B6B52C73-0027-4D21-8F12-71A246073B90}"/>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8" name="Freeform 623">
              <a:extLst>
                <a:ext uri="{FF2B5EF4-FFF2-40B4-BE49-F238E27FC236}">
                  <a16:creationId xmlns:a16="http://schemas.microsoft.com/office/drawing/2014/main" id="{ED17E5DC-58EA-4D27-A0B2-248BD8466595}"/>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9" name="Freeform 624">
              <a:extLst>
                <a:ext uri="{FF2B5EF4-FFF2-40B4-BE49-F238E27FC236}">
                  <a16:creationId xmlns:a16="http://schemas.microsoft.com/office/drawing/2014/main" id="{7138DC04-354A-4F62-A87D-792513ECA582}"/>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0" name="Freeform 625">
              <a:extLst>
                <a:ext uri="{FF2B5EF4-FFF2-40B4-BE49-F238E27FC236}">
                  <a16:creationId xmlns:a16="http://schemas.microsoft.com/office/drawing/2014/main" id="{C4B34AEE-106C-413E-AC78-D66057640184}"/>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1" name="Freeform 626">
              <a:extLst>
                <a:ext uri="{FF2B5EF4-FFF2-40B4-BE49-F238E27FC236}">
                  <a16:creationId xmlns:a16="http://schemas.microsoft.com/office/drawing/2014/main" id="{0B2A46F6-F503-4846-8AD7-BD74CDA0C7DA}"/>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2" name="Freeform 627">
              <a:extLst>
                <a:ext uri="{FF2B5EF4-FFF2-40B4-BE49-F238E27FC236}">
                  <a16:creationId xmlns:a16="http://schemas.microsoft.com/office/drawing/2014/main" id="{44E20822-5874-4317-81D6-3FB95D7222FB}"/>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3" name="Freeform 628">
              <a:extLst>
                <a:ext uri="{FF2B5EF4-FFF2-40B4-BE49-F238E27FC236}">
                  <a16:creationId xmlns:a16="http://schemas.microsoft.com/office/drawing/2014/main" id="{11FC96A8-A0E1-4315-8B93-788A476F9CF0}"/>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4" name="Freeform 629">
              <a:extLst>
                <a:ext uri="{FF2B5EF4-FFF2-40B4-BE49-F238E27FC236}">
                  <a16:creationId xmlns:a16="http://schemas.microsoft.com/office/drawing/2014/main" id="{5CF43208-5B28-48ED-921E-61FFBA097ABA}"/>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5" name="Freeform 630">
              <a:extLst>
                <a:ext uri="{FF2B5EF4-FFF2-40B4-BE49-F238E27FC236}">
                  <a16:creationId xmlns:a16="http://schemas.microsoft.com/office/drawing/2014/main" id="{1509195D-E47C-4A22-97DC-0629721AF6F0}"/>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6" name="Freeform 631">
              <a:extLst>
                <a:ext uri="{FF2B5EF4-FFF2-40B4-BE49-F238E27FC236}">
                  <a16:creationId xmlns:a16="http://schemas.microsoft.com/office/drawing/2014/main" id="{55DED1F8-3462-4A1B-91F3-C0CE731F304A}"/>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7" name="Freeform 632">
              <a:extLst>
                <a:ext uri="{FF2B5EF4-FFF2-40B4-BE49-F238E27FC236}">
                  <a16:creationId xmlns:a16="http://schemas.microsoft.com/office/drawing/2014/main" id="{74EFC8BA-C079-4246-98E9-C39277D5EC8D}"/>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8" name="Freeform 633">
              <a:extLst>
                <a:ext uri="{FF2B5EF4-FFF2-40B4-BE49-F238E27FC236}">
                  <a16:creationId xmlns:a16="http://schemas.microsoft.com/office/drawing/2014/main" id="{B3719226-1272-4CEE-9EB6-6E3A850B84CE}"/>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9" name="Freeform 634">
              <a:extLst>
                <a:ext uri="{FF2B5EF4-FFF2-40B4-BE49-F238E27FC236}">
                  <a16:creationId xmlns:a16="http://schemas.microsoft.com/office/drawing/2014/main" id="{08478FAA-CC70-48BC-A73F-814A9B470133}"/>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0" name="Freeform 635">
              <a:extLst>
                <a:ext uri="{FF2B5EF4-FFF2-40B4-BE49-F238E27FC236}">
                  <a16:creationId xmlns:a16="http://schemas.microsoft.com/office/drawing/2014/main" id="{6B241709-ED3B-4CD1-BAB6-F50A9BB335DA}"/>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1" name="Freeform 636">
              <a:extLst>
                <a:ext uri="{FF2B5EF4-FFF2-40B4-BE49-F238E27FC236}">
                  <a16:creationId xmlns:a16="http://schemas.microsoft.com/office/drawing/2014/main" id="{3F00843F-79D6-4036-B60B-7C60DEB7ABB1}"/>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2" name="Freeform 637">
              <a:extLst>
                <a:ext uri="{FF2B5EF4-FFF2-40B4-BE49-F238E27FC236}">
                  <a16:creationId xmlns:a16="http://schemas.microsoft.com/office/drawing/2014/main" id="{CF90A220-4719-4887-BC0B-EF6478D5E5AB}"/>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3" name="Freeform 638">
              <a:extLst>
                <a:ext uri="{FF2B5EF4-FFF2-40B4-BE49-F238E27FC236}">
                  <a16:creationId xmlns:a16="http://schemas.microsoft.com/office/drawing/2014/main" id="{407CA38B-9124-4CBA-B836-68E968332591}"/>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4" name="Freeform 639">
              <a:extLst>
                <a:ext uri="{FF2B5EF4-FFF2-40B4-BE49-F238E27FC236}">
                  <a16:creationId xmlns:a16="http://schemas.microsoft.com/office/drawing/2014/main" id="{95ECB518-D8C9-4664-A4CE-8EE6B39EF0BE}"/>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5" name="Freeform 640">
              <a:extLst>
                <a:ext uri="{FF2B5EF4-FFF2-40B4-BE49-F238E27FC236}">
                  <a16:creationId xmlns:a16="http://schemas.microsoft.com/office/drawing/2014/main" id="{BF818905-F8C2-41D9-87D5-F26B35335AE5}"/>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6" name="Freeform 641">
              <a:extLst>
                <a:ext uri="{FF2B5EF4-FFF2-40B4-BE49-F238E27FC236}">
                  <a16:creationId xmlns:a16="http://schemas.microsoft.com/office/drawing/2014/main" id="{373D954F-18A3-4F74-8598-AEE12E873460}"/>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7" name="Freeform 642">
              <a:extLst>
                <a:ext uri="{FF2B5EF4-FFF2-40B4-BE49-F238E27FC236}">
                  <a16:creationId xmlns:a16="http://schemas.microsoft.com/office/drawing/2014/main" id="{5D57AAB4-F7AC-47AF-81CB-DC1E34DF18EB}"/>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8" name="Freeform 643">
              <a:extLst>
                <a:ext uri="{FF2B5EF4-FFF2-40B4-BE49-F238E27FC236}">
                  <a16:creationId xmlns:a16="http://schemas.microsoft.com/office/drawing/2014/main" id="{E1177CF1-B1F6-423E-85DB-686E132EEDE2}"/>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9" name="Rectangle 644">
              <a:extLst>
                <a:ext uri="{FF2B5EF4-FFF2-40B4-BE49-F238E27FC236}">
                  <a16:creationId xmlns:a16="http://schemas.microsoft.com/office/drawing/2014/main" id="{65ED03A5-75FF-4069-9699-D96F4458105A}"/>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890" name="Freeform 645">
              <a:extLst>
                <a:ext uri="{FF2B5EF4-FFF2-40B4-BE49-F238E27FC236}">
                  <a16:creationId xmlns:a16="http://schemas.microsoft.com/office/drawing/2014/main" id="{B3861C7C-5738-4F93-BDC9-1C627D78AECC}"/>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1" name="Freeform 646">
              <a:extLst>
                <a:ext uri="{FF2B5EF4-FFF2-40B4-BE49-F238E27FC236}">
                  <a16:creationId xmlns:a16="http://schemas.microsoft.com/office/drawing/2014/main" id="{B0A56DDF-E98F-4794-A4A0-AEFBD7FFD34A}"/>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2" name="Freeform 647">
              <a:extLst>
                <a:ext uri="{FF2B5EF4-FFF2-40B4-BE49-F238E27FC236}">
                  <a16:creationId xmlns:a16="http://schemas.microsoft.com/office/drawing/2014/main" id="{5FCB3F05-A939-4244-9123-AAE3EE669EC4}"/>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3" name="Freeform 648">
              <a:extLst>
                <a:ext uri="{FF2B5EF4-FFF2-40B4-BE49-F238E27FC236}">
                  <a16:creationId xmlns:a16="http://schemas.microsoft.com/office/drawing/2014/main" id="{13DD243F-3CDD-4C7C-B66B-2D93EF9C7707}"/>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4" name="Freeform 649">
              <a:extLst>
                <a:ext uri="{FF2B5EF4-FFF2-40B4-BE49-F238E27FC236}">
                  <a16:creationId xmlns:a16="http://schemas.microsoft.com/office/drawing/2014/main" id="{860BCD54-5F6D-4BBE-9778-4A1C54FFAC1B}"/>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5" name="Freeform 650">
              <a:extLst>
                <a:ext uri="{FF2B5EF4-FFF2-40B4-BE49-F238E27FC236}">
                  <a16:creationId xmlns:a16="http://schemas.microsoft.com/office/drawing/2014/main" id="{C8C64232-F140-4B32-BE2C-2955BBDF9D21}"/>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6" name="Freeform 651">
              <a:extLst>
                <a:ext uri="{FF2B5EF4-FFF2-40B4-BE49-F238E27FC236}">
                  <a16:creationId xmlns:a16="http://schemas.microsoft.com/office/drawing/2014/main" id="{C5F588EE-98F7-4413-A82B-EAA65C3F4206}"/>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7" name="Freeform 652">
              <a:extLst>
                <a:ext uri="{FF2B5EF4-FFF2-40B4-BE49-F238E27FC236}">
                  <a16:creationId xmlns:a16="http://schemas.microsoft.com/office/drawing/2014/main" id="{B180671D-B9C2-48F2-87F0-A157EA71763B}"/>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8" name="Freeform 653">
              <a:extLst>
                <a:ext uri="{FF2B5EF4-FFF2-40B4-BE49-F238E27FC236}">
                  <a16:creationId xmlns:a16="http://schemas.microsoft.com/office/drawing/2014/main" id="{A9F65D75-A23D-4DE5-B877-DF22B8EC2BA2}"/>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9" name="Freeform 654">
              <a:extLst>
                <a:ext uri="{FF2B5EF4-FFF2-40B4-BE49-F238E27FC236}">
                  <a16:creationId xmlns:a16="http://schemas.microsoft.com/office/drawing/2014/main" id="{B0624BCD-872D-4FCF-86FC-FC4C451D8685}"/>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0" name="Freeform 655">
              <a:extLst>
                <a:ext uri="{FF2B5EF4-FFF2-40B4-BE49-F238E27FC236}">
                  <a16:creationId xmlns:a16="http://schemas.microsoft.com/office/drawing/2014/main" id="{FF6AD511-2D1F-427C-81C2-669243EC57F9}"/>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1" name="Freeform 656">
              <a:extLst>
                <a:ext uri="{FF2B5EF4-FFF2-40B4-BE49-F238E27FC236}">
                  <a16:creationId xmlns:a16="http://schemas.microsoft.com/office/drawing/2014/main" id="{1EC9DE76-B684-449C-ADB6-37F3061401DA}"/>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2" name="Freeform 657">
              <a:extLst>
                <a:ext uri="{FF2B5EF4-FFF2-40B4-BE49-F238E27FC236}">
                  <a16:creationId xmlns:a16="http://schemas.microsoft.com/office/drawing/2014/main" id="{5E4994A9-F8C4-4A49-887B-377C12AAFCC6}"/>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3" name="Freeform 658">
              <a:extLst>
                <a:ext uri="{FF2B5EF4-FFF2-40B4-BE49-F238E27FC236}">
                  <a16:creationId xmlns:a16="http://schemas.microsoft.com/office/drawing/2014/main" id="{605E697E-7CE4-498A-A838-12A3536620B0}"/>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4" name="Freeform 659">
              <a:extLst>
                <a:ext uri="{FF2B5EF4-FFF2-40B4-BE49-F238E27FC236}">
                  <a16:creationId xmlns:a16="http://schemas.microsoft.com/office/drawing/2014/main" id="{E5E63078-400A-4E7A-9136-FA742FE6F152}"/>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5" name="Freeform 660">
              <a:extLst>
                <a:ext uri="{FF2B5EF4-FFF2-40B4-BE49-F238E27FC236}">
                  <a16:creationId xmlns:a16="http://schemas.microsoft.com/office/drawing/2014/main" id="{573BF43E-9590-4AD4-859A-180B139DCFDF}"/>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6" name="Freeform 661">
              <a:extLst>
                <a:ext uri="{FF2B5EF4-FFF2-40B4-BE49-F238E27FC236}">
                  <a16:creationId xmlns:a16="http://schemas.microsoft.com/office/drawing/2014/main" id="{304F09F1-4468-4638-9E18-2165E114907E}"/>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7" name="Freeform 662">
              <a:extLst>
                <a:ext uri="{FF2B5EF4-FFF2-40B4-BE49-F238E27FC236}">
                  <a16:creationId xmlns:a16="http://schemas.microsoft.com/office/drawing/2014/main" id="{4507A49E-D33F-4679-8967-149370DDCBE4}"/>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8" name="Freeform 663">
              <a:extLst>
                <a:ext uri="{FF2B5EF4-FFF2-40B4-BE49-F238E27FC236}">
                  <a16:creationId xmlns:a16="http://schemas.microsoft.com/office/drawing/2014/main" id="{893ECA70-E1ED-4DC3-97F0-81AD83221B7B}"/>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9" name="Freeform 664">
              <a:extLst>
                <a:ext uri="{FF2B5EF4-FFF2-40B4-BE49-F238E27FC236}">
                  <a16:creationId xmlns:a16="http://schemas.microsoft.com/office/drawing/2014/main" id="{96B9DFB9-428E-4787-94BC-B2DAF8E6FF1A}"/>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0" name="Freeform 665">
              <a:extLst>
                <a:ext uri="{FF2B5EF4-FFF2-40B4-BE49-F238E27FC236}">
                  <a16:creationId xmlns:a16="http://schemas.microsoft.com/office/drawing/2014/main" id="{1F58C5F1-F654-41C1-B438-D302C3B085C6}"/>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1" name="Freeform 666">
              <a:extLst>
                <a:ext uri="{FF2B5EF4-FFF2-40B4-BE49-F238E27FC236}">
                  <a16:creationId xmlns:a16="http://schemas.microsoft.com/office/drawing/2014/main" id="{8B82900B-39C8-43B2-8A20-C742A78C4D1F}"/>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2" name="Freeform 667">
              <a:extLst>
                <a:ext uri="{FF2B5EF4-FFF2-40B4-BE49-F238E27FC236}">
                  <a16:creationId xmlns:a16="http://schemas.microsoft.com/office/drawing/2014/main" id="{70BF480A-7565-4620-8D98-A340F7FED636}"/>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3" name="Freeform 668">
              <a:extLst>
                <a:ext uri="{FF2B5EF4-FFF2-40B4-BE49-F238E27FC236}">
                  <a16:creationId xmlns:a16="http://schemas.microsoft.com/office/drawing/2014/main" id="{B5A06156-93F8-40D3-B8A8-623F36C8004B}"/>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4" name="Freeform 669">
              <a:extLst>
                <a:ext uri="{FF2B5EF4-FFF2-40B4-BE49-F238E27FC236}">
                  <a16:creationId xmlns:a16="http://schemas.microsoft.com/office/drawing/2014/main" id="{4300A393-C9C3-402A-AD1E-3A91B8903A15}"/>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5" name="Freeform 670">
              <a:extLst>
                <a:ext uri="{FF2B5EF4-FFF2-40B4-BE49-F238E27FC236}">
                  <a16:creationId xmlns:a16="http://schemas.microsoft.com/office/drawing/2014/main" id="{10186E4F-4653-4EE2-BD56-BB9D3D80A3A2}"/>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6" name="Freeform 671">
              <a:extLst>
                <a:ext uri="{FF2B5EF4-FFF2-40B4-BE49-F238E27FC236}">
                  <a16:creationId xmlns:a16="http://schemas.microsoft.com/office/drawing/2014/main" id="{C97C5DC0-B452-4F6D-89D0-52AE855C62ED}"/>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7" name="Freeform 672">
              <a:extLst>
                <a:ext uri="{FF2B5EF4-FFF2-40B4-BE49-F238E27FC236}">
                  <a16:creationId xmlns:a16="http://schemas.microsoft.com/office/drawing/2014/main" id="{19A1E1AB-A265-417F-8F43-FC3FD7361F94}"/>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8" name="Freeform 673">
              <a:extLst>
                <a:ext uri="{FF2B5EF4-FFF2-40B4-BE49-F238E27FC236}">
                  <a16:creationId xmlns:a16="http://schemas.microsoft.com/office/drawing/2014/main" id="{63BDDC5B-74D4-4EC0-A277-2A1DEBD5DD21}"/>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9" name="Freeform 674">
              <a:extLst>
                <a:ext uri="{FF2B5EF4-FFF2-40B4-BE49-F238E27FC236}">
                  <a16:creationId xmlns:a16="http://schemas.microsoft.com/office/drawing/2014/main" id="{5B60181A-199C-4596-BA31-53FF94139AB1}"/>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0" name="Freeform 675">
              <a:extLst>
                <a:ext uri="{FF2B5EF4-FFF2-40B4-BE49-F238E27FC236}">
                  <a16:creationId xmlns:a16="http://schemas.microsoft.com/office/drawing/2014/main" id="{7AFD5F02-F8EC-4543-927B-3CBED897B6D5}"/>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1" name="Freeform 676">
              <a:extLst>
                <a:ext uri="{FF2B5EF4-FFF2-40B4-BE49-F238E27FC236}">
                  <a16:creationId xmlns:a16="http://schemas.microsoft.com/office/drawing/2014/main" id="{B110F913-D31D-48DC-939E-371DACCF5278}"/>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2" name="Freeform 677">
              <a:extLst>
                <a:ext uri="{FF2B5EF4-FFF2-40B4-BE49-F238E27FC236}">
                  <a16:creationId xmlns:a16="http://schemas.microsoft.com/office/drawing/2014/main" id="{CF87649B-DF35-4394-8938-C8FF1B8595DA}"/>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3" name="Freeform 678">
              <a:extLst>
                <a:ext uri="{FF2B5EF4-FFF2-40B4-BE49-F238E27FC236}">
                  <a16:creationId xmlns:a16="http://schemas.microsoft.com/office/drawing/2014/main" id="{5D4E78D4-D1F4-414E-B7C4-5B544A83A52D}"/>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4" name="Freeform 679">
              <a:extLst>
                <a:ext uri="{FF2B5EF4-FFF2-40B4-BE49-F238E27FC236}">
                  <a16:creationId xmlns:a16="http://schemas.microsoft.com/office/drawing/2014/main" id="{A5D84025-E725-4B99-908E-890FE22B8BE7}"/>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5" name="Freeform 680">
              <a:extLst>
                <a:ext uri="{FF2B5EF4-FFF2-40B4-BE49-F238E27FC236}">
                  <a16:creationId xmlns:a16="http://schemas.microsoft.com/office/drawing/2014/main" id="{3F0A3670-5405-44A9-99F5-214391D08858}"/>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6" name="Freeform 681">
              <a:extLst>
                <a:ext uri="{FF2B5EF4-FFF2-40B4-BE49-F238E27FC236}">
                  <a16:creationId xmlns:a16="http://schemas.microsoft.com/office/drawing/2014/main" id="{5758090D-07F9-497F-B6AC-A21C9F34D4AB}"/>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7" name="Freeform 682">
              <a:extLst>
                <a:ext uri="{FF2B5EF4-FFF2-40B4-BE49-F238E27FC236}">
                  <a16:creationId xmlns:a16="http://schemas.microsoft.com/office/drawing/2014/main" id="{FDC2C0E5-DF82-4CD3-91EB-6861F795627B}"/>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8" name="Freeform 683">
              <a:extLst>
                <a:ext uri="{FF2B5EF4-FFF2-40B4-BE49-F238E27FC236}">
                  <a16:creationId xmlns:a16="http://schemas.microsoft.com/office/drawing/2014/main" id="{6E1CA041-ECAC-4A1D-B950-EE7199BB7C19}"/>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9" name="Freeform 684">
              <a:extLst>
                <a:ext uri="{FF2B5EF4-FFF2-40B4-BE49-F238E27FC236}">
                  <a16:creationId xmlns:a16="http://schemas.microsoft.com/office/drawing/2014/main" id="{F7FF4370-C849-4069-9199-263647C46341}"/>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0" name="Freeform 685">
              <a:extLst>
                <a:ext uri="{FF2B5EF4-FFF2-40B4-BE49-F238E27FC236}">
                  <a16:creationId xmlns:a16="http://schemas.microsoft.com/office/drawing/2014/main" id="{52E6687A-CCCE-4FDA-8DE2-631C9F203782}"/>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1" name="Freeform 686">
              <a:extLst>
                <a:ext uri="{FF2B5EF4-FFF2-40B4-BE49-F238E27FC236}">
                  <a16:creationId xmlns:a16="http://schemas.microsoft.com/office/drawing/2014/main" id="{4D8A5DD8-A870-49DF-85FF-355F8DCCB9ED}"/>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2" name="Freeform 687">
              <a:extLst>
                <a:ext uri="{FF2B5EF4-FFF2-40B4-BE49-F238E27FC236}">
                  <a16:creationId xmlns:a16="http://schemas.microsoft.com/office/drawing/2014/main" id="{1EE5CA8C-60E8-4F68-9650-4C447846019B}"/>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3" name="Freeform 688">
              <a:extLst>
                <a:ext uri="{FF2B5EF4-FFF2-40B4-BE49-F238E27FC236}">
                  <a16:creationId xmlns:a16="http://schemas.microsoft.com/office/drawing/2014/main" id="{828807E9-706D-427E-9172-214F871023A6}"/>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4" name="Freeform 689">
              <a:extLst>
                <a:ext uri="{FF2B5EF4-FFF2-40B4-BE49-F238E27FC236}">
                  <a16:creationId xmlns:a16="http://schemas.microsoft.com/office/drawing/2014/main" id="{44CAA7E1-7F48-4694-BC59-8348720F8040}"/>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5" name="Freeform 690">
              <a:extLst>
                <a:ext uri="{FF2B5EF4-FFF2-40B4-BE49-F238E27FC236}">
                  <a16:creationId xmlns:a16="http://schemas.microsoft.com/office/drawing/2014/main" id="{F2D767C0-DE22-48EE-B4B4-69851900D317}"/>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6" name="Freeform 691">
              <a:extLst>
                <a:ext uri="{FF2B5EF4-FFF2-40B4-BE49-F238E27FC236}">
                  <a16:creationId xmlns:a16="http://schemas.microsoft.com/office/drawing/2014/main" id="{E5E2E500-F145-4419-9BDE-435E9C556018}"/>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7" name="Freeform 692">
              <a:extLst>
                <a:ext uri="{FF2B5EF4-FFF2-40B4-BE49-F238E27FC236}">
                  <a16:creationId xmlns:a16="http://schemas.microsoft.com/office/drawing/2014/main" id="{F7543419-3A6F-46ED-A676-3A12E4CBD5BB}"/>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8" name="Freeform 693">
              <a:extLst>
                <a:ext uri="{FF2B5EF4-FFF2-40B4-BE49-F238E27FC236}">
                  <a16:creationId xmlns:a16="http://schemas.microsoft.com/office/drawing/2014/main" id="{64B1A503-8261-498E-BD30-693ADB7C9D33}"/>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9" name="Freeform 694">
              <a:extLst>
                <a:ext uri="{FF2B5EF4-FFF2-40B4-BE49-F238E27FC236}">
                  <a16:creationId xmlns:a16="http://schemas.microsoft.com/office/drawing/2014/main" id="{D6662C39-00AC-4E56-9C40-3FA14E859644}"/>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0" name="Freeform 695">
              <a:extLst>
                <a:ext uri="{FF2B5EF4-FFF2-40B4-BE49-F238E27FC236}">
                  <a16:creationId xmlns:a16="http://schemas.microsoft.com/office/drawing/2014/main" id="{C5267EA9-AF98-46D1-BB8E-B7C38871CA6A}"/>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1" name="Freeform 696">
              <a:extLst>
                <a:ext uri="{FF2B5EF4-FFF2-40B4-BE49-F238E27FC236}">
                  <a16:creationId xmlns:a16="http://schemas.microsoft.com/office/drawing/2014/main" id="{F4F82BE4-668B-4CBF-9D8F-B4E0E0A25720}"/>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2" name="Freeform 697">
              <a:extLst>
                <a:ext uri="{FF2B5EF4-FFF2-40B4-BE49-F238E27FC236}">
                  <a16:creationId xmlns:a16="http://schemas.microsoft.com/office/drawing/2014/main" id="{7D1DA2E4-64DD-4C9F-BD5C-3BEFCD894453}"/>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3" name="Freeform 698">
              <a:extLst>
                <a:ext uri="{FF2B5EF4-FFF2-40B4-BE49-F238E27FC236}">
                  <a16:creationId xmlns:a16="http://schemas.microsoft.com/office/drawing/2014/main" id="{CFEAC13C-E4CF-49DB-BF5F-F3E6708800BB}"/>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4" name="Freeform 699">
              <a:extLst>
                <a:ext uri="{FF2B5EF4-FFF2-40B4-BE49-F238E27FC236}">
                  <a16:creationId xmlns:a16="http://schemas.microsoft.com/office/drawing/2014/main" id="{F52BD50E-870D-49E8-882C-75EE52B879E1}"/>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5" name="Freeform 700">
              <a:extLst>
                <a:ext uri="{FF2B5EF4-FFF2-40B4-BE49-F238E27FC236}">
                  <a16:creationId xmlns:a16="http://schemas.microsoft.com/office/drawing/2014/main" id="{3648A53D-C07D-43F3-BB68-5BA318A65817}"/>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6" name="Freeform 701">
              <a:extLst>
                <a:ext uri="{FF2B5EF4-FFF2-40B4-BE49-F238E27FC236}">
                  <a16:creationId xmlns:a16="http://schemas.microsoft.com/office/drawing/2014/main" id="{2460E5C7-C9D8-4F22-8F3C-F4FFE7229309}"/>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7" name="Freeform 702">
              <a:extLst>
                <a:ext uri="{FF2B5EF4-FFF2-40B4-BE49-F238E27FC236}">
                  <a16:creationId xmlns:a16="http://schemas.microsoft.com/office/drawing/2014/main" id="{87F2D0BE-924C-414F-9031-A3F4AEDC901A}"/>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8" name="Freeform 703">
              <a:extLst>
                <a:ext uri="{FF2B5EF4-FFF2-40B4-BE49-F238E27FC236}">
                  <a16:creationId xmlns:a16="http://schemas.microsoft.com/office/drawing/2014/main" id="{315441A5-DCD8-40BC-BE31-F60194BB764F}"/>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9" name="Freeform 704">
              <a:extLst>
                <a:ext uri="{FF2B5EF4-FFF2-40B4-BE49-F238E27FC236}">
                  <a16:creationId xmlns:a16="http://schemas.microsoft.com/office/drawing/2014/main" id="{C23CE678-00A2-479F-9E7F-6588A191C674}"/>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0" name="Freeform 705">
              <a:extLst>
                <a:ext uri="{FF2B5EF4-FFF2-40B4-BE49-F238E27FC236}">
                  <a16:creationId xmlns:a16="http://schemas.microsoft.com/office/drawing/2014/main" id="{8E3C941F-F0DD-40FC-88EC-8FDA2A2B6CD3}"/>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1" name="Freeform 706">
              <a:extLst>
                <a:ext uri="{FF2B5EF4-FFF2-40B4-BE49-F238E27FC236}">
                  <a16:creationId xmlns:a16="http://schemas.microsoft.com/office/drawing/2014/main" id="{8C66AE11-4405-437E-BD50-D86A9EC2B7A0}"/>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2" name="Freeform 707">
              <a:extLst>
                <a:ext uri="{FF2B5EF4-FFF2-40B4-BE49-F238E27FC236}">
                  <a16:creationId xmlns:a16="http://schemas.microsoft.com/office/drawing/2014/main" id="{D0483E17-AFF0-4BE1-8132-F92107BE5013}"/>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3" name="Freeform 708">
              <a:extLst>
                <a:ext uri="{FF2B5EF4-FFF2-40B4-BE49-F238E27FC236}">
                  <a16:creationId xmlns:a16="http://schemas.microsoft.com/office/drawing/2014/main" id="{71E4DA5D-5E6A-4B0E-B83B-A785B48BB371}"/>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4" name="Freeform 709">
              <a:extLst>
                <a:ext uri="{FF2B5EF4-FFF2-40B4-BE49-F238E27FC236}">
                  <a16:creationId xmlns:a16="http://schemas.microsoft.com/office/drawing/2014/main" id="{E8668C0F-EC06-4FB2-90E6-09C7810624A6}"/>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5" name="Freeform 710">
              <a:extLst>
                <a:ext uri="{FF2B5EF4-FFF2-40B4-BE49-F238E27FC236}">
                  <a16:creationId xmlns:a16="http://schemas.microsoft.com/office/drawing/2014/main" id="{ADE7DC36-8623-4FFC-BA32-08F8FA8A2B8D}"/>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6" name="Freeform 711">
              <a:extLst>
                <a:ext uri="{FF2B5EF4-FFF2-40B4-BE49-F238E27FC236}">
                  <a16:creationId xmlns:a16="http://schemas.microsoft.com/office/drawing/2014/main" id="{1E10DBB6-22AE-47A9-A146-41C1E64F136C}"/>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7" name="Freeform 712">
              <a:extLst>
                <a:ext uri="{FF2B5EF4-FFF2-40B4-BE49-F238E27FC236}">
                  <a16:creationId xmlns:a16="http://schemas.microsoft.com/office/drawing/2014/main" id="{A79E79A2-1622-4AAA-9FE6-012CEECB831C}"/>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8" name="Freeform 713">
              <a:extLst>
                <a:ext uri="{FF2B5EF4-FFF2-40B4-BE49-F238E27FC236}">
                  <a16:creationId xmlns:a16="http://schemas.microsoft.com/office/drawing/2014/main" id="{BB26DC5C-9F9C-4892-A4A3-7A206764836A}"/>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9" name="Freeform 714">
              <a:extLst>
                <a:ext uri="{FF2B5EF4-FFF2-40B4-BE49-F238E27FC236}">
                  <a16:creationId xmlns:a16="http://schemas.microsoft.com/office/drawing/2014/main" id="{1F6F3915-034A-4468-873F-362FF478C25C}"/>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0" name="Freeform 715">
              <a:extLst>
                <a:ext uri="{FF2B5EF4-FFF2-40B4-BE49-F238E27FC236}">
                  <a16:creationId xmlns:a16="http://schemas.microsoft.com/office/drawing/2014/main" id="{63599123-50FC-475C-AB75-C58DF1E8DDE9}"/>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1" name="Freeform 716">
              <a:extLst>
                <a:ext uri="{FF2B5EF4-FFF2-40B4-BE49-F238E27FC236}">
                  <a16:creationId xmlns:a16="http://schemas.microsoft.com/office/drawing/2014/main" id="{DAE04495-E0EC-49A9-9226-4F484BD98477}"/>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2" name="Freeform 717">
              <a:extLst>
                <a:ext uri="{FF2B5EF4-FFF2-40B4-BE49-F238E27FC236}">
                  <a16:creationId xmlns:a16="http://schemas.microsoft.com/office/drawing/2014/main" id="{7E91EF77-1B23-46D9-BE53-FEB27B7DDFE8}"/>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3" name="Freeform 718">
              <a:extLst>
                <a:ext uri="{FF2B5EF4-FFF2-40B4-BE49-F238E27FC236}">
                  <a16:creationId xmlns:a16="http://schemas.microsoft.com/office/drawing/2014/main" id="{FCF55479-96F6-4796-8F1A-E794FCF58E06}"/>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4" name="Freeform 719">
              <a:extLst>
                <a:ext uri="{FF2B5EF4-FFF2-40B4-BE49-F238E27FC236}">
                  <a16:creationId xmlns:a16="http://schemas.microsoft.com/office/drawing/2014/main" id="{3F632F6B-7AEF-4D63-893E-AA081F75E170}"/>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5" name="Freeform 720">
              <a:extLst>
                <a:ext uri="{FF2B5EF4-FFF2-40B4-BE49-F238E27FC236}">
                  <a16:creationId xmlns:a16="http://schemas.microsoft.com/office/drawing/2014/main" id="{43937B90-2EDF-4F48-80EF-A966F79AF36E}"/>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6" name="Freeform 721">
              <a:extLst>
                <a:ext uri="{FF2B5EF4-FFF2-40B4-BE49-F238E27FC236}">
                  <a16:creationId xmlns:a16="http://schemas.microsoft.com/office/drawing/2014/main" id="{6F897690-F88C-4EB0-B887-D70988C76F84}"/>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7" name="Freeform 722">
              <a:extLst>
                <a:ext uri="{FF2B5EF4-FFF2-40B4-BE49-F238E27FC236}">
                  <a16:creationId xmlns:a16="http://schemas.microsoft.com/office/drawing/2014/main" id="{5EDB9121-2F2E-42C5-A5C6-152267210936}"/>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8" name="Freeform 723">
              <a:extLst>
                <a:ext uri="{FF2B5EF4-FFF2-40B4-BE49-F238E27FC236}">
                  <a16:creationId xmlns:a16="http://schemas.microsoft.com/office/drawing/2014/main" id="{70E460C0-AAC5-4E9C-830E-923AC5882BB2}"/>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9" name="Freeform 724">
              <a:extLst>
                <a:ext uri="{FF2B5EF4-FFF2-40B4-BE49-F238E27FC236}">
                  <a16:creationId xmlns:a16="http://schemas.microsoft.com/office/drawing/2014/main" id="{D21A249B-3031-448F-8E3E-80AF8CB7E9C6}"/>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0" name="Freeform 725">
              <a:extLst>
                <a:ext uri="{FF2B5EF4-FFF2-40B4-BE49-F238E27FC236}">
                  <a16:creationId xmlns:a16="http://schemas.microsoft.com/office/drawing/2014/main" id="{D318FA03-FB88-433A-8EFE-931FC42EE4AE}"/>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1" name="Freeform 726">
              <a:extLst>
                <a:ext uri="{FF2B5EF4-FFF2-40B4-BE49-F238E27FC236}">
                  <a16:creationId xmlns:a16="http://schemas.microsoft.com/office/drawing/2014/main" id="{BA0A2B8D-4EFB-4ED3-815C-86CEBDF2A701}"/>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2" name="Freeform 727">
              <a:extLst>
                <a:ext uri="{FF2B5EF4-FFF2-40B4-BE49-F238E27FC236}">
                  <a16:creationId xmlns:a16="http://schemas.microsoft.com/office/drawing/2014/main" id="{BC607206-A94D-46AD-AF69-8222C5A16B6D}"/>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3" name="Freeform 728">
              <a:extLst>
                <a:ext uri="{FF2B5EF4-FFF2-40B4-BE49-F238E27FC236}">
                  <a16:creationId xmlns:a16="http://schemas.microsoft.com/office/drawing/2014/main" id="{200801BE-FB3C-46BC-8521-9F1B2194E65F}"/>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4" name="Freeform 729">
              <a:extLst>
                <a:ext uri="{FF2B5EF4-FFF2-40B4-BE49-F238E27FC236}">
                  <a16:creationId xmlns:a16="http://schemas.microsoft.com/office/drawing/2014/main" id="{0EE19CFB-ED8B-4DFE-8277-57DE9E3BC3A7}"/>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5" name="Freeform 730">
              <a:extLst>
                <a:ext uri="{FF2B5EF4-FFF2-40B4-BE49-F238E27FC236}">
                  <a16:creationId xmlns:a16="http://schemas.microsoft.com/office/drawing/2014/main" id="{1A37FCED-DFB7-4110-A50A-42CAAFB9897C}"/>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6" name="Freeform 731">
              <a:extLst>
                <a:ext uri="{FF2B5EF4-FFF2-40B4-BE49-F238E27FC236}">
                  <a16:creationId xmlns:a16="http://schemas.microsoft.com/office/drawing/2014/main" id="{814A8569-BE07-4DD5-8E71-897C0A56B3E7}"/>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7" name="Freeform 732">
              <a:extLst>
                <a:ext uri="{FF2B5EF4-FFF2-40B4-BE49-F238E27FC236}">
                  <a16:creationId xmlns:a16="http://schemas.microsoft.com/office/drawing/2014/main" id="{7B0CA9D8-E7AA-4DA8-95AE-1D04CA368184}"/>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8" name="Freeform 733">
              <a:extLst>
                <a:ext uri="{FF2B5EF4-FFF2-40B4-BE49-F238E27FC236}">
                  <a16:creationId xmlns:a16="http://schemas.microsoft.com/office/drawing/2014/main" id="{FB7358DE-3D08-409D-A749-D61FCCAD6A58}"/>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9" name="Freeform 734">
              <a:extLst>
                <a:ext uri="{FF2B5EF4-FFF2-40B4-BE49-F238E27FC236}">
                  <a16:creationId xmlns:a16="http://schemas.microsoft.com/office/drawing/2014/main" id="{B8C7178B-B67E-43BB-B440-FDED2695F83C}"/>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0" name="Freeform 735">
              <a:extLst>
                <a:ext uri="{FF2B5EF4-FFF2-40B4-BE49-F238E27FC236}">
                  <a16:creationId xmlns:a16="http://schemas.microsoft.com/office/drawing/2014/main" id="{B2AAA7DA-383C-4BC8-8275-7760C16D124F}"/>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1" name="Freeform 736">
              <a:extLst>
                <a:ext uri="{FF2B5EF4-FFF2-40B4-BE49-F238E27FC236}">
                  <a16:creationId xmlns:a16="http://schemas.microsoft.com/office/drawing/2014/main" id="{E1594ADB-69A6-4836-A717-4F397A159A86}"/>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2" name="Freeform 737">
              <a:extLst>
                <a:ext uri="{FF2B5EF4-FFF2-40B4-BE49-F238E27FC236}">
                  <a16:creationId xmlns:a16="http://schemas.microsoft.com/office/drawing/2014/main" id="{DC7114D0-F0B8-47FB-B455-4E3535DC8752}"/>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3" name="Freeform 738">
              <a:extLst>
                <a:ext uri="{FF2B5EF4-FFF2-40B4-BE49-F238E27FC236}">
                  <a16:creationId xmlns:a16="http://schemas.microsoft.com/office/drawing/2014/main" id="{23A34781-7653-4AF3-BAA9-5DC89EAFA41F}"/>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4" name="Freeform 739">
              <a:extLst>
                <a:ext uri="{FF2B5EF4-FFF2-40B4-BE49-F238E27FC236}">
                  <a16:creationId xmlns:a16="http://schemas.microsoft.com/office/drawing/2014/main" id="{85C78B69-9638-440D-BB2D-E87C70536FA0}"/>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5" name="Line 740">
              <a:extLst>
                <a:ext uri="{FF2B5EF4-FFF2-40B4-BE49-F238E27FC236}">
                  <a16:creationId xmlns:a16="http://schemas.microsoft.com/office/drawing/2014/main" id="{EB7D9D81-1B0C-45B0-ACA0-EFF2CF548A31}"/>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6" name="Freeform 741">
              <a:extLst>
                <a:ext uri="{FF2B5EF4-FFF2-40B4-BE49-F238E27FC236}">
                  <a16:creationId xmlns:a16="http://schemas.microsoft.com/office/drawing/2014/main" id="{8CBFD184-5C24-4DDB-8EA9-EE69513DBB45}"/>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7" name="Freeform 742">
              <a:extLst>
                <a:ext uri="{FF2B5EF4-FFF2-40B4-BE49-F238E27FC236}">
                  <a16:creationId xmlns:a16="http://schemas.microsoft.com/office/drawing/2014/main" id="{8E9D4A28-74E5-480D-BF47-0FA92CA6EB02}"/>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8" name="Freeform 743">
              <a:extLst>
                <a:ext uri="{FF2B5EF4-FFF2-40B4-BE49-F238E27FC236}">
                  <a16:creationId xmlns:a16="http://schemas.microsoft.com/office/drawing/2014/main" id="{8D88B5C8-868C-4DA4-9E1D-85339DB16E87}"/>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9" name="Freeform 744">
              <a:extLst>
                <a:ext uri="{FF2B5EF4-FFF2-40B4-BE49-F238E27FC236}">
                  <a16:creationId xmlns:a16="http://schemas.microsoft.com/office/drawing/2014/main" id="{0A99027E-E098-4BC6-A698-A2C1E26467B9}"/>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0" name="Freeform 745">
              <a:extLst>
                <a:ext uri="{FF2B5EF4-FFF2-40B4-BE49-F238E27FC236}">
                  <a16:creationId xmlns:a16="http://schemas.microsoft.com/office/drawing/2014/main" id="{49E9E0A0-07D2-4CBC-B437-14E007511AB8}"/>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1" name="Freeform 746">
              <a:extLst>
                <a:ext uri="{FF2B5EF4-FFF2-40B4-BE49-F238E27FC236}">
                  <a16:creationId xmlns:a16="http://schemas.microsoft.com/office/drawing/2014/main" id="{EFBA7499-09EF-46A9-B0CD-DA9A4AAA31D4}"/>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2" name="Freeform 747">
              <a:extLst>
                <a:ext uri="{FF2B5EF4-FFF2-40B4-BE49-F238E27FC236}">
                  <a16:creationId xmlns:a16="http://schemas.microsoft.com/office/drawing/2014/main" id="{0A67F4C8-B88E-405C-B89A-56EB94DE01C8}"/>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3" name="Freeform 748">
              <a:extLst>
                <a:ext uri="{FF2B5EF4-FFF2-40B4-BE49-F238E27FC236}">
                  <a16:creationId xmlns:a16="http://schemas.microsoft.com/office/drawing/2014/main" id="{49EAD1A1-616E-41C5-B65F-D2D160E190B7}"/>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4" name="Freeform 749">
              <a:extLst>
                <a:ext uri="{FF2B5EF4-FFF2-40B4-BE49-F238E27FC236}">
                  <a16:creationId xmlns:a16="http://schemas.microsoft.com/office/drawing/2014/main" id="{C943CCF8-826B-4CC0-9203-A13F729A1DE7}"/>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5" name="Freeform 750">
              <a:extLst>
                <a:ext uri="{FF2B5EF4-FFF2-40B4-BE49-F238E27FC236}">
                  <a16:creationId xmlns:a16="http://schemas.microsoft.com/office/drawing/2014/main" id="{C5C0988E-59D2-4604-B4E4-9052BC5F6508}"/>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6" name="Freeform 751">
              <a:extLst>
                <a:ext uri="{FF2B5EF4-FFF2-40B4-BE49-F238E27FC236}">
                  <a16:creationId xmlns:a16="http://schemas.microsoft.com/office/drawing/2014/main" id="{FB575E92-3A26-473C-B811-D867DF1E791D}"/>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7" name="Freeform 752">
              <a:extLst>
                <a:ext uri="{FF2B5EF4-FFF2-40B4-BE49-F238E27FC236}">
                  <a16:creationId xmlns:a16="http://schemas.microsoft.com/office/drawing/2014/main" id="{ACD09AC9-3FE7-49F9-BE2C-E1967190A8AE}"/>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8" name="Freeform 753">
              <a:extLst>
                <a:ext uri="{FF2B5EF4-FFF2-40B4-BE49-F238E27FC236}">
                  <a16:creationId xmlns:a16="http://schemas.microsoft.com/office/drawing/2014/main" id="{6A24A21F-863A-4345-A216-14E79CFCD424}"/>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9" name="Freeform 754">
              <a:extLst>
                <a:ext uri="{FF2B5EF4-FFF2-40B4-BE49-F238E27FC236}">
                  <a16:creationId xmlns:a16="http://schemas.microsoft.com/office/drawing/2014/main" id="{EC3DCF41-82C9-4228-AE65-9A01F51642D0}"/>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0" name="Freeform 755">
              <a:extLst>
                <a:ext uri="{FF2B5EF4-FFF2-40B4-BE49-F238E27FC236}">
                  <a16:creationId xmlns:a16="http://schemas.microsoft.com/office/drawing/2014/main" id="{CA2D86AD-4806-4CC4-B9E8-CE272B4CDBCB}"/>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1" name="Freeform 756">
              <a:extLst>
                <a:ext uri="{FF2B5EF4-FFF2-40B4-BE49-F238E27FC236}">
                  <a16:creationId xmlns:a16="http://schemas.microsoft.com/office/drawing/2014/main" id="{3D26C964-CA74-49F8-8DDB-B7DE3B3CAF6B}"/>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2" name="Freeform 757">
              <a:extLst>
                <a:ext uri="{FF2B5EF4-FFF2-40B4-BE49-F238E27FC236}">
                  <a16:creationId xmlns:a16="http://schemas.microsoft.com/office/drawing/2014/main" id="{26407519-DDDB-4166-AA6E-9B188EB0DB66}"/>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3" name="Freeform 758">
              <a:extLst>
                <a:ext uri="{FF2B5EF4-FFF2-40B4-BE49-F238E27FC236}">
                  <a16:creationId xmlns:a16="http://schemas.microsoft.com/office/drawing/2014/main" id="{E5248E65-64AF-4656-9BE5-1F9BADC9338B}"/>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4" name="Freeform 759">
              <a:extLst>
                <a:ext uri="{FF2B5EF4-FFF2-40B4-BE49-F238E27FC236}">
                  <a16:creationId xmlns:a16="http://schemas.microsoft.com/office/drawing/2014/main" id="{E876609A-2FC1-4D69-9430-4B2CD2B1E6FA}"/>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5" name="Freeform 760">
              <a:extLst>
                <a:ext uri="{FF2B5EF4-FFF2-40B4-BE49-F238E27FC236}">
                  <a16:creationId xmlns:a16="http://schemas.microsoft.com/office/drawing/2014/main" id="{65018A7C-965B-48B9-AE57-0EC6290C1ECB}"/>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6" name="Rectangle 761">
              <a:extLst>
                <a:ext uri="{FF2B5EF4-FFF2-40B4-BE49-F238E27FC236}">
                  <a16:creationId xmlns:a16="http://schemas.microsoft.com/office/drawing/2014/main" id="{2B01D9BC-5E39-4C71-9AA2-F64394E3910F}"/>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7007" name="Freeform 762">
              <a:extLst>
                <a:ext uri="{FF2B5EF4-FFF2-40B4-BE49-F238E27FC236}">
                  <a16:creationId xmlns:a16="http://schemas.microsoft.com/office/drawing/2014/main" id="{20EB2DE6-9EAA-4FC7-8423-93D06670A4F7}"/>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8" name="Rectangle 763">
              <a:extLst>
                <a:ext uri="{FF2B5EF4-FFF2-40B4-BE49-F238E27FC236}">
                  <a16:creationId xmlns:a16="http://schemas.microsoft.com/office/drawing/2014/main" id="{6BB3D7E1-7EBA-4084-99DB-6344031E14CC}"/>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7009" name="Freeform 764">
              <a:extLst>
                <a:ext uri="{FF2B5EF4-FFF2-40B4-BE49-F238E27FC236}">
                  <a16:creationId xmlns:a16="http://schemas.microsoft.com/office/drawing/2014/main" id="{CE92F670-70B0-4EBF-AFE0-889969A99D03}"/>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10" name="Rectangle 765">
              <a:extLst>
                <a:ext uri="{FF2B5EF4-FFF2-40B4-BE49-F238E27FC236}">
                  <a16:creationId xmlns:a16="http://schemas.microsoft.com/office/drawing/2014/main" id="{B58D5062-9CF0-4F14-B42F-7F211313648C}"/>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7011" name="Freeform 766">
              <a:extLst>
                <a:ext uri="{FF2B5EF4-FFF2-40B4-BE49-F238E27FC236}">
                  <a16:creationId xmlns:a16="http://schemas.microsoft.com/office/drawing/2014/main" id="{669808C0-B287-46AD-91FC-E3D43A0102ED}"/>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12" name="Rectangle 767">
              <a:extLst>
                <a:ext uri="{FF2B5EF4-FFF2-40B4-BE49-F238E27FC236}">
                  <a16:creationId xmlns:a16="http://schemas.microsoft.com/office/drawing/2014/main" id="{259115E1-A297-4FE8-A063-AAD7DF9ADE86}"/>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7013" name="Freeform 768">
              <a:extLst>
                <a:ext uri="{FF2B5EF4-FFF2-40B4-BE49-F238E27FC236}">
                  <a16:creationId xmlns:a16="http://schemas.microsoft.com/office/drawing/2014/main" id="{14DFAD15-39C3-49F9-8354-E1F0BAD73951}"/>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7014" name="文本框 775">
            <a:extLst>
              <a:ext uri="{FF2B5EF4-FFF2-40B4-BE49-F238E27FC236}">
                <a16:creationId xmlns:a16="http://schemas.microsoft.com/office/drawing/2014/main" id="{55E7DC1B-EA50-4C2B-AE46-71A0F99340E0}"/>
              </a:ext>
            </a:extLst>
          </p:cNvPr>
          <p:cNvSpPr txBox="1">
            <a:spLocks noChangeArrowheads="1"/>
          </p:cNvSpPr>
          <p:nvPr/>
        </p:nvSpPr>
        <p:spPr bwMode="auto">
          <a:xfrm>
            <a:off x="490538" y="3373438"/>
            <a:ext cx="416718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4500" b="1">
                <a:solidFill>
                  <a:schemeClr val="bg1"/>
                </a:solidFill>
                <a:latin typeface="微软雅黑" panose="020B0503020204020204" pitchFamily="34" charset="-122"/>
                <a:ea typeface="微软雅黑" panose="020B0503020204020204" pitchFamily="34" charset="-122"/>
              </a:rPr>
              <a:t>THANK  YOU</a:t>
            </a:r>
            <a:endParaRPr lang="zh-CN" altLang="en-US" sz="4500" b="1">
              <a:solidFill>
                <a:schemeClr val="bg1"/>
              </a:solidFill>
              <a:latin typeface="微软雅黑" panose="020B0503020204020204" pitchFamily="34" charset="-122"/>
              <a:ea typeface="微软雅黑" panose="020B0503020204020204" pitchFamily="34" charset="-122"/>
            </a:endParaRPr>
          </a:p>
        </p:txBody>
      </p:sp>
      <p:sp>
        <p:nvSpPr>
          <p:cNvPr id="27015" name="文本框 777">
            <a:extLst>
              <a:ext uri="{FF2B5EF4-FFF2-40B4-BE49-F238E27FC236}">
                <a16:creationId xmlns:a16="http://schemas.microsoft.com/office/drawing/2014/main" id="{E7EE8409-A5B9-4E28-930F-68912A3C267D}"/>
              </a:ext>
            </a:extLst>
          </p:cNvPr>
          <p:cNvSpPr txBox="1">
            <a:spLocks noChangeArrowheads="1"/>
          </p:cNvSpPr>
          <p:nvPr/>
        </p:nvSpPr>
        <p:spPr bwMode="auto">
          <a:xfrm>
            <a:off x="501650" y="4075113"/>
            <a:ext cx="4195763"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chemeClr val="bg1"/>
                </a:solidFill>
                <a:latin typeface="微软雅黑" panose="020B0503020204020204" pitchFamily="34" charset="-122"/>
                <a:ea typeface="微软雅黑" panose="020B0503020204020204" pitchFamily="34" charset="-122"/>
              </a:rPr>
              <a:t>THE PROFESSIONAL BUSINESS TEMPLATE</a:t>
            </a:r>
            <a:endParaRPr lang="zh-CN" altLang="en-US" sz="100">
              <a:solidFill>
                <a:schemeClr val="bg1"/>
              </a:solidFill>
              <a:latin typeface="微软雅黑" panose="020B0503020204020204" pitchFamily="34" charset="-122"/>
              <a:ea typeface="微软雅黑" panose="020B0503020204020204" pitchFamily="34" charset="-122"/>
            </a:endParaRPr>
          </a:p>
        </p:txBody>
      </p:sp>
      <p:sp>
        <p:nvSpPr>
          <p:cNvPr id="780" name="等腰三角形 779">
            <a:extLst>
              <a:ext uri="{FF2B5EF4-FFF2-40B4-BE49-F238E27FC236}">
                <a16:creationId xmlns:a16="http://schemas.microsoft.com/office/drawing/2014/main" id="{791EFC42-C6F5-4F10-A94C-97F32D2515EF}"/>
              </a:ext>
            </a:extLst>
          </p:cNvPr>
          <p:cNvSpPr/>
          <p:nvPr/>
        </p:nvSpPr>
        <p:spPr>
          <a:xfrm rot="13773772">
            <a:off x="1735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975ADEA1-931E-4774-A72B-B4BD357405B7}"/>
              </a:ext>
            </a:extLst>
          </p:cNvPr>
          <p:cNvSpPr/>
          <p:nvPr/>
        </p:nvSpPr>
        <p:spPr>
          <a:xfrm rot="5400000">
            <a:off x="1725613" y="1687513"/>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27018" name="图片 771">
            <a:extLst>
              <a:ext uri="{FF2B5EF4-FFF2-40B4-BE49-F238E27FC236}">
                <a16:creationId xmlns:a16="http://schemas.microsoft.com/office/drawing/2014/main" id="{0766B234-889B-42CE-9750-0FCEB9301B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19662">
            <a:off x="306388" y="1614488"/>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89E2F48F-81E6-4DE9-A1C6-D69D162237C2}"/>
              </a:ext>
            </a:extLst>
          </p:cNvPr>
          <p:cNvSpPr/>
          <p:nvPr/>
        </p:nvSpPr>
        <p:spPr>
          <a:xfrm rot="3954975" flipH="1">
            <a:off x="1555750" y="1500188"/>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rgbClr val="A8D37A"/>
        </a:solidFill>
        <a:effectLst/>
      </p:bgPr>
    </p:bg>
    <p:spTree>
      <p:nvGrpSpPr>
        <p:cNvPr id="1" name=""/>
        <p:cNvGrpSpPr/>
        <p:nvPr/>
      </p:nvGrpSpPr>
      <p:grpSpPr>
        <a:xfrm>
          <a:off x="0" y="0"/>
          <a:ext cx="0" cy="0"/>
          <a:chOff x="0" y="0"/>
          <a:chExt cx="0" cy="0"/>
        </a:xfrm>
      </p:grpSpPr>
      <p:pic>
        <p:nvPicPr>
          <p:cNvPr id="11266" name="图片 4">
            <a:extLst>
              <a:ext uri="{FF2B5EF4-FFF2-40B4-BE49-F238E27FC236}">
                <a16:creationId xmlns:a16="http://schemas.microsoft.com/office/drawing/2014/main" id="{33150C7B-B066-4808-B5D7-4E0D50FA91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2038" y="1976438"/>
            <a:ext cx="428625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文本框 5">
            <a:extLst>
              <a:ext uri="{FF2B5EF4-FFF2-40B4-BE49-F238E27FC236}">
                <a16:creationId xmlns:a16="http://schemas.microsoft.com/office/drawing/2014/main" id="{6E87DE27-3C2A-436A-BB19-137A92021E4B}"/>
              </a:ext>
            </a:extLst>
          </p:cNvPr>
          <p:cNvSpPr txBox="1"/>
          <p:nvPr/>
        </p:nvSpPr>
        <p:spPr>
          <a:xfrm>
            <a:off x="842963" y="2573338"/>
            <a:ext cx="4029075" cy="852487"/>
          </a:xfrm>
          <a:prstGeom prst="rect">
            <a:avLst/>
          </a:prstGeom>
          <a:noFill/>
          <a:ln w="9525">
            <a:noFill/>
          </a:ln>
        </p:spPr>
        <p:txBody>
          <a:bodyPr>
            <a:spAutoFit/>
          </a:bodyPr>
          <a:lstStyle/>
          <a:p>
            <a:pPr>
              <a:defRPr/>
            </a:pPr>
            <a:r>
              <a:rPr lang="zh-CN" altLang="en-US" sz="4950" b="1" noProof="1">
                <a:solidFill>
                  <a:srgbClr val="2E4C64"/>
                </a:solidFill>
                <a:latin typeface="楷体_GB2312" panose="02010609030101010101" pitchFamily="49" charset="-122"/>
                <a:ea typeface="楷体_GB2312" panose="02010609030101010101" pitchFamily="49" charset="-122"/>
              </a:rPr>
              <a:t>巧翻字典</a:t>
            </a:r>
          </a:p>
        </p:txBody>
      </p:sp>
      <p:sp>
        <p:nvSpPr>
          <p:cNvPr id="11268" name="文本框 6">
            <a:extLst>
              <a:ext uri="{FF2B5EF4-FFF2-40B4-BE49-F238E27FC236}">
                <a16:creationId xmlns:a16="http://schemas.microsoft.com/office/drawing/2014/main" id="{3C39B2ED-0D92-4370-8A20-C380A5EC5846}"/>
              </a:ext>
            </a:extLst>
          </p:cNvPr>
          <p:cNvSpPr txBox="1">
            <a:spLocks noChangeArrowheads="1"/>
          </p:cNvSpPr>
          <p:nvPr/>
        </p:nvSpPr>
        <p:spPr bwMode="auto">
          <a:xfrm>
            <a:off x="842963" y="3360738"/>
            <a:ext cx="2608262"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PROJECT PEOFILE</a:t>
            </a:r>
            <a:endParaRPr lang="zh-CN" altLang="en-US" sz="100">
              <a:solidFill>
                <a:srgbClr val="2E4C64"/>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54F1ED13-E79F-4DC0-90FD-7F451B685B3F}"/>
              </a:ext>
            </a:extLst>
          </p:cNvPr>
          <p:cNvSpPr/>
          <p:nvPr/>
        </p:nvSpPr>
        <p:spPr>
          <a:xfrm>
            <a:off x="0"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EE0CE8BE-41F0-436A-90BA-2AB2995AF1CF}"/>
              </a:ext>
            </a:extLst>
          </p:cNvPr>
          <p:cNvSpPr/>
          <p:nvPr/>
        </p:nvSpPr>
        <p:spPr>
          <a:xfrm>
            <a:off x="906463" y="3700463"/>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文本框 4">
            <a:extLst>
              <a:ext uri="{FF2B5EF4-FFF2-40B4-BE49-F238E27FC236}">
                <a16:creationId xmlns:a16="http://schemas.microsoft.com/office/drawing/2014/main" id="{0E79A009-6723-4F0F-B3FA-53D98C5466DC}"/>
              </a:ext>
            </a:extLst>
          </p:cNvPr>
          <p:cNvSpPr txBox="1">
            <a:spLocks noChangeArrowheads="1"/>
          </p:cNvSpPr>
          <p:nvPr/>
        </p:nvSpPr>
        <p:spPr bwMode="auto">
          <a:xfrm>
            <a:off x="422275" y="909638"/>
            <a:ext cx="8240713" cy="1420812"/>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20000"/>
              </a:lnSpc>
            </a:pPr>
            <a:r>
              <a:rPr lang="en-US" altLang="zh-CN" sz="2400">
                <a:solidFill>
                  <a:srgbClr val="27AB76"/>
                </a:solidFill>
                <a:latin typeface="楷体_GB2312" panose="02010609030101010101" pitchFamily="49" charset="-122"/>
                <a:ea typeface="楷体_GB2312" panose="02010609030101010101" pitchFamily="49" charset="-122"/>
              </a:rPr>
              <a:t>    </a:t>
            </a:r>
            <a:r>
              <a:rPr lang="zh-CN" altLang="en-US" sz="2400">
                <a:solidFill>
                  <a:srgbClr val="0D0D0D"/>
                </a:solidFill>
                <a:latin typeface="楷体_GB2312" panose="02010609030101010101" pitchFamily="49" charset="-122"/>
                <a:ea typeface="楷体_GB2312" panose="02010609030101010101" pitchFamily="49" charset="-122"/>
              </a:rPr>
              <a:t>假设一本字典有</a:t>
            </a:r>
            <a:r>
              <a:rPr lang="en-US" altLang="zh-CN" sz="2400">
                <a:solidFill>
                  <a:srgbClr val="FF0000"/>
                </a:solidFill>
                <a:latin typeface="楷体_GB2312" panose="02010609030101010101" pitchFamily="49" charset="-122"/>
                <a:ea typeface="楷体_GB2312" panose="02010609030101010101" pitchFamily="49" charset="-122"/>
              </a:rPr>
              <a:t>1000</a:t>
            </a:r>
            <a:r>
              <a:rPr lang="zh-CN" altLang="en-US" sz="2400">
                <a:solidFill>
                  <a:srgbClr val="0D0D0D"/>
                </a:solidFill>
                <a:latin typeface="楷体_GB2312" panose="02010609030101010101" pitchFamily="49" charset="-122"/>
                <a:ea typeface="楷体_GB2312" panose="02010609030101010101" pitchFamily="49" charset="-122"/>
              </a:rPr>
              <a:t>页，老师藏了一条秘密信息在其中一页。现在通过运行程序</a:t>
            </a:r>
            <a:r>
              <a:rPr lang="en-US" altLang="zh-CN" sz="2400">
                <a:solidFill>
                  <a:srgbClr val="FF0000"/>
                </a:solidFill>
                <a:latin typeface="楷体_GB2312" panose="02010609030101010101" pitchFamily="49" charset="-122"/>
                <a:ea typeface="楷体_GB2312" panose="02010609030101010101" pitchFamily="49" charset="-122"/>
              </a:rPr>
              <a:t>找到</a:t>
            </a:r>
            <a:r>
              <a:rPr lang="zh-CN" altLang="en-US" sz="2400">
                <a:solidFill>
                  <a:srgbClr val="FF0000"/>
                </a:solidFill>
                <a:latin typeface="楷体_GB2312" panose="02010609030101010101" pitchFamily="49" charset="-122"/>
                <a:ea typeface="楷体_GB2312" panose="02010609030101010101" pitchFamily="49" charset="-122"/>
              </a:rPr>
              <a:t>相应页码中的</a:t>
            </a:r>
            <a:r>
              <a:rPr lang="en-US" altLang="zh-CN" sz="2400">
                <a:solidFill>
                  <a:srgbClr val="FF0000"/>
                </a:solidFill>
                <a:latin typeface="楷体_GB2312" panose="02010609030101010101" pitchFamily="49" charset="-122"/>
                <a:ea typeface="楷体_GB2312" panose="02010609030101010101" pitchFamily="49" charset="-122"/>
              </a:rPr>
              <a:t>这条信息</a:t>
            </a:r>
            <a:r>
              <a:rPr lang="zh-CN" altLang="en-US" sz="2400">
                <a:solidFill>
                  <a:srgbClr val="0D0D0D"/>
                </a:solidFill>
                <a:latin typeface="楷体_GB2312" panose="02010609030101010101" pitchFamily="49" charset="-122"/>
                <a:ea typeface="楷体_GB2312" panose="02010609030101010101" pitchFamily="49" charset="-122"/>
              </a:rPr>
              <a:t>！并告诉我你用</a:t>
            </a:r>
            <a:r>
              <a:rPr lang="en-US" altLang="zh-CN" sz="2400">
                <a:solidFill>
                  <a:srgbClr val="FF0000"/>
                </a:solidFill>
                <a:latin typeface="楷体_GB2312" panose="02010609030101010101" pitchFamily="49" charset="-122"/>
                <a:ea typeface="楷体_GB2312" panose="02010609030101010101" pitchFamily="49" charset="-122"/>
              </a:rPr>
              <a:t>几次</a:t>
            </a:r>
            <a:r>
              <a:rPr lang="zh-CN" altLang="en-US" sz="2400">
                <a:solidFill>
                  <a:srgbClr val="0D0D0D"/>
                </a:solidFill>
                <a:latin typeface="楷体_GB2312" panose="02010609030101010101" pitchFamily="49" charset="-122"/>
                <a:ea typeface="楷体_GB2312" panose="02010609030101010101" pitchFamily="49" charset="-122"/>
              </a:rPr>
              <a:t>找到的？你有机会获得一个</a:t>
            </a:r>
            <a:r>
              <a:rPr lang="en-US" altLang="zh-CN" sz="2400">
                <a:solidFill>
                  <a:srgbClr val="FF0000"/>
                </a:solidFill>
                <a:latin typeface="楷体_GB2312" panose="02010609030101010101" pitchFamily="49" charset="-122"/>
                <a:ea typeface="楷体_GB2312" panose="02010609030101010101" pitchFamily="49" charset="-122"/>
              </a:rPr>
              <a:t>惊喜</a:t>
            </a:r>
            <a:r>
              <a:rPr lang="zh-CN" altLang="en-US" sz="2400">
                <a:solidFill>
                  <a:srgbClr val="0D0D0D"/>
                </a:solidFill>
                <a:latin typeface="楷体_GB2312" panose="02010609030101010101" pitchFamily="49" charset="-122"/>
                <a:ea typeface="楷体_GB2312" panose="02010609030101010101" pitchFamily="49" charset="-122"/>
              </a:rPr>
              <a:t>！！！</a:t>
            </a:r>
            <a:endParaRPr lang="zh-CN" altLang="en-US" sz="2400">
              <a:solidFill>
                <a:srgbClr val="27AB76"/>
              </a:solidFill>
              <a:latin typeface="楷体_GB2312" panose="02010609030101010101" pitchFamily="49" charset="-122"/>
              <a:ea typeface="楷体_GB2312" panose="02010609030101010101" pitchFamily="49" charset="-122"/>
            </a:endParaRPr>
          </a:p>
        </p:txBody>
      </p:sp>
      <p:grpSp>
        <p:nvGrpSpPr>
          <p:cNvPr id="13314" name="组合 4">
            <a:extLst>
              <a:ext uri="{FF2B5EF4-FFF2-40B4-BE49-F238E27FC236}">
                <a16:creationId xmlns:a16="http://schemas.microsoft.com/office/drawing/2014/main" id="{2383EA82-CF79-4E7E-B1E1-268E21B61E94}"/>
              </a:ext>
            </a:extLst>
          </p:cNvPr>
          <p:cNvGrpSpPr>
            <a:grpSpLocks/>
          </p:cNvGrpSpPr>
          <p:nvPr/>
        </p:nvGrpSpPr>
        <p:grpSpPr bwMode="auto">
          <a:xfrm flipV="1">
            <a:off x="2754313" y="708025"/>
            <a:ext cx="3671887" cy="33338"/>
            <a:chOff x="2435703" y="480263"/>
            <a:chExt cx="4402064" cy="45719"/>
          </a:xfrm>
        </p:grpSpPr>
        <p:sp>
          <p:nvSpPr>
            <p:cNvPr id="5" name="矩形 4">
              <a:extLst>
                <a:ext uri="{FF2B5EF4-FFF2-40B4-BE49-F238E27FC236}">
                  <a16:creationId xmlns:a16="http://schemas.microsoft.com/office/drawing/2014/main" id="{97B694D1-BAFC-407E-8AB5-EDC7C8CABC48}"/>
                </a:ext>
              </a:extLst>
            </p:cNvPr>
            <p:cNvSpPr/>
            <p:nvPr/>
          </p:nvSpPr>
          <p:spPr>
            <a:xfrm>
              <a:off x="2435703" y="480263"/>
              <a:ext cx="110004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6" name="矩形 5">
              <a:extLst>
                <a:ext uri="{FF2B5EF4-FFF2-40B4-BE49-F238E27FC236}">
                  <a16:creationId xmlns:a16="http://schemas.microsoft.com/office/drawing/2014/main" id="{A977EB42-9A17-4EF3-9508-520D52399FDF}"/>
                </a:ext>
              </a:extLst>
            </p:cNvPr>
            <p:cNvSpPr/>
            <p:nvPr/>
          </p:nvSpPr>
          <p:spPr>
            <a:xfrm>
              <a:off x="3535743" y="480263"/>
              <a:ext cx="1101943"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F04792F0-0602-49CF-9610-B50411096A0F}"/>
                </a:ext>
              </a:extLst>
            </p:cNvPr>
            <p:cNvSpPr/>
            <p:nvPr/>
          </p:nvSpPr>
          <p:spPr>
            <a:xfrm>
              <a:off x="4637686" y="480263"/>
              <a:ext cx="1100040"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 name="矩形 9">
              <a:extLst>
                <a:ext uri="{FF2B5EF4-FFF2-40B4-BE49-F238E27FC236}">
                  <a16:creationId xmlns:a16="http://schemas.microsoft.com/office/drawing/2014/main" id="{0851D83E-3FA6-48CE-92A1-98E61463BC68}"/>
                </a:ext>
              </a:extLst>
            </p:cNvPr>
            <p:cNvSpPr/>
            <p:nvPr/>
          </p:nvSpPr>
          <p:spPr>
            <a:xfrm>
              <a:off x="5737727" y="480263"/>
              <a:ext cx="1100040"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
        <p:nvSpPr>
          <p:cNvPr id="13319" name="TextBox 13@|17FFC:16777215|FBC:16777215|LFC:16777215|LBC:16777215">
            <a:extLst>
              <a:ext uri="{FF2B5EF4-FFF2-40B4-BE49-F238E27FC236}">
                <a16:creationId xmlns:a16="http://schemas.microsoft.com/office/drawing/2014/main" id="{DAB138E3-2EE2-463D-B692-617DB33431CF}"/>
              </a:ext>
            </a:extLst>
          </p:cNvPr>
          <p:cNvSpPr txBox="1">
            <a:spLocks noChangeArrowheads="1"/>
          </p:cNvSpPr>
          <p:nvPr/>
        </p:nvSpPr>
        <p:spPr bwMode="auto">
          <a:xfrm>
            <a:off x="2003425" y="280988"/>
            <a:ext cx="50196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实践  统计查找次数</a:t>
            </a:r>
          </a:p>
        </p:txBody>
      </p:sp>
      <p:sp>
        <p:nvSpPr>
          <p:cNvPr id="17" name="矩形 16">
            <a:extLst>
              <a:ext uri="{FF2B5EF4-FFF2-40B4-BE49-F238E27FC236}">
                <a16:creationId xmlns:a16="http://schemas.microsoft.com/office/drawing/2014/main" id="{64A04703-BB2F-4F04-871C-98B7B0A264FA}"/>
              </a:ext>
            </a:extLst>
          </p:cNvPr>
          <p:cNvSpPr/>
          <p:nvPr/>
        </p:nvSpPr>
        <p:spPr>
          <a:xfrm>
            <a:off x="9356725" y="2914650"/>
            <a:ext cx="804863"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8" name="矩形 17">
            <a:extLst>
              <a:ext uri="{FF2B5EF4-FFF2-40B4-BE49-F238E27FC236}">
                <a16:creationId xmlns:a16="http://schemas.microsoft.com/office/drawing/2014/main" id="{B416BC72-3B29-4D40-92DC-4FBC1E848B8C}"/>
              </a:ext>
            </a:extLst>
          </p:cNvPr>
          <p:cNvSpPr/>
          <p:nvPr/>
        </p:nvSpPr>
        <p:spPr>
          <a:xfrm>
            <a:off x="9356725" y="3295650"/>
            <a:ext cx="804863"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pSp>
        <p:nvGrpSpPr>
          <p:cNvPr id="2" name="组合 1">
            <a:extLst>
              <a:ext uri="{FF2B5EF4-FFF2-40B4-BE49-F238E27FC236}">
                <a16:creationId xmlns:a16="http://schemas.microsoft.com/office/drawing/2014/main" id="{E8585682-EDCB-4424-B7A3-6DAB2C27F797}"/>
              </a:ext>
            </a:extLst>
          </p:cNvPr>
          <p:cNvGrpSpPr>
            <a:grpSpLocks/>
          </p:cNvGrpSpPr>
          <p:nvPr/>
        </p:nvGrpSpPr>
        <p:grpSpPr bwMode="auto">
          <a:xfrm>
            <a:off x="2571750" y="2543175"/>
            <a:ext cx="3749675" cy="4019550"/>
            <a:chOff x="2015" y="4006"/>
            <a:chExt cx="5907" cy="6329"/>
          </a:xfrm>
        </p:grpSpPr>
        <p:grpSp>
          <p:nvGrpSpPr>
            <p:cNvPr id="13323" name="组合 2">
              <a:extLst>
                <a:ext uri="{FF2B5EF4-FFF2-40B4-BE49-F238E27FC236}">
                  <a16:creationId xmlns:a16="http://schemas.microsoft.com/office/drawing/2014/main" id="{80B8DD64-F8C8-4F16-8FE8-EE1ADDCBDF48}"/>
                </a:ext>
              </a:extLst>
            </p:cNvPr>
            <p:cNvGrpSpPr>
              <a:grpSpLocks/>
            </p:cNvGrpSpPr>
            <p:nvPr/>
          </p:nvGrpSpPr>
          <p:grpSpPr bwMode="auto">
            <a:xfrm>
              <a:off x="2135" y="4006"/>
              <a:ext cx="5787" cy="6329"/>
              <a:chOff x="2887" y="2206"/>
              <a:chExt cx="7233" cy="7911"/>
            </a:xfrm>
          </p:grpSpPr>
          <p:pic>
            <p:nvPicPr>
              <p:cNvPr id="13324" name="图片 3">
                <a:extLst>
                  <a:ext uri="{FF2B5EF4-FFF2-40B4-BE49-F238E27FC236}">
                    <a16:creationId xmlns:a16="http://schemas.microsoft.com/office/drawing/2014/main" id="{34AA6C32-6D04-4FCD-A4DE-F91C2CB128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7" y="2206"/>
                <a:ext cx="7232" cy="7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17EC7F22-C3E6-46AD-8941-651DBE6E503E}"/>
                  </a:ext>
                </a:extLst>
              </p:cNvPr>
              <p:cNvSpPr/>
              <p:nvPr/>
            </p:nvSpPr>
            <p:spPr>
              <a:xfrm>
                <a:off x="8466" y="3965"/>
                <a:ext cx="1269" cy="603"/>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1" name="矩形 10">
                <a:extLst>
                  <a:ext uri="{FF2B5EF4-FFF2-40B4-BE49-F238E27FC236}">
                    <a16:creationId xmlns:a16="http://schemas.microsoft.com/office/drawing/2014/main" id="{55DA1B99-CF19-4BCC-A1C9-11062A3F6193}"/>
                  </a:ext>
                </a:extLst>
              </p:cNvPr>
              <p:cNvSpPr/>
              <p:nvPr/>
            </p:nvSpPr>
            <p:spPr>
              <a:xfrm>
                <a:off x="8466" y="2706"/>
                <a:ext cx="1269" cy="606"/>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3" name="矩形 12">
                <a:extLst>
                  <a:ext uri="{FF2B5EF4-FFF2-40B4-BE49-F238E27FC236}">
                    <a16:creationId xmlns:a16="http://schemas.microsoft.com/office/drawing/2014/main" id="{FCFF2A36-0E14-4457-A05C-6C5E4C5113CD}"/>
                  </a:ext>
                </a:extLst>
              </p:cNvPr>
              <p:cNvSpPr/>
              <p:nvPr/>
            </p:nvSpPr>
            <p:spPr>
              <a:xfrm>
                <a:off x="4428" y="6158"/>
                <a:ext cx="5692" cy="606"/>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4" name="矩形 13">
                <a:extLst>
                  <a:ext uri="{FF2B5EF4-FFF2-40B4-BE49-F238E27FC236}">
                    <a16:creationId xmlns:a16="http://schemas.microsoft.com/office/drawing/2014/main" id="{0CF735E6-2836-4CCB-9713-E5B579BF77C0}"/>
                  </a:ext>
                </a:extLst>
              </p:cNvPr>
              <p:cNvSpPr/>
              <p:nvPr/>
            </p:nvSpPr>
            <p:spPr>
              <a:xfrm>
                <a:off x="5369" y="8945"/>
                <a:ext cx="4751" cy="606"/>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pSp>
        <p:sp>
          <p:nvSpPr>
            <p:cNvPr id="15" name="矩形 14">
              <a:extLst>
                <a:ext uri="{FF2B5EF4-FFF2-40B4-BE49-F238E27FC236}">
                  <a16:creationId xmlns:a16="http://schemas.microsoft.com/office/drawing/2014/main" id="{29F0A2D2-0D86-41F0-8ADF-3C98F97D9941}"/>
                </a:ext>
              </a:extLst>
            </p:cNvPr>
            <p:cNvSpPr/>
            <p:nvPr/>
          </p:nvSpPr>
          <p:spPr>
            <a:xfrm>
              <a:off x="2015" y="9435"/>
              <a:ext cx="2321" cy="482"/>
            </a:xfrm>
            <a:prstGeom prst="rect">
              <a:avLst/>
            </a:prstGeom>
            <a:noFill/>
            <a:ln w="28575"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4">
            <a:extLst>
              <a:ext uri="{FF2B5EF4-FFF2-40B4-BE49-F238E27FC236}">
                <a16:creationId xmlns:a16="http://schemas.microsoft.com/office/drawing/2014/main" id="{C9470F74-8B65-4239-A268-C0E7585A68E5}"/>
              </a:ext>
            </a:extLst>
          </p:cNvPr>
          <p:cNvSpPr txBox="1">
            <a:spLocks noChangeArrowheads="1"/>
          </p:cNvSpPr>
          <p:nvPr/>
        </p:nvSpPr>
        <p:spPr bwMode="auto">
          <a:xfrm>
            <a:off x="746125" y="933450"/>
            <a:ext cx="7685088" cy="533400"/>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20000"/>
              </a:lnSpc>
            </a:pPr>
            <a:r>
              <a:rPr lang="en-US" altLang="zh-CN" sz="2400">
                <a:solidFill>
                  <a:srgbClr val="27AB76"/>
                </a:solidFill>
                <a:latin typeface="楷体_GB2312" panose="02010609030101010101" pitchFamily="49" charset="-122"/>
                <a:ea typeface="楷体_GB2312" panose="02010609030101010101" pitchFamily="49" charset="-122"/>
              </a:rPr>
              <a:t>    </a:t>
            </a:r>
            <a:r>
              <a:rPr lang="zh-CN" altLang="en-US" sz="2400">
                <a:solidFill>
                  <a:srgbClr val="27AB76"/>
                </a:solidFill>
                <a:latin typeface="楷体_GB2312" panose="02010609030101010101" pitchFamily="49" charset="-122"/>
                <a:ea typeface="楷体_GB2312" panose="02010609030101010101" pitchFamily="49" charset="-122"/>
              </a:rPr>
              <a:t>假设信息在</a:t>
            </a:r>
            <a:r>
              <a:rPr lang="en-US" altLang="zh-CN" sz="2400">
                <a:solidFill>
                  <a:srgbClr val="27AB76"/>
                </a:solidFill>
                <a:latin typeface="楷体_GB2312" panose="02010609030101010101" pitchFamily="49" charset="-122"/>
                <a:ea typeface="楷体_GB2312" panose="02010609030101010101" pitchFamily="49" charset="-122"/>
              </a:rPr>
              <a:t>328</a:t>
            </a:r>
            <a:r>
              <a:rPr lang="zh-CN" altLang="en-US" sz="2400">
                <a:solidFill>
                  <a:srgbClr val="27AB76"/>
                </a:solidFill>
                <a:latin typeface="楷体_GB2312" panose="02010609030101010101" pitchFamily="49" charset="-122"/>
                <a:ea typeface="楷体_GB2312" panose="02010609030101010101" pitchFamily="49" charset="-122"/>
              </a:rPr>
              <a:t>页。如何去找到该页的信息呢。</a:t>
            </a:r>
          </a:p>
        </p:txBody>
      </p:sp>
      <p:grpSp>
        <p:nvGrpSpPr>
          <p:cNvPr id="14338" name="组合 4">
            <a:extLst>
              <a:ext uri="{FF2B5EF4-FFF2-40B4-BE49-F238E27FC236}">
                <a16:creationId xmlns:a16="http://schemas.microsoft.com/office/drawing/2014/main" id="{D2660FBF-6DA8-47BD-B22F-2FB3D14013D1}"/>
              </a:ext>
            </a:extLst>
          </p:cNvPr>
          <p:cNvGrpSpPr>
            <a:grpSpLocks/>
          </p:cNvGrpSpPr>
          <p:nvPr/>
        </p:nvGrpSpPr>
        <p:grpSpPr bwMode="auto">
          <a:xfrm flipV="1">
            <a:off x="2754313" y="708025"/>
            <a:ext cx="3671887" cy="33338"/>
            <a:chOff x="2435703" y="480263"/>
            <a:chExt cx="4402064" cy="45719"/>
          </a:xfrm>
        </p:grpSpPr>
        <p:sp>
          <p:nvSpPr>
            <p:cNvPr id="5" name="矩形 4">
              <a:extLst>
                <a:ext uri="{FF2B5EF4-FFF2-40B4-BE49-F238E27FC236}">
                  <a16:creationId xmlns:a16="http://schemas.microsoft.com/office/drawing/2014/main" id="{E4D73BCE-E2B6-4FA1-915D-16456777D188}"/>
                </a:ext>
              </a:extLst>
            </p:cNvPr>
            <p:cNvSpPr/>
            <p:nvPr/>
          </p:nvSpPr>
          <p:spPr>
            <a:xfrm>
              <a:off x="2435703" y="480263"/>
              <a:ext cx="110004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6" name="矩形 5">
              <a:extLst>
                <a:ext uri="{FF2B5EF4-FFF2-40B4-BE49-F238E27FC236}">
                  <a16:creationId xmlns:a16="http://schemas.microsoft.com/office/drawing/2014/main" id="{7217745D-F7A6-425A-8D56-24B3732EB372}"/>
                </a:ext>
              </a:extLst>
            </p:cNvPr>
            <p:cNvSpPr/>
            <p:nvPr/>
          </p:nvSpPr>
          <p:spPr>
            <a:xfrm>
              <a:off x="3535743" y="480263"/>
              <a:ext cx="1101943"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2890EEEB-579D-41BD-B93D-9BD6C49A66F3}"/>
                </a:ext>
              </a:extLst>
            </p:cNvPr>
            <p:cNvSpPr/>
            <p:nvPr/>
          </p:nvSpPr>
          <p:spPr>
            <a:xfrm>
              <a:off x="4637686" y="480263"/>
              <a:ext cx="1100040"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 name="矩形 9">
              <a:extLst>
                <a:ext uri="{FF2B5EF4-FFF2-40B4-BE49-F238E27FC236}">
                  <a16:creationId xmlns:a16="http://schemas.microsoft.com/office/drawing/2014/main" id="{6DD81A3D-932A-4B92-8620-11C8A47EACE2}"/>
                </a:ext>
              </a:extLst>
            </p:cNvPr>
            <p:cNvSpPr/>
            <p:nvPr/>
          </p:nvSpPr>
          <p:spPr>
            <a:xfrm>
              <a:off x="5737727" y="480263"/>
              <a:ext cx="1100040"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
        <p:nvSpPr>
          <p:cNvPr id="14343" name="TextBox 13@|17FFC:16777215|FBC:16777215|LFC:16777215|LBC:16777215">
            <a:extLst>
              <a:ext uri="{FF2B5EF4-FFF2-40B4-BE49-F238E27FC236}">
                <a16:creationId xmlns:a16="http://schemas.microsoft.com/office/drawing/2014/main" id="{501DDA44-5A71-4A41-B70E-84B7660A47DD}"/>
              </a:ext>
            </a:extLst>
          </p:cNvPr>
          <p:cNvSpPr txBox="1">
            <a:spLocks noChangeArrowheads="1"/>
          </p:cNvSpPr>
          <p:nvPr/>
        </p:nvSpPr>
        <p:spPr bwMode="auto">
          <a:xfrm>
            <a:off x="2003425" y="280988"/>
            <a:ext cx="50196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实践  统计查找次数</a:t>
            </a:r>
          </a:p>
        </p:txBody>
      </p:sp>
      <p:sp>
        <p:nvSpPr>
          <p:cNvPr id="9" name="矩形 8">
            <a:extLst>
              <a:ext uri="{FF2B5EF4-FFF2-40B4-BE49-F238E27FC236}">
                <a16:creationId xmlns:a16="http://schemas.microsoft.com/office/drawing/2014/main" id="{A381686C-B2CF-45F1-B168-E74757EADB26}"/>
              </a:ext>
            </a:extLst>
          </p:cNvPr>
          <p:cNvSpPr/>
          <p:nvPr/>
        </p:nvSpPr>
        <p:spPr>
          <a:xfrm>
            <a:off x="985838" y="3805238"/>
            <a:ext cx="4872037" cy="554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aphicFrame>
        <p:nvGraphicFramePr>
          <p:cNvPr id="12" name="表格 11">
            <a:extLst>
              <a:ext uri="{FF2B5EF4-FFF2-40B4-BE49-F238E27FC236}">
                <a16:creationId xmlns:a16="http://schemas.microsoft.com/office/drawing/2014/main" id="{74F93608-A337-4CA5-A872-C3CBFA047754}"/>
              </a:ext>
            </a:extLst>
          </p:cNvPr>
          <p:cNvGraphicFramePr/>
          <p:nvPr/>
        </p:nvGraphicFramePr>
        <p:xfrm>
          <a:off x="1371600" y="1930400"/>
          <a:ext cx="6399213" cy="4191000"/>
        </p:xfrm>
        <a:graphic>
          <a:graphicData uri="http://schemas.openxmlformats.org/drawingml/2006/table">
            <a:tbl>
              <a:tblPr firstRow="1" bandRow="1">
                <a:tableStyleId>{5C22544A-7EE6-4342-B048-85BDC9FD1C3A}</a:tableStyleId>
              </a:tblPr>
              <a:tblGrid>
                <a:gridCol w="2133071">
                  <a:extLst>
                    <a:ext uri="{9D8B030D-6E8A-4147-A177-3AD203B41FA5}">
                      <a16:colId xmlns:a16="http://schemas.microsoft.com/office/drawing/2014/main" val="20000"/>
                    </a:ext>
                  </a:extLst>
                </a:gridCol>
                <a:gridCol w="2133071">
                  <a:extLst>
                    <a:ext uri="{9D8B030D-6E8A-4147-A177-3AD203B41FA5}">
                      <a16:colId xmlns:a16="http://schemas.microsoft.com/office/drawing/2014/main" val="20001"/>
                    </a:ext>
                  </a:extLst>
                </a:gridCol>
                <a:gridCol w="2133071">
                  <a:extLst>
                    <a:ext uri="{9D8B030D-6E8A-4147-A177-3AD203B41FA5}">
                      <a16:colId xmlns:a16="http://schemas.microsoft.com/office/drawing/2014/main" val="20002"/>
                    </a:ext>
                  </a:extLst>
                </a:gridCol>
              </a:tblGrid>
              <a:tr h="381000">
                <a:tc>
                  <a:txBody>
                    <a:bodyPr/>
                    <a:lstStyle/>
                    <a:p>
                      <a:pPr algn="ctr">
                        <a:buNone/>
                      </a:pPr>
                      <a:r>
                        <a:rPr lang="zh-CN" altLang="en-US">
                          <a:latin typeface="楷体_GB2312" panose="02010609030101010101" pitchFamily="49" charset="-122"/>
                          <a:ea typeface="楷体_GB2312" panose="02010609030101010101" pitchFamily="49" charset="-122"/>
                        </a:rPr>
                        <a:t>次数</a:t>
                      </a:r>
                    </a:p>
                  </a:txBody>
                  <a:tcPr marL="91445" marR="91445" anchor="ctr"/>
                </a:tc>
                <a:tc>
                  <a:txBody>
                    <a:bodyPr/>
                    <a:lstStyle/>
                    <a:p>
                      <a:pPr algn="ctr">
                        <a:buNone/>
                      </a:pPr>
                      <a:r>
                        <a:rPr lang="zh-CN" altLang="en-US">
                          <a:latin typeface="楷体_GB2312" panose="02010609030101010101" pitchFamily="49" charset="-122"/>
                          <a:ea typeface="楷体_GB2312" panose="02010609030101010101" pitchFamily="49" charset="-122"/>
                        </a:rPr>
                        <a:t>翻至页码</a:t>
                      </a:r>
                    </a:p>
                  </a:txBody>
                  <a:tcPr marL="91445" marR="91445" anchor="ctr"/>
                </a:tc>
                <a:tc>
                  <a:txBody>
                    <a:bodyPr/>
                    <a:lstStyle/>
                    <a:p>
                      <a:pPr algn="ctr">
                        <a:buNone/>
                      </a:pPr>
                      <a:r>
                        <a:rPr lang="zh-CN" altLang="en-US">
                          <a:latin typeface="楷体_GB2312" panose="02010609030101010101" pitchFamily="49" charset="-122"/>
                          <a:ea typeface="楷体_GB2312" panose="02010609030101010101" pitchFamily="49" charset="-122"/>
                        </a:rPr>
                        <a:t>下一步决策</a:t>
                      </a:r>
                    </a:p>
                  </a:txBody>
                  <a:tcPr marL="91445" marR="91445" anchor="ctr"/>
                </a:tc>
                <a:extLst>
                  <a:ext uri="{0D108BD9-81ED-4DB2-BD59-A6C34878D82A}">
                    <a16:rowId xmlns:a16="http://schemas.microsoft.com/office/drawing/2014/main" val="10000"/>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1</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500</a:t>
                      </a:r>
                    </a:p>
                  </a:txBody>
                  <a:tcPr marL="91445" marR="91445" anchor="ctr"/>
                </a:tc>
                <a:tc>
                  <a:txBody>
                    <a:bodyPr/>
                    <a:lstStyle/>
                    <a:p>
                      <a:pPr algn="ctr">
                        <a:buNone/>
                      </a:pPr>
                      <a:r>
                        <a:rPr lang="zh-CN" altLang="en-US">
                          <a:latin typeface="楷体_GB2312" panose="02010609030101010101" pitchFamily="49" charset="-122"/>
                          <a:ea typeface="楷体_GB2312" panose="02010609030101010101" pitchFamily="49" charset="-122"/>
                        </a:rPr>
                        <a:t>往前  </a:t>
                      </a:r>
                      <a:r>
                        <a:rPr lang="en-US" altLang="zh-CN">
                          <a:latin typeface="楷体_GB2312" panose="02010609030101010101" pitchFamily="49" charset="-122"/>
                          <a:ea typeface="楷体_GB2312" panose="02010609030101010101" pitchFamily="49" charset="-122"/>
                        </a:rPr>
                        <a:t>1-</a:t>
                      </a:r>
                      <a:r>
                        <a:rPr lang="en-US" altLang="zh-CN">
                          <a:solidFill>
                            <a:srgbClr val="FF0000"/>
                          </a:solidFill>
                          <a:latin typeface="楷体_GB2312" panose="02010609030101010101" pitchFamily="49" charset="-122"/>
                          <a:ea typeface="楷体_GB2312" panose="02010609030101010101" pitchFamily="49" charset="-122"/>
                        </a:rPr>
                        <a:t>499</a:t>
                      </a:r>
                      <a:r>
                        <a:rPr lang="zh-CN" altLang="en-US" sz="1800">
                          <a:latin typeface="楷体_GB2312" panose="02010609030101010101" pitchFamily="49" charset="-122"/>
                          <a:ea typeface="楷体_GB2312" panose="02010609030101010101" pitchFamily="49" charset="-122"/>
                          <a:sym typeface="+mn-ea"/>
                        </a:rPr>
                        <a:t>  </a:t>
                      </a:r>
                    </a:p>
                  </a:txBody>
                  <a:tcPr marL="91445" marR="91445" anchor="ctr"/>
                </a:tc>
                <a:extLst>
                  <a:ext uri="{0D108BD9-81ED-4DB2-BD59-A6C34878D82A}">
                    <a16:rowId xmlns:a16="http://schemas.microsoft.com/office/drawing/2014/main" val="10001"/>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2</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250</a:t>
                      </a:r>
                    </a:p>
                  </a:txBody>
                  <a:tcPr marL="91445" marR="91445" anchor="ctr"/>
                </a:tc>
                <a:tc>
                  <a:txBody>
                    <a:bodyPr/>
                    <a:lstStyle/>
                    <a:p>
                      <a:pPr algn="ctr">
                        <a:buNone/>
                      </a:pPr>
                      <a:r>
                        <a:rPr lang="zh-CN" altLang="en-US">
                          <a:latin typeface="楷体_GB2312" panose="02010609030101010101" pitchFamily="49" charset="-122"/>
                          <a:ea typeface="楷体_GB2312" panose="02010609030101010101" pitchFamily="49" charset="-122"/>
                        </a:rPr>
                        <a:t>往后  </a:t>
                      </a:r>
                      <a:r>
                        <a:rPr lang="en-US" altLang="zh-CN">
                          <a:solidFill>
                            <a:srgbClr val="FF0000"/>
                          </a:solidFill>
                          <a:latin typeface="楷体_GB2312" panose="02010609030101010101" pitchFamily="49" charset="-122"/>
                          <a:ea typeface="楷体_GB2312" panose="02010609030101010101" pitchFamily="49" charset="-122"/>
                        </a:rPr>
                        <a:t>251</a:t>
                      </a:r>
                      <a:r>
                        <a:rPr lang="en-US" altLang="zh-CN">
                          <a:latin typeface="楷体_GB2312" panose="02010609030101010101" pitchFamily="49" charset="-122"/>
                          <a:ea typeface="楷体_GB2312" panose="02010609030101010101" pitchFamily="49" charset="-122"/>
                        </a:rPr>
                        <a:t>-499</a:t>
                      </a:r>
                    </a:p>
                  </a:txBody>
                  <a:tcPr marL="91445" marR="91445" anchor="ctr"/>
                </a:tc>
                <a:extLst>
                  <a:ext uri="{0D108BD9-81ED-4DB2-BD59-A6C34878D82A}">
                    <a16:rowId xmlns:a16="http://schemas.microsoft.com/office/drawing/2014/main" val="10002"/>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3</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375</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往前  </a:t>
                      </a:r>
                      <a:r>
                        <a:rPr lang="en-US" altLang="zh-CN" sz="1800">
                          <a:latin typeface="楷体_GB2312" panose="02010609030101010101" pitchFamily="49" charset="-122"/>
                          <a:ea typeface="楷体_GB2312" panose="02010609030101010101" pitchFamily="49" charset="-122"/>
                          <a:sym typeface="+mn-ea"/>
                        </a:rPr>
                        <a:t>251-</a:t>
                      </a:r>
                      <a:r>
                        <a:rPr lang="en-US" altLang="zh-CN" sz="1800">
                          <a:solidFill>
                            <a:srgbClr val="FF0000"/>
                          </a:solidFill>
                          <a:latin typeface="楷体_GB2312" panose="02010609030101010101" pitchFamily="49" charset="-122"/>
                          <a:ea typeface="楷体_GB2312" panose="02010609030101010101" pitchFamily="49" charset="-122"/>
                          <a:sym typeface="+mn-ea"/>
                        </a:rPr>
                        <a:t>374</a:t>
                      </a:r>
                      <a:endParaRPr lang="en-US" altLang="zh-CN">
                        <a:latin typeface="楷体_GB2312" panose="02010609030101010101" pitchFamily="49" charset="-122"/>
                        <a:ea typeface="楷体_GB2312" panose="02010609030101010101" pitchFamily="49" charset="-122"/>
                      </a:endParaRPr>
                    </a:p>
                  </a:txBody>
                  <a:tcPr marL="91445" marR="91445" anchor="ctr"/>
                </a:tc>
                <a:extLst>
                  <a:ext uri="{0D108BD9-81ED-4DB2-BD59-A6C34878D82A}">
                    <a16:rowId xmlns:a16="http://schemas.microsoft.com/office/drawing/2014/main" val="10003"/>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4</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312</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往后  </a:t>
                      </a:r>
                      <a:r>
                        <a:rPr lang="en-US" altLang="zh-CN" sz="1800">
                          <a:solidFill>
                            <a:srgbClr val="FF0000"/>
                          </a:solidFill>
                          <a:latin typeface="楷体_GB2312" panose="02010609030101010101" pitchFamily="49" charset="-122"/>
                          <a:ea typeface="楷体_GB2312" panose="02010609030101010101" pitchFamily="49" charset="-122"/>
                          <a:sym typeface="+mn-ea"/>
                        </a:rPr>
                        <a:t>313</a:t>
                      </a:r>
                      <a:r>
                        <a:rPr lang="en-US" altLang="zh-CN" sz="1800">
                          <a:latin typeface="楷体_GB2312" panose="02010609030101010101" pitchFamily="49" charset="-122"/>
                          <a:ea typeface="楷体_GB2312" panose="02010609030101010101" pitchFamily="49" charset="-122"/>
                          <a:sym typeface="+mn-ea"/>
                        </a:rPr>
                        <a:t>-374</a:t>
                      </a:r>
                      <a:endParaRPr lang="en-US" altLang="zh-CN">
                        <a:latin typeface="楷体_GB2312" panose="02010609030101010101" pitchFamily="49" charset="-122"/>
                        <a:ea typeface="楷体_GB2312" panose="02010609030101010101" pitchFamily="49" charset="-122"/>
                      </a:endParaRPr>
                    </a:p>
                  </a:txBody>
                  <a:tcPr marL="91445" marR="91445" anchor="ctr"/>
                </a:tc>
                <a:extLst>
                  <a:ext uri="{0D108BD9-81ED-4DB2-BD59-A6C34878D82A}">
                    <a16:rowId xmlns:a16="http://schemas.microsoft.com/office/drawing/2014/main" val="10004"/>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5</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343</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往前  </a:t>
                      </a:r>
                      <a:r>
                        <a:rPr lang="en-US" altLang="zh-CN" sz="1800">
                          <a:latin typeface="楷体_GB2312" panose="02010609030101010101" pitchFamily="49" charset="-122"/>
                          <a:ea typeface="楷体_GB2312" panose="02010609030101010101" pitchFamily="49" charset="-122"/>
                          <a:sym typeface="+mn-ea"/>
                        </a:rPr>
                        <a:t>313-</a:t>
                      </a:r>
                      <a:r>
                        <a:rPr lang="en-US" altLang="zh-CN" sz="1800">
                          <a:solidFill>
                            <a:srgbClr val="FF0000"/>
                          </a:solidFill>
                          <a:latin typeface="楷体_GB2312" panose="02010609030101010101" pitchFamily="49" charset="-122"/>
                          <a:ea typeface="楷体_GB2312" panose="02010609030101010101" pitchFamily="49" charset="-122"/>
                          <a:sym typeface="+mn-ea"/>
                        </a:rPr>
                        <a:t>342</a:t>
                      </a:r>
                    </a:p>
                  </a:txBody>
                  <a:tcPr marL="91445" marR="91445" anchor="ctr"/>
                </a:tc>
                <a:extLst>
                  <a:ext uri="{0D108BD9-81ED-4DB2-BD59-A6C34878D82A}">
                    <a16:rowId xmlns:a16="http://schemas.microsoft.com/office/drawing/2014/main" val="10005"/>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6</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sz="1800">
                          <a:solidFill>
                            <a:schemeClr val="tx1">
                              <a:lumMod val="95000"/>
                              <a:lumOff val="5000"/>
                            </a:schemeClr>
                          </a:solidFill>
                          <a:latin typeface="楷体_GB2312" panose="02010609030101010101" pitchFamily="49" charset="-122"/>
                          <a:ea typeface="楷体_GB2312" panose="02010609030101010101" pitchFamily="49" charset="-122"/>
                          <a:sym typeface="+mn-ea"/>
                        </a:rPr>
                        <a:t>327</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往后  </a:t>
                      </a:r>
                      <a:r>
                        <a:rPr lang="en-US" altLang="zh-CN" sz="1800">
                          <a:solidFill>
                            <a:srgbClr val="FF0000"/>
                          </a:solidFill>
                          <a:latin typeface="楷体_GB2312" panose="02010609030101010101" pitchFamily="49" charset="-122"/>
                          <a:ea typeface="楷体_GB2312" panose="02010609030101010101" pitchFamily="49" charset="-122"/>
                          <a:sym typeface="+mn-ea"/>
                        </a:rPr>
                        <a:t>328</a:t>
                      </a:r>
                      <a:r>
                        <a:rPr lang="en-US" altLang="zh-CN" sz="1800">
                          <a:latin typeface="楷体_GB2312" panose="02010609030101010101" pitchFamily="49" charset="-122"/>
                          <a:ea typeface="楷体_GB2312" panose="02010609030101010101" pitchFamily="49" charset="-122"/>
                          <a:sym typeface="+mn-ea"/>
                        </a:rPr>
                        <a:t>-</a:t>
                      </a:r>
                      <a:r>
                        <a:rPr lang="en-US" altLang="zh-CN" sz="1800">
                          <a:solidFill>
                            <a:schemeClr val="tx1">
                              <a:lumMod val="95000"/>
                              <a:lumOff val="5000"/>
                            </a:schemeClr>
                          </a:solidFill>
                          <a:latin typeface="楷体_GB2312" panose="02010609030101010101" pitchFamily="49" charset="-122"/>
                          <a:ea typeface="楷体_GB2312" panose="02010609030101010101" pitchFamily="49" charset="-122"/>
                          <a:sym typeface="+mn-ea"/>
                        </a:rPr>
                        <a:t>342</a:t>
                      </a:r>
                      <a:endParaRPr lang="en-US" altLang="zh-CN" sz="1800">
                        <a:solidFill>
                          <a:srgbClr val="FF0000"/>
                        </a:solidFill>
                        <a:latin typeface="楷体_GB2312" panose="02010609030101010101" pitchFamily="49" charset="-122"/>
                        <a:ea typeface="楷体_GB2312" panose="02010609030101010101" pitchFamily="49" charset="-122"/>
                        <a:sym typeface="+mn-ea"/>
                      </a:endParaRPr>
                    </a:p>
                  </a:txBody>
                  <a:tcPr marL="91445" marR="91445" anchor="ctr"/>
                </a:tc>
                <a:extLst>
                  <a:ext uri="{0D108BD9-81ED-4DB2-BD59-A6C34878D82A}">
                    <a16:rowId xmlns:a16="http://schemas.microsoft.com/office/drawing/2014/main" val="10006"/>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7</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335</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往前 </a:t>
                      </a:r>
                      <a:r>
                        <a:rPr lang="zh-CN" altLang="en-US" sz="1800">
                          <a:solidFill>
                            <a:schemeClr val="tx1">
                              <a:lumMod val="95000"/>
                              <a:lumOff val="5000"/>
                            </a:schemeClr>
                          </a:solidFill>
                          <a:latin typeface="楷体_GB2312" panose="02010609030101010101" pitchFamily="49" charset="-122"/>
                          <a:ea typeface="楷体_GB2312" panose="02010609030101010101" pitchFamily="49" charset="-122"/>
                          <a:sym typeface="+mn-ea"/>
                        </a:rPr>
                        <a:t> </a:t>
                      </a:r>
                      <a:r>
                        <a:rPr lang="en-US" altLang="zh-CN" sz="1800">
                          <a:solidFill>
                            <a:schemeClr val="tx1">
                              <a:lumMod val="95000"/>
                              <a:lumOff val="5000"/>
                            </a:schemeClr>
                          </a:solidFill>
                          <a:latin typeface="楷体_GB2312" panose="02010609030101010101" pitchFamily="49" charset="-122"/>
                          <a:ea typeface="楷体_GB2312" panose="02010609030101010101" pitchFamily="49" charset="-122"/>
                          <a:sym typeface="+mn-ea"/>
                        </a:rPr>
                        <a:t>328</a:t>
                      </a:r>
                      <a:r>
                        <a:rPr lang="en-US" altLang="zh-CN" sz="1800">
                          <a:latin typeface="楷体_GB2312" panose="02010609030101010101" pitchFamily="49" charset="-122"/>
                          <a:ea typeface="楷体_GB2312" panose="02010609030101010101" pitchFamily="49" charset="-122"/>
                          <a:sym typeface="+mn-ea"/>
                        </a:rPr>
                        <a:t>-</a:t>
                      </a:r>
                      <a:r>
                        <a:rPr lang="en-US" altLang="zh-CN" sz="1800">
                          <a:solidFill>
                            <a:srgbClr val="FF0000"/>
                          </a:solidFill>
                          <a:latin typeface="楷体_GB2312" panose="02010609030101010101" pitchFamily="49" charset="-122"/>
                          <a:ea typeface="楷体_GB2312" panose="02010609030101010101" pitchFamily="49" charset="-122"/>
                          <a:sym typeface="+mn-ea"/>
                        </a:rPr>
                        <a:t>334</a:t>
                      </a:r>
                    </a:p>
                  </a:txBody>
                  <a:tcPr marL="91445" marR="91445" anchor="ctr"/>
                </a:tc>
                <a:extLst>
                  <a:ext uri="{0D108BD9-81ED-4DB2-BD59-A6C34878D82A}">
                    <a16:rowId xmlns:a16="http://schemas.microsoft.com/office/drawing/2014/main" val="10007"/>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8</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331</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往前  </a:t>
                      </a:r>
                      <a:r>
                        <a:rPr lang="en-US" altLang="zh-CN" sz="1800">
                          <a:solidFill>
                            <a:schemeClr val="bg2">
                              <a:lumMod val="10000"/>
                            </a:schemeClr>
                          </a:solidFill>
                          <a:latin typeface="楷体_GB2312" panose="02010609030101010101" pitchFamily="49" charset="-122"/>
                          <a:ea typeface="楷体_GB2312" panose="02010609030101010101" pitchFamily="49" charset="-122"/>
                          <a:sym typeface="+mn-ea"/>
                        </a:rPr>
                        <a:t>328</a:t>
                      </a:r>
                      <a:r>
                        <a:rPr lang="en-US" altLang="zh-CN" sz="1800">
                          <a:latin typeface="楷体_GB2312" panose="02010609030101010101" pitchFamily="49" charset="-122"/>
                          <a:ea typeface="楷体_GB2312" panose="02010609030101010101" pitchFamily="49" charset="-122"/>
                          <a:sym typeface="+mn-ea"/>
                        </a:rPr>
                        <a:t>-</a:t>
                      </a:r>
                      <a:r>
                        <a:rPr lang="en-US" altLang="zh-CN" sz="1800">
                          <a:solidFill>
                            <a:srgbClr val="FF0000"/>
                          </a:solidFill>
                          <a:latin typeface="楷体_GB2312" panose="02010609030101010101" pitchFamily="49" charset="-122"/>
                          <a:ea typeface="楷体_GB2312" panose="02010609030101010101" pitchFamily="49" charset="-122"/>
                          <a:sym typeface="+mn-ea"/>
                        </a:rPr>
                        <a:t>330</a:t>
                      </a:r>
                      <a:endParaRPr lang="en-US" altLang="zh-CN">
                        <a:latin typeface="楷体_GB2312" panose="02010609030101010101" pitchFamily="49" charset="-122"/>
                        <a:ea typeface="楷体_GB2312" panose="02010609030101010101" pitchFamily="49" charset="-122"/>
                      </a:endParaRPr>
                    </a:p>
                  </a:txBody>
                  <a:tcPr marL="91445" marR="91445" anchor="ctr"/>
                </a:tc>
                <a:extLst>
                  <a:ext uri="{0D108BD9-81ED-4DB2-BD59-A6C34878D82A}">
                    <a16:rowId xmlns:a16="http://schemas.microsoft.com/office/drawing/2014/main" val="10008"/>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9</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329</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往前  </a:t>
                      </a:r>
                      <a:r>
                        <a:rPr lang="en-US" altLang="zh-CN" sz="1800">
                          <a:latin typeface="楷体_GB2312" panose="02010609030101010101" pitchFamily="49" charset="-122"/>
                          <a:ea typeface="楷体_GB2312" panose="02010609030101010101" pitchFamily="49" charset="-122"/>
                          <a:sym typeface="+mn-ea"/>
                        </a:rPr>
                        <a:t>328-</a:t>
                      </a:r>
                      <a:r>
                        <a:rPr lang="en-US" altLang="zh-CN" sz="1800">
                          <a:solidFill>
                            <a:srgbClr val="FF0000"/>
                          </a:solidFill>
                          <a:latin typeface="楷体_GB2312" panose="02010609030101010101" pitchFamily="49" charset="-122"/>
                          <a:ea typeface="楷体_GB2312" panose="02010609030101010101" pitchFamily="49" charset="-122"/>
                          <a:sym typeface="+mn-ea"/>
                        </a:rPr>
                        <a:t>328</a:t>
                      </a:r>
                    </a:p>
                  </a:txBody>
                  <a:tcPr marL="91445" marR="91445" anchor="ctr"/>
                </a:tc>
                <a:extLst>
                  <a:ext uri="{0D108BD9-81ED-4DB2-BD59-A6C34878D82A}">
                    <a16:rowId xmlns:a16="http://schemas.microsoft.com/office/drawing/2014/main" val="10009"/>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10</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328</a:t>
                      </a:r>
                    </a:p>
                  </a:txBody>
                  <a:tcPr marL="91445" marR="91445" anchor="ctr"/>
                </a:tc>
                <a:tc>
                  <a:txBody>
                    <a:bodyPr/>
                    <a:lstStyle/>
                    <a:p>
                      <a:pPr algn="ctr">
                        <a:buNone/>
                      </a:pPr>
                      <a:endParaRPr lang="zh-CN" altLang="en-US" dirty="0">
                        <a:latin typeface="楷体_GB2312" panose="02010609030101010101" pitchFamily="49" charset="-122"/>
                        <a:ea typeface="楷体_GB2312" panose="02010609030101010101" pitchFamily="49" charset="-122"/>
                      </a:endParaRPr>
                    </a:p>
                  </a:txBody>
                  <a:tcPr marL="91445" marR="91445" anchor="ctr"/>
                </a:tc>
                <a:extLst>
                  <a:ext uri="{0D108BD9-81ED-4DB2-BD59-A6C34878D82A}">
                    <a16:rowId xmlns:a16="http://schemas.microsoft.com/office/drawing/2014/main" val="10010"/>
                  </a:ext>
                </a:extLst>
              </a:tr>
            </a:tbl>
          </a:graphicData>
        </a:graphic>
      </p:graphicFrame>
      <p:sp>
        <p:nvSpPr>
          <p:cNvPr id="17" name="矩形 16">
            <a:extLst>
              <a:ext uri="{FF2B5EF4-FFF2-40B4-BE49-F238E27FC236}">
                <a16:creationId xmlns:a16="http://schemas.microsoft.com/office/drawing/2014/main" id="{51E4EBD9-DA35-4FD6-B578-CE2ACBBEF6BD}"/>
              </a:ext>
            </a:extLst>
          </p:cNvPr>
          <p:cNvSpPr/>
          <p:nvPr/>
        </p:nvSpPr>
        <p:spPr>
          <a:xfrm>
            <a:off x="9356725" y="2914650"/>
            <a:ext cx="804863"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8" name="矩形 17">
            <a:extLst>
              <a:ext uri="{FF2B5EF4-FFF2-40B4-BE49-F238E27FC236}">
                <a16:creationId xmlns:a16="http://schemas.microsoft.com/office/drawing/2014/main" id="{67325552-FDFF-419F-99AE-0DAED393F9D8}"/>
              </a:ext>
            </a:extLst>
          </p:cNvPr>
          <p:cNvSpPr/>
          <p:nvPr/>
        </p:nvSpPr>
        <p:spPr>
          <a:xfrm>
            <a:off x="9356725" y="3295650"/>
            <a:ext cx="804863"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9" name="矩形 18">
            <a:extLst>
              <a:ext uri="{FF2B5EF4-FFF2-40B4-BE49-F238E27FC236}">
                <a16:creationId xmlns:a16="http://schemas.microsoft.com/office/drawing/2014/main" id="{38D4AE49-AB0A-4591-9D40-C7D2D668E7DC}"/>
              </a:ext>
            </a:extLst>
          </p:cNvPr>
          <p:cNvSpPr/>
          <p:nvPr/>
        </p:nvSpPr>
        <p:spPr>
          <a:xfrm>
            <a:off x="4111625" y="2354263"/>
            <a:ext cx="803275"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0" name="矩形 19">
            <a:extLst>
              <a:ext uri="{FF2B5EF4-FFF2-40B4-BE49-F238E27FC236}">
                <a16:creationId xmlns:a16="http://schemas.microsoft.com/office/drawing/2014/main" id="{61174329-9E97-4676-9133-EB8843EBE1FC}"/>
              </a:ext>
            </a:extLst>
          </p:cNvPr>
          <p:cNvSpPr/>
          <p:nvPr/>
        </p:nvSpPr>
        <p:spPr>
          <a:xfrm>
            <a:off x="5857875" y="2365375"/>
            <a:ext cx="1662113" cy="32385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1" name="矩形 20">
            <a:extLst>
              <a:ext uri="{FF2B5EF4-FFF2-40B4-BE49-F238E27FC236}">
                <a16:creationId xmlns:a16="http://schemas.microsoft.com/office/drawing/2014/main" id="{3E829266-83F6-4F80-BE53-697D6E8BEACE}"/>
              </a:ext>
            </a:extLst>
          </p:cNvPr>
          <p:cNvSpPr/>
          <p:nvPr/>
        </p:nvSpPr>
        <p:spPr>
          <a:xfrm>
            <a:off x="4195763" y="2774950"/>
            <a:ext cx="804862"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2" name="矩形 21">
            <a:extLst>
              <a:ext uri="{FF2B5EF4-FFF2-40B4-BE49-F238E27FC236}">
                <a16:creationId xmlns:a16="http://schemas.microsoft.com/office/drawing/2014/main" id="{EA2CA9CE-887C-4B3C-8A36-144E0ABD74C3}"/>
              </a:ext>
            </a:extLst>
          </p:cNvPr>
          <p:cNvSpPr/>
          <p:nvPr/>
        </p:nvSpPr>
        <p:spPr>
          <a:xfrm>
            <a:off x="5772150" y="2774950"/>
            <a:ext cx="1747838"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3" name="矩形 22">
            <a:extLst>
              <a:ext uri="{FF2B5EF4-FFF2-40B4-BE49-F238E27FC236}">
                <a16:creationId xmlns:a16="http://schemas.microsoft.com/office/drawing/2014/main" id="{62320F68-192E-4201-9BC8-272AF89588CE}"/>
              </a:ext>
            </a:extLst>
          </p:cNvPr>
          <p:cNvSpPr/>
          <p:nvPr/>
        </p:nvSpPr>
        <p:spPr>
          <a:xfrm>
            <a:off x="4195763" y="3116263"/>
            <a:ext cx="804862"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4" name="矩形 23">
            <a:extLst>
              <a:ext uri="{FF2B5EF4-FFF2-40B4-BE49-F238E27FC236}">
                <a16:creationId xmlns:a16="http://schemas.microsoft.com/office/drawing/2014/main" id="{DC79BABA-530E-46AF-AEB4-AE7171D9D435}"/>
              </a:ext>
            </a:extLst>
          </p:cNvPr>
          <p:cNvSpPr/>
          <p:nvPr/>
        </p:nvSpPr>
        <p:spPr>
          <a:xfrm>
            <a:off x="5943600" y="3128963"/>
            <a:ext cx="1660525" cy="288925"/>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5" name="矩形 24">
            <a:extLst>
              <a:ext uri="{FF2B5EF4-FFF2-40B4-BE49-F238E27FC236}">
                <a16:creationId xmlns:a16="http://schemas.microsoft.com/office/drawing/2014/main" id="{C8F8F9E9-FBFC-4AC9-BD44-5E93B3B3A101}"/>
              </a:ext>
            </a:extLst>
          </p:cNvPr>
          <p:cNvSpPr/>
          <p:nvPr/>
        </p:nvSpPr>
        <p:spPr>
          <a:xfrm>
            <a:off x="4195763" y="3540125"/>
            <a:ext cx="804862"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6" name="矩形 25">
            <a:extLst>
              <a:ext uri="{FF2B5EF4-FFF2-40B4-BE49-F238E27FC236}">
                <a16:creationId xmlns:a16="http://schemas.microsoft.com/office/drawing/2014/main" id="{05D983C7-7A91-49F2-9B43-5A811C5BE9FF}"/>
              </a:ext>
            </a:extLst>
          </p:cNvPr>
          <p:cNvSpPr/>
          <p:nvPr/>
        </p:nvSpPr>
        <p:spPr>
          <a:xfrm>
            <a:off x="5772150" y="3498850"/>
            <a:ext cx="1747838" cy="32385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7" name="矩形 26">
            <a:extLst>
              <a:ext uri="{FF2B5EF4-FFF2-40B4-BE49-F238E27FC236}">
                <a16:creationId xmlns:a16="http://schemas.microsoft.com/office/drawing/2014/main" id="{E9690DCC-ED77-4CA0-A323-18BEE7E3A3F3}"/>
              </a:ext>
            </a:extLst>
          </p:cNvPr>
          <p:cNvSpPr/>
          <p:nvPr/>
        </p:nvSpPr>
        <p:spPr>
          <a:xfrm>
            <a:off x="4195763" y="3873500"/>
            <a:ext cx="804862"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8" name="矩形 27">
            <a:extLst>
              <a:ext uri="{FF2B5EF4-FFF2-40B4-BE49-F238E27FC236}">
                <a16:creationId xmlns:a16="http://schemas.microsoft.com/office/drawing/2014/main" id="{E7FDA272-05A9-4227-A528-0D61274E689A}"/>
              </a:ext>
            </a:extLst>
          </p:cNvPr>
          <p:cNvSpPr/>
          <p:nvPr/>
        </p:nvSpPr>
        <p:spPr>
          <a:xfrm>
            <a:off x="5943600" y="3886200"/>
            <a:ext cx="1660525" cy="288925"/>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9" name="矩形 28">
            <a:extLst>
              <a:ext uri="{FF2B5EF4-FFF2-40B4-BE49-F238E27FC236}">
                <a16:creationId xmlns:a16="http://schemas.microsoft.com/office/drawing/2014/main" id="{5FF3D79B-1CAA-44DA-AFC1-4CFAD622FBBD}"/>
              </a:ext>
            </a:extLst>
          </p:cNvPr>
          <p:cNvSpPr/>
          <p:nvPr/>
        </p:nvSpPr>
        <p:spPr>
          <a:xfrm>
            <a:off x="4195763" y="4270375"/>
            <a:ext cx="804862"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0" name="矩形 29">
            <a:extLst>
              <a:ext uri="{FF2B5EF4-FFF2-40B4-BE49-F238E27FC236}">
                <a16:creationId xmlns:a16="http://schemas.microsoft.com/office/drawing/2014/main" id="{A6AD0B2E-8520-4BC4-8FD0-A51627C3C408}"/>
              </a:ext>
            </a:extLst>
          </p:cNvPr>
          <p:cNvSpPr/>
          <p:nvPr/>
        </p:nvSpPr>
        <p:spPr>
          <a:xfrm>
            <a:off x="5772150" y="4270375"/>
            <a:ext cx="1747838"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1" name="矩形 30">
            <a:extLst>
              <a:ext uri="{FF2B5EF4-FFF2-40B4-BE49-F238E27FC236}">
                <a16:creationId xmlns:a16="http://schemas.microsoft.com/office/drawing/2014/main" id="{EB1AA808-4DE8-4280-BE38-86BE084471A1}"/>
              </a:ext>
            </a:extLst>
          </p:cNvPr>
          <p:cNvSpPr/>
          <p:nvPr/>
        </p:nvSpPr>
        <p:spPr>
          <a:xfrm>
            <a:off x="4195763" y="4648200"/>
            <a:ext cx="804862"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2" name="矩形 31">
            <a:extLst>
              <a:ext uri="{FF2B5EF4-FFF2-40B4-BE49-F238E27FC236}">
                <a16:creationId xmlns:a16="http://schemas.microsoft.com/office/drawing/2014/main" id="{77CAF06D-B346-4D88-A8F7-A0E059660CB9}"/>
              </a:ext>
            </a:extLst>
          </p:cNvPr>
          <p:cNvSpPr/>
          <p:nvPr/>
        </p:nvSpPr>
        <p:spPr>
          <a:xfrm>
            <a:off x="5943600" y="4668838"/>
            <a:ext cx="1660525"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3" name="矩形 32">
            <a:extLst>
              <a:ext uri="{FF2B5EF4-FFF2-40B4-BE49-F238E27FC236}">
                <a16:creationId xmlns:a16="http://schemas.microsoft.com/office/drawing/2014/main" id="{4737C7BE-4DE8-4521-95E2-5B6728F10D83}"/>
              </a:ext>
            </a:extLst>
          </p:cNvPr>
          <p:cNvSpPr/>
          <p:nvPr/>
        </p:nvSpPr>
        <p:spPr>
          <a:xfrm>
            <a:off x="4195763" y="5021263"/>
            <a:ext cx="804862"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4" name="矩形 33">
            <a:extLst>
              <a:ext uri="{FF2B5EF4-FFF2-40B4-BE49-F238E27FC236}">
                <a16:creationId xmlns:a16="http://schemas.microsoft.com/office/drawing/2014/main" id="{1F5F6B4E-EF94-473D-80C1-7D59E1F8CF92}"/>
              </a:ext>
            </a:extLst>
          </p:cNvPr>
          <p:cNvSpPr/>
          <p:nvPr/>
        </p:nvSpPr>
        <p:spPr>
          <a:xfrm>
            <a:off x="5772150" y="5021263"/>
            <a:ext cx="1747838"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5" name="矩形 34">
            <a:extLst>
              <a:ext uri="{FF2B5EF4-FFF2-40B4-BE49-F238E27FC236}">
                <a16:creationId xmlns:a16="http://schemas.microsoft.com/office/drawing/2014/main" id="{BF862F76-25EC-46A4-AB8F-B5C83E2ABB05}"/>
              </a:ext>
            </a:extLst>
          </p:cNvPr>
          <p:cNvSpPr/>
          <p:nvPr/>
        </p:nvSpPr>
        <p:spPr>
          <a:xfrm>
            <a:off x="4195763" y="5432425"/>
            <a:ext cx="804862"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6" name="矩形 35">
            <a:extLst>
              <a:ext uri="{FF2B5EF4-FFF2-40B4-BE49-F238E27FC236}">
                <a16:creationId xmlns:a16="http://schemas.microsoft.com/office/drawing/2014/main" id="{0076F26A-EA0E-45D7-B392-3D724AD44A9B}"/>
              </a:ext>
            </a:extLst>
          </p:cNvPr>
          <p:cNvSpPr/>
          <p:nvPr/>
        </p:nvSpPr>
        <p:spPr>
          <a:xfrm>
            <a:off x="5943600" y="5397500"/>
            <a:ext cx="1660525" cy="360363"/>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7" name="矩形 36">
            <a:extLst>
              <a:ext uri="{FF2B5EF4-FFF2-40B4-BE49-F238E27FC236}">
                <a16:creationId xmlns:a16="http://schemas.microsoft.com/office/drawing/2014/main" id="{22BA105E-BB4F-47B5-B173-0FE3DE2B21A6}"/>
              </a:ext>
            </a:extLst>
          </p:cNvPr>
          <p:cNvSpPr/>
          <p:nvPr/>
        </p:nvSpPr>
        <p:spPr>
          <a:xfrm>
            <a:off x="4078288" y="5794375"/>
            <a:ext cx="804862"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 name="线形标注 2 2">
            <a:extLst>
              <a:ext uri="{FF2B5EF4-FFF2-40B4-BE49-F238E27FC236}">
                <a16:creationId xmlns:a16="http://schemas.microsoft.com/office/drawing/2014/main" id="{508CCB1C-F43E-4F68-A62E-98F2B5B3B692}"/>
              </a:ext>
            </a:extLst>
          </p:cNvPr>
          <p:cNvSpPr/>
          <p:nvPr/>
        </p:nvSpPr>
        <p:spPr>
          <a:xfrm>
            <a:off x="1597025" y="5794375"/>
            <a:ext cx="3232150" cy="749300"/>
          </a:xfrm>
          <a:prstGeom prst="borderCallout2">
            <a:avLst>
              <a:gd name="adj1" fmla="val -3813"/>
              <a:gd name="adj2" fmla="val 50157"/>
              <a:gd name="adj3" fmla="val -180932"/>
              <a:gd name="adj4" fmla="val 67603"/>
              <a:gd name="adj5" fmla="val -226694"/>
              <a:gd name="adj6" fmla="val 72062"/>
            </a:avLst>
          </a:prstGeom>
          <a:solidFill>
            <a:srgbClr val="FF7467"/>
          </a:solidFill>
          <a:ln w="44450">
            <a:solidFill>
              <a:srgbClr val="FF746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策略 </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a:t>
            </a:r>
            <a:endParaRPr lang="zh-CN" altLang="en-US" sz="2000" noProof="1">
              <a:solidFill>
                <a:srgbClr val="FF0000"/>
              </a:solidFill>
              <a:latin typeface="楷体_GB2312" panose="02010609030101010101" pitchFamily="49" charset="-122"/>
              <a:ea typeface="楷体_GB2312" panose="02010609030101010101" pitchFamily="49" charset="-122"/>
              <a:cs typeface="楷体_GB2312" panose="02010609030101010101" pitchFamily="49" charset="-122"/>
            </a:endParaRPr>
          </a:p>
          <a:p>
            <a:pPr algn="ctr"/>
            <a:r>
              <a:rPr lang="zh-CN" altLang="en-US" sz="2000" noProof="1">
                <a:solidFill>
                  <a:schemeClr val="tx1"/>
                </a:solidFill>
                <a:latin typeface="楷体_GB2312" panose="02010609030101010101" pitchFamily="49" charset="-122"/>
                <a:ea typeface="楷体_GB2312" panose="02010609030101010101" pitchFamily="49" charset="-122"/>
                <a:cs typeface="楷体_GB2312" panose="02010609030101010101" pitchFamily="49" charset="-122"/>
              </a:rPr>
              <a:t>找到区间的中位数</a:t>
            </a:r>
          </a:p>
        </p:txBody>
      </p:sp>
      <p:sp>
        <p:nvSpPr>
          <p:cNvPr id="2" name="线形标注 2 1">
            <a:extLst>
              <a:ext uri="{FF2B5EF4-FFF2-40B4-BE49-F238E27FC236}">
                <a16:creationId xmlns:a16="http://schemas.microsoft.com/office/drawing/2014/main" id="{F67454D8-CF5E-4814-BD68-107E0E3F21D8}"/>
              </a:ext>
            </a:extLst>
          </p:cNvPr>
          <p:cNvSpPr/>
          <p:nvPr/>
        </p:nvSpPr>
        <p:spPr>
          <a:xfrm>
            <a:off x="5338763" y="5794375"/>
            <a:ext cx="3232150" cy="749300"/>
          </a:xfrm>
          <a:prstGeom prst="borderCallout2">
            <a:avLst>
              <a:gd name="adj1" fmla="val 11186"/>
              <a:gd name="adj2" fmla="val 10451"/>
              <a:gd name="adj3" fmla="val -92372"/>
              <a:gd name="adj4" fmla="val 20432"/>
              <a:gd name="adj5" fmla="val -209830"/>
              <a:gd name="adj6" fmla="val 31041"/>
            </a:avLst>
          </a:prstGeom>
          <a:solidFill>
            <a:schemeClr val="accent6">
              <a:lumMod val="60000"/>
              <a:lumOff val="40000"/>
            </a:schemeClr>
          </a:solidFill>
          <a:ln w="412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策略 </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2</a:t>
            </a:r>
            <a:endPar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endParaRPr>
          </a:p>
          <a:p>
            <a:pPr algn="ctr"/>
            <a:r>
              <a:rPr lang="zh-CN" altLang="en-US" sz="2000" noProof="1">
                <a:solidFill>
                  <a:schemeClr val="tx1"/>
                </a:solidFill>
                <a:latin typeface="楷体_GB2312" panose="02010609030101010101" pitchFamily="49" charset="-122"/>
                <a:ea typeface="楷体_GB2312" panose="02010609030101010101" pitchFamily="49" charset="-122"/>
                <a:cs typeface="楷体_GB2312" panose="02010609030101010101" pitchFamily="49" charset="-122"/>
              </a:rPr>
              <a:t>根据情况确定更精确的区间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hidden"/>
                                      </p:to>
                                    </p:set>
                                  </p:childTnLst>
                                </p:cTn>
                              </p:par>
                            </p:childTnLst>
                          </p:cTn>
                        </p:par>
                        <p:par>
                          <p:cTn id="35" fill="hold" nodeType="withGroup">
                            <p:stCondLst>
                              <p:cond delay="0"/>
                            </p:stCondLst>
                            <p:childTnLst>
                              <p:par>
                                <p:cTn id="36" presetID="1" presetClass="exit"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hidden"/>
                                      </p:to>
                                    </p:set>
                                  </p:childTnLst>
                                </p:cTn>
                              </p:par>
                            </p:childTnLst>
                          </p:cTn>
                        </p:par>
                        <p:par>
                          <p:cTn id="38" fill="hold" nodeType="withGroup">
                            <p:stCondLst>
                              <p:cond delay="0"/>
                            </p:stCondLst>
                            <p:childTnLst>
                              <p:par>
                                <p:cTn id="39" presetID="1" presetClass="exit" presetSubtype="0" fill="hold" grpId="0" nodeType="afterEffect">
                                  <p:stCondLst>
                                    <p:cond delay="0"/>
                                  </p:stCondLst>
                                  <p:childTnLst>
                                    <p:set>
                                      <p:cBhvr>
                                        <p:cTn id="40" dur="1" fill="hold">
                                          <p:stCondLst>
                                            <p:cond delay="0"/>
                                          </p:stCondLst>
                                        </p:cTn>
                                        <p:tgtEl>
                                          <p:spTgt spid="28"/>
                                        </p:tgtEl>
                                        <p:attrNameLst>
                                          <p:attrName>style.visibility</p:attrName>
                                        </p:attrNameLst>
                                      </p:cBhvr>
                                      <p:to>
                                        <p:strVal val="hidden"/>
                                      </p:to>
                                    </p:set>
                                  </p:childTnLst>
                                </p:cTn>
                              </p:par>
                            </p:childTnLst>
                          </p:cTn>
                        </p:par>
                        <p:par>
                          <p:cTn id="41" fill="hold" nodeType="withGroup">
                            <p:stCondLst>
                              <p:cond delay="0"/>
                            </p:stCondLst>
                            <p:childTnLst>
                              <p:par>
                                <p:cTn id="42" presetID="1" presetClass="exit" presetSubtype="0" fill="hold" grpId="0" nodeType="afterEffect">
                                  <p:stCondLst>
                                    <p:cond delay="0"/>
                                  </p:stCondLst>
                                  <p:childTnLst>
                                    <p:set>
                                      <p:cBhvr>
                                        <p:cTn id="43" dur="1" fill="hold">
                                          <p:stCondLst>
                                            <p:cond delay="0"/>
                                          </p:stCondLst>
                                        </p:cTn>
                                        <p:tgtEl>
                                          <p:spTgt spid="29"/>
                                        </p:tgtEl>
                                        <p:attrNameLst>
                                          <p:attrName>style.visibility</p:attrName>
                                        </p:attrNameLst>
                                      </p:cBhvr>
                                      <p:to>
                                        <p:strVal val="hidden"/>
                                      </p:to>
                                    </p:set>
                                  </p:childTnLst>
                                </p:cTn>
                              </p:par>
                            </p:childTnLst>
                          </p:cTn>
                        </p:par>
                        <p:par>
                          <p:cTn id="44" fill="hold" nodeType="withGroup">
                            <p:stCondLst>
                              <p:cond delay="0"/>
                            </p:stCondLst>
                            <p:childTnLst>
                              <p:par>
                                <p:cTn id="45" presetID="1" presetClass="exit" presetSubtype="0" fill="hold" grpId="0" nodeType="afterEffect">
                                  <p:stCondLst>
                                    <p:cond delay="0"/>
                                  </p:stCondLst>
                                  <p:childTnLst>
                                    <p:set>
                                      <p:cBhvr>
                                        <p:cTn id="46" dur="1" fill="hold">
                                          <p:stCondLst>
                                            <p:cond delay="0"/>
                                          </p:stCondLst>
                                        </p:cTn>
                                        <p:tgtEl>
                                          <p:spTgt spid="30"/>
                                        </p:tgtEl>
                                        <p:attrNameLst>
                                          <p:attrName>style.visibility</p:attrName>
                                        </p:attrNameLst>
                                      </p:cBhvr>
                                      <p:to>
                                        <p:strVal val="hidden"/>
                                      </p:to>
                                    </p:set>
                                  </p:childTnLst>
                                </p:cTn>
                              </p:par>
                            </p:childTnLst>
                          </p:cTn>
                        </p:par>
                        <p:par>
                          <p:cTn id="47" fill="hold" nodeType="withGroup">
                            <p:stCondLst>
                              <p:cond delay="0"/>
                            </p:stCondLst>
                            <p:childTnLst>
                              <p:par>
                                <p:cTn id="48" presetID="1" presetClass="exit" presetSubtype="0" fill="hold" grpId="0" nodeType="afterEffect">
                                  <p:stCondLst>
                                    <p:cond delay="0"/>
                                  </p:stCondLst>
                                  <p:childTnLst>
                                    <p:set>
                                      <p:cBhvr>
                                        <p:cTn id="49" dur="1" fill="hold">
                                          <p:stCondLst>
                                            <p:cond delay="0"/>
                                          </p:stCondLst>
                                        </p:cTn>
                                        <p:tgtEl>
                                          <p:spTgt spid="31"/>
                                        </p:tgtEl>
                                        <p:attrNameLst>
                                          <p:attrName>style.visibility</p:attrName>
                                        </p:attrNameLst>
                                      </p:cBhvr>
                                      <p:to>
                                        <p:strVal val="hidden"/>
                                      </p:to>
                                    </p:set>
                                  </p:childTnLst>
                                </p:cTn>
                              </p:par>
                            </p:childTnLst>
                          </p:cTn>
                        </p:par>
                        <p:par>
                          <p:cTn id="50" fill="hold" nodeType="withGroup">
                            <p:stCondLst>
                              <p:cond delay="0"/>
                            </p:stCondLst>
                            <p:childTnLst>
                              <p:par>
                                <p:cTn id="51" presetID="1" presetClass="exit" presetSubtype="0" fill="hold" grpId="0" nodeType="afterEffect">
                                  <p:stCondLst>
                                    <p:cond delay="0"/>
                                  </p:stCondLst>
                                  <p:childTnLst>
                                    <p:set>
                                      <p:cBhvr>
                                        <p:cTn id="52" dur="1" fill="hold">
                                          <p:stCondLst>
                                            <p:cond delay="0"/>
                                          </p:stCondLst>
                                        </p:cTn>
                                        <p:tgtEl>
                                          <p:spTgt spid="32"/>
                                        </p:tgtEl>
                                        <p:attrNameLst>
                                          <p:attrName>style.visibility</p:attrName>
                                        </p:attrNameLst>
                                      </p:cBhvr>
                                      <p:to>
                                        <p:strVal val="hidden"/>
                                      </p:to>
                                    </p:set>
                                  </p:childTnLst>
                                </p:cTn>
                              </p:par>
                            </p:childTnLst>
                          </p:cTn>
                        </p:par>
                        <p:par>
                          <p:cTn id="53" fill="hold" nodeType="withGroup">
                            <p:stCondLst>
                              <p:cond delay="0"/>
                            </p:stCondLst>
                            <p:childTnLst>
                              <p:par>
                                <p:cTn id="54" presetID="1" presetClass="exit" presetSubtype="0" fill="hold" grpId="0" nodeType="afterEffect">
                                  <p:stCondLst>
                                    <p:cond delay="0"/>
                                  </p:stCondLst>
                                  <p:childTnLst>
                                    <p:set>
                                      <p:cBhvr>
                                        <p:cTn id="55" dur="1" fill="hold">
                                          <p:stCondLst>
                                            <p:cond delay="0"/>
                                          </p:stCondLst>
                                        </p:cTn>
                                        <p:tgtEl>
                                          <p:spTgt spid="33"/>
                                        </p:tgtEl>
                                        <p:attrNameLst>
                                          <p:attrName>style.visibility</p:attrName>
                                        </p:attrNameLst>
                                      </p:cBhvr>
                                      <p:to>
                                        <p:strVal val="hidden"/>
                                      </p:to>
                                    </p:set>
                                  </p:childTnLst>
                                </p:cTn>
                              </p:par>
                            </p:childTnLst>
                          </p:cTn>
                        </p:par>
                        <p:par>
                          <p:cTn id="56" fill="hold" nodeType="withGroup">
                            <p:stCondLst>
                              <p:cond delay="0"/>
                            </p:stCondLst>
                            <p:childTnLst>
                              <p:par>
                                <p:cTn id="57" presetID="1" presetClass="exit" presetSubtype="0" fill="hold" grpId="0" nodeType="afterEffect">
                                  <p:stCondLst>
                                    <p:cond delay="0"/>
                                  </p:stCondLst>
                                  <p:childTnLst>
                                    <p:set>
                                      <p:cBhvr>
                                        <p:cTn id="58" dur="1" fill="hold">
                                          <p:stCondLst>
                                            <p:cond delay="0"/>
                                          </p:stCondLst>
                                        </p:cTn>
                                        <p:tgtEl>
                                          <p:spTgt spid="34"/>
                                        </p:tgtEl>
                                        <p:attrNameLst>
                                          <p:attrName>style.visibility</p:attrName>
                                        </p:attrNameLst>
                                      </p:cBhvr>
                                      <p:to>
                                        <p:strVal val="hidden"/>
                                      </p:to>
                                    </p:set>
                                  </p:childTnLst>
                                </p:cTn>
                              </p:par>
                            </p:childTnLst>
                          </p:cTn>
                        </p:par>
                        <p:par>
                          <p:cTn id="59" fill="hold" nodeType="withGroup">
                            <p:stCondLst>
                              <p:cond delay="0"/>
                            </p:stCondLst>
                            <p:childTnLst>
                              <p:par>
                                <p:cTn id="60" presetID="1" presetClass="exit" presetSubtype="0" fill="hold" grpId="0" nodeType="afterEffect">
                                  <p:stCondLst>
                                    <p:cond delay="0"/>
                                  </p:stCondLst>
                                  <p:childTnLst>
                                    <p:set>
                                      <p:cBhvr>
                                        <p:cTn id="61" dur="1" fill="hold">
                                          <p:stCondLst>
                                            <p:cond delay="0"/>
                                          </p:stCondLst>
                                        </p:cTn>
                                        <p:tgtEl>
                                          <p:spTgt spid="35"/>
                                        </p:tgtEl>
                                        <p:attrNameLst>
                                          <p:attrName>style.visibility</p:attrName>
                                        </p:attrNameLst>
                                      </p:cBhvr>
                                      <p:to>
                                        <p:strVal val="hidden"/>
                                      </p:to>
                                    </p:set>
                                  </p:childTnLst>
                                </p:cTn>
                              </p:par>
                            </p:childTnLst>
                          </p:cTn>
                        </p:par>
                        <p:par>
                          <p:cTn id="62" fill="hold" nodeType="withGroup">
                            <p:stCondLst>
                              <p:cond delay="0"/>
                            </p:stCondLst>
                            <p:childTnLst>
                              <p:par>
                                <p:cTn id="63" presetID="1" presetClass="exit" presetSubtype="0" fill="hold" grpId="0" nodeType="afterEffect">
                                  <p:stCondLst>
                                    <p:cond delay="0"/>
                                  </p:stCondLst>
                                  <p:childTnLst>
                                    <p:set>
                                      <p:cBhvr>
                                        <p:cTn id="64" dur="1" fill="hold">
                                          <p:stCondLst>
                                            <p:cond delay="0"/>
                                          </p:stCondLst>
                                        </p:cTn>
                                        <p:tgtEl>
                                          <p:spTgt spid="36"/>
                                        </p:tgtEl>
                                        <p:attrNameLst>
                                          <p:attrName>style.visibility</p:attrName>
                                        </p:attrNameLst>
                                      </p:cBhvr>
                                      <p:to>
                                        <p:strVal val="hidden"/>
                                      </p:to>
                                    </p:set>
                                  </p:childTnLst>
                                </p:cTn>
                              </p:par>
                            </p:childTnLst>
                          </p:cTn>
                        </p:par>
                        <p:par>
                          <p:cTn id="65" fill="hold" nodeType="withGroup">
                            <p:stCondLst>
                              <p:cond delay="0"/>
                            </p:stCondLst>
                            <p:childTnLst>
                              <p:par>
                                <p:cTn id="66" presetID="1" presetClass="exit" presetSubtype="0" fill="hold" grpId="0" nodeType="afterEffect">
                                  <p:stCondLst>
                                    <p:cond delay="0"/>
                                  </p:stCondLst>
                                  <p:childTnLst>
                                    <p:set>
                                      <p:cBhvr>
                                        <p:cTn id="67" dur="1" fill="hold">
                                          <p:stCondLst>
                                            <p:cond delay="0"/>
                                          </p:stCondLst>
                                        </p:cTn>
                                        <p:tgtEl>
                                          <p:spTgt spid="37"/>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1" nodeType="clickEffect">
                                  <p:stCondLst>
                                    <p:cond delay="0"/>
                                  </p:stCondLst>
                                  <p:childTnLst>
                                    <p:set>
                                      <p:cBhvr>
                                        <p:cTn id="71" dur="1" fill="hold">
                                          <p:stCondLst>
                                            <p:cond delay="0"/>
                                          </p:stCondLst>
                                        </p:cTn>
                                        <p:tgtEl>
                                          <p:spTgt spid="3"/>
                                        </p:tgtEl>
                                        <p:attrNameLst>
                                          <p:attrName>style.visibility</p:attrName>
                                        </p:attrNameLst>
                                      </p:cBhvr>
                                      <p:to>
                                        <p:strVal val="visible"/>
                                      </p:to>
                                    </p:set>
                                  </p:childTnLst>
                                </p:cTn>
                              </p:par>
                            </p:childTnLst>
                          </p:cTn>
                        </p:par>
                        <p:par>
                          <p:cTn id="72" fill="hold" nodeType="withGroup">
                            <p:stCondLst>
                              <p:cond delay="0"/>
                            </p:stCondLst>
                            <p:childTnLst>
                              <p:par>
                                <p:cTn id="73" presetID="1" presetClass="entr" presetSubtype="0" fill="hold" grpId="1" nodeType="afterEffect">
                                  <p:stCondLst>
                                    <p:cond delay="0"/>
                                  </p:stCondLst>
                                  <p:childTnLst>
                                    <p:set>
                                      <p:cBhvr>
                                        <p:cTn id="7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1" grpId="0" bldLvl="0" animBg="1"/>
      <p:bldP spid="22" grpId="0" bldLvl="0" animBg="1"/>
      <p:bldP spid="23" grpId="0" bldLvl="0" animBg="1"/>
      <p:bldP spid="24" grpId="0" bldLvl="0" animBg="1"/>
      <p:bldP spid="25" grpId="0" bldLvl="0" animBg="1"/>
      <p:bldP spid="26" grpId="0" bldLvl="0" animBg="1"/>
      <p:bldP spid="27" grpId="0" bldLvl="0" animBg="1"/>
      <p:bldP spid="28" grpId="0" bldLvl="0" animBg="1"/>
      <p:bldP spid="29" grpId="0" bldLvl="0" animBg="1"/>
      <p:bldP spid="30" grpId="0" bldLvl="0" animBg="1"/>
      <p:bldP spid="31" grpId="0" bldLvl="0" animBg="1"/>
      <p:bldP spid="32" grpId="0" bldLvl="0" animBg="1"/>
      <p:bldP spid="33" grpId="0" bldLvl="0" animBg="1"/>
      <p:bldP spid="34" grpId="0" bldLvl="0" animBg="1"/>
      <p:bldP spid="35" grpId="0" bldLvl="0" animBg="1"/>
      <p:bldP spid="36" grpId="0" bldLvl="0" animBg="1"/>
      <p:bldP spid="37" grpId="0" bldLvl="0" animBg="1"/>
      <p:bldP spid="3" grpId="1" bldLvl="0" animBg="1"/>
      <p:bldP spid="2" grpId="1"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13@|17FFC:16777215|FBC:16777215|LFC:16777215|LBC:16777215">
            <a:extLst>
              <a:ext uri="{FF2B5EF4-FFF2-40B4-BE49-F238E27FC236}">
                <a16:creationId xmlns:a16="http://schemas.microsoft.com/office/drawing/2014/main" id="{3BC5D211-9BC2-41E4-A6AF-43816A1EF9CD}"/>
              </a:ext>
            </a:extLst>
          </p:cNvPr>
          <p:cNvSpPr txBox="1">
            <a:spLocks noChangeArrowheads="1"/>
          </p:cNvSpPr>
          <p:nvPr/>
        </p:nvSpPr>
        <p:spPr bwMode="auto">
          <a:xfrm>
            <a:off x="2003425" y="461963"/>
            <a:ext cx="50196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32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二分查找</a:t>
            </a:r>
            <a:r>
              <a:rPr lang="en-US" altLang="zh-CN" sz="32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a:t>
            </a:r>
            <a:r>
              <a:rPr lang="zh-CN" altLang="en-US" sz="32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折半查找  </a:t>
            </a:r>
            <a:r>
              <a:rPr lang="en-US" altLang="zh-CN" sz="32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p101</a:t>
            </a:r>
          </a:p>
        </p:txBody>
      </p:sp>
      <p:sp>
        <p:nvSpPr>
          <p:cNvPr id="2" name="文本框 22">
            <a:extLst>
              <a:ext uri="{FF2B5EF4-FFF2-40B4-BE49-F238E27FC236}">
                <a16:creationId xmlns:a16="http://schemas.microsoft.com/office/drawing/2014/main" id="{A3C59565-3563-44BF-907D-7F0B8D87E784}"/>
              </a:ext>
            </a:extLst>
          </p:cNvPr>
          <p:cNvSpPr txBox="1"/>
          <p:nvPr/>
        </p:nvSpPr>
        <p:spPr>
          <a:xfrm>
            <a:off x="398463" y="1255713"/>
            <a:ext cx="8212137" cy="1382712"/>
          </a:xfrm>
          <a:prstGeom prst="rect">
            <a:avLst/>
          </a:prstGeom>
          <a:noFill/>
          <a:ln w="22225">
            <a:solidFill>
              <a:schemeClr val="accent6">
                <a:lumMod val="60000"/>
                <a:lumOff val="40000"/>
              </a:schemeClr>
            </a:solidFill>
            <a:prstDash val="sysDash"/>
          </a:ln>
        </p:spPr>
        <p:txBody>
          <a:bodyPr>
            <a:spAutoFit/>
          </a:bodyPr>
          <a:lstStyle/>
          <a:p>
            <a:pPr>
              <a:lnSpc>
                <a:spcPct val="150000"/>
              </a:lnSpc>
            </a:pPr>
            <a:r>
              <a:rPr lang="en-US" altLang="zh-CN" sz="2800" noProof="1">
                <a:solidFill>
                  <a:srgbClr val="FF0000"/>
                </a:solidFill>
                <a:latin typeface="楷体_GB2312" panose="02010609030101010101" pitchFamily="49" charset="-122"/>
                <a:ea typeface="楷体_GB2312" panose="02010609030101010101" pitchFamily="49" charset="-122"/>
              </a:rPr>
              <a:t>	</a:t>
            </a:r>
            <a:r>
              <a:rPr lang="zh-CN" altLang="en-US" sz="2800" noProof="1">
                <a:solidFill>
                  <a:srgbClr val="FF0000"/>
                </a:solidFill>
                <a:latin typeface="楷体_GB2312" panose="02010609030101010101" pitchFamily="49" charset="-122"/>
                <a:ea typeface="楷体_GB2312" panose="02010609030101010101" pitchFamily="49" charset="-122"/>
              </a:rPr>
              <a:t>二分思想：</a:t>
            </a:r>
            <a:r>
              <a:rPr lang="zh-CN" altLang="en-US" sz="2800" noProof="1">
                <a:latin typeface="楷体_GB2312" panose="02010609030101010101" pitchFamily="49" charset="-122"/>
                <a:ea typeface="楷体_GB2312" panose="02010609030101010101" pitchFamily="49" charset="-122"/>
              </a:rPr>
              <a:t>将数列</a:t>
            </a:r>
            <a:r>
              <a:rPr lang="zh-CN" altLang="en-US" sz="2800" noProof="1">
                <a:solidFill>
                  <a:srgbClr val="FF0000"/>
                </a:solidFill>
                <a:latin typeface="楷体_GB2312" panose="02010609030101010101" pitchFamily="49" charset="-122"/>
                <a:ea typeface="楷体_GB2312" panose="02010609030101010101" pitchFamily="49" charset="-122"/>
              </a:rPr>
              <a:t>有序排列</a:t>
            </a:r>
            <a:r>
              <a:rPr lang="zh-CN" altLang="en-US" sz="2800" noProof="1">
                <a:latin typeface="楷体_GB2312" panose="02010609030101010101" pitchFamily="49" charset="-122"/>
                <a:ea typeface="楷体_GB2312" panose="02010609030101010101" pitchFamily="49" charset="-122"/>
              </a:rPr>
              <a:t>，采用跳跃的方式查找数据。</a:t>
            </a:r>
            <a:endParaRPr lang="zh-CN" altLang="en-US" sz="2800" noProof="1">
              <a:solidFill>
                <a:schemeClr val="accent5">
                  <a:lumMod val="75000"/>
                </a:schemeClr>
              </a:solidFill>
              <a:latin typeface="楷体_GB2312" panose="02010609030101010101" pitchFamily="49" charset="-122"/>
              <a:ea typeface="楷体_GB2312" panose="02010609030101010101" pitchFamily="49" charset="-122"/>
            </a:endParaRPr>
          </a:p>
        </p:txBody>
      </p:sp>
      <p:grpSp>
        <p:nvGrpSpPr>
          <p:cNvPr id="15363" name="组合 4">
            <a:extLst>
              <a:ext uri="{FF2B5EF4-FFF2-40B4-BE49-F238E27FC236}">
                <a16:creationId xmlns:a16="http://schemas.microsoft.com/office/drawing/2014/main" id="{450F8BF4-A2DB-447C-8EC4-6F2231605C0A}"/>
              </a:ext>
            </a:extLst>
          </p:cNvPr>
          <p:cNvGrpSpPr>
            <a:grpSpLocks/>
          </p:cNvGrpSpPr>
          <p:nvPr/>
        </p:nvGrpSpPr>
        <p:grpSpPr bwMode="auto">
          <a:xfrm flipV="1">
            <a:off x="2732088" y="1057275"/>
            <a:ext cx="3563937" cy="33338"/>
            <a:chOff x="2435703" y="480263"/>
            <a:chExt cx="4402064" cy="45719"/>
          </a:xfrm>
        </p:grpSpPr>
        <p:sp>
          <p:nvSpPr>
            <p:cNvPr id="5" name="矩形 4">
              <a:extLst>
                <a:ext uri="{FF2B5EF4-FFF2-40B4-BE49-F238E27FC236}">
                  <a16:creationId xmlns:a16="http://schemas.microsoft.com/office/drawing/2014/main" id="{9ADDD597-26DE-4DE6-A3DB-D7B843C38791}"/>
                </a:ext>
              </a:extLst>
            </p:cNvPr>
            <p:cNvSpPr/>
            <p:nvPr/>
          </p:nvSpPr>
          <p:spPr>
            <a:xfrm>
              <a:off x="2435703" y="480263"/>
              <a:ext cx="1100025"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6" name="矩形 5">
              <a:extLst>
                <a:ext uri="{FF2B5EF4-FFF2-40B4-BE49-F238E27FC236}">
                  <a16:creationId xmlns:a16="http://schemas.microsoft.com/office/drawing/2014/main" id="{F367F6FF-5230-4D67-92F2-6045CB1C5AC7}"/>
                </a:ext>
              </a:extLst>
            </p:cNvPr>
            <p:cNvSpPr/>
            <p:nvPr/>
          </p:nvSpPr>
          <p:spPr>
            <a:xfrm>
              <a:off x="3535728" y="480263"/>
              <a:ext cx="1101987"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E649939F-BA06-4CEE-9463-8EE430F4FA46}"/>
                </a:ext>
              </a:extLst>
            </p:cNvPr>
            <p:cNvSpPr/>
            <p:nvPr/>
          </p:nvSpPr>
          <p:spPr>
            <a:xfrm>
              <a:off x="4637715" y="480263"/>
              <a:ext cx="1100027"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 name="矩形 9">
              <a:extLst>
                <a:ext uri="{FF2B5EF4-FFF2-40B4-BE49-F238E27FC236}">
                  <a16:creationId xmlns:a16="http://schemas.microsoft.com/office/drawing/2014/main" id="{DE6741F1-ECAE-4782-83E4-E410D22D8CAE}"/>
                </a:ext>
              </a:extLst>
            </p:cNvPr>
            <p:cNvSpPr/>
            <p:nvPr/>
          </p:nvSpPr>
          <p:spPr>
            <a:xfrm>
              <a:off x="5737742" y="480263"/>
              <a:ext cx="1100025"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
        <p:nvSpPr>
          <p:cNvPr id="23" name="矩形 22">
            <a:extLst>
              <a:ext uri="{FF2B5EF4-FFF2-40B4-BE49-F238E27FC236}">
                <a16:creationId xmlns:a16="http://schemas.microsoft.com/office/drawing/2014/main" id="{D0C8A525-AAB8-4EC5-BE43-A359638A3414}"/>
              </a:ext>
            </a:extLst>
          </p:cNvPr>
          <p:cNvSpPr/>
          <p:nvPr/>
        </p:nvSpPr>
        <p:spPr>
          <a:xfrm>
            <a:off x="4235450" y="1468438"/>
            <a:ext cx="1474788" cy="452437"/>
          </a:xfrm>
          <a:prstGeom prst="rect">
            <a:avLst/>
          </a:prstGeom>
          <a:noFill/>
          <a:ln w="28575"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 name="线形标注 2 2">
            <a:extLst>
              <a:ext uri="{FF2B5EF4-FFF2-40B4-BE49-F238E27FC236}">
                <a16:creationId xmlns:a16="http://schemas.microsoft.com/office/drawing/2014/main" id="{856B2FDA-7B0F-4BC1-AC78-37EFFD2327F2}"/>
              </a:ext>
            </a:extLst>
          </p:cNvPr>
          <p:cNvSpPr/>
          <p:nvPr/>
        </p:nvSpPr>
        <p:spPr>
          <a:xfrm>
            <a:off x="5819775" y="1301750"/>
            <a:ext cx="3232150" cy="1185863"/>
          </a:xfrm>
          <a:prstGeom prst="borderCallout2">
            <a:avLst>
              <a:gd name="adj1" fmla="val 47925"/>
              <a:gd name="adj2" fmla="val -1335"/>
              <a:gd name="adj3" fmla="val 52423"/>
              <a:gd name="adj4" fmla="val -12554"/>
              <a:gd name="adj5" fmla="val 83962"/>
              <a:gd name="adj6" fmla="val -72455"/>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solidFill>
                  <a:srgbClr val="FF0000"/>
                </a:solidFill>
                <a:latin typeface="楷体_GB2312" panose="02010609030101010101" pitchFamily="49" charset="-122"/>
                <a:ea typeface="楷体_GB2312" panose="02010609030101010101" pitchFamily="49" charset="-122"/>
                <a:cs typeface="楷体_GB2312" panose="02010609030101010101" pitchFamily="49" charset="-122"/>
              </a:rPr>
              <a:t>分治策略</a:t>
            </a:r>
          </a:p>
          <a:p>
            <a:pPr algn="ctr"/>
            <a:r>
              <a:rPr lang="zh-CN" altLang="en-US" sz="2000" noProof="1">
                <a:solidFill>
                  <a:schemeClr val="tx1"/>
                </a:solidFill>
                <a:latin typeface="楷体_GB2312" panose="02010609030101010101" pitchFamily="49" charset="-122"/>
                <a:ea typeface="楷体_GB2312" panose="02010609030101010101" pitchFamily="49" charset="-122"/>
                <a:cs typeface="楷体_GB2312" panose="02010609030101010101" pitchFamily="49" charset="-122"/>
              </a:rPr>
              <a:t>将难以直接解决的大问题，分割成较小的同类问题</a:t>
            </a:r>
          </a:p>
        </p:txBody>
      </p:sp>
      <p:sp>
        <p:nvSpPr>
          <p:cNvPr id="4" name="文本框 22">
            <a:extLst>
              <a:ext uri="{FF2B5EF4-FFF2-40B4-BE49-F238E27FC236}">
                <a16:creationId xmlns:a16="http://schemas.microsoft.com/office/drawing/2014/main" id="{E63832E9-4D21-4252-82C2-EB75E70A5D9E}"/>
              </a:ext>
            </a:extLst>
          </p:cNvPr>
          <p:cNvSpPr txBox="1"/>
          <p:nvPr/>
        </p:nvSpPr>
        <p:spPr>
          <a:xfrm>
            <a:off x="398463" y="2854325"/>
            <a:ext cx="8212137" cy="2159000"/>
          </a:xfrm>
          <a:prstGeom prst="rect">
            <a:avLst/>
          </a:prstGeom>
          <a:noFill/>
          <a:ln w="22225">
            <a:solidFill>
              <a:schemeClr val="accent6">
                <a:lumMod val="60000"/>
                <a:lumOff val="40000"/>
              </a:schemeClr>
            </a:solidFill>
            <a:prstDash val="sysDash"/>
          </a:ln>
        </p:spPr>
        <p:txBody>
          <a:bodyPr>
            <a:spAutoFit/>
          </a:bodyPr>
          <a:lstStyle/>
          <a:p>
            <a:pPr>
              <a:lnSpc>
                <a:spcPct val="120000"/>
              </a:lnSpc>
            </a:pPr>
            <a:r>
              <a:rPr lang="en-US" altLang="zh-CN" sz="2800" noProof="1">
                <a:solidFill>
                  <a:srgbClr val="FF0000"/>
                </a:solidFill>
                <a:latin typeface="楷体_GB2312" panose="02010609030101010101" pitchFamily="49" charset="-122"/>
                <a:ea typeface="楷体_GB2312" panose="02010609030101010101" pitchFamily="49" charset="-122"/>
              </a:rPr>
              <a:t>	</a:t>
            </a:r>
            <a:r>
              <a:rPr lang="zh-CN" altLang="en-US" sz="2800" noProof="1">
                <a:latin typeface="楷体_GB2312" panose="02010609030101010101" pitchFamily="49" charset="-122"/>
                <a:ea typeface="楷体_GB2312" panose="02010609030101010101" pitchFamily="49" charset="-122"/>
              </a:rPr>
              <a:t>方法</a:t>
            </a:r>
            <a:r>
              <a:rPr lang="zh-CN" altLang="en-US" sz="2800" noProof="1">
                <a:solidFill>
                  <a:schemeClr val="accent5">
                    <a:lumMod val="75000"/>
                  </a:schemeClr>
                </a:solidFill>
                <a:latin typeface="楷体_GB2312" panose="02010609030101010101" pitchFamily="49" charset="-122"/>
                <a:ea typeface="楷体_GB2312" panose="02010609030101010101" pitchFamily="49" charset="-122"/>
              </a:rPr>
              <a:t>：</a:t>
            </a:r>
            <a:r>
              <a:rPr lang="zh-CN" altLang="en-US" sz="2800" noProof="1">
                <a:latin typeface="楷体_GB2312" panose="02010609030101010101" pitchFamily="49" charset="-122"/>
                <a:ea typeface="楷体_GB2312" panose="02010609030101010101" pitchFamily="49" charset="-122"/>
              </a:rPr>
              <a:t>以</a:t>
            </a:r>
            <a:r>
              <a:rPr lang="zh-CN" altLang="en-US" sz="2800" noProof="1">
                <a:solidFill>
                  <a:srgbClr val="7030A0"/>
                </a:solidFill>
                <a:latin typeface="楷体_GB2312" panose="02010609030101010101" pitchFamily="49" charset="-122"/>
                <a:ea typeface="楷体_GB2312" panose="02010609030101010101" pitchFamily="49" charset="-122"/>
              </a:rPr>
              <a:t>递增数列</a:t>
            </a:r>
            <a:r>
              <a:rPr lang="zh-CN" altLang="en-US" sz="2800" noProof="1">
                <a:latin typeface="楷体_GB2312" panose="02010609030101010101" pitchFamily="49" charset="-122"/>
                <a:ea typeface="楷体_GB2312" panose="02010609030101010101" pitchFamily="49" charset="-122"/>
              </a:rPr>
              <a:t>为例，以</a:t>
            </a:r>
            <a:r>
              <a:rPr lang="zh-CN" altLang="en-US" sz="2800" noProof="1">
                <a:solidFill>
                  <a:srgbClr val="7030A0"/>
                </a:solidFill>
                <a:latin typeface="楷体_GB2312" panose="02010609030101010101" pitchFamily="49" charset="-122"/>
                <a:ea typeface="楷体_GB2312" panose="02010609030101010101" pitchFamily="49" charset="-122"/>
              </a:rPr>
              <a:t>中点位置元素</a:t>
            </a:r>
            <a:r>
              <a:rPr lang="zh-CN" altLang="en-US" sz="2800" noProof="1">
                <a:latin typeface="楷体_GB2312" panose="02010609030101010101" pitchFamily="49" charset="-122"/>
                <a:ea typeface="楷体_GB2312" panose="02010609030101010101" pitchFamily="49" charset="-122"/>
              </a:rPr>
              <a:t>作为比较对象，若要</a:t>
            </a:r>
            <a:r>
              <a:rPr lang="zh-CN" altLang="en-US" sz="2800" noProof="1">
                <a:solidFill>
                  <a:srgbClr val="7030A0"/>
                </a:solidFill>
                <a:latin typeface="楷体_GB2312" panose="02010609030101010101" pitchFamily="49" charset="-122"/>
                <a:ea typeface="楷体_GB2312" panose="02010609030101010101" pitchFamily="49" charset="-122"/>
              </a:rPr>
              <a:t>查找元素值</a:t>
            </a:r>
            <a:r>
              <a:rPr lang="zh-CN" altLang="en-US" sz="2800" noProof="1">
                <a:solidFill>
                  <a:srgbClr val="FF0000"/>
                </a:solidFill>
                <a:latin typeface="楷体_GB2312" panose="02010609030101010101" pitchFamily="49" charset="-122"/>
                <a:ea typeface="楷体_GB2312" panose="02010609030101010101" pitchFamily="49" charset="-122"/>
              </a:rPr>
              <a:t>小于</a:t>
            </a:r>
            <a:r>
              <a:rPr lang="zh-CN" altLang="en-US" sz="2800" noProof="1">
                <a:solidFill>
                  <a:srgbClr val="7030A0"/>
                </a:solidFill>
                <a:latin typeface="楷体_GB2312" panose="02010609030101010101" pitchFamily="49" charset="-122"/>
                <a:ea typeface="楷体_GB2312" panose="02010609030101010101" pitchFamily="49" charset="-122"/>
              </a:rPr>
              <a:t>该中点元素</a:t>
            </a:r>
            <a:r>
              <a:rPr lang="zh-CN" altLang="en-US" sz="2800" noProof="1">
                <a:latin typeface="楷体_GB2312" panose="02010609030101010101" pitchFamily="49" charset="-122"/>
                <a:ea typeface="楷体_GB2312" panose="02010609030101010101" pitchFamily="49" charset="-122"/>
              </a:rPr>
              <a:t>，将待查找序列</a:t>
            </a:r>
            <a:r>
              <a:rPr lang="zh-CN" altLang="en-US" sz="2800" noProof="1">
                <a:solidFill>
                  <a:srgbClr val="7030A0"/>
                </a:solidFill>
                <a:latin typeface="楷体_GB2312" panose="02010609030101010101" pitchFamily="49" charset="-122"/>
                <a:ea typeface="楷体_GB2312" panose="02010609030101010101" pitchFamily="49" charset="-122"/>
              </a:rPr>
              <a:t>缩小为</a:t>
            </a:r>
            <a:r>
              <a:rPr lang="zh-CN" altLang="en-US" sz="2800" noProof="1">
                <a:solidFill>
                  <a:srgbClr val="FF0000"/>
                </a:solidFill>
                <a:latin typeface="楷体_GB2312" panose="02010609030101010101" pitchFamily="49" charset="-122"/>
                <a:ea typeface="楷体_GB2312" panose="02010609030101010101" pitchFamily="49" charset="-122"/>
              </a:rPr>
              <a:t>左半</a:t>
            </a:r>
            <a:r>
              <a:rPr lang="zh-CN" altLang="en-US" sz="2800" noProof="1">
                <a:solidFill>
                  <a:srgbClr val="7030A0"/>
                </a:solidFill>
                <a:latin typeface="楷体_GB2312" panose="02010609030101010101" pitchFamily="49" charset="-122"/>
                <a:ea typeface="楷体_GB2312" panose="02010609030101010101" pitchFamily="49" charset="-122"/>
              </a:rPr>
              <a:t>部分，否则为</a:t>
            </a:r>
            <a:r>
              <a:rPr lang="zh-CN" altLang="en-US" sz="2800" noProof="1">
                <a:solidFill>
                  <a:srgbClr val="00B050"/>
                </a:solidFill>
                <a:latin typeface="楷体_GB2312" panose="02010609030101010101" pitchFamily="49" charset="-122"/>
                <a:ea typeface="楷体_GB2312" panose="02010609030101010101" pitchFamily="49" charset="-122"/>
              </a:rPr>
              <a:t>右半</a:t>
            </a:r>
            <a:r>
              <a:rPr lang="zh-CN" altLang="en-US" sz="2800" noProof="1">
                <a:solidFill>
                  <a:srgbClr val="7030A0"/>
                </a:solidFill>
                <a:latin typeface="楷体_GB2312" panose="02010609030101010101" pitchFamily="49" charset="-122"/>
                <a:ea typeface="楷体_GB2312" panose="02010609030101010101" pitchFamily="49" charset="-122"/>
              </a:rPr>
              <a:t>部分</a:t>
            </a:r>
            <a:r>
              <a:rPr lang="zh-CN" altLang="en-US" sz="2800" noProof="1">
                <a:latin typeface="楷体_GB2312" panose="02010609030101010101" pitchFamily="49" charset="-122"/>
                <a:ea typeface="楷体_GB2312" panose="02010609030101010101" pitchFamily="49" charset="-122"/>
              </a:rPr>
              <a:t>。每次比较后都能</a:t>
            </a:r>
            <a:r>
              <a:rPr lang="zh-CN" altLang="en-US" sz="2800" noProof="1">
                <a:solidFill>
                  <a:srgbClr val="7030A0"/>
                </a:solidFill>
                <a:latin typeface="楷体_GB2312" panose="02010609030101010101" pitchFamily="49" charset="-122"/>
                <a:ea typeface="楷体_GB2312" panose="02010609030101010101" pitchFamily="49" charset="-122"/>
              </a:rPr>
              <a:t>将查找区间缩小一半</a:t>
            </a:r>
            <a:r>
              <a:rPr lang="zh-CN" altLang="en-US" sz="2800" noProof="1">
                <a:solidFill>
                  <a:schemeClr val="accent5">
                    <a:lumMod val="75000"/>
                  </a:schemeClr>
                </a:solidFill>
                <a:latin typeface="楷体_GB2312" panose="02010609030101010101" pitchFamily="49" charset="-122"/>
                <a:ea typeface="楷体_GB2312" panose="02010609030101010101" pitchFamily="49" charset="-122"/>
              </a:rPr>
              <a:t>。</a:t>
            </a:r>
          </a:p>
        </p:txBody>
      </p:sp>
      <p:sp>
        <p:nvSpPr>
          <p:cNvPr id="8" name="文本框 22">
            <a:extLst>
              <a:ext uri="{FF2B5EF4-FFF2-40B4-BE49-F238E27FC236}">
                <a16:creationId xmlns:a16="http://schemas.microsoft.com/office/drawing/2014/main" id="{F16DF567-2E76-448A-B04D-44300DCFF3CF}"/>
              </a:ext>
            </a:extLst>
          </p:cNvPr>
          <p:cNvSpPr txBox="1"/>
          <p:nvPr/>
        </p:nvSpPr>
        <p:spPr>
          <a:xfrm>
            <a:off x="406400" y="5213350"/>
            <a:ext cx="8212138" cy="1384300"/>
          </a:xfrm>
          <a:prstGeom prst="rect">
            <a:avLst/>
          </a:prstGeom>
          <a:noFill/>
          <a:ln w="22225">
            <a:solidFill>
              <a:schemeClr val="accent6">
                <a:lumMod val="60000"/>
                <a:lumOff val="40000"/>
              </a:schemeClr>
            </a:solidFill>
            <a:prstDash val="sysDash"/>
          </a:ln>
        </p:spPr>
        <p:txBody>
          <a:bodyPr>
            <a:spAutoFit/>
          </a:bodyPr>
          <a:lstStyle/>
          <a:p>
            <a:pPr>
              <a:lnSpc>
                <a:spcPct val="150000"/>
              </a:lnSpc>
            </a:pPr>
            <a:r>
              <a:rPr lang="en-US" altLang="zh-CN" sz="2800" noProof="1">
                <a:solidFill>
                  <a:srgbClr val="FF0000"/>
                </a:solidFill>
                <a:latin typeface="楷体_GB2312" panose="02010609030101010101" pitchFamily="49" charset="-122"/>
                <a:ea typeface="楷体_GB2312" panose="02010609030101010101" pitchFamily="49" charset="-122"/>
              </a:rPr>
              <a:t>	</a:t>
            </a:r>
            <a:r>
              <a:rPr lang="zh-CN" altLang="en-US" sz="2800" noProof="1">
                <a:latin typeface="楷体_GB2312" panose="02010609030101010101" pitchFamily="49" charset="-122"/>
                <a:ea typeface="楷体_GB2312" panose="02010609030101010101" pitchFamily="49" charset="-122"/>
              </a:rPr>
              <a:t>在</a:t>
            </a:r>
            <a:r>
              <a:rPr lang="zh-CN" altLang="en-US" sz="2800" noProof="1">
                <a:solidFill>
                  <a:srgbClr val="7030A0"/>
                </a:solidFill>
                <a:latin typeface="楷体_GB2312" panose="02010609030101010101" pitchFamily="49" charset="-122"/>
                <a:ea typeface="楷体_GB2312" panose="02010609030101010101" pitchFamily="49" charset="-122"/>
              </a:rPr>
              <a:t>有n个元素的有序序列中</a:t>
            </a:r>
            <a:r>
              <a:rPr lang="zh-CN" altLang="en-US" sz="2800" noProof="1">
                <a:latin typeface="楷体_GB2312" panose="02010609030101010101" pitchFamily="49" charset="-122"/>
                <a:ea typeface="楷体_GB2312" panose="02010609030101010101" pitchFamily="49" charset="-122"/>
              </a:rPr>
              <a:t>，利用</a:t>
            </a:r>
            <a:r>
              <a:rPr lang="zh-CN" altLang="en-US" sz="2800" noProof="1">
                <a:solidFill>
                  <a:srgbClr val="7030A0"/>
                </a:solidFill>
                <a:latin typeface="楷体_GB2312" panose="02010609030101010101" pitchFamily="49" charset="-122"/>
                <a:ea typeface="楷体_GB2312" panose="02010609030101010101" pitchFamily="49" charset="-122"/>
              </a:rPr>
              <a:t>二分查找</a:t>
            </a:r>
            <a:r>
              <a:rPr lang="zh-CN" altLang="en-US" sz="2800" noProof="1">
                <a:latin typeface="楷体_GB2312" panose="02010609030101010101" pitchFamily="49" charset="-122"/>
                <a:ea typeface="楷体_GB2312" panose="02010609030101010101" pitchFamily="49" charset="-122"/>
              </a:rPr>
              <a:t>大约需要</a:t>
            </a:r>
            <a:r>
              <a:rPr lang="zh-CN" altLang="en-US" sz="2800" noProof="1">
                <a:solidFill>
                  <a:srgbClr val="7030A0"/>
                </a:solidFill>
                <a:latin typeface="楷体_GB2312" panose="02010609030101010101" pitchFamily="49" charset="-122"/>
                <a:ea typeface="楷体_GB2312" panose="02010609030101010101" pitchFamily="49" charset="-122"/>
              </a:rPr>
              <a:t>log</a:t>
            </a:r>
            <a:r>
              <a:rPr lang="zh-CN" altLang="en-US" sz="2800" baseline="-25000" noProof="1">
                <a:solidFill>
                  <a:srgbClr val="7030A0"/>
                </a:solidFill>
                <a:latin typeface="楷体_GB2312" panose="02010609030101010101" pitchFamily="49" charset="-122"/>
                <a:ea typeface="楷体_GB2312" panose="02010609030101010101" pitchFamily="49" charset="-122"/>
              </a:rPr>
              <a:t>2</a:t>
            </a:r>
            <a:r>
              <a:rPr lang="zh-CN" altLang="en-US" sz="2800" noProof="1">
                <a:solidFill>
                  <a:srgbClr val="7030A0"/>
                </a:solidFill>
                <a:latin typeface="楷体_GB2312" panose="02010609030101010101" pitchFamily="49" charset="-122"/>
                <a:ea typeface="楷体_GB2312" panose="02010609030101010101" pitchFamily="49" charset="-122"/>
              </a:rPr>
              <a:t>n</a:t>
            </a:r>
            <a:r>
              <a:rPr lang="zh-CN" altLang="en-US" sz="2800" noProof="1">
                <a:solidFill>
                  <a:schemeClr val="tx1">
                    <a:lumMod val="95000"/>
                    <a:lumOff val="5000"/>
                  </a:schemeClr>
                </a:solidFill>
                <a:latin typeface="楷体_GB2312" panose="02010609030101010101" pitchFamily="49" charset="-122"/>
                <a:ea typeface="楷体_GB2312" panose="02010609030101010101" pitchFamily="49" charset="-122"/>
              </a:rPr>
              <a:t>次</a:t>
            </a:r>
            <a:r>
              <a:rPr lang="zh-CN" altLang="en-US" sz="2800" noProof="1">
                <a:solidFill>
                  <a:schemeClr val="accent5">
                    <a:lumMod val="75000"/>
                  </a:schemeClr>
                </a:solidFill>
                <a:latin typeface="楷体_GB2312" panose="02010609030101010101" pitchFamily="49" charset="-122"/>
                <a:ea typeface="楷体_GB2312" panose="02010609030101010101" pitchFamily="49" charset="-122"/>
              </a:rPr>
              <a:t>。      </a:t>
            </a:r>
            <a:endParaRPr lang="en-US" altLang="zh-CN" sz="2800" noProof="1">
              <a:solidFill>
                <a:schemeClr val="accent5">
                  <a:lumMod val="75000"/>
                </a:schemeClr>
              </a:solidFill>
              <a:latin typeface="楷体_GB2312" panose="02010609030101010101" pitchFamily="49" charset="-122"/>
              <a:ea typeface="楷体_GB2312" panose="02010609030101010101" pitchFamily="49" charset="-122"/>
            </a:endParaRPr>
          </a:p>
        </p:txBody>
      </p:sp>
      <p:sp>
        <p:nvSpPr>
          <p:cNvPr id="9" name="文本框 8">
            <a:extLst>
              <a:ext uri="{FF2B5EF4-FFF2-40B4-BE49-F238E27FC236}">
                <a16:creationId xmlns:a16="http://schemas.microsoft.com/office/drawing/2014/main" id="{917D483A-C649-4B38-AD89-B7016D22CE3A}"/>
              </a:ext>
            </a:extLst>
          </p:cNvPr>
          <p:cNvSpPr txBox="1">
            <a:spLocks noChangeArrowheads="1"/>
          </p:cNvSpPr>
          <p:nvPr/>
        </p:nvSpPr>
        <p:spPr bwMode="auto">
          <a:xfrm>
            <a:off x="4910138" y="5983288"/>
            <a:ext cx="3259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a:solidFill>
                  <a:srgbClr val="FF0000"/>
                </a:solidFill>
              </a:rPr>
              <a:t>n = 1000   </a:t>
            </a:r>
            <a:r>
              <a:rPr lang="en-US" altLang="zh-CN" sz="2400">
                <a:solidFill>
                  <a:srgbClr val="FF0000"/>
                </a:solidFill>
                <a:latin typeface="楷体_GB2312" panose="02010609030101010101" pitchFamily="49" charset="-122"/>
                <a:ea typeface="楷体_GB2312" panose="02010609030101010101" pitchFamily="49" charset="-122"/>
              </a:rPr>
              <a:t> </a:t>
            </a:r>
            <a:r>
              <a:rPr lang="zh-CN" altLang="en-US" sz="2400">
                <a:solidFill>
                  <a:srgbClr val="FF0000"/>
                </a:solidFill>
                <a:latin typeface="楷体_GB2312" panose="02010609030101010101" pitchFamily="49" charset="-122"/>
                <a:ea typeface="楷体_GB2312" panose="02010609030101010101" pitchFamily="49" charset="-122"/>
              </a:rPr>
              <a:t>需要</a:t>
            </a:r>
            <a:r>
              <a:rPr lang="en-US" altLang="zh-CN" sz="2400">
                <a:solidFill>
                  <a:srgbClr val="FF0000"/>
                </a:solidFill>
                <a:latin typeface="楷体_GB2312" panose="02010609030101010101" pitchFamily="49" charset="-122"/>
                <a:ea typeface="楷体_GB2312" panose="02010609030101010101" pitchFamily="49" charset="-122"/>
              </a:rPr>
              <a:t>10</a:t>
            </a:r>
            <a:r>
              <a:rPr lang="zh-CN" altLang="en-US" sz="2400">
                <a:solidFill>
                  <a:srgbClr val="FF0000"/>
                </a:solidFill>
                <a:latin typeface="楷体_GB2312" panose="02010609030101010101" pitchFamily="49" charset="-122"/>
                <a:ea typeface="楷体_GB2312" panose="02010609030101010101" pitchFamily="49" charset="-122"/>
              </a:rPr>
              <a:t>次</a:t>
            </a:r>
          </a:p>
        </p:txBody>
      </p:sp>
      <p:sp>
        <p:nvSpPr>
          <p:cNvPr id="14" name="TextBox 8">
            <a:extLst>
              <a:ext uri="{FF2B5EF4-FFF2-40B4-BE49-F238E27FC236}">
                <a16:creationId xmlns:a16="http://schemas.microsoft.com/office/drawing/2014/main" id="{207DAEF8-E2BB-4F07-B78B-BD608CC89E15}"/>
              </a:ext>
            </a:extLst>
          </p:cNvPr>
          <p:cNvSpPr txBox="1"/>
          <p:nvPr/>
        </p:nvSpPr>
        <p:spPr>
          <a:xfrm>
            <a:off x="398463" y="2036296"/>
            <a:ext cx="4248472" cy="2985433"/>
          </a:xfrm>
          <a:prstGeom prst="rect">
            <a:avLst/>
          </a:prstGeom>
          <a:solidFill>
            <a:schemeClr val="accent1">
              <a:lumMod val="20000"/>
              <a:lumOff val="80000"/>
            </a:schemeClr>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t>顺口溜：找一半</a:t>
            </a:r>
            <a:endParaRPr lang="en-US" altLang="zh-CN" sz="2400" b="1" dirty="0"/>
          </a:p>
          <a:p>
            <a:r>
              <a:rPr lang="zh-CN" altLang="en-US" sz="2400" b="1" dirty="0"/>
              <a:t> </a:t>
            </a:r>
            <a:endParaRPr lang="en-US" altLang="zh-CN" sz="2400" b="1" dirty="0"/>
          </a:p>
          <a:p>
            <a:r>
              <a:rPr lang="zh-CN" altLang="en-US" sz="2400" b="1" dirty="0"/>
              <a:t>       </a:t>
            </a:r>
            <a:r>
              <a:rPr lang="zh-CN" altLang="en-US" sz="2800" b="1" dirty="0"/>
              <a:t>按照顺序</a:t>
            </a:r>
            <a:r>
              <a:rPr lang="zh-CN" altLang="en-US" sz="2800" b="1" dirty="0">
                <a:solidFill>
                  <a:srgbClr val="FF0000"/>
                </a:solidFill>
              </a:rPr>
              <a:t>找一半，</a:t>
            </a:r>
            <a:endParaRPr lang="en-US" altLang="zh-CN" sz="2800" b="1" dirty="0">
              <a:solidFill>
                <a:srgbClr val="FF0000"/>
              </a:solidFill>
            </a:endParaRPr>
          </a:p>
          <a:p>
            <a:r>
              <a:rPr lang="zh-CN" altLang="en-US" sz="2800" b="1" dirty="0">
                <a:solidFill>
                  <a:srgbClr val="FF0000"/>
                </a:solidFill>
              </a:rPr>
              <a:t>      一比较，舍一半。</a:t>
            </a:r>
            <a:endParaRPr lang="en-US" altLang="zh-CN" sz="2800" b="1" dirty="0">
              <a:solidFill>
                <a:srgbClr val="FF0000"/>
              </a:solidFill>
            </a:endParaRPr>
          </a:p>
          <a:p>
            <a:r>
              <a:rPr lang="zh-CN" altLang="en-US" sz="2800" b="1" dirty="0"/>
              <a:t>      继续找一半，</a:t>
            </a:r>
            <a:endParaRPr lang="en-US" altLang="zh-CN" sz="2800" b="1" dirty="0"/>
          </a:p>
          <a:p>
            <a:r>
              <a:rPr lang="zh-CN" altLang="en-US" sz="2800" b="1" dirty="0"/>
              <a:t>       一半又一半，</a:t>
            </a:r>
            <a:endParaRPr lang="en-US" altLang="zh-CN" sz="2800" b="1" dirty="0"/>
          </a:p>
          <a:p>
            <a:r>
              <a:rPr lang="zh-CN" altLang="en-US" sz="2800" b="1" dirty="0"/>
              <a:t>       快速找答案！</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1"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ppt_x</p:attrName>
                                        </p:attrNameLst>
                                      </p:cBhvr>
                                      <p:tavLst>
                                        <p:tav tm="0">
                                          <p:val>
                                            <p:strVal val="#ppt_x"/>
                                          </p:val>
                                        </p:tav>
                                        <p:tav tm="100000">
                                          <p:val>
                                            <p:strVal val="#ppt_x"/>
                                          </p:val>
                                        </p:tav>
                                      </p:tavLst>
                                    </p:anim>
                                    <p:anim calcmode="lin" valueType="num">
                                      <p:cBhvr>
                                        <p:cTn id="2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3" grpId="1" animBg="1"/>
      <p:bldP spid="3" grpId="1" bldLvl="0" animBg="1"/>
      <p:bldP spid="4" grpId="0" bldLvl="0" animBg="1"/>
      <p:bldP spid="8" grpId="0" bldLvl="0" animBg="1"/>
      <p:bldP spid="9" grpId="0"/>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 y="6693363"/>
            <a:ext cx="7056409" cy="164637"/>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矩形 19"/>
          <p:cNvSpPr/>
          <p:nvPr/>
        </p:nvSpPr>
        <p:spPr>
          <a:xfrm>
            <a:off x="6660232" y="6693363"/>
            <a:ext cx="2491997" cy="164637"/>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 name="矩形 1"/>
          <p:cNvSpPr/>
          <p:nvPr/>
        </p:nvSpPr>
        <p:spPr>
          <a:xfrm>
            <a:off x="0" y="452669"/>
            <a:ext cx="467544" cy="288032"/>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矩形 20"/>
          <p:cNvSpPr/>
          <p:nvPr/>
        </p:nvSpPr>
        <p:spPr>
          <a:xfrm>
            <a:off x="8676456" y="452669"/>
            <a:ext cx="467544" cy="288032"/>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433" name="Rectangle 1"/>
          <p:cNvSpPr>
            <a:spLocks noChangeArrowheads="1"/>
          </p:cNvSpPr>
          <p:nvPr/>
        </p:nvSpPr>
        <p:spPr bwMode="auto">
          <a:xfrm>
            <a:off x="683568" y="908720"/>
            <a:ext cx="7992888" cy="1200329"/>
          </a:xfrm>
          <a:prstGeom prst="rect">
            <a:avLst/>
          </a:prstGeom>
          <a:noFill/>
          <a:ln w="9525">
            <a:noFill/>
            <a:miter lim="800000"/>
          </a:ln>
          <a:effectLst/>
        </p:spPr>
        <p:txBody>
          <a:bodyPr vert="horz" wrap="square" lIns="91440" tIns="45720" rIns="91440" bIns="45720" numCol="1" anchor="ctr" anchorCtr="0" compatLnSpc="1">
            <a:spAutoFit/>
          </a:bodyPr>
          <a:lstStyle/>
          <a:p>
            <a:pPr lvl="0"/>
            <a:r>
              <a:rPr kumimoji="0" lang="en-US" altLang="zh-CN" sz="36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       </a:t>
            </a: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如果</a:t>
            </a:r>
            <a:r>
              <a:rPr kumimoji="0" lang="zh-CN" altLang="en-US" sz="3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书本装订已被破坏，书页打乱</a:t>
            </a: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，还能用二分法来查找吗？为什么？</a:t>
            </a:r>
            <a:endParaRPr kumimoji="0" lang="zh-CN" altLang="en-US" sz="4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宋体" panose="02010600030101010101" pitchFamily="2" charset="-122"/>
            </a:endParaRPr>
          </a:p>
        </p:txBody>
      </p:sp>
      <p:sp>
        <p:nvSpPr>
          <p:cNvPr id="8" name="矩形 7"/>
          <p:cNvSpPr/>
          <p:nvPr/>
        </p:nvSpPr>
        <p:spPr>
          <a:xfrm>
            <a:off x="611560" y="317170"/>
            <a:ext cx="1656184" cy="430887"/>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想一想</a:t>
            </a:r>
          </a:p>
        </p:txBody>
      </p:sp>
      <p:sp>
        <p:nvSpPr>
          <p:cNvPr id="9" name="矩形 8"/>
          <p:cNvSpPr/>
          <p:nvPr/>
        </p:nvSpPr>
        <p:spPr>
          <a:xfrm>
            <a:off x="971600" y="2276872"/>
            <a:ext cx="7128792" cy="156966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不能。因为即使通过中位值判断，也无法排除一半的数据，无法快速缩小查询范围。</a:t>
            </a:r>
            <a:endParaRPr kumimoji="0" lang="en-US" altLang="zh-CN"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
        <p:nvSpPr>
          <p:cNvPr id="10" name="矩形 9"/>
          <p:cNvSpPr/>
          <p:nvPr/>
        </p:nvSpPr>
        <p:spPr>
          <a:xfrm>
            <a:off x="755576" y="3789040"/>
            <a:ext cx="7704856" cy="1508105"/>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二分法查找的</a:t>
            </a:r>
            <a:r>
              <a:rPr kumimoji="0" lang="zh-CN" altLang="zh-CN"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前提</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条件是</a:t>
            </a:r>
            <a:r>
              <a:rPr kumimoji="0" lang="zh-CN" altLang="zh-CN"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被查数据是</a:t>
            </a:r>
            <a:r>
              <a:rPr kumimoji="0" lang="zh-CN" altLang="zh-CN" sz="32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有序的</a:t>
            </a: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a:t>
            </a:r>
            <a:endParaRPr kumimoji="0" lang="en-US" altLang="zh-CN"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无序数据</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可以采用</a:t>
            </a: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顺序查找法</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来查找。</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12" name="图片 11" descr="U9759P704DT20130922083151.jpg"/>
          <p:cNvPicPr>
            <a:picLocks noChangeAspect="1"/>
          </p:cNvPicPr>
          <p:nvPr/>
        </p:nvPicPr>
        <p:blipFill>
          <a:blip r:embed="rId3" cstate="print"/>
          <a:stretch>
            <a:fillRect/>
          </a:stretch>
        </p:blipFill>
        <p:spPr>
          <a:xfrm>
            <a:off x="7308304" y="5229200"/>
            <a:ext cx="1222976" cy="81205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solidFill>
          <a:srgbClr val="A6DAE8"/>
        </a:solidFill>
        <a:effectLst/>
      </p:bgPr>
    </p:bg>
    <p:spTree>
      <p:nvGrpSpPr>
        <p:cNvPr id="1" name=""/>
        <p:cNvGrpSpPr/>
        <p:nvPr/>
      </p:nvGrpSpPr>
      <p:grpSpPr>
        <a:xfrm>
          <a:off x="0" y="0"/>
          <a:ext cx="0" cy="0"/>
          <a:chOff x="0" y="0"/>
          <a:chExt cx="0" cy="0"/>
        </a:xfrm>
      </p:grpSpPr>
      <p:pic>
        <p:nvPicPr>
          <p:cNvPr id="16386" name="图片 4">
            <a:extLst>
              <a:ext uri="{FF2B5EF4-FFF2-40B4-BE49-F238E27FC236}">
                <a16:creationId xmlns:a16="http://schemas.microsoft.com/office/drawing/2014/main" id="{C6043BDF-B8C0-42D4-B713-58C6AB8BC5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3" y="1808163"/>
            <a:ext cx="4075113"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文本框 5">
            <a:extLst>
              <a:ext uri="{FF2B5EF4-FFF2-40B4-BE49-F238E27FC236}">
                <a16:creationId xmlns:a16="http://schemas.microsoft.com/office/drawing/2014/main" id="{454503D3-5C57-48D4-835F-73205B750CB7}"/>
              </a:ext>
            </a:extLst>
          </p:cNvPr>
          <p:cNvSpPr txBox="1"/>
          <p:nvPr/>
        </p:nvSpPr>
        <p:spPr>
          <a:xfrm>
            <a:off x="4749800" y="2644775"/>
            <a:ext cx="3602038" cy="2376488"/>
          </a:xfrm>
          <a:prstGeom prst="rect">
            <a:avLst/>
          </a:prstGeom>
          <a:noFill/>
          <a:ln w="9525">
            <a:noFill/>
          </a:ln>
        </p:spPr>
        <p:txBody>
          <a:bodyPr>
            <a:spAutoFit/>
          </a:bodyPr>
          <a:lstStyle/>
          <a:p>
            <a:pPr algn="r">
              <a:defRPr/>
            </a:pPr>
            <a:r>
              <a:rPr lang="zh-CN" altLang="en-US" sz="4950" b="1" noProof="1">
                <a:solidFill>
                  <a:srgbClr val="2E4C64"/>
                </a:solidFill>
                <a:latin typeface="楷体_GB2312" panose="02010609030101010101" pitchFamily="49" charset="-122"/>
                <a:ea typeface="楷体_GB2312" panose="02010609030101010101" pitchFamily="49" charset="-122"/>
              </a:rPr>
              <a:t>程序</a:t>
            </a:r>
            <a:r>
              <a:rPr lang="zh-CN" altLang="en-US" sz="4950" b="1" noProof="1">
                <a:solidFill>
                  <a:schemeClr val="bg1"/>
                </a:solidFill>
                <a:latin typeface="楷体_GB2312" panose="02010609030101010101" pitchFamily="49" charset="-122"/>
                <a:ea typeface="楷体_GB2312" panose="02010609030101010101" pitchFamily="49" charset="-122"/>
              </a:rPr>
              <a:t>编写</a:t>
            </a:r>
          </a:p>
          <a:p>
            <a:pPr algn="r">
              <a:defRPr/>
            </a:pPr>
            <a:endParaRPr lang="zh-CN" altLang="en-US" sz="4950" b="1" noProof="1">
              <a:solidFill>
                <a:schemeClr val="bg1"/>
              </a:solidFill>
              <a:latin typeface="楷体_GB2312" panose="02010609030101010101" pitchFamily="49" charset="-122"/>
              <a:ea typeface="楷体_GB2312" panose="02010609030101010101" pitchFamily="49" charset="-122"/>
            </a:endParaRPr>
          </a:p>
          <a:p>
            <a:pPr algn="r">
              <a:defRPr/>
            </a:pPr>
            <a:r>
              <a:rPr lang="en-US" altLang="zh-CN" sz="4950" b="1" noProof="1">
                <a:solidFill>
                  <a:schemeClr val="bg1"/>
                </a:solidFill>
                <a:latin typeface="楷体_GB2312" panose="02010609030101010101" pitchFamily="49" charset="-122"/>
                <a:ea typeface="楷体_GB2312" panose="02010609030101010101" pitchFamily="49" charset="-122"/>
              </a:rPr>
              <a:t>P 102</a:t>
            </a:r>
          </a:p>
        </p:txBody>
      </p:sp>
      <p:sp>
        <p:nvSpPr>
          <p:cNvPr id="16388" name="文本框 6">
            <a:extLst>
              <a:ext uri="{FF2B5EF4-FFF2-40B4-BE49-F238E27FC236}">
                <a16:creationId xmlns:a16="http://schemas.microsoft.com/office/drawing/2014/main" id="{CD847FC2-4D7E-433F-A8C2-CF2F1BE94B95}"/>
              </a:ext>
            </a:extLst>
          </p:cNvPr>
          <p:cNvSpPr txBox="1">
            <a:spLocks noChangeArrowheads="1"/>
          </p:cNvSpPr>
          <p:nvPr/>
        </p:nvSpPr>
        <p:spPr bwMode="auto">
          <a:xfrm>
            <a:off x="5672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ABOUT   US</a:t>
            </a:r>
          </a:p>
        </p:txBody>
      </p:sp>
      <p:sp>
        <p:nvSpPr>
          <p:cNvPr id="8" name="矩形 7">
            <a:extLst>
              <a:ext uri="{FF2B5EF4-FFF2-40B4-BE49-F238E27FC236}">
                <a16:creationId xmlns:a16="http://schemas.microsoft.com/office/drawing/2014/main" id="{F74E954B-29F0-4C16-8E10-8B6B92378FA1}"/>
              </a:ext>
            </a:extLst>
          </p:cNvPr>
          <p:cNvSpPr/>
          <p:nvPr/>
        </p:nvSpPr>
        <p:spPr>
          <a:xfrm>
            <a:off x="8351838" y="2757488"/>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A65F589B-39BD-4DFB-9933-DB60C44F62B0}"/>
              </a:ext>
            </a:extLst>
          </p:cNvPr>
          <p:cNvSpPr/>
          <p:nvPr/>
        </p:nvSpPr>
        <p:spPr>
          <a:xfrm>
            <a:off x="5735638" y="3771900"/>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754FEBC5-961C-457B-A8A8-2B4E0929D4EC}"/>
              </a:ext>
            </a:extLst>
          </p:cNvPr>
          <p:cNvCxnSpPr/>
          <p:nvPr/>
        </p:nvCxnSpPr>
        <p:spPr>
          <a:xfrm>
            <a:off x="563563" y="1136650"/>
            <a:ext cx="7902575" cy="0"/>
          </a:xfrm>
          <a:prstGeom prst="line">
            <a:avLst/>
          </a:prstGeom>
          <a:ln w="34925"/>
        </p:spPr>
        <p:style>
          <a:lnRef idx="1">
            <a:schemeClr val="accent1"/>
          </a:lnRef>
          <a:fillRef idx="0">
            <a:schemeClr val="accent1"/>
          </a:fillRef>
          <a:effectRef idx="0">
            <a:schemeClr val="accent1"/>
          </a:effectRef>
          <a:fontRef idx="minor">
            <a:schemeClr val="tx1"/>
          </a:fontRef>
        </p:style>
      </p:cxnSp>
      <p:grpSp>
        <p:nvGrpSpPr>
          <p:cNvPr id="17410" name="组合 13">
            <a:extLst>
              <a:ext uri="{FF2B5EF4-FFF2-40B4-BE49-F238E27FC236}">
                <a16:creationId xmlns:a16="http://schemas.microsoft.com/office/drawing/2014/main" id="{729592B7-B9FD-4700-8A68-7D2C8BC6488F}"/>
              </a:ext>
            </a:extLst>
          </p:cNvPr>
          <p:cNvGrpSpPr>
            <a:grpSpLocks/>
          </p:cNvGrpSpPr>
          <p:nvPr/>
        </p:nvGrpSpPr>
        <p:grpSpPr bwMode="auto">
          <a:xfrm>
            <a:off x="231775" y="1490663"/>
            <a:ext cx="946150" cy="1400175"/>
            <a:chOff x="366" y="2347"/>
            <a:chExt cx="1488" cy="2205"/>
          </a:xfrm>
        </p:grpSpPr>
        <p:sp>
          <p:nvSpPr>
            <p:cNvPr id="3" name="下箭头 2">
              <a:extLst>
                <a:ext uri="{FF2B5EF4-FFF2-40B4-BE49-F238E27FC236}">
                  <a16:creationId xmlns:a16="http://schemas.microsoft.com/office/drawing/2014/main" id="{40E732A4-E0D5-40C8-B6A8-0636474D3145}"/>
                </a:ext>
              </a:extLst>
            </p:cNvPr>
            <p:cNvSpPr/>
            <p:nvPr/>
          </p:nvSpPr>
          <p:spPr>
            <a:xfrm>
              <a:off x="933" y="2347"/>
              <a:ext cx="355" cy="8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12" name="文本框 4">
              <a:extLst>
                <a:ext uri="{FF2B5EF4-FFF2-40B4-BE49-F238E27FC236}">
                  <a16:creationId xmlns:a16="http://schemas.microsoft.com/office/drawing/2014/main" id="{B3FEE0CC-33D2-437A-BBA4-3707EF3DDA33}"/>
                </a:ext>
              </a:extLst>
            </p:cNvPr>
            <p:cNvSpPr txBox="1">
              <a:spLocks noChangeArrowheads="1"/>
            </p:cNvSpPr>
            <p:nvPr/>
          </p:nvSpPr>
          <p:spPr bwMode="auto">
            <a:xfrm>
              <a:off x="366" y="3440"/>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左边界</a:t>
              </a:r>
            </a:p>
            <a:p>
              <a:r>
                <a:rPr lang="en-US" altLang="zh-CN" sz="2000">
                  <a:latin typeface="楷体_GB2312" panose="02010609030101010101" pitchFamily="49" charset="-122"/>
                  <a:ea typeface="楷体_GB2312" panose="02010609030101010101" pitchFamily="49" charset="-122"/>
                </a:rPr>
                <a:t>flag1</a:t>
              </a:r>
            </a:p>
          </p:txBody>
        </p:sp>
      </p:grpSp>
      <p:grpSp>
        <p:nvGrpSpPr>
          <p:cNvPr id="13" name="组合 12">
            <a:extLst>
              <a:ext uri="{FF2B5EF4-FFF2-40B4-BE49-F238E27FC236}">
                <a16:creationId xmlns:a16="http://schemas.microsoft.com/office/drawing/2014/main" id="{5245079A-8CBA-4BB3-A78B-7434E3066DAA}"/>
              </a:ext>
            </a:extLst>
          </p:cNvPr>
          <p:cNvGrpSpPr>
            <a:grpSpLocks/>
          </p:cNvGrpSpPr>
          <p:nvPr/>
        </p:nvGrpSpPr>
        <p:grpSpPr bwMode="auto">
          <a:xfrm>
            <a:off x="7880350" y="1490663"/>
            <a:ext cx="944563" cy="1300162"/>
            <a:chOff x="12410" y="2347"/>
            <a:chExt cx="1488" cy="2047"/>
          </a:xfrm>
        </p:grpSpPr>
        <p:sp>
          <p:nvSpPr>
            <p:cNvPr id="4" name="下箭头 3">
              <a:extLst>
                <a:ext uri="{FF2B5EF4-FFF2-40B4-BE49-F238E27FC236}">
                  <a16:creationId xmlns:a16="http://schemas.microsoft.com/office/drawing/2014/main" id="{D6E4F079-8145-48D5-AEC8-6A53B2F67EF8}"/>
                </a:ext>
              </a:extLst>
            </p:cNvPr>
            <p:cNvSpPr/>
            <p:nvPr/>
          </p:nvSpPr>
          <p:spPr>
            <a:xfrm>
              <a:off x="12975" y="2347"/>
              <a:ext cx="358" cy="8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15" name="文本框 5">
              <a:extLst>
                <a:ext uri="{FF2B5EF4-FFF2-40B4-BE49-F238E27FC236}">
                  <a16:creationId xmlns:a16="http://schemas.microsoft.com/office/drawing/2014/main" id="{7EBBCEAA-4A41-4C2A-81AF-1DD21B6D9492}"/>
                </a:ext>
              </a:extLst>
            </p:cNvPr>
            <p:cNvSpPr txBox="1">
              <a:spLocks noChangeArrowheads="1"/>
            </p:cNvSpPr>
            <p:nvPr/>
          </p:nvSpPr>
          <p:spPr bwMode="auto">
            <a:xfrm>
              <a:off x="12410" y="3282"/>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右边界</a:t>
              </a:r>
            </a:p>
            <a:p>
              <a:r>
                <a:rPr lang="en-US" altLang="zh-CN" sz="2000">
                  <a:latin typeface="楷体_GB2312" panose="02010609030101010101" pitchFamily="49" charset="-122"/>
                  <a:ea typeface="楷体_GB2312" panose="02010609030101010101" pitchFamily="49" charset="-122"/>
                </a:rPr>
                <a:t>flag2</a:t>
              </a:r>
            </a:p>
          </p:txBody>
        </p:sp>
      </p:grpSp>
      <p:sp>
        <p:nvSpPr>
          <p:cNvPr id="7" name="椭圆 6">
            <a:extLst>
              <a:ext uri="{FF2B5EF4-FFF2-40B4-BE49-F238E27FC236}">
                <a16:creationId xmlns:a16="http://schemas.microsoft.com/office/drawing/2014/main" id="{2B22E313-B026-4631-A0A5-2F3337602635}"/>
              </a:ext>
            </a:extLst>
          </p:cNvPr>
          <p:cNvSpPr/>
          <p:nvPr/>
        </p:nvSpPr>
        <p:spPr>
          <a:xfrm>
            <a:off x="2863850" y="1023938"/>
            <a:ext cx="254000" cy="2682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17" name="文本框 7">
            <a:extLst>
              <a:ext uri="{FF2B5EF4-FFF2-40B4-BE49-F238E27FC236}">
                <a16:creationId xmlns:a16="http://schemas.microsoft.com/office/drawing/2014/main" id="{45F86BE5-6177-4105-966D-226D51ABC3E6}"/>
              </a:ext>
            </a:extLst>
          </p:cNvPr>
          <p:cNvSpPr txBox="1">
            <a:spLocks noChangeArrowheads="1"/>
          </p:cNvSpPr>
          <p:nvPr/>
        </p:nvSpPr>
        <p:spPr bwMode="auto">
          <a:xfrm>
            <a:off x="2559050" y="177800"/>
            <a:ext cx="9461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目标数</a:t>
            </a:r>
          </a:p>
          <a:p>
            <a:r>
              <a:rPr lang="en-US" altLang="zh-CN" sz="2000">
                <a:latin typeface="楷体_GB2312" panose="02010609030101010101" pitchFamily="49" charset="-122"/>
                <a:ea typeface="楷体_GB2312" panose="02010609030101010101" pitchFamily="49" charset="-122"/>
              </a:rPr>
              <a:t>x</a:t>
            </a:r>
          </a:p>
        </p:txBody>
      </p:sp>
      <p:grpSp>
        <p:nvGrpSpPr>
          <p:cNvPr id="15" name="组合 14">
            <a:extLst>
              <a:ext uri="{FF2B5EF4-FFF2-40B4-BE49-F238E27FC236}">
                <a16:creationId xmlns:a16="http://schemas.microsoft.com/office/drawing/2014/main" id="{AFE53486-6D0F-4184-B083-6BED85716776}"/>
              </a:ext>
            </a:extLst>
          </p:cNvPr>
          <p:cNvGrpSpPr>
            <a:grpSpLocks/>
          </p:cNvGrpSpPr>
          <p:nvPr/>
        </p:nvGrpSpPr>
        <p:grpSpPr bwMode="auto">
          <a:xfrm>
            <a:off x="4041775" y="884238"/>
            <a:ext cx="944563" cy="1157287"/>
            <a:chOff x="6365" y="1393"/>
            <a:chExt cx="1488" cy="1823"/>
          </a:xfrm>
        </p:grpSpPr>
        <p:sp>
          <p:nvSpPr>
            <p:cNvPr id="10" name="等腰三角形 9">
              <a:extLst>
                <a:ext uri="{FF2B5EF4-FFF2-40B4-BE49-F238E27FC236}">
                  <a16:creationId xmlns:a16="http://schemas.microsoft.com/office/drawing/2014/main" id="{1FFBB7A1-702D-4437-98F4-AA4B580B2D33}"/>
                </a:ext>
              </a:extLst>
            </p:cNvPr>
            <p:cNvSpPr/>
            <p:nvPr/>
          </p:nvSpPr>
          <p:spPr>
            <a:xfrm>
              <a:off x="6755" y="1393"/>
              <a:ext cx="710" cy="71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20" name="文本框 10">
              <a:extLst>
                <a:ext uri="{FF2B5EF4-FFF2-40B4-BE49-F238E27FC236}">
                  <a16:creationId xmlns:a16="http://schemas.microsoft.com/office/drawing/2014/main" id="{53166740-643E-4F12-9363-2FC4F23AC9A1}"/>
                </a:ext>
              </a:extLst>
            </p:cNvPr>
            <p:cNvSpPr txBox="1">
              <a:spLocks noChangeArrowheads="1"/>
            </p:cNvSpPr>
            <p:nvPr/>
          </p:nvSpPr>
          <p:spPr bwMode="auto">
            <a:xfrm>
              <a:off x="6365" y="2104"/>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中间数</a:t>
              </a:r>
            </a:p>
            <a:p>
              <a:r>
                <a:rPr lang="en-US" altLang="zh-CN" sz="2000">
                  <a:latin typeface="楷体_GB2312" panose="02010609030101010101" pitchFamily="49" charset="-122"/>
                  <a:ea typeface="楷体_GB2312" panose="02010609030101010101" pitchFamily="49" charset="-122"/>
                </a:rPr>
                <a:t>mid</a:t>
              </a:r>
            </a:p>
          </p:txBody>
        </p:sp>
      </p:grpSp>
      <p:sp>
        <p:nvSpPr>
          <p:cNvPr id="12" name="文本框 11">
            <a:extLst>
              <a:ext uri="{FF2B5EF4-FFF2-40B4-BE49-F238E27FC236}">
                <a16:creationId xmlns:a16="http://schemas.microsoft.com/office/drawing/2014/main" id="{E1A481B5-4A23-4542-84F6-66E6FDD299B4}"/>
              </a:ext>
            </a:extLst>
          </p:cNvPr>
          <p:cNvSpPr txBox="1">
            <a:spLocks noChangeArrowheads="1"/>
          </p:cNvSpPr>
          <p:nvPr/>
        </p:nvSpPr>
        <p:spPr bwMode="auto">
          <a:xfrm>
            <a:off x="563563" y="2894013"/>
            <a:ext cx="7802562"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FF0000"/>
                </a:solidFill>
                <a:latin typeface="楷体_GB2312" panose="02010609030101010101" pitchFamily="49" charset="-122"/>
                <a:ea typeface="楷体_GB2312" panose="02010609030101010101" pitchFamily="49" charset="-122"/>
              </a:rPr>
              <a:t>！！！若中间数</a:t>
            </a:r>
            <a:r>
              <a:rPr lang="zh-CN" altLang="en-US" sz="2000">
                <a:solidFill>
                  <a:srgbClr val="00B050"/>
                </a:solidFill>
                <a:latin typeface="楷体_GB2312" panose="02010609030101010101" pitchFamily="49" charset="-122"/>
                <a:ea typeface="楷体_GB2312" panose="02010609030101010101" pitchFamily="49" charset="-122"/>
              </a:rPr>
              <a:t>mid比目标数x大</a:t>
            </a:r>
            <a:r>
              <a:rPr lang="zh-CN" altLang="en-US" sz="2000">
                <a:solidFill>
                  <a:srgbClr val="FF0000"/>
                </a:solidFill>
                <a:latin typeface="楷体_GB2312" panose="02010609030101010101" pitchFamily="49" charset="-122"/>
                <a:ea typeface="楷体_GB2312" panose="02010609030101010101" pitchFamily="49" charset="-122"/>
              </a:rPr>
              <a:t>，则区间变为</a:t>
            </a:r>
            <a:r>
              <a:rPr lang="zh-CN" altLang="en-US" sz="2000">
                <a:solidFill>
                  <a:srgbClr val="00B050"/>
                </a:solidFill>
                <a:latin typeface="楷体_GB2312" panose="02010609030101010101" pitchFamily="49" charset="-122"/>
                <a:ea typeface="楷体_GB2312" panose="02010609030101010101" pitchFamily="49" charset="-122"/>
              </a:rPr>
              <a:t>左</a:t>
            </a:r>
            <a:r>
              <a:rPr lang="zh-CN" altLang="en-US" sz="2000">
                <a:solidFill>
                  <a:srgbClr val="FF0000"/>
                </a:solidFill>
                <a:latin typeface="楷体_GB2312" panose="02010609030101010101" pitchFamily="49" charset="-122"/>
                <a:ea typeface="楷体_GB2312" panose="02010609030101010101" pitchFamily="49" charset="-122"/>
              </a:rPr>
              <a:t>半区间，</a:t>
            </a:r>
            <a:r>
              <a:rPr lang="zh-CN" altLang="en-US" sz="2000">
                <a:solidFill>
                  <a:srgbClr val="00B050"/>
                </a:solidFill>
                <a:latin typeface="楷体_GB2312" panose="02010609030101010101" pitchFamily="49" charset="-122"/>
                <a:ea typeface="楷体_GB2312" panose="02010609030101010101" pitchFamily="49" charset="-122"/>
              </a:rPr>
              <a:t>右边界更新</a:t>
            </a:r>
            <a:endParaRPr lang="zh-CN" altLang="en-US" sz="2000">
              <a:solidFill>
                <a:srgbClr val="FF0000"/>
              </a:solidFill>
              <a:latin typeface="楷体_GB2312" panose="02010609030101010101" pitchFamily="49" charset="-122"/>
              <a:ea typeface="楷体_GB2312" panose="02010609030101010101" pitchFamily="49" charset="-122"/>
            </a:endParaRPr>
          </a:p>
        </p:txBody>
      </p:sp>
      <p:cxnSp>
        <p:nvCxnSpPr>
          <p:cNvPr id="28" name="直接连接符 27">
            <a:extLst>
              <a:ext uri="{FF2B5EF4-FFF2-40B4-BE49-F238E27FC236}">
                <a16:creationId xmlns:a16="http://schemas.microsoft.com/office/drawing/2014/main" id="{F7EC6FFC-A540-40D2-9D1F-06C3353DDAE9}"/>
              </a:ext>
            </a:extLst>
          </p:cNvPr>
          <p:cNvCxnSpPr/>
          <p:nvPr/>
        </p:nvCxnSpPr>
        <p:spPr>
          <a:xfrm>
            <a:off x="565150" y="4281488"/>
            <a:ext cx="7902575" cy="0"/>
          </a:xfrm>
          <a:prstGeom prst="line">
            <a:avLst/>
          </a:prstGeom>
          <a:ln w="34925"/>
        </p:spPr>
        <p:style>
          <a:lnRef idx="1">
            <a:schemeClr val="accent1"/>
          </a:lnRef>
          <a:fillRef idx="0">
            <a:schemeClr val="accent1"/>
          </a:fillRef>
          <a:effectRef idx="0">
            <a:schemeClr val="accent1"/>
          </a:effectRef>
          <a:fontRef idx="minor">
            <a:schemeClr val="tx1"/>
          </a:fontRef>
        </p:style>
      </p:cxnSp>
      <p:grpSp>
        <p:nvGrpSpPr>
          <p:cNvPr id="29" name="组合 28">
            <a:extLst>
              <a:ext uri="{FF2B5EF4-FFF2-40B4-BE49-F238E27FC236}">
                <a16:creationId xmlns:a16="http://schemas.microsoft.com/office/drawing/2014/main" id="{A70350C1-1491-415E-9D57-9E37CEEE2105}"/>
              </a:ext>
            </a:extLst>
          </p:cNvPr>
          <p:cNvGrpSpPr>
            <a:grpSpLocks/>
          </p:cNvGrpSpPr>
          <p:nvPr/>
        </p:nvGrpSpPr>
        <p:grpSpPr bwMode="auto">
          <a:xfrm>
            <a:off x="233363" y="4635500"/>
            <a:ext cx="944562" cy="1400175"/>
            <a:chOff x="366" y="2347"/>
            <a:chExt cx="1488" cy="2205"/>
          </a:xfrm>
        </p:grpSpPr>
        <p:sp>
          <p:nvSpPr>
            <p:cNvPr id="30" name="下箭头 29">
              <a:extLst>
                <a:ext uri="{FF2B5EF4-FFF2-40B4-BE49-F238E27FC236}">
                  <a16:creationId xmlns:a16="http://schemas.microsoft.com/office/drawing/2014/main" id="{01C5F85F-5D7B-4432-BF58-C4281443D51E}"/>
                </a:ext>
              </a:extLst>
            </p:cNvPr>
            <p:cNvSpPr/>
            <p:nvPr/>
          </p:nvSpPr>
          <p:spPr>
            <a:xfrm>
              <a:off x="931" y="2347"/>
              <a:ext cx="358" cy="8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25" name="文本框 30">
              <a:extLst>
                <a:ext uri="{FF2B5EF4-FFF2-40B4-BE49-F238E27FC236}">
                  <a16:creationId xmlns:a16="http://schemas.microsoft.com/office/drawing/2014/main" id="{E75C79B7-B101-46D8-9CFD-C04154FD0647}"/>
                </a:ext>
              </a:extLst>
            </p:cNvPr>
            <p:cNvSpPr txBox="1">
              <a:spLocks noChangeArrowheads="1"/>
            </p:cNvSpPr>
            <p:nvPr/>
          </p:nvSpPr>
          <p:spPr bwMode="auto">
            <a:xfrm>
              <a:off x="366" y="3440"/>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左边界</a:t>
              </a:r>
            </a:p>
            <a:p>
              <a:r>
                <a:rPr lang="en-US" altLang="zh-CN" sz="2000">
                  <a:latin typeface="楷体_GB2312" panose="02010609030101010101" pitchFamily="49" charset="-122"/>
                  <a:ea typeface="楷体_GB2312" panose="02010609030101010101" pitchFamily="49" charset="-122"/>
                </a:rPr>
                <a:t>flag1</a:t>
              </a:r>
            </a:p>
          </p:txBody>
        </p:sp>
      </p:grpSp>
      <p:grpSp>
        <p:nvGrpSpPr>
          <p:cNvPr id="32" name="组合 31">
            <a:extLst>
              <a:ext uri="{FF2B5EF4-FFF2-40B4-BE49-F238E27FC236}">
                <a16:creationId xmlns:a16="http://schemas.microsoft.com/office/drawing/2014/main" id="{7BC9F1F2-52F9-4705-AAFC-FE0978D1C345}"/>
              </a:ext>
            </a:extLst>
          </p:cNvPr>
          <p:cNvGrpSpPr>
            <a:grpSpLocks/>
          </p:cNvGrpSpPr>
          <p:nvPr/>
        </p:nvGrpSpPr>
        <p:grpSpPr bwMode="auto">
          <a:xfrm>
            <a:off x="4081463" y="4635500"/>
            <a:ext cx="944562" cy="1298575"/>
            <a:chOff x="12410" y="2347"/>
            <a:chExt cx="1488" cy="2047"/>
          </a:xfrm>
        </p:grpSpPr>
        <p:sp>
          <p:nvSpPr>
            <p:cNvPr id="33" name="下箭头 32">
              <a:extLst>
                <a:ext uri="{FF2B5EF4-FFF2-40B4-BE49-F238E27FC236}">
                  <a16:creationId xmlns:a16="http://schemas.microsoft.com/office/drawing/2014/main" id="{67CA412C-9D42-4436-897B-E2417B63FB9B}"/>
                </a:ext>
              </a:extLst>
            </p:cNvPr>
            <p:cNvSpPr/>
            <p:nvPr/>
          </p:nvSpPr>
          <p:spPr>
            <a:xfrm>
              <a:off x="12975" y="2347"/>
              <a:ext cx="358" cy="8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28" name="文本框 33">
              <a:extLst>
                <a:ext uri="{FF2B5EF4-FFF2-40B4-BE49-F238E27FC236}">
                  <a16:creationId xmlns:a16="http://schemas.microsoft.com/office/drawing/2014/main" id="{6F36F775-B5DB-4C63-ABAB-D7B18BC07A13}"/>
                </a:ext>
              </a:extLst>
            </p:cNvPr>
            <p:cNvSpPr txBox="1">
              <a:spLocks noChangeArrowheads="1"/>
            </p:cNvSpPr>
            <p:nvPr/>
          </p:nvSpPr>
          <p:spPr bwMode="auto">
            <a:xfrm>
              <a:off x="12410" y="3282"/>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右边界</a:t>
              </a:r>
            </a:p>
            <a:p>
              <a:r>
                <a:rPr lang="en-US" altLang="zh-CN" sz="2000">
                  <a:latin typeface="楷体_GB2312" panose="02010609030101010101" pitchFamily="49" charset="-122"/>
                  <a:ea typeface="楷体_GB2312" panose="02010609030101010101" pitchFamily="49" charset="-122"/>
                </a:rPr>
                <a:t>flag2</a:t>
              </a:r>
            </a:p>
          </p:txBody>
        </p:sp>
      </p:grpSp>
      <p:grpSp>
        <p:nvGrpSpPr>
          <p:cNvPr id="40" name="组合 39">
            <a:extLst>
              <a:ext uri="{FF2B5EF4-FFF2-40B4-BE49-F238E27FC236}">
                <a16:creationId xmlns:a16="http://schemas.microsoft.com/office/drawing/2014/main" id="{8AD515BA-7CA6-4B66-A649-632D90351EEA}"/>
              </a:ext>
            </a:extLst>
          </p:cNvPr>
          <p:cNvGrpSpPr>
            <a:grpSpLocks/>
          </p:cNvGrpSpPr>
          <p:nvPr/>
        </p:nvGrpSpPr>
        <p:grpSpPr bwMode="auto">
          <a:xfrm>
            <a:off x="2517775" y="3300413"/>
            <a:ext cx="944563" cy="1114425"/>
            <a:chOff x="4768" y="5232"/>
            <a:chExt cx="1488" cy="1755"/>
          </a:xfrm>
        </p:grpSpPr>
        <p:sp>
          <p:nvSpPr>
            <p:cNvPr id="35" name="椭圆 34">
              <a:extLst>
                <a:ext uri="{FF2B5EF4-FFF2-40B4-BE49-F238E27FC236}">
                  <a16:creationId xmlns:a16="http://schemas.microsoft.com/office/drawing/2014/main" id="{E035AAAF-41DD-4DDD-9DA3-F6EC16D9AF9F}"/>
                </a:ext>
              </a:extLst>
            </p:cNvPr>
            <p:cNvSpPr/>
            <p:nvPr/>
          </p:nvSpPr>
          <p:spPr>
            <a:xfrm>
              <a:off x="5313" y="6564"/>
              <a:ext cx="398" cy="42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31" name="文本框 35">
              <a:extLst>
                <a:ext uri="{FF2B5EF4-FFF2-40B4-BE49-F238E27FC236}">
                  <a16:creationId xmlns:a16="http://schemas.microsoft.com/office/drawing/2014/main" id="{33B85A94-C31D-41CE-B4FA-C936B661F2EB}"/>
                </a:ext>
              </a:extLst>
            </p:cNvPr>
            <p:cNvSpPr txBox="1">
              <a:spLocks noChangeArrowheads="1"/>
            </p:cNvSpPr>
            <p:nvPr/>
          </p:nvSpPr>
          <p:spPr bwMode="auto">
            <a:xfrm>
              <a:off x="4768" y="5232"/>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目标数</a:t>
              </a:r>
            </a:p>
            <a:p>
              <a:r>
                <a:rPr lang="en-US" altLang="zh-CN" sz="2000">
                  <a:latin typeface="楷体_GB2312" panose="02010609030101010101" pitchFamily="49" charset="-122"/>
                  <a:ea typeface="楷体_GB2312" panose="02010609030101010101" pitchFamily="49" charset="-122"/>
                </a:rPr>
                <a:t>x</a:t>
              </a:r>
            </a:p>
          </p:txBody>
        </p:sp>
      </p:grpSp>
      <p:grpSp>
        <p:nvGrpSpPr>
          <p:cNvPr id="37" name="组合 36">
            <a:extLst>
              <a:ext uri="{FF2B5EF4-FFF2-40B4-BE49-F238E27FC236}">
                <a16:creationId xmlns:a16="http://schemas.microsoft.com/office/drawing/2014/main" id="{4F9F96D2-9D25-498D-9FD8-615EC9FF724D}"/>
              </a:ext>
            </a:extLst>
          </p:cNvPr>
          <p:cNvGrpSpPr>
            <a:grpSpLocks/>
          </p:cNvGrpSpPr>
          <p:nvPr/>
        </p:nvGrpSpPr>
        <p:grpSpPr bwMode="auto">
          <a:xfrm>
            <a:off x="1751013" y="4029075"/>
            <a:ext cx="944562" cy="1157288"/>
            <a:chOff x="6365" y="1393"/>
            <a:chExt cx="1488" cy="1823"/>
          </a:xfrm>
        </p:grpSpPr>
        <p:sp>
          <p:nvSpPr>
            <p:cNvPr id="38" name="等腰三角形 37">
              <a:extLst>
                <a:ext uri="{FF2B5EF4-FFF2-40B4-BE49-F238E27FC236}">
                  <a16:creationId xmlns:a16="http://schemas.microsoft.com/office/drawing/2014/main" id="{C57BDB25-4764-45A0-984B-BC867F3D1260}"/>
                </a:ext>
              </a:extLst>
            </p:cNvPr>
            <p:cNvSpPr/>
            <p:nvPr/>
          </p:nvSpPr>
          <p:spPr>
            <a:xfrm>
              <a:off x="6755" y="1393"/>
              <a:ext cx="710" cy="71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34" name="文本框 38">
              <a:extLst>
                <a:ext uri="{FF2B5EF4-FFF2-40B4-BE49-F238E27FC236}">
                  <a16:creationId xmlns:a16="http://schemas.microsoft.com/office/drawing/2014/main" id="{4F277F71-70E7-4900-B2F2-D764F3374CE8}"/>
                </a:ext>
              </a:extLst>
            </p:cNvPr>
            <p:cNvSpPr txBox="1">
              <a:spLocks noChangeArrowheads="1"/>
            </p:cNvSpPr>
            <p:nvPr/>
          </p:nvSpPr>
          <p:spPr bwMode="auto">
            <a:xfrm>
              <a:off x="6365" y="2104"/>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中间数</a:t>
              </a:r>
            </a:p>
            <a:p>
              <a:r>
                <a:rPr lang="en-US" altLang="zh-CN" sz="2000">
                  <a:latin typeface="楷体_GB2312" panose="02010609030101010101" pitchFamily="49" charset="-122"/>
                  <a:ea typeface="楷体_GB2312" panose="02010609030101010101" pitchFamily="49" charset="-122"/>
                </a:rPr>
                <a:t>mid</a:t>
              </a:r>
            </a:p>
          </p:txBody>
        </p:sp>
      </p:grpSp>
      <p:sp>
        <p:nvSpPr>
          <p:cNvPr id="41" name="文本框 40">
            <a:extLst>
              <a:ext uri="{FF2B5EF4-FFF2-40B4-BE49-F238E27FC236}">
                <a16:creationId xmlns:a16="http://schemas.microsoft.com/office/drawing/2014/main" id="{876D5297-07C7-4E1A-96E6-8FA4CE660453}"/>
              </a:ext>
            </a:extLst>
          </p:cNvPr>
          <p:cNvSpPr txBox="1">
            <a:spLocks noChangeArrowheads="1"/>
          </p:cNvSpPr>
          <p:nvPr/>
        </p:nvSpPr>
        <p:spPr bwMode="auto">
          <a:xfrm>
            <a:off x="614363" y="6224588"/>
            <a:ext cx="7802562"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FF0000"/>
                </a:solidFill>
                <a:latin typeface="楷体_GB2312" panose="02010609030101010101" pitchFamily="49" charset="-122"/>
                <a:ea typeface="楷体_GB2312" panose="02010609030101010101" pitchFamily="49" charset="-122"/>
              </a:rPr>
              <a:t>！！！若中间数</a:t>
            </a:r>
            <a:r>
              <a:rPr lang="zh-CN" altLang="en-US" sz="2000">
                <a:solidFill>
                  <a:srgbClr val="00B050"/>
                </a:solidFill>
                <a:latin typeface="楷体_GB2312" panose="02010609030101010101" pitchFamily="49" charset="-122"/>
                <a:ea typeface="楷体_GB2312" panose="02010609030101010101" pitchFamily="49" charset="-122"/>
              </a:rPr>
              <a:t>mid比目标数x小</a:t>
            </a:r>
            <a:r>
              <a:rPr lang="zh-CN" altLang="en-US" sz="2000">
                <a:solidFill>
                  <a:srgbClr val="FF0000"/>
                </a:solidFill>
                <a:latin typeface="楷体_GB2312" panose="02010609030101010101" pitchFamily="49" charset="-122"/>
                <a:ea typeface="楷体_GB2312" panose="02010609030101010101" pitchFamily="49" charset="-122"/>
              </a:rPr>
              <a:t>，则区间变为</a:t>
            </a:r>
            <a:r>
              <a:rPr lang="zh-CN" altLang="en-US" sz="2000">
                <a:solidFill>
                  <a:srgbClr val="00B050"/>
                </a:solidFill>
                <a:latin typeface="楷体_GB2312" panose="02010609030101010101" pitchFamily="49" charset="-122"/>
                <a:ea typeface="楷体_GB2312" panose="02010609030101010101" pitchFamily="49" charset="-122"/>
              </a:rPr>
              <a:t>右半区间</a:t>
            </a:r>
            <a:r>
              <a:rPr lang="zh-CN" altLang="en-US" sz="2000">
                <a:solidFill>
                  <a:srgbClr val="FF0000"/>
                </a:solidFill>
                <a:latin typeface="楷体_GB2312" panose="02010609030101010101" pitchFamily="49" charset="-122"/>
                <a:ea typeface="楷体_GB2312" panose="02010609030101010101" pitchFamily="49" charset="-122"/>
              </a:rPr>
              <a:t>，</a:t>
            </a:r>
            <a:r>
              <a:rPr lang="zh-CN" altLang="en-US" sz="2000">
                <a:solidFill>
                  <a:srgbClr val="00B050"/>
                </a:solidFill>
                <a:latin typeface="楷体_GB2312" panose="02010609030101010101" pitchFamily="49" charset="-122"/>
                <a:ea typeface="楷体_GB2312" panose="02010609030101010101" pitchFamily="49" charset="-122"/>
              </a:rPr>
              <a:t>左边界更新</a:t>
            </a:r>
            <a:endParaRPr lang="zh-CN" altLang="en-US" sz="2000">
              <a:solidFill>
                <a:srgbClr val="FF0000"/>
              </a:solidFill>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0.002986 0.000000 L -0.424444 0.000000 " pathEditMode="relative" rAng="0" ptsTypes="">
                                      <p:cBhvr>
                                        <p:cTn id="10" dur="2000" fill="hold"/>
                                        <p:tgtEl>
                                          <p:spTgt spid="13"/>
                                        </p:tgtEl>
                                        <p:attrNameLst>
                                          <p:attrName>ppt_x,ppt_y</p:attrName>
                                        </p:attrNameLst>
                                      </p:cBhvr>
                                      <p:rCtr x="-200" y="0"/>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nodeType="clickEffect">
                                  <p:stCondLst>
                                    <p:cond delay="0"/>
                                  </p:stCondLst>
                                  <p:childTnLst>
                                    <p:animMotion origin="layout" path="M -0.069375 0.005834 L -0.229375 0.008889 " pathEditMode="relative" rAng="0" ptsTypes="">
                                      <p:cBhvr>
                                        <p:cTn id="14" dur="2000" fill="hold"/>
                                        <p:tgtEl>
                                          <p:spTgt spid="15"/>
                                        </p:tgtEl>
                                        <p:attrNameLst>
                                          <p:attrName>ppt_x,ppt_y</p:attrName>
                                        </p:attrNameLst>
                                      </p:cBhvr>
                                      <p:rCtr x="0" y="0"/>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0" presetClass="path" presetSubtype="0" accel="50000" decel="50000" fill="hold" nodeType="clickEffect">
                                  <p:stCondLst>
                                    <p:cond delay="0"/>
                                  </p:stCondLst>
                                  <p:childTnLst>
                                    <p:animMotion origin="layout" path="M 0.000000 0.000000 L 0.166250 -0.002130 " pathEditMode="relative" rAng="0" ptsTypes="">
                                      <p:cBhvr>
                                        <p:cTn id="34" dur="2000" fill="hold"/>
                                        <p:tgtEl>
                                          <p:spTgt spid="29"/>
                                        </p:tgtEl>
                                        <p:attrNameLst>
                                          <p:attrName>ppt_x,ppt_y</p:attrName>
                                        </p:attrNameLst>
                                      </p:cBhvr>
                                      <p:rCtr x="100" y="0"/>
                                    </p:animMotion>
                                  </p:childTnLst>
                                </p:cTn>
                              </p:par>
                            </p:childTnLst>
                          </p:cTn>
                        </p:par>
                      </p:childTnLst>
                    </p:cTn>
                  </p:par>
                  <p:par>
                    <p:cTn id="35" fill="hold" nodeType="clickPar">
                      <p:stCondLst>
                        <p:cond delay="indefinite"/>
                      </p:stCondLst>
                      <p:childTnLst>
                        <p:par>
                          <p:cTn id="36" fill="hold" nodeType="withGroup">
                            <p:stCondLst>
                              <p:cond delay="0"/>
                            </p:stCondLst>
                            <p:childTnLst>
                              <p:par>
                                <p:cTn id="37" presetID="0" presetClass="path" presetSubtype="0" accel="50000" decel="50000" fill="hold" nodeType="clickEffect">
                                  <p:stCondLst>
                                    <p:cond delay="0"/>
                                  </p:stCondLst>
                                  <p:childTnLst>
                                    <p:animMotion origin="layout" path="M 0.000972 0.016205 L 0.110486 0.016205 " pathEditMode="relative" rAng="0" ptsTypes="">
                                      <p:cBhvr>
                                        <p:cTn id="38" dur="2000" fill="hold"/>
                                        <p:tgtEl>
                                          <p:spTgt spid="37"/>
                                        </p:tgtEl>
                                        <p:attrNameLst>
                                          <p:attrName>ppt_x,ppt_y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1064</TotalTime>
  <Words>1507</Words>
  <Application>Microsoft Office PowerPoint</Application>
  <PresentationFormat>全屏显示(4:3)</PresentationFormat>
  <Paragraphs>170</Paragraphs>
  <Slides>20</Slides>
  <Notes>6</Notes>
  <HiddenSlides>0</HiddenSlides>
  <MMClips>0</MMClips>
  <ScaleCrop>false</ScaleCrop>
  <HeadingPairs>
    <vt:vector size="6" baseType="variant">
      <vt:variant>
        <vt:lpstr>已用的字体</vt:lpstr>
      </vt:variant>
      <vt:variant>
        <vt:i4>9</vt:i4>
      </vt:variant>
      <vt:variant>
        <vt:lpstr>主题</vt:lpstr>
      </vt:variant>
      <vt:variant>
        <vt:i4>6</vt:i4>
      </vt:variant>
      <vt:variant>
        <vt:lpstr>幻灯片标题</vt:lpstr>
      </vt:variant>
      <vt:variant>
        <vt:i4>20</vt:i4>
      </vt:variant>
    </vt:vector>
  </HeadingPairs>
  <TitlesOfParts>
    <vt:vector size="35" baseType="lpstr">
      <vt:lpstr>黑体</vt:lpstr>
      <vt:lpstr>华文细黑</vt:lpstr>
      <vt:lpstr>楷体_GB2312</vt:lpstr>
      <vt:lpstr>宋体</vt:lpstr>
      <vt:lpstr>微软雅黑</vt:lpstr>
      <vt:lpstr>Arial</vt:lpstr>
      <vt:lpstr>Calibri</vt:lpstr>
      <vt:lpstr>Calibri Light</vt:lpstr>
      <vt:lpstr>Times New Roman</vt:lpstr>
      <vt:lpstr>Office 主题</vt:lpstr>
      <vt:lpstr>4_Office 主题</vt:lpstr>
      <vt:lpstr>7_Office 主题</vt:lpstr>
      <vt:lpstr>1_Office 主题</vt:lpstr>
      <vt:lpstr>2_Office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hongming xu</cp:lastModifiedBy>
  <cp:revision>262</cp:revision>
  <dcterms:created xsi:type="dcterms:W3CDTF">2015-06-27T04:33:00Z</dcterms:created>
  <dcterms:modified xsi:type="dcterms:W3CDTF">2020-12-01T05:03:10Z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