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notesSlides/notesSlide4.xml" ContentType="application/vnd.openxmlformats-officedocument.presentationml.notesSlide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notesSlides/notesSlide5.xml" ContentType="application/vnd.openxmlformats-officedocument.presentationml.notesSlide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notesSlides/notesSlide7.xml" ContentType="application/vnd.openxmlformats-officedocument.presentationml.notesSlid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notesSlides/notesSlide8.xml" ContentType="application/vnd.openxmlformats-officedocument.presentationml.notesSlide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notesSlides/notesSlide9.xml" ContentType="application/vnd.openxmlformats-officedocument.presentationml.notesSlide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notesSlides/notesSlide10.xml" ContentType="application/vnd.openxmlformats-officedocument.presentationml.notesSlide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notesSlides/notesSlide11.xml" ContentType="application/vnd.openxmlformats-officedocument.presentationml.notesSlid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notesSlides/notesSlide12.xml" ContentType="application/vnd.openxmlformats-officedocument.presentationml.notesSlide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notesSlides/notesSlide13.xml" ContentType="application/vnd.openxmlformats-officedocument.presentationml.notesSlide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notesSlides/notesSlide14.xml" ContentType="application/vnd.openxmlformats-officedocument.presentationml.notesSlide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notesSlides/notesSlide15.xml" ContentType="application/vnd.openxmlformats-officedocument.presentationml.notesSlide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notesSlides/notesSlide16.xml" ContentType="application/vnd.openxmlformats-officedocument.presentationml.notesSlide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notesSlides/notesSlide17.xml" ContentType="application/vnd.openxmlformats-officedocument.presentationml.notesSlide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notesSlides/notesSlide18.xml" ContentType="application/vnd.openxmlformats-officedocument.presentationml.notesSlide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notesSlides/notesSlide19.xml" ContentType="application/vnd.openxmlformats-officedocument.presentationml.notesSlide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58" r:id="rId4"/>
    <p:sldId id="285" r:id="rId5"/>
    <p:sldId id="275" r:id="rId6"/>
    <p:sldId id="276" r:id="rId7"/>
    <p:sldId id="286" r:id="rId8"/>
    <p:sldId id="278" r:id="rId9"/>
    <p:sldId id="287" r:id="rId10"/>
    <p:sldId id="288" r:id="rId11"/>
    <p:sldId id="289" r:id="rId12"/>
    <p:sldId id="282" r:id="rId13"/>
    <p:sldId id="280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8" r:id="rId22"/>
    <p:sldId id="297" r:id="rId23"/>
    <p:sldId id="299" r:id="rId24"/>
    <p:sldId id="300" r:id="rId25"/>
    <p:sldId id="301" r:id="rId26"/>
  </p:sldIdLst>
  <p:sldSz cx="12192000" cy="6858000"/>
  <p:notesSz cx="7104063" cy="10234613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99F95E-15A6-4947-992D-F3D20F0756C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057BB88-EE9C-4CA0-8DDB-D5F40FFE70A4}">
      <dgm:prSet phldrT="[文本]"/>
      <dgm:spPr/>
      <dgm:t>
        <a:bodyPr/>
        <a:lstStyle/>
        <a:p>
          <a:r>
            <a:rPr lang="zh-CN" altLang="en-US" dirty="0"/>
            <a:t>定义</a:t>
          </a:r>
        </a:p>
      </dgm:t>
    </dgm:pt>
    <dgm:pt modelId="{B2334CDE-21CA-4196-8DA9-31A2E09B3F7C}" type="parTrans" cxnId="{5E79A30A-D3E6-4D0E-969D-9AF269CA9FD3}">
      <dgm:prSet/>
      <dgm:spPr/>
      <dgm:t>
        <a:bodyPr/>
        <a:lstStyle/>
        <a:p>
          <a:endParaRPr lang="zh-CN" altLang="en-US"/>
        </a:p>
      </dgm:t>
    </dgm:pt>
    <dgm:pt modelId="{B1168DFC-AC16-4715-A8BF-834D7648E4D3}" type="sibTrans" cxnId="{5E79A30A-D3E6-4D0E-969D-9AF269CA9FD3}">
      <dgm:prSet/>
      <dgm:spPr/>
      <dgm:t>
        <a:bodyPr/>
        <a:lstStyle/>
        <a:p>
          <a:endParaRPr lang="zh-CN" altLang="en-US"/>
        </a:p>
      </dgm:t>
    </dgm:pt>
    <dgm:pt modelId="{7AF9D6F7-BB8A-49F2-A46B-DF9E6A9F2D3D}">
      <dgm:prSet phldrT="[文本]"/>
      <dgm:spPr/>
      <dgm:t>
        <a:bodyPr/>
        <a:lstStyle/>
        <a:p>
          <a:r>
            <a:rPr lang="zh-CN" altLang="en-US" dirty="0"/>
            <a:t>广义</a:t>
          </a:r>
        </a:p>
      </dgm:t>
    </dgm:pt>
    <dgm:pt modelId="{9F785834-254D-41DB-B17A-C36FE11430A4}" type="parTrans" cxnId="{8C06047E-7501-4115-AFC6-33F805F7A5D8}">
      <dgm:prSet/>
      <dgm:spPr/>
      <dgm:t>
        <a:bodyPr/>
        <a:lstStyle/>
        <a:p>
          <a:endParaRPr lang="zh-CN" altLang="en-US"/>
        </a:p>
      </dgm:t>
    </dgm:pt>
    <dgm:pt modelId="{AAA5438E-F5AD-4DA1-988D-50DD3A78204B}" type="sibTrans" cxnId="{8C06047E-7501-4115-AFC6-33F805F7A5D8}">
      <dgm:prSet/>
      <dgm:spPr/>
      <dgm:t>
        <a:bodyPr/>
        <a:lstStyle/>
        <a:p>
          <a:endParaRPr lang="zh-CN" altLang="en-US"/>
        </a:p>
      </dgm:t>
    </dgm:pt>
    <dgm:pt modelId="{3E36EF73-0CD5-4B70-ACFB-BD41ED69E9D0}">
      <dgm:prSet phldrT="[文本]"/>
      <dgm:spPr/>
      <dgm:t>
        <a:bodyPr/>
        <a:lstStyle/>
        <a:p>
          <a:r>
            <a:rPr lang="zh-CN" altLang="en-US" dirty="0"/>
            <a:t>计算机科学领域</a:t>
          </a:r>
        </a:p>
      </dgm:t>
    </dgm:pt>
    <dgm:pt modelId="{B1AA7080-25A4-4060-995C-276320301768}" type="parTrans" cxnId="{1FFA89AC-43BB-4149-87C5-0917B662F707}">
      <dgm:prSet/>
      <dgm:spPr/>
      <dgm:t>
        <a:bodyPr/>
        <a:lstStyle/>
        <a:p>
          <a:endParaRPr lang="zh-CN" altLang="en-US"/>
        </a:p>
      </dgm:t>
    </dgm:pt>
    <dgm:pt modelId="{E1D38552-BB66-4611-9C15-C00E440ED67F}" type="sibTrans" cxnId="{1FFA89AC-43BB-4149-87C5-0917B662F707}">
      <dgm:prSet/>
      <dgm:spPr/>
      <dgm:t>
        <a:bodyPr/>
        <a:lstStyle/>
        <a:p>
          <a:endParaRPr lang="zh-CN" altLang="en-US"/>
        </a:p>
      </dgm:t>
    </dgm:pt>
    <dgm:pt modelId="{2F8B80BB-DB23-4795-94E1-996EBB4B1870}">
      <dgm:prSet phldrT="[文本]"/>
      <dgm:spPr/>
      <dgm:t>
        <a:bodyPr/>
        <a:lstStyle/>
        <a:p>
          <a:r>
            <a:rPr lang="zh-CN" altLang="en-US" dirty="0"/>
            <a:t>描述</a:t>
          </a:r>
        </a:p>
      </dgm:t>
    </dgm:pt>
    <dgm:pt modelId="{BA1F9E35-26A6-4B87-939E-762108EBE894}" type="parTrans" cxnId="{5FCC6A26-4D11-4D92-830B-218AAEAB326C}">
      <dgm:prSet/>
      <dgm:spPr/>
      <dgm:t>
        <a:bodyPr/>
        <a:lstStyle/>
        <a:p>
          <a:endParaRPr lang="zh-CN" altLang="en-US"/>
        </a:p>
      </dgm:t>
    </dgm:pt>
    <dgm:pt modelId="{DE800243-B95C-404D-8E54-B9033F593BF2}" type="sibTrans" cxnId="{5FCC6A26-4D11-4D92-830B-218AAEAB326C}">
      <dgm:prSet/>
      <dgm:spPr/>
      <dgm:t>
        <a:bodyPr/>
        <a:lstStyle/>
        <a:p>
          <a:endParaRPr lang="zh-CN" altLang="en-US"/>
        </a:p>
      </dgm:t>
    </dgm:pt>
    <dgm:pt modelId="{CD29E242-C3A1-4276-BB91-782452B9F3E4}">
      <dgm:prSet phldrT="[文本]"/>
      <dgm:spPr/>
      <dgm:t>
        <a:bodyPr/>
        <a:lstStyle/>
        <a:p>
          <a:r>
            <a:rPr lang="zh-CN" altLang="en-US" dirty="0"/>
            <a:t>自然语言</a:t>
          </a:r>
        </a:p>
      </dgm:t>
    </dgm:pt>
    <dgm:pt modelId="{A13582C3-CED5-4E53-AB38-F893D156D0C1}" type="parTrans" cxnId="{FA624359-B9B4-47A9-94E6-1D30FF0BFDD3}">
      <dgm:prSet/>
      <dgm:spPr/>
      <dgm:t>
        <a:bodyPr/>
        <a:lstStyle/>
        <a:p>
          <a:endParaRPr lang="zh-CN" altLang="en-US"/>
        </a:p>
      </dgm:t>
    </dgm:pt>
    <dgm:pt modelId="{F89F86CF-F54D-469D-A181-3F310D26FA9B}" type="sibTrans" cxnId="{FA624359-B9B4-47A9-94E6-1D30FF0BFDD3}">
      <dgm:prSet/>
      <dgm:spPr/>
      <dgm:t>
        <a:bodyPr/>
        <a:lstStyle/>
        <a:p>
          <a:endParaRPr lang="zh-CN" altLang="en-US"/>
        </a:p>
      </dgm:t>
    </dgm:pt>
    <dgm:pt modelId="{D3DA810C-08B6-4E63-BEEE-A34CC117E3F6}">
      <dgm:prSet phldrT="[文本]"/>
      <dgm:spPr/>
      <dgm:t>
        <a:bodyPr/>
        <a:lstStyle/>
        <a:p>
          <a:r>
            <a:rPr lang="zh-CN" altLang="en-US" dirty="0"/>
            <a:t>流程图</a:t>
          </a:r>
        </a:p>
      </dgm:t>
    </dgm:pt>
    <dgm:pt modelId="{5FE9CD1A-A4C4-4124-85B4-16AD13AF59FC}" type="parTrans" cxnId="{03072CC5-D93E-4DE1-83C3-B76A004BCF8C}">
      <dgm:prSet/>
      <dgm:spPr/>
      <dgm:t>
        <a:bodyPr/>
        <a:lstStyle/>
        <a:p>
          <a:endParaRPr lang="zh-CN" altLang="en-US"/>
        </a:p>
      </dgm:t>
    </dgm:pt>
    <dgm:pt modelId="{6094476D-CF27-450A-8B80-3FB895285EF4}" type="sibTrans" cxnId="{03072CC5-D93E-4DE1-83C3-B76A004BCF8C}">
      <dgm:prSet/>
      <dgm:spPr/>
      <dgm:t>
        <a:bodyPr/>
        <a:lstStyle/>
        <a:p>
          <a:endParaRPr lang="zh-CN" altLang="en-US"/>
        </a:p>
      </dgm:t>
    </dgm:pt>
    <dgm:pt modelId="{0CC68090-6F42-47B4-9D0E-5CD0666E90B7}">
      <dgm:prSet phldrT="[文本]"/>
      <dgm:spPr/>
      <dgm:t>
        <a:bodyPr/>
        <a:lstStyle/>
        <a:p>
          <a:r>
            <a:rPr lang="zh-CN" altLang="en-US" dirty="0"/>
            <a:t>流程图</a:t>
          </a:r>
        </a:p>
      </dgm:t>
    </dgm:pt>
    <dgm:pt modelId="{C83EDA18-BD1E-427E-80F0-AE45DFED1CA9}" type="parTrans" cxnId="{B7A97CC3-A4C8-4FEC-A4A3-0BB330F16A26}">
      <dgm:prSet/>
      <dgm:spPr/>
      <dgm:t>
        <a:bodyPr/>
        <a:lstStyle/>
        <a:p>
          <a:endParaRPr lang="zh-CN" altLang="en-US"/>
        </a:p>
      </dgm:t>
    </dgm:pt>
    <dgm:pt modelId="{36696F27-33CC-42B3-8B76-335CC3E1CAC3}" type="sibTrans" cxnId="{B7A97CC3-A4C8-4FEC-A4A3-0BB330F16A26}">
      <dgm:prSet/>
      <dgm:spPr/>
      <dgm:t>
        <a:bodyPr/>
        <a:lstStyle/>
        <a:p>
          <a:endParaRPr lang="zh-CN" altLang="en-US"/>
        </a:p>
      </dgm:t>
    </dgm:pt>
    <dgm:pt modelId="{E38299CE-4A77-4ABC-B258-4BD57DDD7A6A}">
      <dgm:prSet phldrT="[文本]"/>
      <dgm:spPr/>
      <dgm:t>
        <a:bodyPr/>
        <a:lstStyle/>
        <a:p>
          <a:r>
            <a:rPr lang="zh-CN" altLang="en-US" dirty="0"/>
            <a:t>顺序结构</a:t>
          </a:r>
        </a:p>
      </dgm:t>
    </dgm:pt>
    <dgm:pt modelId="{B530C93A-40A0-41F2-9C32-F27124EC8182}" type="parTrans" cxnId="{E24940F5-3D60-43CA-AA7E-397B6FFA30A8}">
      <dgm:prSet/>
      <dgm:spPr/>
      <dgm:t>
        <a:bodyPr/>
        <a:lstStyle/>
        <a:p>
          <a:endParaRPr lang="zh-CN" altLang="en-US"/>
        </a:p>
      </dgm:t>
    </dgm:pt>
    <dgm:pt modelId="{D12BD449-3070-4AD6-9AC6-241BF142304A}" type="sibTrans" cxnId="{E24940F5-3D60-43CA-AA7E-397B6FFA30A8}">
      <dgm:prSet/>
      <dgm:spPr/>
      <dgm:t>
        <a:bodyPr/>
        <a:lstStyle/>
        <a:p>
          <a:endParaRPr lang="zh-CN" altLang="en-US"/>
        </a:p>
      </dgm:t>
    </dgm:pt>
    <dgm:pt modelId="{A145986A-479E-4A08-94F4-DC5BD8DBF027}">
      <dgm:prSet phldrT="[文本]"/>
      <dgm:spPr/>
      <dgm:t>
        <a:bodyPr/>
        <a:lstStyle/>
        <a:p>
          <a:r>
            <a:rPr lang="zh-CN" altLang="en-US" dirty="0"/>
            <a:t>分支结构</a:t>
          </a:r>
        </a:p>
      </dgm:t>
    </dgm:pt>
    <dgm:pt modelId="{CE4888D6-78A5-4EB1-9B77-58A082A84C53}" type="parTrans" cxnId="{F5924E6E-F02C-4657-BE05-7D0F22A3FF0B}">
      <dgm:prSet/>
      <dgm:spPr/>
      <dgm:t>
        <a:bodyPr/>
        <a:lstStyle/>
        <a:p>
          <a:endParaRPr lang="zh-CN" altLang="en-US"/>
        </a:p>
      </dgm:t>
    </dgm:pt>
    <dgm:pt modelId="{29B4D4CA-FCA7-4BE6-8AA3-9957A18161B0}" type="sibTrans" cxnId="{F5924E6E-F02C-4657-BE05-7D0F22A3FF0B}">
      <dgm:prSet/>
      <dgm:spPr/>
      <dgm:t>
        <a:bodyPr/>
        <a:lstStyle/>
        <a:p>
          <a:endParaRPr lang="zh-CN" altLang="en-US"/>
        </a:p>
      </dgm:t>
    </dgm:pt>
    <dgm:pt modelId="{8A7D2EBF-4CF7-4D21-87D3-8E99E5A8482E}">
      <dgm:prSet phldrT="[文本]"/>
      <dgm:spPr/>
      <dgm:t>
        <a:bodyPr/>
        <a:lstStyle/>
        <a:p>
          <a:r>
            <a:rPr lang="zh-CN" altLang="en-US" dirty="0"/>
            <a:t>循环结构</a:t>
          </a:r>
        </a:p>
      </dgm:t>
    </dgm:pt>
    <dgm:pt modelId="{699F505A-919A-40C6-8C10-86973DD72254}" type="parTrans" cxnId="{A7545D50-2423-4C21-A78B-C1E567A7B049}">
      <dgm:prSet/>
      <dgm:spPr/>
      <dgm:t>
        <a:bodyPr/>
        <a:lstStyle/>
        <a:p>
          <a:endParaRPr lang="zh-CN" altLang="en-US"/>
        </a:p>
      </dgm:t>
    </dgm:pt>
    <dgm:pt modelId="{95CF419B-BC80-49E9-9919-4895AF51CE62}" type="sibTrans" cxnId="{A7545D50-2423-4C21-A78B-C1E567A7B049}">
      <dgm:prSet/>
      <dgm:spPr/>
      <dgm:t>
        <a:bodyPr/>
        <a:lstStyle/>
        <a:p>
          <a:endParaRPr lang="zh-CN" altLang="en-US"/>
        </a:p>
      </dgm:t>
    </dgm:pt>
    <dgm:pt modelId="{A0FF2342-6AC5-49C7-8D7B-C610B1209438}" type="pres">
      <dgm:prSet presAssocID="{A999F95E-15A6-4947-992D-F3D20F0756C3}" presName="linearFlow" presStyleCnt="0">
        <dgm:presLayoutVars>
          <dgm:dir/>
          <dgm:animLvl val="lvl"/>
          <dgm:resizeHandles val="exact"/>
        </dgm:presLayoutVars>
      </dgm:prSet>
      <dgm:spPr/>
    </dgm:pt>
    <dgm:pt modelId="{7E9D01BB-EF96-4499-BF8F-2233979CB358}" type="pres">
      <dgm:prSet presAssocID="{1057BB88-EE9C-4CA0-8DDB-D5F40FFE70A4}" presName="composite" presStyleCnt="0"/>
      <dgm:spPr/>
    </dgm:pt>
    <dgm:pt modelId="{F1CE7B41-6E1F-4BEE-81F6-28B046242ADF}" type="pres">
      <dgm:prSet presAssocID="{1057BB88-EE9C-4CA0-8DDB-D5F40FFE70A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7EB4A82D-4562-4F6F-9DA6-6E20484D1A41}" type="pres">
      <dgm:prSet presAssocID="{1057BB88-EE9C-4CA0-8DDB-D5F40FFE70A4}" presName="descendantText" presStyleLbl="alignAcc1" presStyleIdx="0" presStyleCnt="3">
        <dgm:presLayoutVars>
          <dgm:bulletEnabled val="1"/>
        </dgm:presLayoutVars>
      </dgm:prSet>
      <dgm:spPr/>
    </dgm:pt>
    <dgm:pt modelId="{213FB84C-307C-4249-A088-6E754763E101}" type="pres">
      <dgm:prSet presAssocID="{B1168DFC-AC16-4715-A8BF-834D7648E4D3}" presName="sp" presStyleCnt="0"/>
      <dgm:spPr/>
    </dgm:pt>
    <dgm:pt modelId="{44414747-93D8-4C74-82C4-3E376C240DC1}" type="pres">
      <dgm:prSet presAssocID="{2F8B80BB-DB23-4795-94E1-996EBB4B1870}" presName="composite" presStyleCnt="0"/>
      <dgm:spPr/>
    </dgm:pt>
    <dgm:pt modelId="{44CD4A00-FB46-4919-8DDB-3947960628E5}" type="pres">
      <dgm:prSet presAssocID="{2F8B80BB-DB23-4795-94E1-996EBB4B187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E4F4ED5-7B92-46AE-86BD-6CDB5C031D46}" type="pres">
      <dgm:prSet presAssocID="{2F8B80BB-DB23-4795-94E1-996EBB4B1870}" presName="descendantText" presStyleLbl="alignAcc1" presStyleIdx="1" presStyleCnt="3">
        <dgm:presLayoutVars>
          <dgm:bulletEnabled val="1"/>
        </dgm:presLayoutVars>
      </dgm:prSet>
      <dgm:spPr/>
    </dgm:pt>
    <dgm:pt modelId="{1A5ACEB4-EAA4-40A1-87C1-B961246B7F48}" type="pres">
      <dgm:prSet presAssocID="{DE800243-B95C-404D-8E54-B9033F593BF2}" presName="sp" presStyleCnt="0"/>
      <dgm:spPr/>
    </dgm:pt>
    <dgm:pt modelId="{A4A451CC-F3A6-4F33-B861-7C20F46DD4C9}" type="pres">
      <dgm:prSet presAssocID="{0CC68090-6F42-47B4-9D0E-5CD0666E90B7}" presName="composite" presStyleCnt="0"/>
      <dgm:spPr/>
    </dgm:pt>
    <dgm:pt modelId="{05395434-929D-48BB-8901-F903E557ECF0}" type="pres">
      <dgm:prSet presAssocID="{0CC68090-6F42-47B4-9D0E-5CD0666E90B7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C57C6BC-2971-44AB-B612-21A1A09493DE}" type="pres">
      <dgm:prSet presAssocID="{0CC68090-6F42-47B4-9D0E-5CD0666E90B7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E79A30A-D3E6-4D0E-969D-9AF269CA9FD3}" srcId="{A999F95E-15A6-4947-992D-F3D20F0756C3}" destId="{1057BB88-EE9C-4CA0-8DDB-D5F40FFE70A4}" srcOrd="0" destOrd="0" parTransId="{B2334CDE-21CA-4196-8DA9-31A2E09B3F7C}" sibTransId="{B1168DFC-AC16-4715-A8BF-834D7648E4D3}"/>
    <dgm:cxn modelId="{53217220-6F5F-49BC-8EC8-8ABE17CF02EC}" type="presOf" srcId="{E38299CE-4A77-4ABC-B258-4BD57DDD7A6A}" destId="{CC57C6BC-2971-44AB-B612-21A1A09493DE}" srcOrd="0" destOrd="0" presId="urn:microsoft.com/office/officeart/2005/8/layout/chevron2"/>
    <dgm:cxn modelId="{5FCC6A26-4D11-4D92-830B-218AAEAB326C}" srcId="{A999F95E-15A6-4947-992D-F3D20F0756C3}" destId="{2F8B80BB-DB23-4795-94E1-996EBB4B1870}" srcOrd="1" destOrd="0" parTransId="{BA1F9E35-26A6-4B87-939E-762108EBE894}" sibTransId="{DE800243-B95C-404D-8E54-B9033F593BF2}"/>
    <dgm:cxn modelId="{5231B547-47FD-4D3B-8B6A-1133829832D0}" type="presOf" srcId="{A999F95E-15A6-4947-992D-F3D20F0756C3}" destId="{A0FF2342-6AC5-49C7-8D7B-C610B1209438}" srcOrd="0" destOrd="0" presId="urn:microsoft.com/office/officeart/2005/8/layout/chevron2"/>
    <dgm:cxn modelId="{49510149-300F-40CA-A9AD-9251B780B84B}" type="presOf" srcId="{7AF9D6F7-BB8A-49F2-A46B-DF9E6A9F2D3D}" destId="{7EB4A82D-4562-4F6F-9DA6-6E20484D1A41}" srcOrd="0" destOrd="0" presId="urn:microsoft.com/office/officeart/2005/8/layout/chevron2"/>
    <dgm:cxn modelId="{46F9554C-2B09-4E02-91B8-A5BD9E3C837C}" type="presOf" srcId="{A145986A-479E-4A08-94F4-DC5BD8DBF027}" destId="{CC57C6BC-2971-44AB-B612-21A1A09493DE}" srcOrd="0" destOrd="1" presId="urn:microsoft.com/office/officeart/2005/8/layout/chevron2"/>
    <dgm:cxn modelId="{F5924E6E-F02C-4657-BE05-7D0F22A3FF0B}" srcId="{0CC68090-6F42-47B4-9D0E-5CD0666E90B7}" destId="{A145986A-479E-4A08-94F4-DC5BD8DBF027}" srcOrd="1" destOrd="0" parTransId="{CE4888D6-78A5-4EB1-9B77-58A082A84C53}" sibTransId="{29B4D4CA-FCA7-4BE6-8AA3-9957A18161B0}"/>
    <dgm:cxn modelId="{A7545D50-2423-4C21-A78B-C1E567A7B049}" srcId="{0CC68090-6F42-47B4-9D0E-5CD0666E90B7}" destId="{8A7D2EBF-4CF7-4D21-87D3-8E99E5A8482E}" srcOrd="2" destOrd="0" parTransId="{699F505A-919A-40C6-8C10-86973DD72254}" sibTransId="{95CF419B-BC80-49E9-9919-4895AF51CE62}"/>
    <dgm:cxn modelId="{B3EFC174-8448-4228-8D11-8E8AB2F4A778}" type="presOf" srcId="{3E36EF73-0CD5-4B70-ACFB-BD41ED69E9D0}" destId="{7EB4A82D-4562-4F6F-9DA6-6E20484D1A41}" srcOrd="0" destOrd="1" presId="urn:microsoft.com/office/officeart/2005/8/layout/chevron2"/>
    <dgm:cxn modelId="{FA624359-B9B4-47A9-94E6-1D30FF0BFDD3}" srcId="{2F8B80BB-DB23-4795-94E1-996EBB4B1870}" destId="{CD29E242-C3A1-4276-BB91-782452B9F3E4}" srcOrd="0" destOrd="0" parTransId="{A13582C3-CED5-4E53-AB38-F893D156D0C1}" sibTransId="{F89F86CF-F54D-469D-A181-3F310D26FA9B}"/>
    <dgm:cxn modelId="{8C06047E-7501-4115-AFC6-33F805F7A5D8}" srcId="{1057BB88-EE9C-4CA0-8DDB-D5F40FFE70A4}" destId="{7AF9D6F7-BB8A-49F2-A46B-DF9E6A9F2D3D}" srcOrd="0" destOrd="0" parTransId="{9F785834-254D-41DB-B17A-C36FE11430A4}" sibTransId="{AAA5438E-F5AD-4DA1-988D-50DD3A78204B}"/>
    <dgm:cxn modelId="{36F4B07F-F4C2-4B4A-8D21-1BF88E6F2EB4}" type="presOf" srcId="{D3DA810C-08B6-4E63-BEEE-A34CC117E3F6}" destId="{4E4F4ED5-7B92-46AE-86BD-6CDB5C031D46}" srcOrd="0" destOrd="1" presId="urn:microsoft.com/office/officeart/2005/8/layout/chevron2"/>
    <dgm:cxn modelId="{3533AB97-ACC1-4015-B79D-233D1AE179D3}" type="presOf" srcId="{1057BB88-EE9C-4CA0-8DDB-D5F40FFE70A4}" destId="{F1CE7B41-6E1F-4BEE-81F6-28B046242ADF}" srcOrd="0" destOrd="0" presId="urn:microsoft.com/office/officeart/2005/8/layout/chevron2"/>
    <dgm:cxn modelId="{191F1398-16BF-470B-94C7-764CD6894D0F}" type="presOf" srcId="{8A7D2EBF-4CF7-4D21-87D3-8E99E5A8482E}" destId="{CC57C6BC-2971-44AB-B612-21A1A09493DE}" srcOrd="0" destOrd="2" presId="urn:microsoft.com/office/officeart/2005/8/layout/chevron2"/>
    <dgm:cxn modelId="{8A5487A4-034F-45AC-BD73-75AF8E4B7646}" type="presOf" srcId="{2F8B80BB-DB23-4795-94E1-996EBB4B1870}" destId="{44CD4A00-FB46-4919-8DDB-3947960628E5}" srcOrd="0" destOrd="0" presId="urn:microsoft.com/office/officeart/2005/8/layout/chevron2"/>
    <dgm:cxn modelId="{1FFA89AC-43BB-4149-87C5-0917B662F707}" srcId="{1057BB88-EE9C-4CA0-8DDB-D5F40FFE70A4}" destId="{3E36EF73-0CD5-4B70-ACFB-BD41ED69E9D0}" srcOrd="1" destOrd="0" parTransId="{B1AA7080-25A4-4060-995C-276320301768}" sibTransId="{E1D38552-BB66-4611-9C15-C00E440ED67F}"/>
    <dgm:cxn modelId="{D529E5B5-BC4C-4050-B048-71F8A3D5ED00}" type="presOf" srcId="{0CC68090-6F42-47B4-9D0E-5CD0666E90B7}" destId="{05395434-929D-48BB-8901-F903E557ECF0}" srcOrd="0" destOrd="0" presId="urn:microsoft.com/office/officeart/2005/8/layout/chevron2"/>
    <dgm:cxn modelId="{B7A97CC3-A4C8-4FEC-A4A3-0BB330F16A26}" srcId="{A999F95E-15A6-4947-992D-F3D20F0756C3}" destId="{0CC68090-6F42-47B4-9D0E-5CD0666E90B7}" srcOrd="2" destOrd="0" parTransId="{C83EDA18-BD1E-427E-80F0-AE45DFED1CA9}" sibTransId="{36696F27-33CC-42B3-8B76-335CC3E1CAC3}"/>
    <dgm:cxn modelId="{03072CC5-D93E-4DE1-83C3-B76A004BCF8C}" srcId="{2F8B80BB-DB23-4795-94E1-996EBB4B1870}" destId="{D3DA810C-08B6-4E63-BEEE-A34CC117E3F6}" srcOrd="1" destOrd="0" parTransId="{5FE9CD1A-A4C4-4124-85B4-16AD13AF59FC}" sibTransId="{6094476D-CF27-450A-8B80-3FB895285EF4}"/>
    <dgm:cxn modelId="{EE5578E8-AB43-424F-986A-38A2C08998B9}" type="presOf" srcId="{CD29E242-C3A1-4276-BB91-782452B9F3E4}" destId="{4E4F4ED5-7B92-46AE-86BD-6CDB5C031D46}" srcOrd="0" destOrd="0" presId="urn:microsoft.com/office/officeart/2005/8/layout/chevron2"/>
    <dgm:cxn modelId="{E24940F5-3D60-43CA-AA7E-397B6FFA30A8}" srcId="{0CC68090-6F42-47B4-9D0E-5CD0666E90B7}" destId="{E38299CE-4A77-4ABC-B258-4BD57DDD7A6A}" srcOrd="0" destOrd="0" parTransId="{B530C93A-40A0-41F2-9C32-F27124EC8182}" sibTransId="{D12BD449-3070-4AD6-9AC6-241BF142304A}"/>
    <dgm:cxn modelId="{91B1F196-C91C-477F-891A-08042F39A14A}" type="presParOf" srcId="{A0FF2342-6AC5-49C7-8D7B-C610B1209438}" destId="{7E9D01BB-EF96-4499-BF8F-2233979CB358}" srcOrd="0" destOrd="0" presId="urn:microsoft.com/office/officeart/2005/8/layout/chevron2"/>
    <dgm:cxn modelId="{9B6EEDE3-A661-4AE0-96F7-36F339DD4BB2}" type="presParOf" srcId="{7E9D01BB-EF96-4499-BF8F-2233979CB358}" destId="{F1CE7B41-6E1F-4BEE-81F6-28B046242ADF}" srcOrd="0" destOrd="0" presId="urn:microsoft.com/office/officeart/2005/8/layout/chevron2"/>
    <dgm:cxn modelId="{443D693B-CD7E-41D5-9F6C-9ED9FB0D147A}" type="presParOf" srcId="{7E9D01BB-EF96-4499-BF8F-2233979CB358}" destId="{7EB4A82D-4562-4F6F-9DA6-6E20484D1A41}" srcOrd="1" destOrd="0" presId="urn:microsoft.com/office/officeart/2005/8/layout/chevron2"/>
    <dgm:cxn modelId="{2C68AF45-43BE-449B-B143-5C56F6F0764E}" type="presParOf" srcId="{A0FF2342-6AC5-49C7-8D7B-C610B1209438}" destId="{213FB84C-307C-4249-A088-6E754763E101}" srcOrd="1" destOrd="0" presId="urn:microsoft.com/office/officeart/2005/8/layout/chevron2"/>
    <dgm:cxn modelId="{875897DD-C887-41A6-8D10-7092BD588F6A}" type="presParOf" srcId="{A0FF2342-6AC5-49C7-8D7B-C610B1209438}" destId="{44414747-93D8-4C74-82C4-3E376C240DC1}" srcOrd="2" destOrd="0" presId="urn:microsoft.com/office/officeart/2005/8/layout/chevron2"/>
    <dgm:cxn modelId="{BCDE6902-A242-4420-A1AE-0E3F0B8043D5}" type="presParOf" srcId="{44414747-93D8-4C74-82C4-3E376C240DC1}" destId="{44CD4A00-FB46-4919-8DDB-3947960628E5}" srcOrd="0" destOrd="0" presId="urn:microsoft.com/office/officeart/2005/8/layout/chevron2"/>
    <dgm:cxn modelId="{C4BBAAB5-23CA-483D-80B4-C6FD4E0F691E}" type="presParOf" srcId="{44414747-93D8-4C74-82C4-3E376C240DC1}" destId="{4E4F4ED5-7B92-46AE-86BD-6CDB5C031D46}" srcOrd="1" destOrd="0" presId="urn:microsoft.com/office/officeart/2005/8/layout/chevron2"/>
    <dgm:cxn modelId="{F222D247-70B6-4E71-A126-13EABEE9C83E}" type="presParOf" srcId="{A0FF2342-6AC5-49C7-8D7B-C610B1209438}" destId="{1A5ACEB4-EAA4-40A1-87C1-B961246B7F48}" srcOrd="3" destOrd="0" presId="urn:microsoft.com/office/officeart/2005/8/layout/chevron2"/>
    <dgm:cxn modelId="{659CE8B9-BAD6-42A1-B927-6ACE5557B094}" type="presParOf" srcId="{A0FF2342-6AC5-49C7-8D7B-C610B1209438}" destId="{A4A451CC-F3A6-4F33-B861-7C20F46DD4C9}" srcOrd="4" destOrd="0" presId="urn:microsoft.com/office/officeart/2005/8/layout/chevron2"/>
    <dgm:cxn modelId="{35F48DEA-33B9-43FD-8639-A8DE79185326}" type="presParOf" srcId="{A4A451CC-F3A6-4F33-B861-7C20F46DD4C9}" destId="{05395434-929D-48BB-8901-F903E557ECF0}" srcOrd="0" destOrd="0" presId="urn:microsoft.com/office/officeart/2005/8/layout/chevron2"/>
    <dgm:cxn modelId="{480CAF55-2BF9-4D4F-8337-3DB6C3BBD3F4}" type="presParOf" srcId="{A4A451CC-F3A6-4F33-B861-7C20F46DD4C9}" destId="{CC57C6BC-2971-44AB-B612-21A1A09493D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073AA9-BE71-4084-8664-0571DB2512D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160E1BC-D92D-4ACA-A5E8-828701FB2416}">
      <dgm:prSet phldrT="[文本]"/>
      <dgm:spPr/>
      <dgm:t>
        <a:bodyPr/>
        <a:lstStyle/>
        <a:p>
          <a:r>
            <a:rPr lang="zh-CN" altLang="en-US" dirty="0"/>
            <a:t>已知条件</a:t>
          </a:r>
        </a:p>
      </dgm:t>
    </dgm:pt>
    <dgm:pt modelId="{E9D2D506-397A-4458-9062-E65A2CD5B282}" type="parTrans" cxnId="{A76E3DE5-174B-4222-A961-65779EABFDB1}">
      <dgm:prSet/>
      <dgm:spPr/>
      <dgm:t>
        <a:bodyPr/>
        <a:lstStyle/>
        <a:p>
          <a:endParaRPr lang="zh-CN" altLang="en-US"/>
        </a:p>
      </dgm:t>
    </dgm:pt>
    <dgm:pt modelId="{63B84AF3-F859-48C4-AA9E-692DF095FA3C}" type="sibTrans" cxnId="{A76E3DE5-174B-4222-A961-65779EABFDB1}">
      <dgm:prSet/>
      <dgm:spPr/>
      <dgm:t>
        <a:bodyPr/>
        <a:lstStyle/>
        <a:p>
          <a:endParaRPr lang="zh-CN" altLang="en-US"/>
        </a:p>
      </dgm:t>
    </dgm:pt>
    <dgm:pt modelId="{76C3D18B-0BF9-4E84-9181-5CDD4FC0BD41}">
      <dgm:prSet phldrT="[文本]" custT="1"/>
      <dgm:spPr/>
      <dgm:t>
        <a:bodyPr/>
        <a:lstStyle/>
        <a:p>
          <a:r>
            <a:rPr lang="en-US" altLang="zh-CN" sz="2800" dirty="0" err="1">
              <a:solidFill>
                <a:srgbClr val="FF0000"/>
              </a:solidFill>
            </a:rPr>
            <a:t>x+y</a:t>
          </a:r>
          <a:r>
            <a:rPr lang="en-US" altLang="zh-CN" sz="2800" dirty="0">
              <a:solidFill>
                <a:srgbClr val="FF0000"/>
              </a:solidFill>
            </a:rPr>
            <a:t>=35</a:t>
          </a:r>
          <a:endParaRPr lang="zh-CN" altLang="en-US" sz="2800" dirty="0">
            <a:solidFill>
              <a:srgbClr val="FF0000"/>
            </a:solidFill>
          </a:endParaRPr>
        </a:p>
      </dgm:t>
    </dgm:pt>
    <dgm:pt modelId="{F78D611E-2867-4B8B-BBCF-031F60A3689C}" type="parTrans" cxnId="{8D1B37F5-9FD7-4D24-91FD-03D74E922261}">
      <dgm:prSet/>
      <dgm:spPr/>
      <dgm:t>
        <a:bodyPr/>
        <a:lstStyle/>
        <a:p>
          <a:endParaRPr lang="zh-CN" altLang="en-US"/>
        </a:p>
      </dgm:t>
    </dgm:pt>
    <dgm:pt modelId="{2731A4F0-C351-434E-95B7-F0AE99E82EE1}" type="sibTrans" cxnId="{8D1B37F5-9FD7-4D24-91FD-03D74E922261}">
      <dgm:prSet/>
      <dgm:spPr/>
      <dgm:t>
        <a:bodyPr/>
        <a:lstStyle/>
        <a:p>
          <a:endParaRPr lang="zh-CN" altLang="en-US"/>
        </a:p>
      </dgm:t>
    </dgm:pt>
    <dgm:pt modelId="{E7C36BB2-3176-4E04-926F-F03ADF29896B}">
      <dgm:prSet phldrT="[文本]"/>
      <dgm:spPr/>
      <dgm:t>
        <a:bodyPr/>
        <a:lstStyle/>
        <a:p>
          <a:r>
            <a:rPr lang="zh-CN" altLang="en-US" dirty="0"/>
            <a:t>求解目标</a:t>
          </a:r>
        </a:p>
      </dgm:t>
    </dgm:pt>
    <dgm:pt modelId="{D99E8FCD-4E0C-46AA-92A1-4D3990131D3B}" type="parTrans" cxnId="{549D516B-851E-4EF0-AAB8-58212E5E7B40}">
      <dgm:prSet/>
      <dgm:spPr/>
      <dgm:t>
        <a:bodyPr/>
        <a:lstStyle/>
        <a:p>
          <a:endParaRPr lang="zh-CN" altLang="en-US"/>
        </a:p>
      </dgm:t>
    </dgm:pt>
    <dgm:pt modelId="{4E79D1EB-67E3-41BB-A4AC-7552D9330EEC}" type="sibTrans" cxnId="{549D516B-851E-4EF0-AAB8-58212E5E7B40}">
      <dgm:prSet/>
      <dgm:spPr/>
      <dgm:t>
        <a:bodyPr/>
        <a:lstStyle/>
        <a:p>
          <a:endParaRPr lang="zh-CN" altLang="en-US"/>
        </a:p>
      </dgm:t>
    </dgm:pt>
    <dgm:pt modelId="{CB80826E-7AF3-4A97-B7AB-CCD441E3FE9E}">
      <dgm:prSet phldrT="[文本]" custT="1"/>
      <dgm:spPr/>
      <dgm:t>
        <a:bodyPr/>
        <a:lstStyle/>
        <a:p>
          <a:r>
            <a:rPr lang="zh-CN" altLang="en-US" sz="2800" dirty="0">
              <a:solidFill>
                <a:srgbClr val="FF0000"/>
              </a:solidFill>
            </a:rPr>
            <a:t>求鸡的个数</a:t>
          </a:r>
        </a:p>
      </dgm:t>
    </dgm:pt>
    <dgm:pt modelId="{8878EA33-41DA-4D8E-A42B-B1E122820F95}" type="parTrans" cxnId="{A181B2A2-57D4-4A3F-8B23-0E511F481F97}">
      <dgm:prSet/>
      <dgm:spPr/>
      <dgm:t>
        <a:bodyPr/>
        <a:lstStyle/>
        <a:p>
          <a:endParaRPr lang="zh-CN" altLang="en-US"/>
        </a:p>
      </dgm:t>
    </dgm:pt>
    <dgm:pt modelId="{EA7058E7-F9D6-4A1D-B711-34CCB5E26F76}" type="sibTrans" cxnId="{A181B2A2-57D4-4A3F-8B23-0E511F481F97}">
      <dgm:prSet/>
      <dgm:spPr/>
      <dgm:t>
        <a:bodyPr/>
        <a:lstStyle/>
        <a:p>
          <a:endParaRPr lang="zh-CN" altLang="en-US"/>
        </a:p>
      </dgm:t>
    </dgm:pt>
    <dgm:pt modelId="{C67C3CD6-E70D-47FC-8540-DBB5E25E87B2}">
      <dgm:prSet phldrT="[文本]"/>
      <dgm:spPr/>
      <dgm:t>
        <a:bodyPr/>
        <a:lstStyle/>
        <a:p>
          <a:r>
            <a:rPr lang="zh-CN" altLang="en-US" dirty="0"/>
            <a:t>隐含关系</a:t>
          </a:r>
        </a:p>
      </dgm:t>
    </dgm:pt>
    <dgm:pt modelId="{8B29B993-006A-41B5-8324-BDC2F62F72A0}" type="parTrans" cxnId="{9461835F-5B9D-4B30-9E12-C0D9B3F91427}">
      <dgm:prSet/>
      <dgm:spPr/>
      <dgm:t>
        <a:bodyPr/>
        <a:lstStyle/>
        <a:p>
          <a:endParaRPr lang="zh-CN" altLang="en-US"/>
        </a:p>
      </dgm:t>
    </dgm:pt>
    <dgm:pt modelId="{3319E358-18B5-487A-A71C-E6E48FA34671}" type="sibTrans" cxnId="{9461835F-5B9D-4B30-9E12-C0D9B3F91427}">
      <dgm:prSet/>
      <dgm:spPr/>
      <dgm:t>
        <a:bodyPr/>
        <a:lstStyle/>
        <a:p>
          <a:endParaRPr lang="zh-CN" altLang="en-US"/>
        </a:p>
      </dgm:t>
    </dgm:pt>
    <dgm:pt modelId="{CD4FD0B7-D30B-4CC7-84D0-59474A8E8CA3}">
      <dgm:prSet phldrT="[文本]" custT="1"/>
      <dgm:spPr/>
      <dgm:t>
        <a:bodyPr/>
        <a:lstStyle/>
        <a:p>
          <a:endParaRPr lang="zh-CN" altLang="en-US" sz="2800" dirty="0">
            <a:solidFill>
              <a:srgbClr val="FF0000"/>
            </a:solidFill>
          </a:endParaRPr>
        </a:p>
      </dgm:t>
    </dgm:pt>
    <dgm:pt modelId="{21D53E9D-51DA-401B-9E7C-034F90E5E2D4}" type="parTrans" cxnId="{1BE9CBBE-C98F-40AB-96B4-F5529BACADBB}">
      <dgm:prSet/>
      <dgm:spPr/>
      <dgm:t>
        <a:bodyPr/>
        <a:lstStyle/>
        <a:p>
          <a:endParaRPr lang="zh-CN" altLang="en-US"/>
        </a:p>
      </dgm:t>
    </dgm:pt>
    <dgm:pt modelId="{01C52725-C2B3-45E7-BEEB-96A8D8CA521A}" type="sibTrans" cxnId="{1BE9CBBE-C98F-40AB-96B4-F5529BACADBB}">
      <dgm:prSet/>
      <dgm:spPr/>
      <dgm:t>
        <a:bodyPr/>
        <a:lstStyle/>
        <a:p>
          <a:endParaRPr lang="zh-CN" altLang="en-US"/>
        </a:p>
      </dgm:t>
    </dgm:pt>
    <dgm:pt modelId="{7702B648-CDC0-4792-A595-4C93392E19C0}">
      <dgm:prSet phldrT="[文本]" custT="1"/>
      <dgm:spPr/>
      <dgm:t>
        <a:bodyPr/>
        <a:lstStyle/>
        <a:p>
          <a:r>
            <a:rPr lang="en-US" altLang="zh-CN" sz="2800" dirty="0">
              <a:solidFill>
                <a:srgbClr val="FF0000"/>
              </a:solidFill>
            </a:rPr>
            <a:t>2x+4y=94</a:t>
          </a:r>
          <a:endParaRPr lang="zh-CN" altLang="en-US" sz="2800" dirty="0">
            <a:solidFill>
              <a:srgbClr val="FF0000"/>
            </a:solidFill>
          </a:endParaRPr>
        </a:p>
      </dgm:t>
    </dgm:pt>
    <dgm:pt modelId="{E845FA3F-F762-4AFD-9B0D-641107919C77}" type="parTrans" cxnId="{29903DD5-FCCE-4F73-8D3D-C42A2C553239}">
      <dgm:prSet/>
      <dgm:spPr/>
      <dgm:t>
        <a:bodyPr/>
        <a:lstStyle/>
        <a:p>
          <a:endParaRPr lang="zh-CN" altLang="en-US"/>
        </a:p>
      </dgm:t>
    </dgm:pt>
    <dgm:pt modelId="{AD8E9ED5-CF96-4423-B003-41EBF5CD6879}" type="sibTrans" cxnId="{29903DD5-FCCE-4F73-8D3D-C42A2C553239}">
      <dgm:prSet/>
      <dgm:spPr/>
      <dgm:t>
        <a:bodyPr/>
        <a:lstStyle/>
        <a:p>
          <a:endParaRPr lang="zh-CN" altLang="en-US"/>
        </a:p>
      </dgm:t>
    </dgm:pt>
    <dgm:pt modelId="{999F01C8-FCE4-4BCF-9D3A-509B8D7EF31B}">
      <dgm:prSet phldrT="[文本]" custT="1"/>
      <dgm:spPr/>
      <dgm:t>
        <a:bodyPr/>
        <a:lstStyle/>
        <a:p>
          <a:r>
            <a:rPr lang="zh-CN" altLang="en-US" sz="2800" dirty="0">
              <a:solidFill>
                <a:srgbClr val="FF0000"/>
              </a:solidFill>
            </a:rPr>
            <a:t>求兔的个数</a:t>
          </a:r>
        </a:p>
      </dgm:t>
    </dgm:pt>
    <dgm:pt modelId="{DD88FA10-46D6-40A8-A462-0E091ED07CBE}" type="parTrans" cxnId="{9CC62CD4-2964-4F86-A699-52FA6CB666C2}">
      <dgm:prSet/>
      <dgm:spPr/>
      <dgm:t>
        <a:bodyPr/>
        <a:lstStyle/>
        <a:p>
          <a:endParaRPr lang="zh-CN" altLang="en-US"/>
        </a:p>
      </dgm:t>
    </dgm:pt>
    <dgm:pt modelId="{CE9C9B36-2A84-464B-BEAC-EFD6B1DE7181}" type="sibTrans" cxnId="{9CC62CD4-2964-4F86-A699-52FA6CB666C2}">
      <dgm:prSet/>
      <dgm:spPr/>
      <dgm:t>
        <a:bodyPr/>
        <a:lstStyle/>
        <a:p>
          <a:endParaRPr lang="zh-CN" altLang="en-US"/>
        </a:p>
      </dgm:t>
    </dgm:pt>
    <dgm:pt modelId="{09F17EC4-79D1-4DDD-BBD6-AEBB1F8DE92B}" type="pres">
      <dgm:prSet presAssocID="{28073AA9-BE71-4084-8664-0571DB2512D7}" presName="Name0" presStyleCnt="0">
        <dgm:presLayoutVars>
          <dgm:dir/>
          <dgm:animLvl val="lvl"/>
          <dgm:resizeHandles val="exact"/>
        </dgm:presLayoutVars>
      </dgm:prSet>
      <dgm:spPr/>
    </dgm:pt>
    <dgm:pt modelId="{D444BD2C-4C6A-43DB-B66E-BB568924C89C}" type="pres">
      <dgm:prSet presAssocID="{3160E1BC-D92D-4ACA-A5E8-828701FB2416}" presName="composite" presStyleCnt="0"/>
      <dgm:spPr/>
    </dgm:pt>
    <dgm:pt modelId="{79A00DE4-2E85-4434-A584-AD4B5D3A0353}" type="pres">
      <dgm:prSet presAssocID="{3160E1BC-D92D-4ACA-A5E8-828701FB241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7EA48B7-CA5B-45A2-B6F6-102CF1FAF966}" type="pres">
      <dgm:prSet presAssocID="{3160E1BC-D92D-4ACA-A5E8-828701FB2416}" presName="desTx" presStyleLbl="alignAccFollowNode1" presStyleIdx="0" presStyleCnt="3">
        <dgm:presLayoutVars>
          <dgm:bulletEnabled val="1"/>
        </dgm:presLayoutVars>
      </dgm:prSet>
      <dgm:spPr/>
    </dgm:pt>
    <dgm:pt modelId="{33AA633E-8C83-4635-9CD6-52CD9073A67A}" type="pres">
      <dgm:prSet presAssocID="{63B84AF3-F859-48C4-AA9E-692DF095FA3C}" presName="space" presStyleCnt="0"/>
      <dgm:spPr/>
    </dgm:pt>
    <dgm:pt modelId="{C978D4F7-9FD4-44D3-9FA1-38ADDC3D87F9}" type="pres">
      <dgm:prSet presAssocID="{E7C36BB2-3176-4E04-926F-F03ADF29896B}" presName="composite" presStyleCnt="0"/>
      <dgm:spPr/>
    </dgm:pt>
    <dgm:pt modelId="{013E1E7C-D818-4266-B520-2EC1CD4DAEE0}" type="pres">
      <dgm:prSet presAssocID="{E7C36BB2-3176-4E04-926F-F03ADF29896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4B4EEB3-784E-4CC4-B095-829464668DC9}" type="pres">
      <dgm:prSet presAssocID="{E7C36BB2-3176-4E04-926F-F03ADF29896B}" presName="desTx" presStyleLbl="alignAccFollowNode1" presStyleIdx="1" presStyleCnt="3">
        <dgm:presLayoutVars>
          <dgm:bulletEnabled val="1"/>
        </dgm:presLayoutVars>
      </dgm:prSet>
      <dgm:spPr/>
    </dgm:pt>
    <dgm:pt modelId="{3DA6456B-C01C-4156-BBEF-6360013887F6}" type="pres">
      <dgm:prSet presAssocID="{4E79D1EB-67E3-41BB-A4AC-7552D9330EEC}" presName="space" presStyleCnt="0"/>
      <dgm:spPr/>
    </dgm:pt>
    <dgm:pt modelId="{1635A8EC-555D-407E-BA6A-19769E9454CA}" type="pres">
      <dgm:prSet presAssocID="{C67C3CD6-E70D-47FC-8540-DBB5E25E87B2}" presName="composite" presStyleCnt="0"/>
      <dgm:spPr/>
    </dgm:pt>
    <dgm:pt modelId="{DF9FE4F2-35E3-4195-841E-B8FAE2471475}" type="pres">
      <dgm:prSet presAssocID="{C67C3CD6-E70D-47FC-8540-DBB5E25E87B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DB863C8-778D-4CEC-BFAA-4B58C2A91688}" type="pres">
      <dgm:prSet presAssocID="{C67C3CD6-E70D-47FC-8540-DBB5E25E87B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2F90406-3ABF-41DC-920D-450B43395DA4}" type="presOf" srcId="{CB80826E-7AF3-4A97-B7AB-CCD441E3FE9E}" destId="{04B4EEB3-784E-4CC4-B095-829464668DC9}" srcOrd="0" destOrd="0" presId="urn:microsoft.com/office/officeart/2005/8/layout/hList1"/>
    <dgm:cxn modelId="{CE6FB914-A294-44A6-B2ED-C542242677EA}" type="presOf" srcId="{CD4FD0B7-D30B-4CC7-84D0-59474A8E8CA3}" destId="{ADB863C8-778D-4CEC-BFAA-4B58C2A91688}" srcOrd="0" destOrd="0" presId="urn:microsoft.com/office/officeart/2005/8/layout/hList1"/>
    <dgm:cxn modelId="{22D8651C-26A0-4B68-BE62-F3B07A711C07}" type="presOf" srcId="{3160E1BC-D92D-4ACA-A5E8-828701FB2416}" destId="{79A00DE4-2E85-4434-A584-AD4B5D3A0353}" srcOrd="0" destOrd="0" presId="urn:microsoft.com/office/officeart/2005/8/layout/hList1"/>
    <dgm:cxn modelId="{27B54625-7D0B-4914-8A11-BD324DE59A2C}" type="presOf" srcId="{E7C36BB2-3176-4E04-926F-F03ADF29896B}" destId="{013E1E7C-D818-4266-B520-2EC1CD4DAEE0}" srcOrd="0" destOrd="0" presId="urn:microsoft.com/office/officeart/2005/8/layout/hList1"/>
    <dgm:cxn modelId="{7825B425-DE92-4FD9-B12C-E98C095AF9E5}" type="presOf" srcId="{28073AA9-BE71-4084-8664-0571DB2512D7}" destId="{09F17EC4-79D1-4DDD-BBD6-AEBB1F8DE92B}" srcOrd="0" destOrd="0" presId="urn:microsoft.com/office/officeart/2005/8/layout/hList1"/>
    <dgm:cxn modelId="{9461835F-5B9D-4B30-9E12-C0D9B3F91427}" srcId="{28073AA9-BE71-4084-8664-0571DB2512D7}" destId="{C67C3CD6-E70D-47FC-8540-DBB5E25E87B2}" srcOrd="2" destOrd="0" parTransId="{8B29B993-006A-41B5-8324-BDC2F62F72A0}" sibTransId="{3319E358-18B5-487A-A71C-E6E48FA34671}"/>
    <dgm:cxn modelId="{549D516B-851E-4EF0-AAB8-58212E5E7B40}" srcId="{28073AA9-BE71-4084-8664-0571DB2512D7}" destId="{E7C36BB2-3176-4E04-926F-F03ADF29896B}" srcOrd="1" destOrd="0" parTransId="{D99E8FCD-4E0C-46AA-92A1-4D3990131D3B}" sibTransId="{4E79D1EB-67E3-41BB-A4AC-7552D9330EEC}"/>
    <dgm:cxn modelId="{33F67055-146B-4EBF-B909-1A7D561DB39F}" type="presOf" srcId="{76C3D18B-0BF9-4E84-9181-5CDD4FC0BD41}" destId="{47EA48B7-CA5B-45A2-B6F6-102CF1FAF966}" srcOrd="0" destOrd="0" presId="urn:microsoft.com/office/officeart/2005/8/layout/hList1"/>
    <dgm:cxn modelId="{B8328379-40FA-4A04-A1A6-9535DA1369A5}" type="presOf" srcId="{999F01C8-FCE4-4BCF-9D3A-509B8D7EF31B}" destId="{04B4EEB3-784E-4CC4-B095-829464668DC9}" srcOrd="0" destOrd="1" presId="urn:microsoft.com/office/officeart/2005/8/layout/hList1"/>
    <dgm:cxn modelId="{5B91B297-8B3C-46EC-8EF5-8140CF1C6D72}" type="presOf" srcId="{C67C3CD6-E70D-47FC-8540-DBB5E25E87B2}" destId="{DF9FE4F2-35E3-4195-841E-B8FAE2471475}" srcOrd="0" destOrd="0" presId="urn:microsoft.com/office/officeart/2005/8/layout/hList1"/>
    <dgm:cxn modelId="{A181B2A2-57D4-4A3F-8B23-0E511F481F97}" srcId="{E7C36BB2-3176-4E04-926F-F03ADF29896B}" destId="{CB80826E-7AF3-4A97-B7AB-CCD441E3FE9E}" srcOrd="0" destOrd="0" parTransId="{8878EA33-41DA-4D8E-A42B-B1E122820F95}" sibTransId="{EA7058E7-F9D6-4A1D-B711-34CCB5E26F76}"/>
    <dgm:cxn modelId="{1BE9CBBE-C98F-40AB-96B4-F5529BACADBB}" srcId="{C67C3CD6-E70D-47FC-8540-DBB5E25E87B2}" destId="{CD4FD0B7-D30B-4CC7-84D0-59474A8E8CA3}" srcOrd="0" destOrd="0" parTransId="{21D53E9D-51DA-401B-9E7C-034F90E5E2D4}" sibTransId="{01C52725-C2B3-45E7-BEEB-96A8D8CA521A}"/>
    <dgm:cxn modelId="{941B91CF-CB48-47F7-91C5-01EFFC6DBEDE}" type="presOf" srcId="{7702B648-CDC0-4792-A595-4C93392E19C0}" destId="{47EA48B7-CA5B-45A2-B6F6-102CF1FAF966}" srcOrd="0" destOrd="1" presId="urn:microsoft.com/office/officeart/2005/8/layout/hList1"/>
    <dgm:cxn modelId="{9CC62CD4-2964-4F86-A699-52FA6CB666C2}" srcId="{E7C36BB2-3176-4E04-926F-F03ADF29896B}" destId="{999F01C8-FCE4-4BCF-9D3A-509B8D7EF31B}" srcOrd="1" destOrd="0" parTransId="{DD88FA10-46D6-40A8-A462-0E091ED07CBE}" sibTransId="{CE9C9B36-2A84-464B-BEAC-EFD6B1DE7181}"/>
    <dgm:cxn modelId="{29903DD5-FCCE-4F73-8D3D-C42A2C553239}" srcId="{3160E1BC-D92D-4ACA-A5E8-828701FB2416}" destId="{7702B648-CDC0-4792-A595-4C93392E19C0}" srcOrd="1" destOrd="0" parTransId="{E845FA3F-F762-4AFD-9B0D-641107919C77}" sibTransId="{AD8E9ED5-CF96-4423-B003-41EBF5CD6879}"/>
    <dgm:cxn modelId="{A76E3DE5-174B-4222-A961-65779EABFDB1}" srcId="{28073AA9-BE71-4084-8664-0571DB2512D7}" destId="{3160E1BC-D92D-4ACA-A5E8-828701FB2416}" srcOrd="0" destOrd="0" parTransId="{E9D2D506-397A-4458-9062-E65A2CD5B282}" sibTransId="{63B84AF3-F859-48C4-AA9E-692DF095FA3C}"/>
    <dgm:cxn modelId="{8D1B37F5-9FD7-4D24-91FD-03D74E922261}" srcId="{3160E1BC-D92D-4ACA-A5E8-828701FB2416}" destId="{76C3D18B-0BF9-4E84-9181-5CDD4FC0BD41}" srcOrd="0" destOrd="0" parTransId="{F78D611E-2867-4B8B-BBCF-031F60A3689C}" sibTransId="{2731A4F0-C351-434E-95B7-F0AE99E82EE1}"/>
    <dgm:cxn modelId="{7C7B0501-EE67-4C4C-B566-63EF9BE26B75}" type="presParOf" srcId="{09F17EC4-79D1-4DDD-BBD6-AEBB1F8DE92B}" destId="{D444BD2C-4C6A-43DB-B66E-BB568924C89C}" srcOrd="0" destOrd="0" presId="urn:microsoft.com/office/officeart/2005/8/layout/hList1"/>
    <dgm:cxn modelId="{BC26EA5D-3394-4DA2-B472-DEB23EFC9DC0}" type="presParOf" srcId="{D444BD2C-4C6A-43DB-B66E-BB568924C89C}" destId="{79A00DE4-2E85-4434-A584-AD4B5D3A0353}" srcOrd="0" destOrd="0" presId="urn:microsoft.com/office/officeart/2005/8/layout/hList1"/>
    <dgm:cxn modelId="{F7637D2A-4137-482F-A743-1460508BD967}" type="presParOf" srcId="{D444BD2C-4C6A-43DB-B66E-BB568924C89C}" destId="{47EA48B7-CA5B-45A2-B6F6-102CF1FAF966}" srcOrd="1" destOrd="0" presId="urn:microsoft.com/office/officeart/2005/8/layout/hList1"/>
    <dgm:cxn modelId="{20217295-9238-4428-9EA7-7317BE2A9A8A}" type="presParOf" srcId="{09F17EC4-79D1-4DDD-BBD6-AEBB1F8DE92B}" destId="{33AA633E-8C83-4635-9CD6-52CD9073A67A}" srcOrd="1" destOrd="0" presId="urn:microsoft.com/office/officeart/2005/8/layout/hList1"/>
    <dgm:cxn modelId="{8949AA59-C544-4F2B-8DD7-1C95DD74E3F7}" type="presParOf" srcId="{09F17EC4-79D1-4DDD-BBD6-AEBB1F8DE92B}" destId="{C978D4F7-9FD4-44D3-9FA1-38ADDC3D87F9}" srcOrd="2" destOrd="0" presId="urn:microsoft.com/office/officeart/2005/8/layout/hList1"/>
    <dgm:cxn modelId="{B5764C39-1604-4182-B0C0-355CC941041F}" type="presParOf" srcId="{C978D4F7-9FD4-44D3-9FA1-38ADDC3D87F9}" destId="{013E1E7C-D818-4266-B520-2EC1CD4DAEE0}" srcOrd="0" destOrd="0" presId="urn:microsoft.com/office/officeart/2005/8/layout/hList1"/>
    <dgm:cxn modelId="{BBD3DA20-56AB-4036-98EF-364255FB83A6}" type="presParOf" srcId="{C978D4F7-9FD4-44D3-9FA1-38ADDC3D87F9}" destId="{04B4EEB3-784E-4CC4-B095-829464668DC9}" srcOrd="1" destOrd="0" presId="urn:microsoft.com/office/officeart/2005/8/layout/hList1"/>
    <dgm:cxn modelId="{09792ED7-BB44-49B5-B9D8-38AD22737C66}" type="presParOf" srcId="{09F17EC4-79D1-4DDD-BBD6-AEBB1F8DE92B}" destId="{3DA6456B-C01C-4156-BBEF-6360013887F6}" srcOrd="3" destOrd="0" presId="urn:microsoft.com/office/officeart/2005/8/layout/hList1"/>
    <dgm:cxn modelId="{B57F4068-14D6-419F-8046-FBB211D9A422}" type="presParOf" srcId="{09F17EC4-79D1-4DDD-BBD6-AEBB1F8DE92B}" destId="{1635A8EC-555D-407E-BA6A-19769E9454CA}" srcOrd="4" destOrd="0" presId="urn:microsoft.com/office/officeart/2005/8/layout/hList1"/>
    <dgm:cxn modelId="{2C852E45-0E10-4645-9B4F-C73CFB5A4F4D}" type="presParOf" srcId="{1635A8EC-555D-407E-BA6A-19769E9454CA}" destId="{DF9FE4F2-35E3-4195-841E-B8FAE2471475}" srcOrd="0" destOrd="0" presId="urn:microsoft.com/office/officeart/2005/8/layout/hList1"/>
    <dgm:cxn modelId="{B20936F4-364C-424E-80E7-6263A8D0FFFF}" type="presParOf" srcId="{1635A8EC-555D-407E-BA6A-19769E9454CA}" destId="{ADB863C8-778D-4CEC-BFAA-4B58C2A9168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3D7898-3772-4648-9710-F2A3CDF3ECED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EAAC9D90-B0D9-40E8-9B33-613145F22605}">
      <dgm:prSet phldrT="[文本]"/>
      <dgm:spPr/>
      <dgm:t>
        <a:bodyPr/>
        <a:lstStyle/>
        <a:p>
          <a:r>
            <a:rPr lang="zh-CN" altLang="en-US" dirty="0"/>
            <a:t>枚举算法</a:t>
          </a:r>
        </a:p>
      </dgm:t>
    </dgm:pt>
    <dgm:pt modelId="{F39E6F91-AD8A-4A5C-B82C-9F66EA35989E}" type="parTrans" cxnId="{3111B57B-5599-4726-9CDD-D297498433F2}">
      <dgm:prSet/>
      <dgm:spPr/>
      <dgm:t>
        <a:bodyPr/>
        <a:lstStyle/>
        <a:p>
          <a:endParaRPr lang="zh-CN" altLang="en-US"/>
        </a:p>
      </dgm:t>
    </dgm:pt>
    <dgm:pt modelId="{11261165-5A91-4A2C-86A0-BA9ADC86549D}" type="sibTrans" cxnId="{3111B57B-5599-4726-9CDD-D297498433F2}">
      <dgm:prSet/>
      <dgm:spPr/>
      <dgm:t>
        <a:bodyPr/>
        <a:lstStyle/>
        <a:p>
          <a:endParaRPr lang="zh-CN" altLang="en-US"/>
        </a:p>
      </dgm:t>
    </dgm:pt>
    <dgm:pt modelId="{EA07CBAD-4190-4F7C-A7F5-FBC32F1CF165}">
      <dgm:prSet phldrT="[文本]"/>
      <dgm:spPr/>
      <dgm:t>
        <a:bodyPr/>
        <a:lstStyle/>
        <a:p>
          <a:r>
            <a:rPr lang="zh-CN" altLang="en-US" dirty="0"/>
            <a:t>基本思想</a:t>
          </a:r>
        </a:p>
      </dgm:t>
    </dgm:pt>
    <dgm:pt modelId="{C98E482C-E9F0-4890-A253-B03F7981B48B}" type="parTrans" cxnId="{4A77EC24-2D66-47E1-B425-66777E4FC726}">
      <dgm:prSet/>
      <dgm:spPr/>
      <dgm:t>
        <a:bodyPr/>
        <a:lstStyle/>
        <a:p>
          <a:endParaRPr lang="zh-CN" altLang="en-US"/>
        </a:p>
      </dgm:t>
    </dgm:pt>
    <dgm:pt modelId="{885B674B-6742-419B-8CBB-079644681E63}" type="sibTrans" cxnId="{4A77EC24-2D66-47E1-B425-66777E4FC726}">
      <dgm:prSet/>
      <dgm:spPr/>
      <dgm:t>
        <a:bodyPr/>
        <a:lstStyle/>
        <a:p>
          <a:endParaRPr lang="zh-CN" altLang="en-US"/>
        </a:p>
      </dgm:t>
    </dgm:pt>
    <dgm:pt modelId="{EE0515E6-20DF-4501-8E34-E82D11F34C81}">
      <dgm:prSet phldrT="[文本]" custT="1"/>
      <dgm:spPr/>
      <dgm:t>
        <a:bodyPr/>
        <a:lstStyle/>
        <a:p>
          <a:r>
            <a:rPr lang="zh-CN" altLang="en-US" sz="2800" dirty="0"/>
            <a:t>一一列举</a:t>
          </a:r>
        </a:p>
      </dgm:t>
    </dgm:pt>
    <dgm:pt modelId="{66BF0EF7-3092-4B26-AFF7-0F7AB8F9ABC3}" type="parTrans" cxnId="{0946149D-F885-4DCE-A4D3-28A7702E1295}">
      <dgm:prSet/>
      <dgm:spPr/>
      <dgm:t>
        <a:bodyPr/>
        <a:lstStyle/>
        <a:p>
          <a:endParaRPr lang="zh-CN" altLang="en-US"/>
        </a:p>
      </dgm:t>
    </dgm:pt>
    <dgm:pt modelId="{A5DD6CE3-40D2-43ED-8C48-7C7A51ADB732}" type="sibTrans" cxnId="{0946149D-F885-4DCE-A4D3-28A7702E1295}">
      <dgm:prSet/>
      <dgm:spPr/>
      <dgm:t>
        <a:bodyPr/>
        <a:lstStyle/>
        <a:p>
          <a:endParaRPr lang="zh-CN" altLang="en-US"/>
        </a:p>
      </dgm:t>
    </dgm:pt>
    <dgm:pt modelId="{142CF378-A2AD-451F-93E6-3E7E31E557FD}">
      <dgm:prSet phldrT="[文本]" custT="1"/>
      <dgm:spPr/>
      <dgm:t>
        <a:bodyPr/>
        <a:lstStyle/>
        <a:p>
          <a:r>
            <a:rPr lang="zh-CN" altLang="en-US" sz="2800" dirty="0"/>
            <a:t>逐一检验</a:t>
          </a:r>
        </a:p>
      </dgm:t>
    </dgm:pt>
    <dgm:pt modelId="{5521BB99-FA5E-4091-864E-9EA5F2A9B737}" type="parTrans" cxnId="{39CAB702-328B-4A65-A1CF-C027BFE4B7F6}">
      <dgm:prSet/>
      <dgm:spPr/>
      <dgm:t>
        <a:bodyPr/>
        <a:lstStyle/>
        <a:p>
          <a:endParaRPr lang="zh-CN" altLang="en-US"/>
        </a:p>
      </dgm:t>
    </dgm:pt>
    <dgm:pt modelId="{B2B9E40D-0A29-46CD-99A2-E352A19A2E81}" type="sibTrans" cxnId="{39CAB702-328B-4A65-A1CF-C027BFE4B7F6}">
      <dgm:prSet/>
      <dgm:spPr/>
      <dgm:t>
        <a:bodyPr/>
        <a:lstStyle/>
        <a:p>
          <a:endParaRPr lang="zh-CN" altLang="en-US"/>
        </a:p>
      </dgm:t>
    </dgm:pt>
    <dgm:pt modelId="{F0481522-A719-4054-98CA-E3A4CA7A33FC}">
      <dgm:prSet phldrT="[文本]"/>
      <dgm:spPr/>
      <dgm:t>
        <a:bodyPr/>
        <a:lstStyle/>
        <a:p>
          <a:r>
            <a:rPr lang="zh-CN" altLang="en-US" dirty="0"/>
            <a:t>结构特征</a:t>
          </a:r>
        </a:p>
      </dgm:t>
    </dgm:pt>
    <dgm:pt modelId="{8042920A-8242-4BBA-AB3F-784789229C65}" type="parTrans" cxnId="{826C810B-2CA2-48B5-9B45-5CAAA32B3108}">
      <dgm:prSet/>
      <dgm:spPr/>
      <dgm:t>
        <a:bodyPr/>
        <a:lstStyle/>
        <a:p>
          <a:endParaRPr lang="zh-CN" altLang="en-US"/>
        </a:p>
      </dgm:t>
    </dgm:pt>
    <dgm:pt modelId="{9EAFDDBB-5BB8-459D-BEF6-C272B281D139}" type="sibTrans" cxnId="{826C810B-2CA2-48B5-9B45-5CAAA32B3108}">
      <dgm:prSet/>
      <dgm:spPr/>
      <dgm:t>
        <a:bodyPr/>
        <a:lstStyle/>
        <a:p>
          <a:endParaRPr lang="zh-CN" altLang="en-US"/>
        </a:p>
      </dgm:t>
    </dgm:pt>
    <dgm:pt modelId="{D4F365EA-1DA9-453A-8C43-77266EDFBA3D}">
      <dgm:prSet phldrT="[文本]" custT="1"/>
      <dgm:spPr/>
      <dgm:t>
        <a:bodyPr/>
        <a:lstStyle/>
        <a:p>
          <a:r>
            <a:rPr lang="zh-CN" altLang="en-US" sz="2800" dirty="0"/>
            <a:t>循环结构中嵌套分支结构</a:t>
          </a:r>
        </a:p>
      </dgm:t>
    </dgm:pt>
    <dgm:pt modelId="{61BCDA3B-4AD6-486C-9AF9-1133974768BA}" type="parTrans" cxnId="{1E93C638-A495-4452-BEE2-0544EA2B4B48}">
      <dgm:prSet/>
      <dgm:spPr/>
      <dgm:t>
        <a:bodyPr/>
        <a:lstStyle/>
        <a:p>
          <a:endParaRPr lang="zh-CN" altLang="en-US"/>
        </a:p>
      </dgm:t>
    </dgm:pt>
    <dgm:pt modelId="{3DE218EB-2C27-4A17-8ABD-8026C6D74356}" type="sibTrans" cxnId="{1E93C638-A495-4452-BEE2-0544EA2B4B48}">
      <dgm:prSet/>
      <dgm:spPr/>
      <dgm:t>
        <a:bodyPr/>
        <a:lstStyle/>
        <a:p>
          <a:endParaRPr lang="zh-CN" altLang="en-US"/>
        </a:p>
      </dgm:t>
    </dgm:pt>
    <dgm:pt modelId="{9CF152BD-302E-4879-A666-7B6BD8E74BA3}">
      <dgm:prSet/>
      <dgm:spPr/>
      <dgm:t>
        <a:bodyPr/>
        <a:lstStyle/>
        <a:p>
          <a:r>
            <a:rPr lang="zh-CN" altLang="en-US" dirty="0"/>
            <a:t>算法运用</a:t>
          </a:r>
        </a:p>
      </dgm:t>
    </dgm:pt>
    <dgm:pt modelId="{FD3F8A3A-C231-453B-BE89-8B363CE3CF88}" type="parTrans" cxnId="{125C5BEC-123A-4C5E-878D-0079989E1393}">
      <dgm:prSet/>
      <dgm:spPr/>
      <dgm:t>
        <a:bodyPr/>
        <a:lstStyle/>
        <a:p>
          <a:endParaRPr lang="zh-CN" altLang="en-US"/>
        </a:p>
      </dgm:t>
    </dgm:pt>
    <dgm:pt modelId="{C4B7D255-B14B-43F6-A13A-206D97D95C43}" type="sibTrans" cxnId="{125C5BEC-123A-4C5E-878D-0079989E1393}">
      <dgm:prSet/>
      <dgm:spPr/>
      <dgm:t>
        <a:bodyPr/>
        <a:lstStyle/>
        <a:p>
          <a:endParaRPr lang="zh-CN" altLang="en-US"/>
        </a:p>
      </dgm:t>
    </dgm:pt>
    <dgm:pt modelId="{ECBB5F7E-421C-47E9-BFFD-C7C8648A94CC}">
      <dgm:prSet custT="1"/>
      <dgm:spPr/>
      <dgm:t>
        <a:bodyPr/>
        <a:lstStyle/>
        <a:p>
          <a:r>
            <a:rPr lang="zh-CN" altLang="en-US" sz="2800" dirty="0"/>
            <a:t>考虑优化算法</a:t>
          </a:r>
          <a:endParaRPr lang="en-US" altLang="zh-CN" sz="2800" dirty="0"/>
        </a:p>
        <a:p>
          <a:r>
            <a:rPr lang="zh-CN" altLang="en-US" sz="2800" dirty="0"/>
            <a:t>缩小枚举范围</a:t>
          </a:r>
        </a:p>
      </dgm:t>
    </dgm:pt>
    <dgm:pt modelId="{13A171E8-F12B-463C-AFB8-EA83BEDC062A}" type="parTrans" cxnId="{F45B2619-615C-4B3A-BF6F-03ACC56D10EF}">
      <dgm:prSet/>
      <dgm:spPr/>
      <dgm:t>
        <a:bodyPr/>
        <a:lstStyle/>
        <a:p>
          <a:endParaRPr lang="zh-CN" altLang="en-US"/>
        </a:p>
      </dgm:t>
    </dgm:pt>
    <dgm:pt modelId="{05982F5A-2277-4A89-9E8B-8E1E97F54CF6}" type="sibTrans" cxnId="{F45B2619-615C-4B3A-BF6F-03ACC56D10EF}">
      <dgm:prSet/>
      <dgm:spPr/>
      <dgm:t>
        <a:bodyPr/>
        <a:lstStyle/>
        <a:p>
          <a:endParaRPr lang="zh-CN" altLang="en-US"/>
        </a:p>
      </dgm:t>
    </dgm:pt>
    <dgm:pt modelId="{61748637-1C5A-4525-B464-0F3FA3FBC8B4}" type="pres">
      <dgm:prSet presAssocID="{763D7898-3772-4648-9710-F2A3CDF3ECE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219CFC9-90E1-485D-A99E-7CD5691FF1E0}" type="pres">
      <dgm:prSet presAssocID="{EAAC9D90-B0D9-40E8-9B33-613145F22605}" presName="root1" presStyleCnt="0"/>
      <dgm:spPr/>
    </dgm:pt>
    <dgm:pt modelId="{4E7ADFE2-0D47-4808-B629-D9DBB34E4B01}" type="pres">
      <dgm:prSet presAssocID="{EAAC9D90-B0D9-40E8-9B33-613145F22605}" presName="LevelOneTextNode" presStyleLbl="node0" presStyleIdx="0" presStyleCnt="1">
        <dgm:presLayoutVars>
          <dgm:chPref val="3"/>
        </dgm:presLayoutVars>
      </dgm:prSet>
      <dgm:spPr/>
    </dgm:pt>
    <dgm:pt modelId="{DFCCFC6D-5A9B-4232-BF35-1B963ED50FDB}" type="pres">
      <dgm:prSet presAssocID="{EAAC9D90-B0D9-40E8-9B33-613145F22605}" presName="level2hierChild" presStyleCnt="0"/>
      <dgm:spPr/>
    </dgm:pt>
    <dgm:pt modelId="{CCA76788-2F1F-4622-9824-9C8E2435584C}" type="pres">
      <dgm:prSet presAssocID="{C98E482C-E9F0-4890-A253-B03F7981B48B}" presName="conn2-1" presStyleLbl="parChTrans1D2" presStyleIdx="0" presStyleCnt="3"/>
      <dgm:spPr/>
    </dgm:pt>
    <dgm:pt modelId="{3B6F76B6-D6F7-4018-ACF4-33BBDACF84A3}" type="pres">
      <dgm:prSet presAssocID="{C98E482C-E9F0-4890-A253-B03F7981B48B}" presName="connTx" presStyleLbl="parChTrans1D2" presStyleIdx="0" presStyleCnt="3"/>
      <dgm:spPr/>
    </dgm:pt>
    <dgm:pt modelId="{84310E1B-EC6F-42B6-9EAA-251D57AC0263}" type="pres">
      <dgm:prSet presAssocID="{EA07CBAD-4190-4F7C-A7F5-FBC32F1CF165}" presName="root2" presStyleCnt="0"/>
      <dgm:spPr/>
    </dgm:pt>
    <dgm:pt modelId="{541289A5-8B63-4D69-A29B-17950994C692}" type="pres">
      <dgm:prSet presAssocID="{EA07CBAD-4190-4F7C-A7F5-FBC32F1CF165}" presName="LevelTwoTextNode" presStyleLbl="node2" presStyleIdx="0" presStyleCnt="3" custLinFactNeighborX="628" custLinFactNeighborY="-23856">
        <dgm:presLayoutVars>
          <dgm:chPref val="3"/>
        </dgm:presLayoutVars>
      </dgm:prSet>
      <dgm:spPr/>
    </dgm:pt>
    <dgm:pt modelId="{7289CB2B-F7FE-40EA-8ED4-A06BA478DBDB}" type="pres">
      <dgm:prSet presAssocID="{EA07CBAD-4190-4F7C-A7F5-FBC32F1CF165}" presName="level3hierChild" presStyleCnt="0"/>
      <dgm:spPr/>
    </dgm:pt>
    <dgm:pt modelId="{1AB5B25F-D735-4213-87F7-7AA45F65862D}" type="pres">
      <dgm:prSet presAssocID="{66BF0EF7-3092-4B26-AFF7-0F7AB8F9ABC3}" presName="conn2-1" presStyleLbl="parChTrans1D3" presStyleIdx="0" presStyleCnt="4"/>
      <dgm:spPr/>
    </dgm:pt>
    <dgm:pt modelId="{9638D764-F821-4DC9-BAA4-DC973F796059}" type="pres">
      <dgm:prSet presAssocID="{66BF0EF7-3092-4B26-AFF7-0F7AB8F9ABC3}" presName="connTx" presStyleLbl="parChTrans1D3" presStyleIdx="0" presStyleCnt="4"/>
      <dgm:spPr/>
    </dgm:pt>
    <dgm:pt modelId="{86AE3035-36FB-4A11-BA03-8CB885FC3E06}" type="pres">
      <dgm:prSet presAssocID="{EE0515E6-20DF-4501-8E34-E82D11F34C81}" presName="root2" presStyleCnt="0"/>
      <dgm:spPr/>
    </dgm:pt>
    <dgm:pt modelId="{6917EC4B-6A77-448C-98F8-F76A45F631B0}" type="pres">
      <dgm:prSet presAssocID="{EE0515E6-20DF-4501-8E34-E82D11F34C81}" presName="LevelTwoTextNode" presStyleLbl="node3" presStyleIdx="0" presStyleCnt="4" custScaleY="62137" custLinFactNeighborX="-628" custLinFactNeighborY="-10044">
        <dgm:presLayoutVars>
          <dgm:chPref val="3"/>
        </dgm:presLayoutVars>
      </dgm:prSet>
      <dgm:spPr/>
    </dgm:pt>
    <dgm:pt modelId="{ED83C139-B621-44DD-9FE8-79DE2086082F}" type="pres">
      <dgm:prSet presAssocID="{EE0515E6-20DF-4501-8E34-E82D11F34C81}" presName="level3hierChild" presStyleCnt="0"/>
      <dgm:spPr/>
    </dgm:pt>
    <dgm:pt modelId="{AAF00F02-50BD-4643-94B2-373577FA3108}" type="pres">
      <dgm:prSet presAssocID="{5521BB99-FA5E-4091-864E-9EA5F2A9B737}" presName="conn2-1" presStyleLbl="parChTrans1D3" presStyleIdx="1" presStyleCnt="4"/>
      <dgm:spPr/>
    </dgm:pt>
    <dgm:pt modelId="{4AE95B31-F3E6-424A-9A40-BC587F66F5FC}" type="pres">
      <dgm:prSet presAssocID="{5521BB99-FA5E-4091-864E-9EA5F2A9B737}" presName="connTx" presStyleLbl="parChTrans1D3" presStyleIdx="1" presStyleCnt="4"/>
      <dgm:spPr/>
    </dgm:pt>
    <dgm:pt modelId="{540C4CA8-9F54-4D23-8DD4-FF60D1299332}" type="pres">
      <dgm:prSet presAssocID="{142CF378-A2AD-451F-93E6-3E7E31E557FD}" presName="root2" presStyleCnt="0"/>
      <dgm:spPr/>
    </dgm:pt>
    <dgm:pt modelId="{B01DBE57-B557-4051-841D-80F765FE4567}" type="pres">
      <dgm:prSet presAssocID="{142CF378-A2AD-451F-93E6-3E7E31E557FD}" presName="LevelTwoTextNode" presStyleLbl="node3" presStyleIdx="1" presStyleCnt="4" custScaleY="55580" custLinFactNeighborY="-16322">
        <dgm:presLayoutVars>
          <dgm:chPref val="3"/>
        </dgm:presLayoutVars>
      </dgm:prSet>
      <dgm:spPr/>
    </dgm:pt>
    <dgm:pt modelId="{BBFB76EE-8ED5-4AD8-AB02-92222E5EC52D}" type="pres">
      <dgm:prSet presAssocID="{142CF378-A2AD-451F-93E6-3E7E31E557FD}" presName="level3hierChild" presStyleCnt="0"/>
      <dgm:spPr/>
    </dgm:pt>
    <dgm:pt modelId="{DE112066-97C0-43A2-BE68-582266E97DFC}" type="pres">
      <dgm:prSet presAssocID="{8042920A-8242-4BBA-AB3F-784789229C65}" presName="conn2-1" presStyleLbl="parChTrans1D2" presStyleIdx="1" presStyleCnt="3"/>
      <dgm:spPr/>
    </dgm:pt>
    <dgm:pt modelId="{5D072FF3-6759-4775-8903-0D088BFDDD9B}" type="pres">
      <dgm:prSet presAssocID="{8042920A-8242-4BBA-AB3F-784789229C65}" presName="connTx" presStyleLbl="parChTrans1D2" presStyleIdx="1" presStyleCnt="3"/>
      <dgm:spPr/>
    </dgm:pt>
    <dgm:pt modelId="{17B421A6-3C5D-4CA3-8690-1B658E8DEAE3}" type="pres">
      <dgm:prSet presAssocID="{F0481522-A719-4054-98CA-E3A4CA7A33FC}" presName="root2" presStyleCnt="0"/>
      <dgm:spPr/>
    </dgm:pt>
    <dgm:pt modelId="{129D5D5C-8AF8-4E2A-A3C4-C852B31EF448}" type="pres">
      <dgm:prSet presAssocID="{F0481522-A719-4054-98CA-E3A4CA7A33FC}" presName="LevelTwoTextNode" presStyleLbl="node2" presStyleIdx="1" presStyleCnt="3" custLinFactNeighborX="-1884" custLinFactNeighborY="-14326">
        <dgm:presLayoutVars>
          <dgm:chPref val="3"/>
        </dgm:presLayoutVars>
      </dgm:prSet>
      <dgm:spPr/>
    </dgm:pt>
    <dgm:pt modelId="{2D04F490-495B-4F76-A004-8D68C12198DD}" type="pres">
      <dgm:prSet presAssocID="{F0481522-A719-4054-98CA-E3A4CA7A33FC}" presName="level3hierChild" presStyleCnt="0"/>
      <dgm:spPr/>
    </dgm:pt>
    <dgm:pt modelId="{89355357-0BF4-4D9B-87A9-5520CD9EABCB}" type="pres">
      <dgm:prSet presAssocID="{61BCDA3B-4AD6-486C-9AF9-1133974768BA}" presName="conn2-1" presStyleLbl="parChTrans1D3" presStyleIdx="2" presStyleCnt="4"/>
      <dgm:spPr/>
    </dgm:pt>
    <dgm:pt modelId="{393CB15E-406F-47BF-9D0A-E958E0344023}" type="pres">
      <dgm:prSet presAssocID="{61BCDA3B-4AD6-486C-9AF9-1133974768BA}" presName="connTx" presStyleLbl="parChTrans1D3" presStyleIdx="2" presStyleCnt="4"/>
      <dgm:spPr/>
    </dgm:pt>
    <dgm:pt modelId="{0AC78C3E-97E9-45EC-8C0D-B86AB695A9E6}" type="pres">
      <dgm:prSet presAssocID="{D4F365EA-1DA9-453A-8C43-77266EDFBA3D}" presName="root2" presStyleCnt="0"/>
      <dgm:spPr/>
    </dgm:pt>
    <dgm:pt modelId="{C7BD99D8-3919-450D-841B-A0030E9B24BF}" type="pres">
      <dgm:prSet presAssocID="{D4F365EA-1DA9-453A-8C43-77266EDFBA3D}" presName="LevelTwoTextNode" presStyleLbl="node3" presStyleIdx="2" presStyleCnt="4" custLinFactNeighborX="-628" custLinFactNeighborY="-17578">
        <dgm:presLayoutVars>
          <dgm:chPref val="3"/>
        </dgm:presLayoutVars>
      </dgm:prSet>
      <dgm:spPr/>
    </dgm:pt>
    <dgm:pt modelId="{D37DFBB8-81AD-4E97-8A8B-37485F805916}" type="pres">
      <dgm:prSet presAssocID="{D4F365EA-1DA9-453A-8C43-77266EDFBA3D}" presName="level3hierChild" presStyleCnt="0"/>
      <dgm:spPr/>
    </dgm:pt>
    <dgm:pt modelId="{A925EF4B-658E-4939-ADB4-917A33704C1A}" type="pres">
      <dgm:prSet presAssocID="{FD3F8A3A-C231-453B-BE89-8B363CE3CF88}" presName="conn2-1" presStyleLbl="parChTrans1D2" presStyleIdx="2" presStyleCnt="3"/>
      <dgm:spPr/>
    </dgm:pt>
    <dgm:pt modelId="{5AE2A5CD-A943-41E6-A6B3-0039831949AF}" type="pres">
      <dgm:prSet presAssocID="{FD3F8A3A-C231-453B-BE89-8B363CE3CF88}" presName="connTx" presStyleLbl="parChTrans1D2" presStyleIdx="2" presStyleCnt="3"/>
      <dgm:spPr/>
    </dgm:pt>
    <dgm:pt modelId="{73627947-8512-4A82-AEC5-E2CB26F45DDB}" type="pres">
      <dgm:prSet presAssocID="{9CF152BD-302E-4879-A666-7B6BD8E74BA3}" presName="root2" presStyleCnt="0"/>
      <dgm:spPr/>
    </dgm:pt>
    <dgm:pt modelId="{2483EDA5-C230-4785-A66D-824791072925}" type="pres">
      <dgm:prSet presAssocID="{9CF152BD-302E-4879-A666-7B6BD8E74BA3}" presName="LevelTwoTextNode" presStyleLbl="node2" presStyleIdx="2" presStyleCnt="3" custLinFactNeighborX="640" custLinFactNeighborY="8380">
        <dgm:presLayoutVars>
          <dgm:chPref val="3"/>
        </dgm:presLayoutVars>
      </dgm:prSet>
      <dgm:spPr/>
    </dgm:pt>
    <dgm:pt modelId="{4EBD2236-2411-4BC4-B06F-ABD9182AC83F}" type="pres">
      <dgm:prSet presAssocID="{9CF152BD-302E-4879-A666-7B6BD8E74BA3}" presName="level3hierChild" presStyleCnt="0"/>
      <dgm:spPr/>
    </dgm:pt>
    <dgm:pt modelId="{0908BB39-1EAF-4701-BB19-A8D05C4A3D81}" type="pres">
      <dgm:prSet presAssocID="{13A171E8-F12B-463C-AFB8-EA83BEDC062A}" presName="conn2-1" presStyleLbl="parChTrans1D3" presStyleIdx="3" presStyleCnt="4"/>
      <dgm:spPr/>
    </dgm:pt>
    <dgm:pt modelId="{1E2834AB-4BD1-48D4-A4E1-D47DFE25AD47}" type="pres">
      <dgm:prSet presAssocID="{13A171E8-F12B-463C-AFB8-EA83BEDC062A}" presName="connTx" presStyleLbl="parChTrans1D3" presStyleIdx="3" presStyleCnt="4"/>
      <dgm:spPr/>
    </dgm:pt>
    <dgm:pt modelId="{E28C1A1E-78F1-4D54-AAC8-F3EE168952AD}" type="pres">
      <dgm:prSet presAssocID="{ECBB5F7E-421C-47E9-BFFD-C7C8648A94CC}" presName="root2" presStyleCnt="0"/>
      <dgm:spPr/>
    </dgm:pt>
    <dgm:pt modelId="{227B877B-FF81-4CE0-A3C8-7A0300EE3758}" type="pres">
      <dgm:prSet presAssocID="{ECBB5F7E-421C-47E9-BFFD-C7C8648A94CC}" presName="LevelTwoTextNode" presStyleLbl="node3" presStyleIdx="3" presStyleCnt="4" custLinFactNeighborX="1256" custLinFactNeighborY="6278">
        <dgm:presLayoutVars>
          <dgm:chPref val="3"/>
        </dgm:presLayoutVars>
      </dgm:prSet>
      <dgm:spPr/>
    </dgm:pt>
    <dgm:pt modelId="{303BB8F0-425C-4B4D-89D8-87FCAD6740CD}" type="pres">
      <dgm:prSet presAssocID="{ECBB5F7E-421C-47E9-BFFD-C7C8648A94CC}" presName="level3hierChild" presStyleCnt="0"/>
      <dgm:spPr/>
    </dgm:pt>
  </dgm:ptLst>
  <dgm:cxnLst>
    <dgm:cxn modelId="{9B53A402-B732-4C73-9AE1-70174FA2DB90}" type="presOf" srcId="{66BF0EF7-3092-4B26-AFF7-0F7AB8F9ABC3}" destId="{1AB5B25F-D735-4213-87F7-7AA45F65862D}" srcOrd="0" destOrd="0" presId="urn:microsoft.com/office/officeart/2005/8/layout/hierarchy2"/>
    <dgm:cxn modelId="{39CAB702-328B-4A65-A1CF-C027BFE4B7F6}" srcId="{EA07CBAD-4190-4F7C-A7F5-FBC32F1CF165}" destId="{142CF378-A2AD-451F-93E6-3E7E31E557FD}" srcOrd="1" destOrd="0" parTransId="{5521BB99-FA5E-4091-864E-9EA5F2A9B737}" sibTransId="{B2B9E40D-0A29-46CD-99A2-E352A19A2E81}"/>
    <dgm:cxn modelId="{CEC33609-C437-4738-9A07-0D5775863968}" type="presOf" srcId="{FD3F8A3A-C231-453B-BE89-8B363CE3CF88}" destId="{A925EF4B-658E-4939-ADB4-917A33704C1A}" srcOrd="0" destOrd="0" presId="urn:microsoft.com/office/officeart/2005/8/layout/hierarchy2"/>
    <dgm:cxn modelId="{AD8D1F0B-FFBC-4499-80FA-823C8837862D}" type="presOf" srcId="{8042920A-8242-4BBA-AB3F-784789229C65}" destId="{5D072FF3-6759-4775-8903-0D088BFDDD9B}" srcOrd="1" destOrd="0" presId="urn:microsoft.com/office/officeart/2005/8/layout/hierarchy2"/>
    <dgm:cxn modelId="{826C810B-2CA2-48B5-9B45-5CAAA32B3108}" srcId="{EAAC9D90-B0D9-40E8-9B33-613145F22605}" destId="{F0481522-A719-4054-98CA-E3A4CA7A33FC}" srcOrd="1" destOrd="0" parTransId="{8042920A-8242-4BBA-AB3F-784789229C65}" sibTransId="{9EAFDDBB-5BB8-459D-BEF6-C272B281D139}"/>
    <dgm:cxn modelId="{D6C8750F-D793-4910-B7E3-DE7117742F8C}" type="presOf" srcId="{5521BB99-FA5E-4091-864E-9EA5F2A9B737}" destId="{4AE95B31-F3E6-424A-9A40-BC587F66F5FC}" srcOrd="1" destOrd="0" presId="urn:microsoft.com/office/officeart/2005/8/layout/hierarchy2"/>
    <dgm:cxn modelId="{20670310-4576-4F86-8199-B39D359F41F6}" type="presOf" srcId="{5521BB99-FA5E-4091-864E-9EA5F2A9B737}" destId="{AAF00F02-50BD-4643-94B2-373577FA3108}" srcOrd="0" destOrd="0" presId="urn:microsoft.com/office/officeart/2005/8/layout/hierarchy2"/>
    <dgm:cxn modelId="{F45B2619-615C-4B3A-BF6F-03ACC56D10EF}" srcId="{9CF152BD-302E-4879-A666-7B6BD8E74BA3}" destId="{ECBB5F7E-421C-47E9-BFFD-C7C8648A94CC}" srcOrd="0" destOrd="0" parTransId="{13A171E8-F12B-463C-AFB8-EA83BEDC062A}" sibTransId="{05982F5A-2277-4A89-9E8B-8E1E97F54CF6}"/>
    <dgm:cxn modelId="{7E7CF71B-E51F-4184-8AB7-91FB6AD1DD92}" type="presOf" srcId="{ECBB5F7E-421C-47E9-BFFD-C7C8648A94CC}" destId="{227B877B-FF81-4CE0-A3C8-7A0300EE3758}" srcOrd="0" destOrd="0" presId="urn:microsoft.com/office/officeart/2005/8/layout/hierarchy2"/>
    <dgm:cxn modelId="{4A77EC24-2D66-47E1-B425-66777E4FC726}" srcId="{EAAC9D90-B0D9-40E8-9B33-613145F22605}" destId="{EA07CBAD-4190-4F7C-A7F5-FBC32F1CF165}" srcOrd="0" destOrd="0" parTransId="{C98E482C-E9F0-4890-A253-B03F7981B48B}" sibTransId="{885B674B-6742-419B-8CBB-079644681E63}"/>
    <dgm:cxn modelId="{1E93C638-A495-4452-BEE2-0544EA2B4B48}" srcId="{F0481522-A719-4054-98CA-E3A4CA7A33FC}" destId="{D4F365EA-1DA9-453A-8C43-77266EDFBA3D}" srcOrd="0" destOrd="0" parTransId="{61BCDA3B-4AD6-486C-9AF9-1133974768BA}" sibTransId="{3DE218EB-2C27-4A17-8ABD-8026C6D74356}"/>
    <dgm:cxn modelId="{9FD1BD3A-4A7A-403E-9C72-BA7C6AFE6DE6}" type="presOf" srcId="{13A171E8-F12B-463C-AFB8-EA83BEDC062A}" destId="{0908BB39-1EAF-4701-BB19-A8D05C4A3D81}" srcOrd="0" destOrd="0" presId="urn:microsoft.com/office/officeart/2005/8/layout/hierarchy2"/>
    <dgm:cxn modelId="{29F47360-1709-463C-8892-81F90682B5CC}" type="presOf" srcId="{EE0515E6-20DF-4501-8E34-E82D11F34C81}" destId="{6917EC4B-6A77-448C-98F8-F76A45F631B0}" srcOrd="0" destOrd="0" presId="urn:microsoft.com/office/officeart/2005/8/layout/hierarchy2"/>
    <dgm:cxn modelId="{CF712B43-42EF-4147-A53D-1EA61A40525F}" type="presOf" srcId="{13A171E8-F12B-463C-AFB8-EA83BEDC062A}" destId="{1E2834AB-4BD1-48D4-A4E1-D47DFE25AD47}" srcOrd="1" destOrd="0" presId="urn:microsoft.com/office/officeart/2005/8/layout/hierarchy2"/>
    <dgm:cxn modelId="{31CE126D-9E39-45BA-9D2A-D538D321DED5}" type="presOf" srcId="{61BCDA3B-4AD6-486C-9AF9-1133974768BA}" destId="{393CB15E-406F-47BF-9D0A-E958E0344023}" srcOrd="1" destOrd="0" presId="urn:microsoft.com/office/officeart/2005/8/layout/hierarchy2"/>
    <dgm:cxn modelId="{7B63686E-686B-474C-9FC2-5D315C48F4D0}" type="presOf" srcId="{66BF0EF7-3092-4B26-AFF7-0F7AB8F9ABC3}" destId="{9638D764-F821-4DC9-BAA4-DC973F796059}" srcOrd="1" destOrd="0" presId="urn:microsoft.com/office/officeart/2005/8/layout/hierarchy2"/>
    <dgm:cxn modelId="{3111B57B-5599-4726-9CDD-D297498433F2}" srcId="{763D7898-3772-4648-9710-F2A3CDF3ECED}" destId="{EAAC9D90-B0D9-40E8-9B33-613145F22605}" srcOrd="0" destOrd="0" parTransId="{F39E6F91-AD8A-4A5C-B82C-9F66EA35989E}" sibTransId="{11261165-5A91-4A2C-86A0-BA9ADC86549D}"/>
    <dgm:cxn modelId="{81D19A83-2BBC-4014-9397-4FEBE0D4B7AF}" type="presOf" srcId="{61BCDA3B-4AD6-486C-9AF9-1133974768BA}" destId="{89355357-0BF4-4D9B-87A9-5520CD9EABCB}" srcOrd="0" destOrd="0" presId="urn:microsoft.com/office/officeart/2005/8/layout/hierarchy2"/>
    <dgm:cxn modelId="{A6F3C48E-43AE-48BC-93F8-539E2CF62759}" type="presOf" srcId="{F0481522-A719-4054-98CA-E3A4CA7A33FC}" destId="{129D5D5C-8AF8-4E2A-A3C4-C852B31EF448}" srcOrd="0" destOrd="0" presId="urn:microsoft.com/office/officeart/2005/8/layout/hierarchy2"/>
    <dgm:cxn modelId="{1DE74D90-D2B1-4B09-BA62-4D7A7898B945}" type="presOf" srcId="{EAAC9D90-B0D9-40E8-9B33-613145F22605}" destId="{4E7ADFE2-0D47-4808-B629-D9DBB34E4B01}" srcOrd="0" destOrd="0" presId="urn:microsoft.com/office/officeart/2005/8/layout/hierarchy2"/>
    <dgm:cxn modelId="{0946149D-F885-4DCE-A4D3-28A7702E1295}" srcId="{EA07CBAD-4190-4F7C-A7F5-FBC32F1CF165}" destId="{EE0515E6-20DF-4501-8E34-E82D11F34C81}" srcOrd="0" destOrd="0" parTransId="{66BF0EF7-3092-4B26-AFF7-0F7AB8F9ABC3}" sibTransId="{A5DD6CE3-40D2-43ED-8C48-7C7A51ADB732}"/>
    <dgm:cxn modelId="{36A087AA-9118-4F89-9FF4-4CB511E6BC5E}" type="presOf" srcId="{142CF378-A2AD-451F-93E6-3E7E31E557FD}" destId="{B01DBE57-B557-4051-841D-80F765FE4567}" srcOrd="0" destOrd="0" presId="urn:microsoft.com/office/officeart/2005/8/layout/hierarchy2"/>
    <dgm:cxn modelId="{4508BCAC-EA00-4892-AA8F-DCB403DE19F4}" type="presOf" srcId="{EA07CBAD-4190-4F7C-A7F5-FBC32F1CF165}" destId="{541289A5-8B63-4D69-A29B-17950994C692}" srcOrd="0" destOrd="0" presId="urn:microsoft.com/office/officeart/2005/8/layout/hierarchy2"/>
    <dgm:cxn modelId="{AD35D1B0-4D7F-4253-8BB8-0933150AF680}" type="presOf" srcId="{8042920A-8242-4BBA-AB3F-784789229C65}" destId="{DE112066-97C0-43A2-BE68-582266E97DFC}" srcOrd="0" destOrd="0" presId="urn:microsoft.com/office/officeart/2005/8/layout/hierarchy2"/>
    <dgm:cxn modelId="{57976FB2-3F31-405D-A001-A804AB0B4FBD}" type="presOf" srcId="{9CF152BD-302E-4879-A666-7B6BD8E74BA3}" destId="{2483EDA5-C230-4785-A66D-824791072925}" srcOrd="0" destOrd="0" presId="urn:microsoft.com/office/officeart/2005/8/layout/hierarchy2"/>
    <dgm:cxn modelId="{E146B9B5-505F-4410-A3FE-1A74F9C1F9ED}" type="presOf" srcId="{C98E482C-E9F0-4890-A253-B03F7981B48B}" destId="{3B6F76B6-D6F7-4018-ACF4-33BBDACF84A3}" srcOrd="1" destOrd="0" presId="urn:microsoft.com/office/officeart/2005/8/layout/hierarchy2"/>
    <dgm:cxn modelId="{9E2EDFB6-4627-4910-94F0-846B7E8843C4}" type="presOf" srcId="{FD3F8A3A-C231-453B-BE89-8B363CE3CF88}" destId="{5AE2A5CD-A943-41E6-A6B3-0039831949AF}" srcOrd="1" destOrd="0" presId="urn:microsoft.com/office/officeart/2005/8/layout/hierarchy2"/>
    <dgm:cxn modelId="{8263A8D2-E8A0-4DEE-9D6A-02B699B4947F}" type="presOf" srcId="{763D7898-3772-4648-9710-F2A3CDF3ECED}" destId="{61748637-1C5A-4525-B464-0F3FA3FBC8B4}" srcOrd="0" destOrd="0" presId="urn:microsoft.com/office/officeart/2005/8/layout/hierarchy2"/>
    <dgm:cxn modelId="{90547DE2-326D-4CD3-9A03-513939FF9779}" type="presOf" srcId="{C98E482C-E9F0-4890-A253-B03F7981B48B}" destId="{CCA76788-2F1F-4622-9824-9C8E2435584C}" srcOrd="0" destOrd="0" presId="urn:microsoft.com/office/officeart/2005/8/layout/hierarchy2"/>
    <dgm:cxn modelId="{125C5BEC-123A-4C5E-878D-0079989E1393}" srcId="{EAAC9D90-B0D9-40E8-9B33-613145F22605}" destId="{9CF152BD-302E-4879-A666-7B6BD8E74BA3}" srcOrd="2" destOrd="0" parTransId="{FD3F8A3A-C231-453B-BE89-8B363CE3CF88}" sibTransId="{C4B7D255-B14B-43F6-A13A-206D97D95C43}"/>
    <dgm:cxn modelId="{401DC9F3-64A5-4CD3-8757-285BFBCDEB21}" type="presOf" srcId="{D4F365EA-1DA9-453A-8C43-77266EDFBA3D}" destId="{C7BD99D8-3919-450D-841B-A0030E9B24BF}" srcOrd="0" destOrd="0" presId="urn:microsoft.com/office/officeart/2005/8/layout/hierarchy2"/>
    <dgm:cxn modelId="{B643E33F-FE39-489B-A095-8838D00BB6AE}" type="presParOf" srcId="{61748637-1C5A-4525-B464-0F3FA3FBC8B4}" destId="{1219CFC9-90E1-485D-A99E-7CD5691FF1E0}" srcOrd="0" destOrd="0" presId="urn:microsoft.com/office/officeart/2005/8/layout/hierarchy2"/>
    <dgm:cxn modelId="{56B63D25-5434-400C-A02A-C9613628D753}" type="presParOf" srcId="{1219CFC9-90E1-485D-A99E-7CD5691FF1E0}" destId="{4E7ADFE2-0D47-4808-B629-D9DBB34E4B01}" srcOrd="0" destOrd="0" presId="urn:microsoft.com/office/officeart/2005/8/layout/hierarchy2"/>
    <dgm:cxn modelId="{6253849C-5FE0-4324-82C9-6C3A636C3488}" type="presParOf" srcId="{1219CFC9-90E1-485D-A99E-7CD5691FF1E0}" destId="{DFCCFC6D-5A9B-4232-BF35-1B963ED50FDB}" srcOrd="1" destOrd="0" presId="urn:microsoft.com/office/officeart/2005/8/layout/hierarchy2"/>
    <dgm:cxn modelId="{3CE957EE-D4AF-4173-9A45-FBFA10D72944}" type="presParOf" srcId="{DFCCFC6D-5A9B-4232-BF35-1B963ED50FDB}" destId="{CCA76788-2F1F-4622-9824-9C8E2435584C}" srcOrd="0" destOrd="0" presId="urn:microsoft.com/office/officeart/2005/8/layout/hierarchy2"/>
    <dgm:cxn modelId="{C0159BC3-ABF0-4426-9C0C-90FBA82A5853}" type="presParOf" srcId="{CCA76788-2F1F-4622-9824-9C8E2435584C}" destId="{3B6F76B6-D6F7-4018-ACF4-33BBDACF84A3}" srcOrd="0" destOrd="0" presId="urn:microsoft.com/office/officeart/2005/8/layout/hierarchy2"/>
    <dgm:cxn modelId="{CDA49BDC-6382-4DFF-9E09-A02520069965}" type="presParOf" srcId="{DFCCFC6D-5A9B-4232-BF35-1B963ED50FDB}" destId="{84310E1B-EC6F-42B6-9EAA-251D57AC0263}" srcOrd="1" destOrd="0" presId="urn:microsoft.com/office/officeart/2005/8/layout/hierarchy2"/>
    <dgm:cxn modelId="{38B84522-89AC-46EC-901B-083422D2E402}" type="presParOf" srcId="{84310E1B-EC6F-42B6-9EAA-251D57AC0263}" destId="{541289A5-8B63-4D69-A29B-17950994C692}" srcOrd="0" destOrd="0" presId="urn:microsoft.com/office/officeart/2005/8/layout/hierarchy2"/>
    <dgm:cxn modelId="{FC3EFEB0-0078-4475-9C04-7D4773CCDF9F}" type="presParOf" srcId="{84310E1B-EC6F-42B6-9EAA-251D57AC0263}" destId="{7289CB2B-F7FE-40EA-8ED4-A06BA478DBDB}" srcOrd="1" destOrd="0" presId="urn:microsoft.com/office/officeart/2005/8/layout/hierarchy2"/>
    <dgm:cxn modelId="{B95E3BA4-03FA-450C-8143-FEEDA1417240}" type="presParOf" srcId="{7289CB2B-F7FE-40EA-8ED4-A06BA478DBDB}" destId="{1AB5B25F-D735-4213-87F7-7AA45F65862D}" srcOrd="0" destOrd="0" presId="urn:microsoft.com/office/officeart/2005/8/layout/hierarchy2"/>
    <dgm:cxn modelId="{B44233A6-DE9F-402F-A235-7390863201F6}" type="presParOf" srcId="{1AB5B25F-D735-4213-87F7-7AA45F65862D}" destId="{9638D764-F821-4DC9-BAA4-DC973F796059}" srcOrd="0" destOrd="0" presId="urn:microsoft.com/office/officeart/2005/8/layout/hierarchy2"/>
    <dgm:cxn modelId="{CB6C4977-0CBF-49F0-B0BB-9998F85E05B7}" type="presParOf" srcId="{7289CB2B-F7FE-40EA-8ED4-A06BA478DBDB}" destId="{86AE3035-36FB-4A11-BA03-8CB885FC3E06}" srcOrd="1" destOrd="0" presId="urn:microsoft.com/office/officeart/2005/8/layout/hierarchy2"/>
    <dgm:cxn modelId="{62967582-BD1A-43D9-A8BF-40675076B5D2}" type="presParOf" srcId="{86AE3035-36FB-4A11-BA03-8CB885FC3E06}" destId="{6917EC4B-6A77-448C-98F8-F76A45F631B0}" srcOrd="0" destOrd="0" presId="urn:microsoft.com/office/officeart/2005/8/layout/hierarchy2"/>
    <dgm:cxn modelId="{795FF4CE-BE68-4E71-AECD-B4CD526A0655}" type="presParOf" srcId="{86AE3035-36FB-4A11-BA03-8CB885FC3E06}" destId="{ED83C139-B621-44DD-9FE8-79DE2086082F}" srcOrd="1" destOrd="0" presId="urn:microsoft.com/office/officeart/2005/8/layout/hierarchy2"/>
    <dgm:cxn modelId="{F0235140-4580-44AD-9A6F-32ADDE771C1F}" type="presParOf" srcId="{7289CB2B-F7FE-40EA-8ED4-A06BA478DBDB}" destId="{AAF00F02-50BD-4643-94B2-373577FA3108}" srcOrd="2" destOrd="0" presId="urn:microsoft.com/office/officeart/2005/8/layout/hierarchy2"/>
    <dgm:cxn modelId="{CA80DD77-A8FA-45F7-BFC1-61E45480678F}" type="presParOf" srcId="{AAF00F02-50BD-4643-94B2-373577FA3108}" destId="{4AE95B31-F3E6-424A-9A40-BC587F66F5FC}" srcOrd="0" destOrd="0" presId="urn:microsoft.com/office/officeart/2005/8/layout/hierarchy2"/>
    <dgm:cxn modelId="{551CF3AB-9C6E-4D7B-94A3-1A368F292044}" type="presParOf" srcId="{7289CB2B-F7FE-40EA-8ED4-A06BA478DBDB}" destId="{540C4CA8-9F54-4D23-8DD4-FF60D1299332}" srcOrd="3" destOrd="0" presId="urn:microsoft.com/office/officeart/2005/8/layout/hierarchy2"/>
    <dgm:cxn modelId="{1BE25130-1E46-4831-B9F4-28529F60A560}" type="presParOf" srcId="{540C4CA8-9F54-4D23-8DD4-FF60D1299332}" destId="{B01DBE57-B557-4051-841D-80F765FE4567}" srcOrd="0" destOrd="0" presId="urn:microsoft.com/office/officeart/2005/8/layout/hierarchy2"/>
    <dgm:cxn modelId="{6686C2D4-AA18-4054-AC3F-551743FC9CE3}" type="presParOf" srcId="{540C4CA8-9F54-4D23-8DD4-FF60D1299332}" destId="{BBFB76EE-8ED5-4AD8-AB02-92222E5EC52D}" srcOrd="1" destOrd="0" presId="urn:microsoft.com/office/officeart/2005/8/layout/hierarchy2"/>
    <dgm:cxn modelId="{CB3FA9A2-AB2E-4619-B530-8021672AC037}" type="presParOf" srcId="{DFCCFC6D-5A9B-4232-BF35-1B963ED50FDB}" destId="{DE112066-97C0-43A2-BE68-582266E97DFC}" srcOrd="2" destOrd="0" presId="urn:microsoft.com/office/officeart/2005/8/layout/hierarchy2"/>
    <dgm:cxn modelId="{B7E6D3AE-760B-4AB5-95E0-B3C63E89E6EC}" type="presParOf" srcId="{DE112066-97C0-43A2-BE68-582266E97DFC}" destId="{5D072FF3-6759-4775-8903-0D088BFDDD9B}" srcOrd="0" destOrd="0" presId="urn:microsoft.com/office/officeart/2005/8/layout/hierarchy2"/>
    <dgm:cxn modelId="{DBD107B8-6BDF-43F1-9AAB-E8B699A7630B}" type="presParOf" srcId="{DFCCFC6D-5A9B-4232-BF35-1B963ED50FDB}" destId="{17B421A6-3C5D-4CA3-8690-1B658E8DEAE3}" srcOrd="3" destOrd="0" presId="urn:microsoft.com/office/officeart/2005/8/layout/hierarchy2"/>
    <dgm:cxn modelId="{A6AC239B-9051-431F-9C0F-82382E0AAB9B}" type="presParOf" srcId="{17B421A6-3C5D-4CA3-8690-1B658E8DEAE3}" destId="{129D5D5C-8AF8-4E2A-A3C4-C852B31EF448}" srcOrd="0" destOrd="0" presId="urn:microsoft.com/office/officeart/2005/8/layout/hierarchy2"/>
    <dgm:cxn modelId="{90AAA9E6-9DF3-4DA5-9CEE-335FE7BB5573}" type="presParOf" srcId="{17B421A6-3C5D-4CA3-8690-1B658E8DEAE3}" destId="{2D04F490-495B-4F76-A004-8D68C12198DD}" srcOrd="1" destOrd="0" presId="urn:microsoft.com/office/officeart/2005/8/layout/hierarchy2"/>
    <dgm:cxn modelId="{276D33B6-D6D9-4097-BD3C-2A56CDCD3652}" type="presParOf" srcId="{2D04F490-495B-4F76-A004-8D68C12198DD}" destId="{89355357-0BF4-4D9B-87A9-5520CD9EABCB}" srcOrd="0" destOrd="0" presId="urn:microsoft.com/office/officeart/2005/8/layout/hierarchy2"/>
    <dgm:cxn modelId="{F13CBAD5-AF98-45C3-AD80-72DEA74861BE}" type="presParOf" srcId="{89355357-0BF4-4D9B-87A9-5520CD9EABCB}" destId="{393CB15E-406F-47BF-9D0A-E958E0344023}" srcOrd="0" destOrd="0" presId="urn:microsoft.com/office/officeart/2005/8/layout/hierarchy2"/>
    <dgm:cxn modelId="{86FA852F-AF8C-4E69-BDA5-3C0317309A01}" type="presParOf" srcId="{2D04F490-495B-4F76-A004-8D68C12198DD}" destId="{0AC78C3E-97E9-45EC-8C0D-B86AB695A9E6}" srcOrd="1" destOrd="0" presId="urn:microsoft.com/office/officeart/2005/8/layout/hierarchy2"/>
    <dgm:cxn modelId="{4940E873-C7A9-4B01-8F14-E5EAF6D9E008}" type="presParOf" srcId="{0AC78C3E-97E9-45EC-8C0D-B86AB695A9E6}" destId="{C7BD99D8-3919-450D-841B-A0030E9B24BF}" srcOrd="0" destOrd="0" presId="urn:microsoft.com/office/officeart/2005/8/layout/hierarchy2"/>
    <dgm:cxn modelId="{2B1DF0D8-5FBA-47A7-8952-51C34215D3E3}" type="presParOf" srcId="{0AC78C3E-97E9-45EC-8C0D-B86AB695A9E6}" destId="{D37DFBB8-81AD-4E97-8A8B-37485F805916}" srcOrd="1" destOrd="0" presId="urn:microsoft.com/office/officeart/2005/8/layout/hierarchy2"/>
    <dgm:cxn modelId="{2F9A0798-0824-42F4-B69D-B53BEEF24D92}" type="presParOf" srcId="{DFCCFC6D-5A9B-4232-BF35-1B963ED50FDB}" destId="{A925EF4B-658E-4939-ADB4-917A33704C1A}" srcOrd="4" destOrd="0" presId="urn:microsoft.com/office/officeart/2005/8/layout/hierarchy2"/>
    <dgm:cxn modelId="{DA6BDA21-F44C-4B05-B92F-CDE9E1BF4630}" type="presParOf" srcId="{A925EF4B-658E-4939-ADB4-917A33704C1A}" destId="{5AE2A5CD-A943-41E6-A6B3-0039831949AF}" srcOrd="0" destOrd="0" presId="urn:microsoft.com/office/officeart/2005/8/layout/hierarchy2"/>
    <dgm:cxn modelId="{2739E4D8-0114-4EF2-847D-BF7AE04D4BB6}" type="presParOf" srcId="{DFCCFC6D-5A9B-4232-BF35-1B963ED50FDB}" destId="{73627947-8512-4A82-AEC5-E2CB26F45DDB}" srcOrd="5" destOrd="0" presId="urn:microsoft.com/office/officeart/2005/8/layout/hierarchy2"/>
    <dgm:cxn modelId="{DF75B350-680F-4E88-8495-D23DF769676E}" type="presParOf" srcId="{73627947-8512-4A82-AEC5-E2CB26F45DDB}" destId="{2483EDA5-C230-4785-A66D-824791072925}" srcOrd="0" destOrd="0" presId="urn:microsoft.com/office/officeart/2005/8/layout/hierarchy2"/>
    <dgm:cxn modelId="{24678B94-B3C7-4BAE-AE09-69067723256A}" type="presParOf" srcId="{73627947-8512-4A82-AEC5-E2CB26F45DDB}" destId="{4EBD2236-2411-4BC4-B06F-ABD9182AC83F}" srcOrd="1" destOrd="0" presId="urn:microsoft.com/office/officeart/2005/8/layout/hierarchy2"/>
    <dgm:cxn modelId="{BEC3C97F-3F09-4F60-B0B4-1167DF6C503A}" type="presParOf" srcId="{4EBD2236-2411-4BC4-B06F-ABD9182AC83F}" destId="{0908BB39-1EAF-4701-BB19-A8D05C4A3D81}" srcOrd="0" destOrd="0" presId="urn:microsoft.com/office/officeart/2005/8/layout/hierarchy2"/>
    <dgm:cxn modelId="{393D147E-F4A4-4A6A-98F7-466A88290C14}" type="presParOf" srcId="{0908BB39-1EAF-4701-BB19-A8D05C4A3D81}" destId="{1E2834AB-4BD1-48D4-A4E1-D47DFE25AD47}" srcOrd="0" destOrd="0" presId="urn:microsoft.com/office/officeart/2005/8/layout/hierarchy2"/>
    <dgm:cxn modelId="{843AA072-8B3E-49B7-8616-9FFBA0A4AA19}" type="presParOf" srcId="{4EBD2236-2411-4BC4-B06F-ABD9182AC83F}" destId="{E28C1A1E-78F1-4D54-AAC8-F3EE168952AD}" srcOrd="1" destOrd="0" presId="urn:microsoft.com/office/officeart/2005/8/layout/hierarchy2"/>
    <dgm:cxn modelId="{63A55346-E114-47A8-B148-9D5EEC5F025A}" type="presParOf" srcId="{E28C1A1E-78F1-4D54-AAC8-F3EE168952AD}" destId="{227B877B-FF81-4CE0-A3C8-7A0300EE3758}" srcOrd="0" destOrd="0" presId="urn:microsoft.com/office/officeart/2005/8/layout/hierarchy2"/>
    <dgm:cxn modelId="{F46EC7D1-33FF-4731-89F5-5ADB3612AB26}" type="presParOf" srcId="{E28C1A1E-78F1-4D54-AAC8-F3EE168952AD}" destId="{303BB8F0-425C-4B4D-89D8-87FCAD6740C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CE7B41-6E1F-4BEE-81F6-28B046242ADF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定义</a:t>
          </a:r>
        </a:p>
      </dsp:txBody>
      <dsp:txXfrm rot="-5400000">
        <a:off x="1" y="679096"/>
        <a:ext cx="1352020" cy="579438"/>
      </dsp:txXfrm>
    </dsp:sp>
    <dsp:sp modelId="{7EB4A82D-4562-4F6F-9DA6-6E20484D1A41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广义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计算机科学领域</a:t>
          </a:r>
        </a:p>
      </dsp:txBody>
      <dsp:txXfrm rot="-5400000">
        <a:off x="1352020" y="64373"/>
        <a:ext cx="6714693" cy="1132875"/>
      </dsp:txXfrm>
    </dsp:sp>
    <dsp:sp modelId="{44CD4A00-FB46-4919-8DDB-3947960628E5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描述</a:t>
          </a:r>
        </a:p>
      </dsp:txBody>
      <dsp:txXfrm rot="-5400000">
        <a:off x="1" y="2419614"/>
        <a:ext cx="1352020" cy="579438"/>
      </dsp:txXfrm>
    </dsp:sp>
    <dsp:sp modelId="{4E4F4ED5-7B92-46AE-86BD-6CDB5C031D46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自然语言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流程图</a:t>
          </a:r>
        </a:p>
      </dsp:txBody>
      <dsp:txXfrm rot="-5400000">
        <a:off x="1352020" y="1804891"/>
        <a:ext cx="6714693" cy="1132875"/>
      </dsp:txXfrm>
    </dsp:sp>
    <dsp:sp modelId="{05395434-929D-48BB-8901-F903E557ECF0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流程图</a:t>
          </a:r>
        </a:p>
      </dsp:txBody>
      <dsp:txXfrm rot="-5400000">
        <a:off x="1" y="4160131"/>
        <a:ext cx="1352020" cy="579438"/>
      </dsp:txXfrm>
    </dsp:sp>
    <dsp:sp modelId="{CC57C6BC-2971-44AB-B612-21A1A09493DE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顺序结构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分支结构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循环结构</a:t>
          </a:r>
        </a:p>
      </dsp:txBody>
      <dsp:txXfrm rot="-5400000">
        <a:off x="1352020" y="3545408"/>
        <a:ext cx="6714693" cy="1132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00DE4-2E85-4434-A584-AD4B5D3A0353}">
      <dsp:nvSpPr>
        <dsp:cNvPr id="0" name=""/>
        <dsp:cNvSpPr/>
      </dsp:nvSpPr>
      <dsp:spPr>
        <a:xfrm>
          <a:off x="2540" y="1379553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已知条件</a:t>
          </a:r>
        </a:p>
      </dsp:txBody>
      <dsp:txXfrm>
        <a:off x="2540" y="1379553"/>
        <a:ext cx="2476500" cy="990600"/>
      </dsp:txXfrm>
    </dsp:sp>
    <dsp:sp modelId="{47EA48B7-CA5B-45A2-B6F6-102CF1FAF966}">
      <dsp:nvSpPr>
        <dsp:cNvPr id="0" name=""/>
        <dsp:cNvSpPr/>
      </dsp:nvSpPr>
      <dsp:spPr>
        <a:xfrm>
          <a:off x="2540" y="2370153"/>
          <a:ext cx="2476500" cy="1668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 err="1">
              <a:solidFill>
                <a:srgbClr val="FF0000"/>
              </a:solidFill>
            </a:rPr>
            <a:t>x+y</a:t>
          </a:r>
          <a:r>
            <a:rPr lang="en-US" altLang="zh-CN" sz="2800" kern="1200" dirty="0">
              <a:solidFill>
                <a:srgbClr val="FF0000"/>
              </a:solidFill>
            </a:rPr>
            <a:t>=35</a:t>
          </a:r>
          <a:endParaRPr lang="zh-CN" altLang="en-US" sz="2800" kern="1200" dirty="0">
            <a:solidFill>
              <a:srgbClr val="FF0000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>
              <a:solidFill>
                <a:srgbClr val="FF0000"/>
              </a:solidFill>
            </a:rPr>
            <a:t>2x+4y=94</a:t>
          </a:r>
          <a:endParaRPr lang="zh-CN" altLang="en-US" sz="2800" kern="1200" dirty="0">
            <a:solidFill>
              <a:srgbClr val="FF0000"/>
            </a:solidFill>
          </a:endParaRPr>
        </a:p>
      </dsp:txBody>
      <dsp:txXfrm>
        <a:off x="2540" y="2370153"/>
        <a:ext cx="2476500" cy="1668960"/>
      </dsp:txXfrm>
    </dsp:sp>
    <dsp:sp modelId="{013E1E7C-D818-4266-B520-2EC1CD4DAEE0}">
      <dsp:nvSpPr>
        <dsp:cNvPr id="0" name=""/>
        <dsp:cNvSpPr/>
      </dsp:nvSpPr>
      <dsp:spPr>
        <a:xfrm>
          <a:off x="2825750" y="1379553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求解目标</a:t>
          </a:r>
        </a:p>
      </dsp:txBody>
      <dsp:txXfrm>
        <a:off x="2825750" y="1379553"/>
        <a:ext cx="2476500" cy="990600"/>
      </dsp:txXfrm>
    </dsp:sp>
    <dsp:sp modelId="{04B4EEB3-784E-4CC4-B095-829464668DC9}">
      <dsp:nvSpPr>
        <dsp:cNvPr id="0" name=""/>
        <dsp:cNvSpPr/>
      </dsp:nvSpPr>
      <dsp:spPr>
        <a:xfrm>
          <a:off x="2825750" y="2370153"/>
          <a:ext cx="2476500" cy="1668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>
              <a:solidFill>
                <a:srgbClr val="FF0000"/>
              </a:solidFill>
            </a:rPr>
            <a:t>求鸡的个数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>
              <a:solidFill>
                <a:srgbClr val="FF0000"/>
              </a:solidFill>
            </a:rPr>
            <a:t>求兔的个数</a:t>
          </a:r>
        </a:p>
      </dsp:txBody>
      <dsp:txXfrm>
        <a:off x="2825750" y="2370153"/>
        <a:ext cx="2476500" cy="1668960"/>
      </dsp:txXfrm>
    </dsp:sp>
    <dsp:sp modelId="{DF9FE4F2-35E3-4195-841E-B8FAE2471475}">
      <dsp:nvSpPr>
        <dsp:cNvPr id="0" name=""/>
        <dsp:cNvSpPr/>
      </dsp:nvSpPr>
      <dsp:spPr>
        <a:xfrm>
          <a:off x="5648960" y="1379553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隐含关系</a:t>
          </a:r>
        </a:p>
      </dsp:txBody>
      <dsp:txXfrm>
        <a:off x="5648960" y="1379553"/>
        <a:ext cx="2476500" cy="990600"/>
      </dsp:txXfrm>
    </dsp:sp>
    <dsp:sp modelId="{ADB863C8-778D-4CEC-BFAA-4B58C2A91688}">
      <dsp:nvSpPr>
        <dsp:cNvPr id="0" name=""/>
        <dsp:cNvSpPr/>
      </dsp:nvSpPr>
      <dsp:spPr>
        <a:xfrm>
          <a:off x="5648960" y="2370153"/>
          <a:ext cx="2476500" cy="1668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800" kern="1200" dirty="0">
            <a:solidFill>
              <a:srgbClr val="FF0000"/>
            </a:solidFill>
          </a:endParaRPr>
        </a:p>
      </dsp:txBody>
      <dsp:txXfrm>
        <a:off x="5648960" y="2370153"/>
        <a:ext cx="2476500" cy="1668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ADFE2-0D47-4808-B629-D9DBB34E4B01}">
      <dsp:nvSpPr>
        <dsp:cNvPr id="0" name=""/>
        <dsp:cNvSpPr/>
      </dsp:nvSpPr>
      <dsp:spPr>
        <a:xfrm>
          <a:off x="422" y="2093182"/>
          <a:ext cx="2601009" cy="13005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枚举算法</a:t>
          </a:r>
        </a:p>
      </dsp:txBody>
      <dsp:txXfrm>
        <a:off x="38512" y="2131272"/>
        <a:ext cx="2524829" cy="1224324"/>
      </dsp:txXfrm>
    </dsp:sp>
    <dsp:sp modelId="{CCA76788-2F1F-4622-9824-9C8E2435584C}">
      <dsp:nvSpPr>
        <dsp:cNvPr id="0" name=""/>
        <dsp:cNvSpPr/>
      </dsp:nvSpPr>
      <dsp:spPr>
        <a:xfrm rot="17935580">
          <a:off x="2037417" y="1765142"/>
          <a:ext cx="2184767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2184767" y="221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3075182" y="1732715"/>
        <a:ext cx="109238" cy="109238"/>
      </dsp:txXfrm>
    </dsp:sp>
    <dsp:sp modelId="{541289A5-8B63-4D69-A29B-17950994C692}">
      <dsp:nvSpPr>
        <dsp:cNvPr id="0" name=""/>
        <dsp:cNvSpPr/>
      </dsp:nvSpPr>
      <dsp:spPr>
        <a:xfrm>
          <a:off x="3658170" y="180981"/>
          <a:ext cx="2601009" cy="13005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基本思想</a:t>
          </a:r>
        </a:p>
      </dsp:txBody>
      <dsp:txXfrm>
        <a:off x="3696260" y="219071"/>
        <a:ext cx="2524829" cy="1224324"/>
      </dsp:txXfrm>
    </dsp:sp>
    <dsp:sp modelId="{1AB5B25F-D735-4213-87F7-7AA45F65862D}">
      <dsp:nvSpPr>
        <dsp:cNvPr id="0" name=""/>
        <dsp:cNvSpPr/>
      </dsp:nvSpPr>
      <dsp:spPr>
        <a:xfrm rot="20670467">
          <a:off x="6240182" y="669380"/>
          <a:ext cx="1045730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1045730" y="221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36904" y="665429"/>
        <a:ext cx="52286" cy="52286"/>
      </dsp:txXfrm>
    </dsp:sp>
    <dsp:sp modelId="{6917EC4B-6A77-448C-98F8-F76A45F631B0}">
      <dsp:nvSpPr>
        <dsp:cNvPr id="0" name=""/>
        <dsp:cNvSpPr/>
      </dsp:nvSpPr>
      <dsp:spPr>
        <a:xfrm>
          <a:off x="7266915" y="147864"/>
          <a:ext cx="2601009" cy="8080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一一列举</a:t>
          </a:r>
        </a:p>
      </dsp:txBody>
      <dsp:txXfrm>
        <a:off x="7290583" y="171532"/>
        <a:ext cx="2553673" cy="760758"/>
      </dsp:txXfrm>
    </dsp:sp>
    <dsp:sp modelId="{AAF00F02-50BD-4643-94B2-373577FA3108}">
      <dsp:nvSpPr>
        <dsp:cNvPr id="0" name=""/>
        <dsp:cNvSpPr/>
      </dsp:nvSpPr>
      <dsp:spPr>
        <a:xfrm rot="1820870">
          <a:off x="6177877" y="1108824"/>
          <a:ext cx="1186674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1186674" y="221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41548" y="1101350"/>
        <a:ext cx="59333" cy="59333"/>
      </dsp:txXfrm>
    </dsp:sp>
    <dsp:sp modelId="{B01DBE57-B557-4051-841D-80F765FE4567}">
      <dsp:nvSpPr>
        <dsp:cNvPr id="0" name=""/>
        <dsp:cNvSpPr/>
      </dsp:nvSpPr>
      <dsp:spPr>
        <a:xfrm>
          <a:off x="7283249" y="1069389"/>
          <a:ext cx="2601009" cy="7228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逐一检验</a:t>
          </a:r>
        </a:p>
      </dsp:txBody>
      <dsp:txXfrm>
        <a:off x="7304420" y="1090560"/>
        <a:ext cx="2558667" cy="680478"/>
      </dsp:txXfrm>
    </dsp:sp>
    <dsp:sp modelId="{DE112066-97C0-43A2-BE68-582266E97DFC}">
      <dsp:nvSpPr>
        <dsp:cNvPr id="0" name=""/>
        <dsp:cNvSpPr/>
      </dsp:nvSpPr>
      <dsp:spPr>
        <a:xfrm rot="21323405">
          <a:off x="2599823" y="2681273"/>
          <a:ext cx="994618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994618" y="221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072267" y="2678600"/>
        <a:ext cx="49730" cy="49730"/>
      </dsp:txXfrm>
    </dsp:sp>
    <dsp:sp modelId="{129D5D5C-8AF8-4E2A-A3C4-C852B31EF448}">
      <dsp:nvSpPr>
        <dsp:cNvPr id="0" name=""/>
        <dsp:cNvSpPr/>
      </dsp:nvSpPr>
      <dsp:spPr>
        <a:xfrm>
          <a:off x="3592833" y="2013243"/>
          <a:ext cx="2601009" cy="13005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结构特征</a:t>
          </a:r>
        </a:p>
      </dsp:txBody>
      <dsp:txXfrm>
        <a:off x="3630923" y="2051333"/>
        <a:ext cx="2524829" cy="1224324"/>
      </dsp:txXfrm>
    </dsp:sp>
    <dsp:sp modelId="{89355357-0BF4-4D9B-87A9-5520CD9EABCB}">
      <dsp:nvSpPr>
        <dsp:cNvPr id="0" name=""/>
        <dsp:cNvSpPr/>
      </dsp:nvSpPr>
      <dsp:spPr>
        <a:xfrm rot="21464580">
          <a:off x="6193426" y="2620157"/>
          <a:ext cx="1073905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1073905" y="221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03531" y="2615502"/>
        <a:ext cx="53695" cy="53695"/>
      </dsp:txXfrm>
    </dsp:sp>
    <dsp:sp modelId="{C7BD99D8-3919-450D-841B-A0030E9B24BF}">
      <dsp:nvSpPr>
        <dsp:cNvPr id="0" name=""/>
        <dsp:cNvSpPr/>
      </dsp:nvSpPr>
      <dsp:spPr>
        <a:xfrm>
          <a:off x="7266915" y="1970951"/>
          <a:ext cx="2601009" cy="13005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循环结构中嵌套分支结构</a:t>
          </a:r>
        </a:p>
      </dsp:txBody>
      <dsp:txXfrm>
        <a:off x="7305005" y="2009041"/>
        <a:ext cx="2524829" cy="1224324"/>
      </dsp:txXfrm>
    </dsp:sp>
    <dsp:sp modelId="{A925EF4B-658E-4939-ADB4-917A33704C1A}">
      <dsp:nvSpPr>
        <dsp:cNvPr id="0" name=""/>
        <dsp:cNvSpPr/>
      </dsp:nvSpPr>
      <dsp:spPr>
        <a:xfrm rot="3497483">
          <a:off x="2124391" y="3576709"/>
          <a:ext cx="2011132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2011132" y="221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3079678" y="3548624"/>
        <a:ext cx="100556" cy="100556"/>
      </dsp:txXfrm>
    </dsp:sp>
    <dsp:sp modelId="{2483EDA5-C230-4785-A66D-824791072925}">
      <dsp:nvSpPr>
        <dsp:cNvPr id="0" name=""/>
        <dsp:cNvSpPr/>
      </dsp:nvSpPr>
      <dsp:spPr>
        <a:xfrm>
          <a:off x="3658482" y="3804117"/>
          <a:ext cx="2601009" cy="13005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算法运用</a:t>
          </a:r>
        </a:p>
      </dsp:txBody>
      <dsp:txXfrm>
        <a:off x="3696572" y="3842207"/>
        <a:ext cx="2524829" cy="1224324"/>
      </dsp:txXfrm>
    </dsp:sp>
    <dsp:sp modelId="{0908BB39-1EAF-4701-BB19-A8D05C4A3D81}">
      <dsp:nvSpPr>
        <dsp:cNvPr id="0" name=""/>
        <dsp:cNvSpPr/>
      </dsp:nvSpPr>
      <dsp:spPr>
        <a:xfrm rot="21508264">
          <a:off x="6259310" y="4418508"/>
          <a:ext cx="1024544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1024544" y="221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45968" y="4415087"/>
        <a:ext cx="51227" cy="51227"/>
      </dsp:txXfrm>
    </dsp:sp>
    <dsp:sp modelId="{227B877B-FF81-4CE0-A3C8-7A0300EE3758}">
      <dsp:nvSpPr>
        <dsp:cNvPr id="0" name=""/>
        <dsp:cNvSpPr/>
      </dsp:nvSpPr>
      <dsp:spPr>
        <a:xfrm>
          <a:off x="7283672" y="3776780"/>
          <a:ext cx="2601009" cy="13005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考虑优化算法</a:t>
          </a:r>
          <a:endParaRPr lang="en-US" altLang="zh-CN" sz="28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缩小枚举范围</a:t>
          </a:r>
        </a:p>
      </dsp:txBody>
      <dsp:txXfrm>
        <a:off x="7321762" y="3814870"/>
        <a:ext cx="2524829" cy="1224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44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540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919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734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5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42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245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5014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398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266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684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062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862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23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5A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5371" y="1472517"/>
            <a:ext cx="8264436" cy="1223426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55371" y="2801938"/>
            <a:ext cx="8264436" cy="5146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E5BA73-C434-4E0A-93FF-8F6D54E16052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4243566"/>
            <a:ext cx="7288696" cy="1587137"/>
            <a:chOff x="6350" y="3522664"/>
            <a:chExt cx="9156700" cy="1993900"/>
          </a:xfrm>
        </p:grpSpPr>
        <p:sp>
          <p:nvSpPr>
            <p:cNvPr id="10" name="Line 73"/>
            <p:cNvSpPr>
              <a:spLocks noChangeShapeType="1"/>
            </p:cNvSpPr>
            <p:nvPr/>
          </p:nvSpPr>
          <p:spPr bwMode="auto">
            <a:xfrm flipH="1">
              <a:off x="8712200" y="3535364"/>
              <a:ext cx="147638" cy="255588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Line 74"/>
            <p:cNvSpPr>
              <a:spLocks noChangeShapeType="1"/>
            </p:cNvSpPr>
            <p:nvPr/>
          </p:nvSpPr>
          <p:spPr bwMode="auto">
            <a:xfrm>
              <a:off x="8267700" y="3546476"/>
              <a:ext cx="146050" cy="249238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Line 75"/>
            <p:cNvSpPr>
              <a:spLocks noChangeShapeType="1"/>
            </p:cNvSpPr>
            <p:nvPr/>
          </p:nvSpPr>
          <p:spPr bwMode="auto">
            <a:xfrm>
              <a:off x="7975600" y="4051301"/>
              <a:ext cx="298450" cy="0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Line 76"/>
            <p:cNvSpPr>
              <a:spLocks noChangeShapeType="1"/>
            </p:cNvSpPr>
            <p:nvPr/>
          </p:nvSpPr>
          <p:spPr bwMode="auto">
            <a:xfrm flipV="1">
              <a:off x="8280400" y="4294189"/>
              <a:ext cx="152400" cy="255588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Line 77"/>
            <p:cNvSpPr>
              <a:spLocks noChangeShapeType="1"/>
            </p:cNvSpPr>
            <p:nvPr/>
          </p:nvSpPr>
          <p:spPr bwMode="auto">
            <a:xfrm flipH="1" flipV="1">
              <a:off x="8724900" y="4289426"/>
              <a:ext cx="152400" cy="247650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Line 78"/>
            <p:cNvSpPr>
              <a:spLocks noChangeShapeType="1"/>
            </p:cNvSpPr>
            <p:nvPr/>
          </p:nvSpPr>
          <p:spPr bwMode="auto">
            <a:xfrm flipH="1">
              <a:off x="8864600" y="4033839"/>
              <a:ext cx="298450" cy="0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8"/>
            <p:cNvSpPr/>
            <p:nvPr/>
          </p:nvSpPr>
          <p:spPr bwMode="auto">
            <a:xfrm>
              <a:off x="4635500" y="4271964"/>
              <a:ext cx="2492375" cy="984250"/>
            </a:xfrm>
            <a:custGeom>
              <a:avLst/>
              <a:gdLst>
                <a:gd name="T0" fmla="*/ 0 w 409"/>
                <a:gd name="T1" fmla="*/ 166 h 166"/>
                <a:gd name="T2" fmla="*/ 363 w 409"/>
                <a:gd name="T3" fmla="*/ 166 h 166"/>
                <a:gd name="T4" fmla="*/ 409 w 409"/>
                <a:gd name="T5" fmla="*/ 120 h 166"/>
                <a:gd name="T6" fmla="*/ 409 w 409"/>
                <a:gd name="T7" fmla="*/ 46 h 166"/>
                <a:gd name="T8" fmla="*/ 363 w 409"/>
                <a:gd name="T9" fmla="*/ 0 h 166"/>
                <a:gd name="T10" fmla="*/ 0 w 409"/>
                <a:gd name="T11" fmla="*/ 0 h 166"/>
                <a:gd name="T12" fmla="*/ 0 w 409"/>
                <a:gd name="T13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9" h="166">
                  <a:moveTo>
                    <a:pt x="0" y="166"/>
                  </a:moveTo>
                  <a:cubicBezTo>
                    <a:pt x="363" y="166"/>
                    <a:pt x="363" y="166"/>
                    <a:pt x="363" y="166"/>
                  </a:cubicBezTo>
                  <a:cubicBezTo>
                    <a:pt x="389" y="166"/>
                    <a:pt x="409" y="145"/>
                    <a:pt x="409" y="120"/>
                  </a:cubicBezTo>
                  <a:cubicBezTo>
                    <a:pt x="409" y="46"/>
                    <a:pt x="409" y="46"/>
                    <a:pt x="409" y="46"/>
                  </a:cubicBezTo>
                  <a:cubicBezTo>
                    <a:pt x="409" y="20"/>
                    <a:pt x="389" y="0"/>
                    <a:pt x="36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89"/>
            <p:cNvSpPr>
              <a:spLocks noChangeArrowheads="1"/>
            </p:cNvSpPr>
            <p:nvPr/>
          </p:nvSpPr>
          <p:spPr bwMode="auto">
            <a:xfrm>
              <a:off x="4630738" y="4129089"/>
              <a:ext cx="700088" cy="1339850"/>
            </a:xfrm>
            <a:prstGeom prst="rect">
              <a:avLst/>
            </a:pr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Rectangle 90"/>
            <p:cNvSpPr>
              <a:spLocks noChangeArrowheads="1"/>
            </p:cNvSpPr>
            <p:nvPr/>
          </p:nvSpPr>
          <p:spPr bwMode="auto">
            <a:xfrm>
              <a:off x="6350" y="4081464"/>
              <a:ext cx="5191125" cy="1435100"/>
            </a:xfrm>
            <a:prstGeom prst="rect">
              <a:avLst/>
            </a:prstGeom>
            <a:solidFill>
              <a:srgbClr val="FEC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91"/>
            <p:cNvSpPr>
              <a:spLocks noChangeArrowheads="1"/>
            </p:cNvSpPr>
            <p:nvPr/>
          </p:nvSpPr>
          <p:spPr bwMode="auto">
            <a:xfrm>
              <a:off x="5087938" y="4081464"/>
              <a:ext cx="109538" cy="1435100"/>
            </a:xfrm>
            <a:prstGeom prst="rect">
              <a:avLst/>
            </a:pr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Rectangle 92"/>
            <p:cNvSpPr>
              <a:spLocks noChangeArrowheads="1"/>
            </p:cNvSpPr>
            <p:nvPr/>
          </p:nvSpPr>
          <p:spPr bwMode="auto">
            <a:xfrm>
              <a:off x="5197475" y="4799014"/>
              <a:ext cx="133350" cy="669925"/>
            </a:xfrm>
            <a:prstGeom prst="rect">
              <a:avLst/>
            </a:pr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94"/>
            <p:cNvSpPr/>
            <p:nvPr/>
          </p:nvSpPr>
          <p:spPr bwMode="auto">
            <a:xfrm>
              <a:off x="5087938" y="4799014"/>
              <a:ext cx="109538" cy="717550"/>
            </a:xfrm>
            <a:custGeom>
              <a:avLst/>
              <a:gdLst>
                <a:gd name="T0" fmla="*/ 69 w 69"/>
                <a:gd name="T1" fmla="*/ 0 h 452"/>
                <a:gd name="T2" fmla="*/ 0 w 69"/>
                <a:gd name="T3" fmla="*/ 0 h 452"/>
                <a:gd name="T4" fmla="*/ 0 w 69"/>
                <a:gd name="T5" fmla="*/ 452 h 452"/>
                <a:gd name="T6" fmla="*/ 69 w 69"/>
                <a:gd name="T7" fmla="*/ 452 h 452"/>
                <a:gd name="T8" fmla="*/ 69 w 69"/>
                <a:gd name="T9" fmla="*/ 422 h 452"/>
                <a:gd name="T10" fmla="*/ 69 w 69"/>
                <a:gd name="T11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452">
                  <a:moveTo>
                    <a:pt x="69" y="0"/>
                  </a:moveTo>
                  <a:lnTo>
                    <a:pt x="0" y="0"/>
                  </a:lnTo>
                  <a:lnTo>
                    <a:pt x="0" y="452"/>
                  </a:lnTo>
                  <a:lnTo>
                    <a:pt x="69" y="452"/>
                  </a:lnTo>
                  <a:lnTo>
                    <a:pt x="69" y="42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Oval 95"/>
            <p:cNvSpPr>
              <a:spLocks noChangeArrowheads="1"/>
            </p:cNvSpPr>
            <p:nvPr/>
          </p:nvSpPr>
          <p:spPr bwMode="auto">
            <a:xfrm>
              <a:off x="4800600" y="5226051"/>
              <a:ext cx="141288" cy="136525"/>
            </a:xfrm>
            <a:prstGeom prst="ellipse">
              <a:avLst/>
            </a:prstGeom>
            <a:solidFill>
              <a:srgbClr val="103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96"/>
            <p:cNvSpPr/>
            <p:nvPr/>
          </p:nvSpPr>
          <p:spPr bwMode="auto">
            <a:xfrm>
              <a:off x="6324600" y="3522664"/>
              <a:ext cx="2376488" cy="1827213"/>
            </a:xfrm>
            <a:custGeom>
              <a:avLst/>
              <a:gdLst>
                <a:gd name="T0" fmla="*/ 260 w 390"/>
                <a:gd name="T1" fmla="*/ 282 h 308"/>
                <a:gd name="T2" fmla="*/ 241 w 390"/>
                <a:gd name="T3" fmla="*/ 257 h 308"/>
                <a:gd name="T4" fmla="*/ 243 w 390"/>
                <a:gd name="T5" fmla="*/ 245 h 308"/>
                <a:gd name="T6" fmla="*/ 261 w 390"/>
                <a:gd name="T7" fmla="*/ 245 h 308"/>
                <a:gd name="T8" fmla="*/ 287 w 390"/>
                <a:gd name="T9" fmla="*/ 219 h 308"/>
                <a:gd name="T10" fmla="*/ 261 w 390"/>
                <a:gd name="T11" fmla="*/ 193 h 308"/>
                <a:gd name="T12" fmla="*/ 243 w 390"/>
                <a:gd name="T13" fmla="*/ 193 h 308"/>
                <a:gd name="T14" fmla="*/ 243 w 390"/>
                <a:gd name="T15" fmla="*/ 180 h 308"/>
                <a:gd name="T16" fmla="*/ 284 w 390"/>
                <a:gd name="T17" fmla="*/ 180 h 308"/>
                <a:gd name="T18" fmla="*/ 310 w 390"/>
                <a:gd name="T19" fmla="*/ 155 h 308"/>
                <a:gd name="T20" fmla="*/ 284 w 390"/>
                <a:gd name="T21" fmla="*/ 129 h 308"/>
                <a:gd name="T22" fmla="*/ 243 w 390"/>
                <a:gd name="T23" fmla="*/ 129 h 308"/>
                <a:gd name="T24" fmla="*/ 241 w 390"/>
                <a:gd name="T25" fmla="*/ 116 h 308"/>
                <a:gd name="T26" fmla="*/ 364 w 390"/>
                <a:gd name="T27" fmla="*/ 116 h 308"/>
                <a:gd name="T28" fmla="*/ 390 w 390"/>
                <a:gd name="T29" fmla="*/ 90 h 308"/>
                <a:gd name="T30" fmla="*/ 364 w 390"/>
                <a:gd name="T31" fmla="*/ 65 h 308"/>
                <a:gd name="T32" fmla="*/ 179 w 390"/>
                <a:gd name="T33" fmla="*/ 65 h 308"/>
                <a:gd name="T34" fmla="*/ 176 w 390"/>
                <a:gd name="T35" fmla="*/ 64 h 308"/>
                <a:gd name="T36" fmla="*/ 112 w 390"/>
                <a:gd name="T37" fmla="*/ 64 h 308"/>
                <a:gd name="T38" fmla="*/ 124 w 390"/>
                <a:gd name="T39" fmla="*/ 52 h 308"/>
                <a:gd name="T40" fmla="*/ 175 w 390"/>
                <a:gd name="T41" fmla="*/ 52 h 308"/>
                <a:gd name="T42" fmla="*/ 213 w 390"/>
                <a:gd name="T43" fmla="*/ 14 h 308"/>
                <a:gd name="T44" fmla="*/ 213 w 390"/>
                <a:gd name="T45" fmla="*/ 2 h 308"/>
                <a:gd name="T46" fmla="*/ 213 w 390"/>
                <a:gd name="T47" fmla="*/ 0 h 308"/>
                <a:gd name="T48" fmla="*/ 165 w 390"/>
                <a:gd name="T49" fmla="*/ 0 h 308"/>
                <a:gd name="T50" fmla="*/ 166 w 390"/>
                <a:gd name="T51" fmla="*/ 0 h 308"/>
                <a:gd name="T52" fmla="*/ 102 w 390"/>
                <a:gd name="T53" fmla="*/ 0 h 308"/>
                <a:gd name="T54" fmla="*/ 16 w 390"/>
                <a:gd name="T55" fmla="*/ 85 h 308"/>
                <a:gd name="T56" fmla="*/ 18 w 390"/>
                <a:gd name="T57" fmla="*/ 85 h 308"/>
                <a:gd name="T58" fmla="*/ 0 w 390"/>
                <a:gd name="T59" fmla="*/ 132 h 308"/>
                <a:gd name="T60" fmla="*/ 0 w 390"/>
                <a:gd name="T61" fmla="*/ 241 h 308"/>
                <a:gd name="T62" fmla="*/ 67 w 390"/>
                <a:gd name="T63" fmla="*/ 308 h 308"/>
                <a:gd name="T64" fmla="*/ 112 w 390"/>
                <a:gd name="T65" fmla="*/ 308 h 308"/>
                <a:gd name="T66" fmla="*/ 176 w 390"/>
                <a:gd name="T67" fmla="*/ 308 h 308"/>
                <a:gd name="T68" fmla="*/ 234 w 390"/>
                <a:gd name="T69" fmla="*/ 308 h 308"/>
                <a:gd name="T70" fmla="*/ 260 w 390"/>
                <a:gd name="T71" fmla="*/ 28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0" h="308">
                  <a:moveTo>
                    <a:pt x="260" y="282"/>
                  </a:moveTo>
                  <a:cubicBezTo>
                    <a:pt x="260" y="270"/>
                    <a:pt x="252" y="260"/>
                    <a:pt x="241" y="257"/>
                  </a:cubicBezTo>
                  <a:cubicBezTo>
                    <a:pt x="242" y="253"/>
                    <a:pt x="243" y="249"/>
                    <a:pt x="243" y="245"/>
                  </a:cubicBezTo>
                  <a:cubicBezTo>
                    <a:pt x="261" y="245"/>
                    <a:pt x="261" y="245"/>
                    <a:pt x="261" y="245"/>
                  </a:cubicBezTo>
                  <a:cubicBezTo>
                    <a:pt x="275" y="245"/>
                    <a:pt x="287" y="233"/>
                    <a:pt x="287" y="219"/>
                  </a:cubicBezTo>
                  <a:cubicBezTo>
                    <a:pt x="287" y="204"/>
                    <a:pt x="275" y="193"/>
                    <a:pt x="261" y="193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80"/>
                    <a:pt x="243" y="180"/>
                    <a:pt x="243" y="180"/>
                  </a:cubicBezTo>
                  <a:cubicBezTo>
                    <a:pt x="284" y="180"/>
                    <a:pt x="284" y="180"/>
                    <a:pt x="284" y="180"/>
                  </a:cubicBezTo>
                  <a:cubicBezTo>
                    <a:pt x="299" y="180"/>
                    <a:pt x="310" y="169"/>
                    <a:pt x="310" y="155"/>
                  </a:cubicBezTo>
                  <a:cubicBezTo>
                    <a:pt x="310" y="140"/>
                    <a:pt x="299" y="129"/>
                    <a:pt x="284" y="129"/>
                  </a:cubicBezTo>
                  <a:cubicBezTo>
                    <a:pt x="243" y="129"/>
                    <a:pt x="243" y="129"/>
                    <a:pt x="243" y="129"/>
                  </a:cubicBezTo>
                  <a:cubicBezTo>
                    <a:pt x="243" y="124"/>
                    <a:pt x="242" y="120"/>
                    <a:pt x="241" y="116"/>
                  </a:cubicBezTo>
                  <a:cubicBezTo>
                    <a:pt x="364" y="116"/>
                    <a:pt x="364" y="116"/>
                    <a:pt x="364" y="116"/>
                  </a:cubicBezTo>
                  <a:cubicBezTo>
                    <a:pt x="379" y="116"/>
                    <a:pt x="390" y="105"/>
                    <a:pt x="390" y="90"/>
                  </a:cubicBezTo>
                  <a:cubicBezTo>
                    <a:pt x="390" y="76"/>
                    <a:pt x="379" y="65"/>
                    <a:pt x="364" y="65"/>
                  </a:cubicBezTo>
                  <a:cubicBezTo>
                    <a:pt x="179" y="65"/>
                    <a:pt x="179" y="65"/>
                    <a:pt x="179" y="65"/>
                  </a:cubicBezTo>
                  <a:cubicBezTo>
                    <a:pt x="178" y="64"/>
                    <a:pt x="177" y="64"/>
                    <a:pt x="176" y="64"/>
                  </a:cubicBezTo>
                  <a:cubicBezTo>
                    <a:pt x="112" y="64"/>
                    <a:pt x="112" y="64"/>
                    <a:pt x="112" y="64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96" y="52"/>
                    <a:pt x="213" y="35"/>
                    <a:pt x="213" y="14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3" y="1"/>
                    <a:pt x="213" y="0"/>
                    <a:pt x="213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7" y="97"/>
                    <a:pt x="0" y="114"/>
                    <a:pt x="0" y="132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78"/>
                    <a:pt x="30" y="308"/>
                    <a:pt x="67" y="308"/>
                  </a:cubicBezTo>
                  <a:cubicBezTo>
                    <a:pt x="112" y="308"/>
                    <a:pt x="112" y="308"/>
                    <a:pt x="112" y="308"/>
                  </a:cubicBezTo>
                  <a:cubicBezTo>
                    <a:pt x="176" y="308"/>
                    <a:pt x="176" y="308"/>
                    <a:pt x="176" y="308"/>
                  </a:cubicBezTo>
                  <a:cubicBezTo>
                    <a:pt x="234" y="308"/>
                    <a:pt x="234" y="308"/>
                    <a:pt x="234" y="308"/>
                  </a:cubicBezTo>
                  <a:cubicBezTo>
                    <a:pt x="248" y="308"/>
                    <a:pt x="260" y="296"/>
                    <a:pt x="260" y="2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06"/>
            <p:cNvSpPr/>
            <p:nvPr/>
          </p:nvSpPr>
          <p:spPr bwMode="auto">
            <a:xfrm>
              <a:off x="5562600" y="4271964"/>
              <a:ext cx="523875" cy="1001712"/>
            </a:xfrm>
            <a:custGeom>
              <a:avLst/>
              <a:gdLst>
                <a:gd name="T0" fmla="*/ 86 w 86"/>
                <a:gd name="T1" fmla="*/ 0 h 367"/>
                <a:gd name="T2" fmla="*/ 86 w 86"/>
                <a:gd name="T3" fmla="*/ 357 h 367"/>
                <a:gd name="T4" fmla="*/ 75 w 86"/>
                <a:gd name="T5" fmla="*/ 367 h 367"/>
                <a:gd name="T6" fmla="*/ 10 w 86"/>
                <a:gd name="T7" fmla="*/ 367 h 367"/>
                <a:gd name="T8" fmla="*/ 0 w 86"/>
                <a:gd name="T9" fmla="*/ 357 h 367"/>
                <a:gd name="T10" fmla="*/ 0 w 86"/>
                <a:gd name="T11" fmla="*/ 0 h 367"/>
                <a:gd name="T12" fmla="*/ 86 w 86"/>
                <a:gd name="T1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367">
                  <a:moveTo>
                    <a:pt x="86" y="0"/>
                  </a:moveTo>
                  <a:cubicBezTo>
                    <a:pt x="86" y="357"/>
                    <a:pt x="86" y="357"/>
                    <a:pt x="86" y="357"/>
                  </a:cubicBezTo>
                  <a:cubicBezTo>
                    <a:pt x="86" y="363"/>
                    <a:pt x="81" y="367"/>
                    <a:pt x="75" y="367"/>
                  </a:cubicBezTo>
                  <a:cubicBezTo>
                    <a:pt x="10" y="367"/>
                    <a:pt x="10" y="367"/>
                    <a:pt x="10" y="367"/>
                  </a:cubicBezTo>
                  <a:cubicBezTo>
                    <a:pt x="4" y="367"/>
                    <a:pt x="0" y="363"/>
                    <a:pt x="0" y="35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08"/>
            <p:cNvSpPr/>
            <p:nvPr/>
          </p:nvSpPr>
          <p:spPr bwMode="auto">
            <a:xfrm>
              <a:off x="5611813" y="4271964"/>
              <a:ext cx="474663" cy="1001712"/>
            </a:xfrm>
            <a:custGeom>
              <a:avLst/>
              <a:gdLst>
                <a:gd name="T0" fmla="*/ 78 w 78"/>
                <a:gd name="T1" fmla="*/ 0 h 367"/>
                <a:gd name="T2" fmla="*/ 78 w 78"/>
                <a:gd name="T3" fmla="*/ 357 h 367"/>
                <a:gd name="T4" fmla="*/ 68 w 78"/>
                <a:gd name="T5" fmla="*/ 367 h 367"/>
                <a:gd name="T6" fmla="*/ 9 w 78"/>
                <a:gd name="T7" fmla="*/ 367 h 367"/>
                <a:gd name="T8" fmla="*/ 0 w 78"/>
                <a:gd name="T9" fmla="*/ 357 h 367"/>
                <a:gd name="T10" fmla="*/ 0 w 78"/>
                <a:gd name="T11" fmla="*/ 0 h 367"/>
                <a:gd name="T12" fmla="*/ 78 w 78"/>
                <a:gd name="T1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367">
                  <a:moveTo>
                    <a:pt x="78" y="0"/>
                  </a:moveTo>
                  <a:cubicBezTo>
                    <a:pt x="78" y="357"/>
                    <a:pt x="78" y="357"/>
                    <a:pt x="78" y="357"/>
                  </a:cubicBezTo>
                  <a:cubicBezTo>
                    <a:pt x="78" y="363"/>
                    <a:pt x="73" y="367"/>
                    <a:pt x="68" y="367"/>
                  </a:cubicBezTo>
                  <a:cubicBezTo>
                    <a:pt x="9" y="367"/>
                    <a:pt x="9" y="367"/>
                    <a:pt x="9" y="367"/>
                  </a:cubicBezTo>
                  <a:cubicBezTo>
                    <a:pt x="4" y="367"/>
                    <a:pt x="0" y="363"/>
                    <a:pt x="0" y="35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7216368" y="2183179"/>
            <a:ext cx="4621213" cy="3883026"/>
            <a:chOff x="7102475" y="2473325"/>
            <a:chExt cx="4621213" cy="3883026"/>
          </a:xfrm>
        </p:grpSpPr>
        <p:sp>
          <p:nvSpPr>
            <p:cNvPr id="27" name="Freeform 5"/>
            <p:cNvSpPr/>
            <p:nvPr/>
          </p:nvSpPr>
          <p:spPr bwMode="auto">
            <a:xfrm>
              <a:off x="7170738" y="2484438"/>
              <a:ext cx="4541838" cy="3217863"/>
            </a:xfrm>
            <a:custGeom>
              <a:avLst/>
              <a:gdLst>
                <a:gd name="T0" fmla="*/ 8 w 1321"/>
                <a:gd name="T1" fmla="*/ 934 h 936"/>
                <a:gd name="T2" fmla="*/ 155 w 1321"/>
                <a:gd name="T3" fmla="*/ 699 h 936"/>
                <a:gd name="T4" fmla="*/ 262 w 1321"/>
                <a:gd name="T5" fmla="*/ 679 h 936"/>
                <a:gd name="T6" fmla="*/ 264 w 1321"/>
                <a:gd name="T7" fmla="*/ 678 h 936"/>
                <a:gd name="T8" fmla="*/ 350 w 1321"/>
                <a:gd name="T9" fmla="*/ 553 h 936"/>
                <a:gd name="T10" fmla="*/ 455 w 1321"/>
                <a:gd name="T11" fmla="*/ 615 h 936"/>
                <a:gd name="T12" fmla="*/ 460 w 1321"/>
                <a:gd name="T13" fmla="*/ 614 h 936"/>
                <a:gd name="T14" fmla="*/ 586 w 1321"/>
                <a:gd name="T15" fmla="*/ 417 h 936"/>
                <a:gd name="T16" fmla="*/ 722 w 1321"/>
                <a:gd name="T17" fmla="*/ 523 h 936"/>
                <a:gd name="T18" fmla="*/ 728 w 1321"/>
                <a:gd name="T19" fmla="*/ 522 h 936"/>
                <a:gd name="T20" fmla="*/ 1320 w 1321"/>
                <a:gd name="T21" fmla="*/ 8 h 936"/>
                <a:gd name="T22" fmla="*/ 1320 w 1321"/>
                <a:gd name="T23" fmla="*/ 2 h 936"/>
                <a:gd name="T24" fmla="*/ 1314 w 1321"/>
                <a:gd name="T25" fmla="*/ 2 h 936"/>
                <a:gd name="T26" fmla="*/ 725 w 1321"/>
                <a:gd name="T27" fmla="*/ 514 h 936"/>
                <a:gd name="T28" fmla="*/ 587 w 1321"/>
                <a:gd name="T29" fmla="*/ 408 h 936"/>
                <a:gd name="T30" fmla="*/ 584 w 1321"/>
                <a:gd name="T31" fmla="*/ 407 h 936"/>
                <a:gd name="T32" fmla="*/ 582 w 1321"/>
                <a:gd name="T33" fmla="*/ 409 h 936"/>
                <a:gd name="T34" fmla="*/ 456 w 1321"/>
                <a:gd name="T35" fmla="*/ 606 h 936"/>
                <a:gd name="T36" fmla="*/ 351 w 1321"/>
                <a:gd name="T37" fmla="*/ 544 h 936"/>
                <a:gd name="T38" fmla="*/ 346 w 1321"/>
                <a:gd name="T39" fmla="*/ 545 h 936"/>
                <a:gd name="T40" fmla="*/ 259 w 1321"/>
                <a:gd name="T41" fmla="*/ 672 h 936"/>
                <a:gd name="T42" fmla="*/ 152 w 1321"/>
                <a:gd name="T43" fmla="*/ 691 h 936"/>
                <a:gd name="T44" fmla="*/ 150 w 1321"/>
                <a:gd name="T45" fmla="*/ 693 h 936"/>
                <a:gd name="T46" fmla="*/ 2 w 1321"/>
                <a:gd name="T47" fmla="*/ 929 h 936"/>
                <a:gd name="T48" fmla="*/ 3 w 1321"/>
                <a:gd name="T49" fmla="*/ 935 h 936"/>
                <a:gd name="T50" fmla="*/ 8 w 1321"/>
                <a:gd name="T51" fmla="*/ 934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21" h="936">
                  <a:moveTo>
                    <a:pt x="8" y="934"/>
                  </a:moveTo>
                  <a:cubicBezTo>
                    <a:pt x="155" y="699"/>
                    <a:pt x="155" y="699"/>
                    <a:pt x="155" y="699"/>
                  </a:cubicBezTo>
                  <a:cubicBezTo>
                    <a:pt x="262" y="679"/>
                    <a:pt x="262" y="679"/>
                    <a:pt x="262" y="679"/>
                  </a:cubicBezTo>
                  <a:cubicBezTo>
                    <a:pt x="263" y="679"/>
                    <a:pt x="264" y="679"/>
                    <a:pt x="264" y="678"/>
                  </a:cubicBezTo>
                  <a:cubicBezTo>
                    <a:pt x="350" y="553"/>
                    <a:pt x="350" y="553"/>
                    <a:pt x="350" y="553"/>
                  </a:cubicBezTo>
                  <a:cubicBezTo>
                    <a:pt x="455" y="615"/>
                    <a:pt x="455" y="615"/>
                    <a:pt x="455" y="615"/>
                  </a:cubicBezTo>
                  <a:cubicBezTo>
                    <a:pt x="457" y="616"/>
                    <a:pt x="459" y="615"/>
                    <a:pt x="460" y="614"/>
                  </a:cubicBezTo>
                  <a:cubicBezTo>
                    <a:pt x="586" y="417"/>
                    <a:pt x="586" y="417"/>
                    <a:pt x="586" y="417"/>
                  </a:cubicBezTo>
                  <a:cubicBezTo>
                    <a:pt x="722" y="523"/>
                    <a:pt x="722" y="523"/>
                    <a:pt x="722" y="523"/>
                  </a:cubicBezTo>
                  <a:cubicBezTo>
                    <a:pt x="724" y="524"/>
                    <a:pt x="726" y="524"/>
                    <a:pt x="728" y="522"/>
                  </a:cubicBezTo>
                  <a:cubicBezTo>
                    <a:pt x="1320" y="8"/>
                    <a:pt x="1320" y="8"/>
                    <a:pt x="1320" y="8"/>
                  </a:cubicBezTo>
                  <a:cubicBezTo>
                    <a:pt x="1321" y="6"/>
                    <a:pt x="1321" y="4"/>
                    <a:pt x="1320" y="2"/>
                  </a:cubicBezTo>
                  <a:cubicBezTo>
                    <a:pt x="1318" y="0"/>
                    <a:pt x="1316" y="0"/>
                    <a:pt x="1314" y="2"/>
                  </a:cubicBezTo>
                  <a:cubicBezTo>
                    <a:pt x="725" y="514"/>
                    <a:pt x="725" y="514"/>
                    <a:pt x="725" y="514"/>
                  </a:cubicBezTo>
                  <a:cubicBezTo>
                    <a:pt x="587" y="408"/>
                    <a:pt x="587" y="408"/>
                    <a:pt x="587" y="408"/>
                  </a:cubicBezTo>
                  <a:cubicBezTo>
                    <a:pt x="586" y="408"/>
                    <a:pt x="585" y="407"/>
                    <a:pt x="584" y="407"/>
                  </a:cubicBezTo>
                  <a:cubicBezTo>
                    <a:pt x="583" y="408"/>
                    <a:pt x="582" y="408"/>
                    <a:pt x="582" y="409"/>
                  </a:cubicBezTo>
                  <a:cubicBezTo>
                    <a:pt x="456" y="606"/>
                    <a:pt x="456" y="606"/>
                    <a:pt x="456" y="606"/>
                  </a:cubicBezTo>
                  <a:cubicBezTo>
                    <a:pt x="351" y="544"/>
                    <a:pt x="351" y="544"/>
                    <a:pt x="351" y="544"/>
                  </a:cubicBezTo>
                  <a:cubicBezTo>
                    <a:pt x="349" y="543"/>
                    <a:pt x="347" y="543"/>
                    <a:pt x="346" y="545"/>
                  </a:cubicBezTo>
                  <a:cubicBezTo>
                    <a:pt x="259" y="672"/>
                    <a:pt x="259" y="672"/>
                    <a:pt x="259" y="672"/>
                  </a:cubicBezTo>
                  <a:cubicBezTo>
                    <a:pt x="152" y="691"/>
                    <a:pt x="152" y="691"/>
                    <a:pt x="152" y="691"/>
                  </a:cubicBezTo>
                  <a:cubicBezTo>
                    <a:pt x="151" y="692"/>
                    <a:pt x="150" y="692"/>
                    <a:pt x="150" y="693"/>
                  </a:cubicBezTo>
                  <a:cubicBezTo>
                    <a:pt x="2" y="929"/>
                    <a:pt x="2" y="929"/>
                    <a:pt x="2" y="929"/>
                  </a:cubicBezTo>
                  <a:cubicBezTo>
                    <a:pt x="0" y="931"/>
                    <a:pt x="1" y="934"/>
                    <a:pt x="3" y="935"/>
                  </a:cubicBezTo>
                  <a:cubicBezTo>
                    <a:pt x="5" y="936"/>
                    <a:pt x="7" y="935"/>
                    <a:pt x="8" y="934"/>
                  </a:cubicBez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7758113" y="5121275"/>
              <a:ext cx="223838" cy="568325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8205788" y="4914900"/>
              <a:ext cx="223838" cy="774700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8653463" y="5100638"/>
              <a:ext cx="222250" cy="588963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8653463" y="5100638"/>
              <a:ext cx="222250" cy="588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9099550" y="4437063"/>
              <a:ext cx="223838" cy="1252538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11"/>
            <p:cNvSpPr>
              <a:spLocks noChangeArrowheads="1"/>
            </p:cNvSpPr>
            <p:nvPr/>
          </p:nvSpPr>
          <p:spPr bwMode="auto">
            <a:xfrm>
              <a:off x="9099550" y="4437063"/>
              <a:ext cx="223838" cy="1252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12"/>
            <p:cNvSpPr>
              <a:spLocks noChangeArrowheads="1"/>
            </p:cNvSpPr>
            <p:nvPr/>
          </p:nvSpPr>
          <p:spPr bwMode="auto">
            <a:xfrm>
              <a:off x="9547225" y="4660900"/>
              <a:ext cx="223838" cy="1028700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Rectangle 13"/>
            <p:cNvSpPr>
              <a:spLocks noChangeArrowheads="1"/>
            </p:cNvSpPr>
            <p:nvPr/>
          </p:nvSpPr>
          <p:spPr bwMode="auto">
            <a:xfrm>
              <a:off x="9993313" y="4200525"/>
              <a:ext cx="223838" cy="1489075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9993313" y="4200525"/>
              <a:ext cx="223838" cy="148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10437813" y="3779838"/>
              <a:ext cx="222250" cy="1909763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10883900" y="3349625"/>
              <a:ext cx="223838" cy="2339975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11337925" y="3048000"/>
              <a:ext cx="223838" cy="2641600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8"/>
            <p:cNvSpPr/>
            <p:nvPr/>
          </p:nvSpPr>
          <p:spPr bwMode="auto">
            <a:xfrm>
              <a:off x="11352213" y="2473325"/>
              <a:ext cx="371475" cy="374650"/>
            </a:xfrm>
            <a:custGeom>
              <a:avLst/>
              <a:gdLst>
                <a:gd name="T0" fmla="*/ 5 w 108"/>
                <a:gd name="T1" fmla="*/ 28 h 109"/>
                <a:gd name="T2" fmla="*/ 55 w 108"/>
                <a:gd name="T3" fmla="*/ 18 h 109"/>
                <a:gd name="T4" fmla="*/ 99 w 108"/>
                <a:gd name="T5" fmla="*/ 10 h 109"/>
                <a:gd name="T6" fmla="*/ 90 w 108"/>
                <a:gd name="T7" fmla="*/ 54 h 109"/>
                <a:gd name="T8" fmla="*/ 80 w 108"/>
                <a:gd name="T9" fmla="*/ 103 h 109"/>
                <a:gd name="T10" fmla="*/ 84 w 108"/>
                <a:gd name="T11" fmla="*/ 108 h 109"/>
                <a:gd name="T12" fmla="*/ 88 w 108"/>
                <a:gd name="T13" fmla="*/ 105 h 109"/>
                <a:gd name="T14" fmla="*/ 98 w 108"/>
                <a:gd name="T15" fmla="*/ 55 h 109"/>
                <a:gd name="T16" fmla="*/ 108 w 108"/>
                <a:gd name="T17" fmla="*/ 5 h 109"/>
                <a:gd name="T18" fmla="*/ 107 w 108"/>
                <a:gd name="T19" fmla="*/ 2 h 109"/>
                <a:gd name="T20" fmla="*/ 103 w 108"/>
                <a:gd name="T21" fmla="*/ 1 h 109"/>
                <a:gd name="T22" fmla="*/ 53 w 108"/>
                <a:gd name="T23" fmla="*/ 10 h 109"/>
                <a:gd name="T24" fmla="*/ 3 w 108"/>
                <a:gd name="T25" fmla="*/ 20 h 109"/>
                <a:gd name="T26" fmla="*/ 0 w 108"/>
                <a:gd name="T27" fmla="*/ 25 h 109"/>
                <a:gd name="T28" fmla="*/ 5 w 108"/>
                <a:gd name="T29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109">
                  <a:moveTo>
                    <a:pt x="5" y="28"/>
                  </a:moveTo>
                  <a:cubicBezTo>
                    <a:pt x="55" y="18"/>
                    <a:pt x="55" y="18"/>
                    <a:pt x="55" y="18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0" y="103"/>
                    <a:pt x="80" y="103"/>
                    <a:pt x="80" y="103"/>
                  </a:cubicBezTo>
                  <a:cubicBezTo>
                    <a:pt x="80" y="106"/>
                    <a:pt x="81" y="108"/>
                    <a:pt x="84" y="108"/>
                  </a:cubicBezTo>
                  <a:cubicBezTo>
                    <a:pt x="86" y="109"/>
                    <a:pt x="88" y="107"/>
                    <a:pt x="88" y="105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4"/>
                    <a:pt x="108" y="3"/>
                    <a:pt x="107" y="2"/>
                  </a:cubicBezTo>
                  <a:cubicBezTo>
                    <a:pt x="106" y="1"/>
                    <a:pt x="104" y="0"/>
                    <a:pt x="103" y="1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1"/>
                    <a:pt x="0" y="23"/>
                    <a:pt x="0" y="25"/>
                  </a:cubicBezTo>
                  <a:cubicBezTo>
                    <a:pt x="1" y="27"/>
                    <a:pt x="3" y="28"/>
                    <a:pt x="5" y="28"/>
                  </a:cubicBez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Oval 19"/>
            <p:cNvSpPr>
              <a:spLocks noChangeArrowheads="1"/>
            </p:cNvSpPr>
            <p:nvPr/>
          </p:nvSpPr>
          <p:spPr bwMode="auto">
            <a:xfrm>
              <a:off x="7115175" y="5624513"/>
              <a:ext cx="131763" cy="1301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0"/>
            <p:cNvSpPr/>
            <p:nvPr/>
          </p:nvSpPr>
          <p:spPr bwMode="auto">
            <a:xfrm>
              <a:off x="7102475" y="5610225"/>
              <a:ext cx="157163" cy="158750"/>
            </a:xfrm>
            <a:custGeom>
              <a:avLst/>
              <a:gdLst>
                <a:gd name="T0" fmla="*/ 42 w 46"/>
                <a:gd name="T1" fmla="*/ 23 h 46"/>
                <a:gd name="T2" fmla="*/ 38 w 46"/>
                <a:gd name="T3" fmla="*/ 23 h 46"/>
                <a:gd name="T4" fmla="*/ 34 w 46"/>
                <a:gd name="T5" fmla="*/ 34 h 46"/>
                <a:gd name="T6" fmla="*/ 23 w 46"/>
                <a:gd name="T7" fmla="*/ 38 h 46"/>
                <a:gd name="T8" fmla="*/ 12 w 46"/>
                <a:gd name="T9" fmla="*/ 34 h 46"/>
                <a:gd name="T10" fmla="*/ 8 w 46"/>
                <a:gd name="T11" fmla="*/ 23 h 46"/>
                <a:gd name="T12" fmla="*/ 12 w 46"/>
                <a:gd name="T13" fmla="*/ 12 h 46"/>
                <a:gd name="T14" fmla="*/ 23 w 46"/>
                <a:gd name="T15" fmla="*/ 8 h 46"/>
                <a:gd name="T16" fmla="*/ 34 w 46"/>
                <a:gd name="T17" fmla="*/ 12 h 46"/>
                <a:gd name="T18" fmla="*/ 38 w 46"/>
                <a:gd name="T19" fmla="*/ 23 h 46"/>
                <a:gd name="T20" fmla="*/ 42 w 46"/>
                <a:gd name="T21" fmla="*/ 23 h 46"/>
                <a:gd name="T22" fmla="*/ 46 w 46"/>
                <a:gd name="T23" fmla="*/ 23 h 46"/>
                <a:gd name="T24" fmla="*/ 23 w 46"/>
                <a:gd name="T25" fmla="*/ 0 h 46"/>
                <a:gd name="T26" fmla="*/ 0 w 46"/>
                <a:gd name="T27" fmla="*/ 23 h 46"/>
                <a:gd name="T28" fmla="*/ 23 w 46"/>
                <a:gd name="T29" fmla="*/ 46 h 46"/>
                <a:gd name="T30" fmla="*/ 46 w 46"/>
                <a:gd name="T31" fmla="*/ 23 h 46"/>
                <a:gd name="T32" fmla="*/ 42 w 46"/>
                <a:gd name="T3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46">
                  <a:moveTo>
                    <a:pt x="42" y="23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38" y="27"/>
                    <a:pt x="37" y="31"/>
                    <a:pt x="34" y="34"/>
                  </a:cubicBezTo>
                  <a:cubicBezTo>
                    <a:pt x="31" y="37"/>
                    <a:pt x="27" y="38"/>
                    <a:pt x="23" y="38"/>
                  </a:cubicBezTo>
                  <a:cubicBezTo>
                    <a:pt x="19" y="38"/>
                    <a:pt x="15" y="37"/>
                    <a:pt x="12" y="34"/>
                  </a:cubicBezTo>
                  <a:cubicBezTo>
                    <a:pt x="9" y="31"/>
                    <a:pt x="8" y="27"/>
                    <a:pt x="8" y="23"/>
                  </a:cubicBezTo>
                  <a:cubicBezTo>
                    <a:pt x="8" y="19"/>
                    <a:pt x="9" y="15"/>
                    <a:pt x="12" y="12"/>
                  </a:cubicBezTo>
                  <a:cubicBezTo>
                    <a:pt x="15" y="9"/>
                    <a:pt x="19" y="8"/>
                    <a:pt x="23" y="8"/>
                  </a:cubicBezTo>
                  <a:cubicBezTo>
                    <a:pt x="27" y="8"/>
                    <a:pt x="31" y="9"/>
                    <a:pt x="34" y="12"/>
                  </a:cubicBezTo>
                  <a:cubicBezTo>
                    <a:pt x="37" y="15"/>
                    <a:pt x="38" y="19"/>
                    <a:pt x="38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lnTo>
                    <a:pt x="42" y="23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Oval 21"/>
            <p:cNvSpPr>
              <a:spLocks noChangeArrowheads="1"/>
            </p:cNvSpPr>
            <p:nvPr/>
          </p:nvSpPr>
          <p:spPr bwMode="auto">
            <a:xfrm>
              <a:off x="7639050" y="4811713"/>
              <a:ext cx="130175" cy="1317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2"/>
            <p:cNvSpPr/>
            <p:nvPr/>
          </p:nvSpPr>
          <p:spPr bwMode="auto">
            <a:xfrm>
              <a:off x="7624763" y="4799013"/>
              <a:ext cx="158750" cy="157163"/>
            </a:xfrm>
            <a:custGeom>
              <a:avLst/>
              <a:gdLst>
                <a:gd name="T0" fmla="*/ 42 w 46"/>
                <a:gd name="T1" fmla="*/ 23 h 46"/>
                <a:gd name="T2" fmla="*/ 38 w 46"/>
                <a:gd name="T3" fmla="*/ 23 h 46"/>
                <a:gd name="T4" fmla="*/ 34 w 46"/>
                <a:gd name="T5" fmla="*/ 34 h 46"/>
                <a:gd name="T6" fmla="*/ 23 w 46"/>
                <a:gd name="T7" fmla="*/ 38 h 46"/>
                <a:gd name="T8" fmla="*/ 12 w 46"/>
                <a:gd name="T9" fmla="*/ 34 h 46"/>
                <a:gd name="T10" fmla="*/ 8 w 46"/>
                <a:gd name="T11" fmla="*/ 23 h 46"/>
                <a:gd name="T12" fmla="*/ 12 w 46"/>
                <a:gd name="T13" fmla="*/ 12 h 46"/>
                <a:gd name="T14" fmla="*/ 23 w 46"/>
                <a:gd name="T15" fmla="*/ 8 h 46"/>
                <a:gd name="T16" fmla="*/ 34 w 46"/>
                <a:gd name="T17" fmla="*/ 12 h 46"/>
                <a:gd name="T18" fmla="*/ 38 w 46"/>
                <a:gd name="T19" fmla="*/ 23 h 46"/>
                <a:gd name="T20" fmla="*/ 42 w 46"/>
                <a:gd name="T21" fmla="*/ 23 h 46"/>
                <a:gd name="T22" fmla="*/ 46 w 46"/>
                <a:gd name="T23" fmla="*/ 23 h 46"/>
                <a:gd name="T24" fmla="*/ 23 w 46"/>
                <a:gd name="T25" fmla="*/ 0 h 46"/>
                <a:gd name="T26" fmla="*/ 0 w 46"/>
                <a:gd name="T27" fmla="*/ 23 h 46"/>
                <a:gd name="T28" fmla="*/ 23 w 46"/>
                <a:gd name="T29" fmla="*/ 46 h 46"/>
                <a:gd name="T30" fmla="*/ 46 w 46"/>
                <a:gd name="T31" fmla="*/ 23 h 46"/>
                <a:gd name="T32" fmla="*/ 42 w 46"/>
                <a:gd name="T3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46">
                  <a:moveTo>
                    <a:pt x="42" y="23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38" y="27"/>
                    <a:pt x="37" y="31"/>
                    <a:pt x="34" y="34"/>
                  </a:cubicBezTo>
                  <a:cubicBezTo>
                    <a:pt x="31" y="37"/>
                    <a:pt x="27" y="38"/>
                    <a:pt x="23" y="38"/>
                  </a:cubicBezTo>
                  <a:cubicBezTo>
                    <a:pt x="19" y="38"/>
                    <a:pt x="15" y="37"/>
                    <a:pt x="12" y="34"/>
                  </a:cubicBezTo>
                  <a:cubicBezTo>
                    <a:pt x="9" y="31"/>
                    <a:pt x="8" y="27"/>
                    <a:pt x="8" y="23"/>
                  </a:cubicBezTo>
                  <a:cubicBezTo>
                    <a:pt x="8" y="19"/>
                    <a:pt x="9" y="15"/>
                    <a:pt x="12" y="12"/>
                  </a:cubicBezTo>
                  <a:cubicBezTo>
                    <a:pt x="15" y="9"/>
                    <a:pt x="19" y="8"/>
                    <a:pt x="23" y="8"/>
                  </a:cubicBezTo>
                  <a:cubicBezTo>
                    <a:pt x="27" y="8"/>
                    <a:pt x="31" y="9"/>
                    <a:pt x="34" y="12"/>
                  </a:cubicBezTo>
                  <a:cubicBezTo>
                    <a:pt x="37" y="15"/>
                    <a:pt x="38" y="19"/>
                    <a:pt x="38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lnTo>
                    <a:pt x="42" y="23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Oval 23"/>
            <p:cNvSpPr>
              <a:spLocks noChangeArrowheads="1"/>
            </p:cNvSpPr>
            <p:nvPr/>
          </p:nvSpPr>
          <p:spPr bwMode="auto">
            <a:xfrm>
              <a:off x="7999413" y="4737100"/>
              <a:ext cx="134938" cy="133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4"/>
            <p:cNvSpPr/>
            <p:nvPr/>
          </p:nvSpPr>
          <p:spPr bwMode="auto">
            <a:xfrm>
              <a:off x="7985125" y="4722813"/>
              <a:ext cx="161925" cy="161925"/>
            </a:xfrm>
            <a:custGeom>
              <a:avLst/>
              <a:gdLst>
                <a:gd name="T0" fmla="*/ 43 w 47"/>
                <a:gd name="T1" fmla="*/ 24 h 47"/>
                <a:gd name="T2" fmla="*/ 39 w 47"/>
                <a:gd name="T3" fmla="*/ 24 h 47"/>
                <a:gd name="T4" fmla="*/ 34 w 47"/>
                <a:gd name="T5" fmla="*/ 35 h 47"/>
                <a:gd name="T6" fmla="*/ 23 w 47"/>
                <a:gd name="T7" fmla="*/ 39 h 47"/>
                <a:gd name="T8" fmla="*/ 12 w 47"/>
                <a:gd name="T9" fmla="*/ 35 h 47"/>
                <a:gd name="T10" fmla="*/ 8 w 47"/>
                <a:gd name="T11" fmla="*/ 24 h 47"/>
                <a:gd name="T12" fmla="*/ 12 w 47"/>
                <a:gd name="T13" fmla="*/ 13 h 47"/>
                <a:gd name="T14" fmla="*/ 23 w 47"/>
                <a:gd name="T15" fmla="*/ 8 h 47"/>
                <a:gd name="T16" fmla="*/ 34 w 47"/>
                <a:gd name="T17" fmla="*/ 13 h 47"/>
                <a:gd name="T18" fmla="*/ 39 w 47"/>
                <a:gd name="T19" fmla="*/ 24 h 47"/>
                <a:gd name="T20" fmla="*/ 43 w 47"/>
                <a:gd name="T21" fmla="*/ 24 h 47"/>
                <a:gd name="T22" fmla="*/ 47 w 47"/>
                <a:gd name="T23" fmla="*/ 24 h 47"/>
                <a:gd name="T24" fmla="*/ 23 w 47"/>
                <a:gd name="T25" fmla="*/ 0 h 47"/>
                <a:gd name="T26" fmla="*/ 0 w 47"/>
                <a:gd name="T27" fmla="*/ 24 h 47"/>
                <a:gd name="T28" fmla="*/ 23 w 47"/>
                <a:gd name="T29" fmla="*/ 47 h 47"/>
                <a:gd name="T30" fmla="*/ 47 w 47"/>
                <a:gd name="T31" fmla="*/ 24 h 47"/>
                <a:gd name="T32" fmla="*/ 43 w 47"/>
                <a:gd name="T33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47">
                  <a:moveTo>
                    <a:pt x="43" y="24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8"/>
                    <a:pt x="37" y="32"/>
                    <a:pt x="34" y="35"/>
                  </a:cubicBezTo>
                  <a:cubicBezTo>
                    <a:pt x="31" y="37"/>
                    <a:pt x="27" y="39"/>
                    <a:pt x="23" y="39"/>
                  </a:cubicBezTo>
                  <a:cubicBezTo>
                    <a:pt x="19" y="39"/>
                    <a:pt x="15" y="37"/>
                    <a:pt x="12" y="35"/>
                  </a:cubicBezTo>
                  <a:cubicBezTo>
                    <a:pt x="10" y="32"/>
                    <a:pt x="8" y="28"/>
                    <a:pt x="8" y="24"/>
                  </a:cubicBezTo>
                  <a:cubicBezTo>
                    <a:pt x="8" y="20"/>
                    <a:pt x="10" y="16"/>
                    <a:pt x="12" y="13"/>
                  </a:cubicBezTo>
                  <a:cubicBezTo>
                    <a:pt x="15" y="10"/>
                    <a:pt x="19" y="8"/>
                    <a:pt x="23" y="8"/>
                  </a:cubicBezTo>
                  <a:cubicBezTo>
                    <a:pt x="27" y="8"/>
                    <a:pt x="31" y="10"/>
                    <a:pt x="34" y="13"/>
                  </a:cubicBezTo>
                  <a:cubicBezTo>
                    <a:pt x="37" y="16"/>
                    <a:pt x="39" y="20"/>
                    <a:pt x="39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lnTo>
                    <a:pt x="43" y="24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Oval 25"/>
            <p:cNvSpPr>
              <a:spLocks noChangeArrowheads="1"/>
            </p:cNvSpPr>
            <p:nvPr/>
          </p:nvSpPr>
          <p:spPr bwMode="auto">
            <a:xfrm>
              <a:off x="8302625" y="4306888"/>
              <a:ext cx="133350" cy="133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6"/>
            <p:cNvSpPr/>
            <p:nvPr/>
          </p:nvSpPr>
          <p:spPr bwMode="auto">
            <a:xfrm>
              <a:off x="8288338" y="4292600"/>
              <a:ext cx="161925" cy="161925"/>
            </a:xfrm>
            <a:custGeom>
              <a:avLst/>
              <a:gdLst>
                <a:gd name="T0" fmla="*/ 43 w 47"/>
                <a:gd name="T1" fmla="*/ 23 h 47"/>
                <a:gd name="T2" fmla="*/ 39 w 47"/>
                <a:gd name="T3" fmla="*/ 23 h 47"/>
                <a:gd name="T4" fmla="*/ 34 w 47"/>
                <a:gd name="T5" fmla="*/ 34 h 47"/>
                <a:gd name="T6" fmla="*/ 23 w 47"/>
                <a:gd name="T7" fmla="*/ 39 h 47"/>
                <a:gd name="T8" fmla="*/ 12 w 47"/>
                <a:gd name="T9" fmla="*/ 34 h 47"/>
                <a:gd name="T10" fmla="*/ 8 w 47"/>
                <a:gd name="T11" fmla="*/ 23 h 47"/>
                <a:gd name="T12" fmla="*/ 12 w 47"/>
                <a:gd name="T13" fmla="*/ 13 h 47"/>
                <a:gd name="T14" fmla="*/ 23 w 47"/>
                <a:gd name="T15" fmla="*/ 8 h 47"/>
                <a:gd name="T16" fmla="*/ 34 w 47"/>
                <a:gd name="T17" fmla="*/ 13 h 47"/>
                <a:gd name="T18" fmla="*/ 39 w 47"/>
                <a:gd name="T19" fmla="*/ 23 h 47"/>
                <a:gd name="T20" fmla="*/ 43 w 47"/>
                <a:gd name="T21" fmla="*/ 23 h 47"/>
                <a:gd name="T22" fmla="*/ 47 w 47"/>
                <a:gd name="T23" fmla="*/ 23 h 47"/>
                <a:gd name="T24" fmla="*/ 23 w 47"/>
                <a:gd name="T25" fmla="*/ 0 h 47"/>
                <a:gd name="T26" fmla="*/ 0 w 47"/>
                <a:gd name="T27" fmla="*/ 23 h 47"/>
                <a:gd name="T28" fmla="*/ 23 w 47"/>
                <a:gd name="T29" fmla="*/ 47 h 47"/>
                <a:gd name="T30" fmla="*/ 47 w 47"/>
                <a:gd name="T31" fmla="*/ 23 h 47"/>
                <a:gd name="T32" fmla="*/ 43 w 47"/>
                <a:gd name="T33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47">
                  <a:moveTo>
                    <a:pt x="43" y="23"/>
                  </a:moveTo>
                  <a:cubicBezTo>
                    <a:pt x="39" y="23"/>
                    <a:pt x="39" y="23"/>
                    <a:pt x="39" y="23"/>
                  </a:cubicBezTo>
                  <a:cubicBezTo>
                    <a:pt x="39" y="28"/>
                    <a:pt x="37" y="31"/>
                    <a:pt x="34" y="34"/>
                  </a:cubicBezTo>
                  <a:cubicBezTo>
                    <a:pt x="31" y="37"/>
                    <a:pt x="27" y="39"/>
                    <a:pt x="23" y="39"/>
                  </a:cubicBezTo>
                  <a:cubicBezTo>
                    <a:pt x="19" y="39"/>
                    <a:pt x="15" y="37"/>
                    <a:pt x="12" y="34"/>
                  </a:cubicBezTo>
                  <a:cubicBezTo>
                    <a:pt x="10" y="31"/>
                    <a:pt x="8" y="28"/>
                    <a:pt x="8" y="23"/>
                  </a:cubicBezTo>
                  <a:cubicBezTo>
                    <a:pt x="8" y="19"/>
                    <a:pt x="10" y="15"/>
                    <a:pt x="12" y="13"/>
                  </a:cubicBezTo>
                  <a:cubicBezTo>
                    <a:pt x="15" y="10"/>
                    <a:pt x="19" y="8"/>
                    <a:pt x="23" y="8"/>
                  </a:cubicBezTo>
                  <a:cubicBezTo>
                    <a:pt x="27" y="8"/>
                    <a:pt x="31" y="10"/>
                    <a:pt x="34" y="13"/>
                  </a:cubicBezTo>
                  <a:cubicBezTo>
                    <a:pt x="37" y="15"/>
                    <a:pt x="39" y="19"/>
                    <a:pt x="39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11"/>
                    <a:pt x="36" y="0"/>
                    <a:pt x="23" y="0"/>
                  </a:cubicBezTo>
                  <a:cubicBezTo>
                    <a:pt x="10" y="0"/>
                    <a:pt x="0" y="11"/>
                    <a:pt x="0" y="23"/>
                  </a:cubicBezTo>
                  <a:cubicBezTo>
                    <a:pt x="0" y="36"/>
                    <a:pt x="10" y="47"/>
                    <a:pt x="23" y="47"/>
                  </a:cubicBezTo>
                  <a:cubicBezTo>
                    <a:pt x="36" y="47"/>
                    <a:pt x="47" y="36"/>
                    <a:pt x="47" y="23"/>
                  </a:cubicBezTo>
                  <a:lnTo>
                    <a:pt x="43" y="23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Oval 27"/>
            <p:cNvSpPr>
              <a:spLocks noChangeArrowheads="1"/>
            </p:cNvSpPr>
            <p:nvPr/>
          </p:nvSpPr>
          <p:spPr bwMode="auto">
            <a:xfrm>
              <a:off x="8677275" y="4513263"/>
              <a:ext cx="133350" cy="133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8"/>
            <p:cNvSpPr/>
            <p:nvPr/>
          </p:nvSpPr>
          <p:spPr bwMode="auto">
            <a:xfrm>
              <a:off x="8662988" y="4498975"/>
              <a:ext cx="161925" cy="161925"/>
            </a:xfrm>
            <a:custGeom>
              <a:avLst/>
              <a:gdLst>
                <a:gd name="T0" fmla="*/ 43 w 47"/>
                <a:gd name="T1" fmla="*/ 23 h 47"/>
                <a:gd name="T2" fmla="*/ 39 w 47"/>
                <a:gd name="T3" fmla="*/ 23 h 47"/>
                <a:gd name="T4" fmla="*/ 34 w 47"/>
                <a:gd name="T5" fmla="*/ 34 h 47"/>
                <a:gd name="T6" fmla="*/ 24 w 47"/>
                <a:gd name="T7" fmla="*/ 39 h 47"/>
                <a:gd name="T8" fmla="*/ 13 w 47"/>
                <a:gd name="T9" fmla="*/ 34 h 47"/>
                <a:gd name="T10" fmla="*/ 8 w 47"/>
                <a:gd name="T11" fmla="*/ 23 h 47"/>
                <a:gd name="T12" fmla="*/ 13 w 47"/>
                <a:gd name="T13" fmla="*/ 13 h 47"/>
                <a:gd name="T14" fmla="*/ 24 w 47"/>
                <a:gd name="T15" fmla="*/ 8 h 47"/>
                <a:gd name="T16" fmla="*/ 34 w 47"/>
                <a:gd name="T17" fmla="*/ 13 h 47"/>
                <a:gd name="T18" fmla="*/ 39 w 47"/>
                <a:gd name="T19" fmla="*/ 23 h 47"/>
                <a:gd name="T20" fmla="*/ 43 w 47"/>
                <a:gd name="T21" fmla="*/ 23 h 47"/>
                <a:gd name="T22" fmla="*/ 47 w 47"/>
                <a:gd name="T23" fmla="*/ 23 h 47"/>
                <a:gd name="T24" fmla="*/ 24 w 47"/>
                <a:gd name="T25" fmla="*/ 0 h 47"/>
                <a:gd name="T26" fmla="*/ 0 w 47"/>
                <a:gd name="T27" fmla="*/ 23 h 47"/>
                <a:gd name="T28" fmla="*/ 24 w 47"/>
                <a:gd name="T29" fmla="*/ 47 h 47"/>
                <a:gd name="T30" fmla="*/ 47 w 47"/>
                <a:gd name="T31" fmla="*/ 23 h 47"/>
                <a:gd name="T32" fmla="*/ 43 w 47"/>
                <a:gd name="T33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47">
                  <a:moveTo>
                    <a:pt x="43" y="23"/>
                  </a:moveTo>
                  <a:cubicBezTo>
                    <a:pt x="39" y="23"/>
                    <a:pt x="39" y="23"/>
                    <a:pt x="39" y="23"/>
                  </a:cubicBezTo>
                  <a:cubicBezTo>
                    <a:pt x="39" y="28"/>
                    <a:pt x="37" y="31"/>
                    <a:pt x="34" y="34"/>
                  </a:cubicBezTo>
                  <a:cubicBezTo>
                    <a:pt x="32" y="37"/>
                    <a:pt x="28" y="39"/>
                    <a:pt x="24" y="39"/>
                  </a:cubicBezTo>
                  <a:cubicBezTo>
                    <a:pt x="19" y="39"/>
                    <a:pt x="16" y="37"/>
                    <a:pt x="13" y="34"/>
                  </a:cubicBezTo>
                  <a:cubicBezTo>
                    <a:pt x="10" y="31"/>
                    <a:pt x="8" y="28"/>
                    <a:pt x="8" y="23"/>
                  </a:cubicBezTo>
                  <a:cubicBezTo>
                    <a:pt x="8" y="19"/>
                    <a:pt x="10" y="15"/>
                    <a:pt x="13" y="13"/>
                  </a:cubicBezTo>
                  <a:cubicBezTo>
                    <a:pt x="16" y="10"/>
                    <a:pt x="19" y="8"/>
                    <a:pt x="24" y="8"/>
                  </a:cubicBezTo>
                  <a:cubicBezTo>
                    <a:pt x="28" y="8"/>
                    <a:pt x="32" y="10"/>
                    <a:pt x="34" y="13"/>
                  </a:cubicBezTo>
                  <a:cubicBezTo>
                    <a:pt x="37" y="15"/>
                    <a:pt x="39" y="19"/>
                    <a:pt x="39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11"/>
                    <a:pt x="36" y="0"/>
                    <a:pt x="24" y="0"/>
                  </a:cubicBezTo>
                  <a:cubicBezTo>
                    <a:pt x="11" y="0"/>
                    <a:pt x="0" y="11"/>
                    <a:pt x="0" y="23"/>
                  </a:cubicBezTo>
                  <a:cubicBezTo>
                    <a:pt x="0" y="36"/>
                    <a:pt x="11" y="47"/>
                    <a:pt x="24" y="47"/>
                  </a:cubicBezTo>
                  <a:cubicBezTo>
                    <a:pt x="36" y="47"/>
                    <a:pt x="47" y="36"/>
                    <a:pt x="47" y="23"/>
                  </a:cubicBezTo>
                  <a:lnTo>
                    <a:pt x="43" y="23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29"/>
            <p:cNvSpPr>
              <a:spLocks noChangeArrowheads="1"/>
            </p:cNvSpPr>
            <p:nvPr/>
          </p:nvSpPr>
          <p:spPr bwMode="auto">
            <a:xfrm>
              <a:off x="9113838" y="3829050"/>
              <a:ext cx="133350" cy="133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30"/>
            <p:cNvSpPr/>
            <p:nvPr/>
          </p:nvSpPr>
          <p:spPr bwMode="auto">
            <a:xfrm>
              <a:off x="9099550" y="3814763"/>
              <a:ext cx="161925" cy="161925"/>
            </a:xfrm>
            <a:custGeom>
              <a:avLst/>
              <a:gdLst>
                <a:gd name="T0" fmla="*/ 43 w 47"/>
                <a:gd name="T1" fmla="*/ 24 h 47"/>
                <a:gd name="T2" fmla="*/ 39 w 47"/>
                <a:gd name="T3" fmla="*/ 24 h 47"/>
                <a:gd name="T4" fmla="*/ 34 w 47"/>
                <a:gd name="T5" fmla="*/ 35 h 47"/>
                <a:gd name="T6" fmla="*/ 23 w 47"/>
                <a:gd name="T7" fmla="*/ 39 h 47"/>
                <a:gd name="T8" fmla="*/ 12 w 47"/>
                <a:gd name="T9" fmla="*/ 35 h 47"/>
                <a:gd name="T10" fmla="*/ 8 w 47"/>
                <a:gd name="T11" fmla="*/ 24 h 47"/>
                <a:gd name="T12" fmla="*/ 12 w 47"/>
                <a:gd name="T13" fmla="*/ 13 h 47"/>
                <a:gd name="T14" fmla="*/ 23 w 47"/>
                <a:gd name="T15" fmla="*/ 8 h 47"/>
                <a:gd name="T16" fmla="*/ 34 w 47"/>
                <a:gd name="T17" fmla="*/ 13 h 47"/>
                <a:gd name="T18" fmla="*/ 39 w 47"/>
                <a:gd name="T19" fmla="*/ 24 h 47"/>
                <a:gd name="T20" fmla="*/ 43 w 47"/>
                <a:gd name="T21" fmla="*/ 24 h 47"/>
                <a:gd name="T22" fmla="*/ 47 w 47"/>
                <a:gd name="T23" fmla="*/ 24 h 47"/>
                <a:gd name="T24" fmla="*/ 23 w 47"/>
                <a:gd name="T25" fmla="*/ 0 h 47"/>
                <a:gd name="T26" fmla="*/ 0 w 47"/>
                <a:gd name="T27" fmla="*/ 24 h 47"/>
                <a:gd name="T28" fmla="*/ 23 w 47"/>
                <a:gd name="T29" fmla="*/ 47 h 47"/>
                <a:gd name="T30" fmla="*/ 47 w 47"/>
                <a:gd name="T31" fmla="*/ 24 h 47"/>
                <a:gd name="T32" fmla="*/ 43 w 47"/>
                <a:gd name="T33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47">
                  <a:moveTo>
                    <a:pt x="43" y="24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8"/>
                    <a:pt x="37" y="32"/>
                    <a:pt x="34" y="35"/>
                  </a:cubicBezTo>
                  <a:cubicBezTo>
                    <a:pt x="31" y="37"/>
                    <a:pt x="27" y="39"/>
                    <a:pt x="23" y="39"/>
                  </a:cubicBezTo>
                  <a:cubicBezTo>
                    <a:pt x="19" y="39"/>
                    <a:pt x="15" y="37"/>
                    <a:pt x="12" y="35"/>
                  </a:cubicBezTo>
                  <a:cubicBezTo>
                    <a:pt x="10" y="32"/>
                    <a:pt x="8" y="28"/>
                    <a:pt x="8" y="24"/>
                  </a:cubicBezTo>
                  <a:cubicBezTo>
                    <a:pt x="8" y="20"/>
                    <a:pt x="10" y="16"/>
                    <a:pt x="12" y="13"/>
                  </a:cubicBezTo>
                  <a:cubicBezTo>
                    <a:pt x="15" y="10"/>
                    <a:pt x="19" y="8"/>
                    <a:pt x="23" y="8"/>
                  </a:cubicBezTo>
                  <a:cubicBezTo>
                    <a:pt x="27" y="8"/>
                    <a:pt x="31" y="10"/>
                    <a:pt x="34" y="13"/>
                  </a:cubicBezTo>
                  <a:cubicBezTo>
                    <a:pt x="37" y="16"/>
                    <a:pt x="39" y="20"/>
                    <a:pt x="39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lnTo>
                    <a:pt x="43" y="24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9642475" y="3271838"/>
              <a:ext cx="34925" cy="1681163"/>
            </a:xfrm>
            <a:custGeom>
              <a:avLst/>
              <a:gdLst>
                <a:gd name="T0" fmla="*/ 5 w 10"/>
                <a:gd name="T1" fmla="*/ 489 h 489"/>
                <a:gd name="T2" fmla="*/ 5 w 10"/>
                <a:gd name="T3" fmla="*/ 489 h 489"/>
                <a:gd name="T4" fmla="*/ 10 w 10"/>
                <a:gd name="T5" fmla="*/ 482 h 489"/>
                <a:gd name="T6" fmla="*/ 10 w 10"/>
                <a:gd name="T7" fmla="*/ 7 h 489"/>
                <a:gd name="T8" fmla="*/ 5 w 10"/>
                <a:gd name="T9" fmla="*/ 0 h 489"/>
                <a:gd name="T10" fmla="*/ 0 w 10"/>
                <a:gd name="T11" fmla="*/ 7 h 489"/>
                <a:gd name="T12" fmla="*/ 0 w 10"/>
                <a:gd name="T13" fmla="*/ 482 h 489"/>
                <a:gd name="T14" fmla="*/ 5 w 10"/>
                <a:gd name="T15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489">
                  <a:moveTo>
                    <a:pt x="5" y="489"/>
                  </a:moveTo>
                  <a:cubicBezTo>
                    <a:pt x="5" y="489"/>
                    <a:pt x="5" y="489"/>
                    <a:pt x="5" y="489"/>
                  </a:cubicBezTo>
                  <a:cubicBezTo>
                    <a:pt x="8" y="489"/>
                    <a:pt x="10" y="486"/>
                    <a:pt x="10" y="482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8" y="0"/>
                    <a:pt x="5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82"/>
                    <a:pt x="0" y="482"/>
                    <a:pt x="0" y="482"/>
                  </a:cubicBezTo>
                  <a:cubicBezTo>
                    <a:pt x="0" y="486"/>
                    <a:pt x="3" y="489"/>
                    <a:pt x="5" y="489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9523413" y="4138613"/>
              <a:ext cx="144463" cy="144463"/>
            </a:xfrm>
            <a:custGeom>
              <a:avLst/>
              <a:gdLst>
                <a:gd name="T0" fmla="*/ 40 w 42"/>
                <a:gd name="T1" fmla="*/ 41 h 42"/>
                <a:gd name="T2" fmla="*/ 40 w 42"/>
                <a:gd name="T3" fmla="*/ 41 h 42"/>
                <a:gd name="T4" fmla="*/ 40 w 42"/>
                <a:gd name="T5" fmla="*/ 34 h 42"/>
                <a:gd name="T6" fmla="*/ 9 w 42"/>
                <a:gd name="T7" fmla="*/ 2 h 42"/>
                <a:gd name="T8" fmla="*/ 2 w 42"/>
                <a:gd name="T9" fmla="*/ 2 h 42"/>
                <a:gd name="T10" fmla="*/ 2 w 42"/>
                <a:gd name="T11" fmla="*/ 9 h 42"/>
                <a:gd name="T12" fmla="*/ 33 w 42"/>
                <a:gd name="T13" fmla="*/ 41 h 42"/>
                <a:gd name="T14" fmla="*/ 40 w 42"/>
                <a:gd name="T15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42" y="39"/>
                    <a:pt x="42" y="36"/>
                    <a:pt x="40" y="3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5" y="42"/>
                    <a:pt x="38" y="42"/>
                    <a:pt x="40" y="41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9199563" y="3814763"/>
              <a:ext cx="409575" cy="412750"/>
            </a:xfrm>
            <a:custGeom>
              <a:avLst/>
              <a:gdLst>
                <a:gd name="T0" fmla="*/ 12 w 119"/>
                <a:gd name="T1" fmla="*/ 12 h 120"/>
                <a:gd name="T2" fmla="*/ 93 w 119"/>
                <a:gd name="T3" fmla="*/ 27 h 120"/>
                <a:gd name="T4" fmla="*/ 107 w 119"/>
                <a:gd name="T5" fmla="*/ 107 h 120"/>
                <a:gd name="T6" fmla="*/ 26 w 119"/>
                <a:gd name="T7" fmla="*/ 93 h 120"/>
                <a:gd name="T8" fmla="*/ 12 w 119"/>
                <a:gd name="T9" fmla="*/ 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20">
                  <a:moveTo>
                    <a:pt x="12" y="12"/>
                  </a:moveTo>
                  <a:cubicBezTo>
                    <a:pt x="38" y="0"/>
                    <a:pt x="71" y="5"/>
                    <a:pt x="93" y="27"/>
                  </a:cubicBezTo>
                  <a:cubicBezTo>
                    <a:pt x="115" y="48"/>
                    <a:pt x="119" y="81"/>
                    <a:pt x="107" y="107"/>
                  </a:cubicBezTo>
                  <a:cubicBezTo>
                    <a:pt x="80" y="120"/>
                    <a:pt x="48" y="115"/>
                    <a:pt x="26" y="93"/>
                  </a:cubicBezTo>
                  <a:cubicBezTo>
                    <a:pt x="4" y="71"/>
                    <a:pt x="0" y="39"/>
                    <a:pt x="12" y="12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4"/>
            <p:cNvSpPr/>
            <p:nvPr/>
          </p:nvSpPr>
          <p:spPr bwMode="auto">
            <a:xfrm>
              <a:off x="9199563" y="3856038"/>
              <a:ext cx="368300" cy="371475"/>
            </a:xfrm>
            <a:custGeom>
              <a:avLst/>
              <a:gdLst>
                <a:gd name="T0" fmla="*/ 107 w 107"/>
                <a:gd name="T1" fmla="*/ 95 h 108"/>
                <a:gd name="T2" fmla="*/ 26 w 107"/>
                <a:gd name="T3" fmla="*/ 81 h 108"/>
                <a:gd name="T4" fmla="*/ 12 w 107"/>
                <a:gd name="T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108">
                  <a:moveTo>
                    <a:pt x="107" y="95"/>
                  </a:moveTo>
                  <a:cubicBezTo>
                    <a:pt x="80" y="108"/>
                    <a:pt x="48" y="103"/>
                    <a:pt x="26" y="81"/>
                  </a:cubicBezTo>
                  <a:cubicBezTo>
                    <a:pt x="4" y="59"/>
                    <a:pt x="0" y="27"/>
                    <a:pt x="12" y="0"/>
                  </a:cubicBezTo>
                </a:path>
              </a:pathLst>
            </a:custGeom>
            <a:solidFill>
              <a:srgbClr val="C2D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5"/>
            <p:cNvSpPr/>
            <p:nvPr/>
          </p:nvSpPr>
          <p:spPr bwMode="auto">
            <a:xfrm>
              <a:off x="9656763" y="4138613"/>
              <a:ext cx="144463" cy="144463"/>
            </a:xfrm>
            <a:custGeom>
              <a:avLst/>
              <a:gdLst>
                <a:gd name="T0" fmla="*/ 2 w 42"/>
                <a:gd name="T1" fmla="*/ 41 h 42"/>
                <a:gd name="T2" fmla="*/ 2 w 42"/>
                <a:gd name="T3" fmla="*/ 41 h 42"/>
                <a:gd name="T4" fmla="*/ 2 w 42"/>
                <a:gd name="T5" fmla="*/ 34 h 42"/>
                <a:gd name="T6" fmla="*/ 33 w 42"/>
                <a:gd name="T7" fmla="*/ 2 h 42"/>
                <a:gd name="T8" fmla="*/ 40 w 42"/>
                <a:gd name="T9" fmla="*/ 2 h 42"/>
                <a:gd name="T10" fmla="*/ 40 w 42"/>
                <a:gd name="T11" fmla="*/ 9 h 42"/>
                <a:gd name="T12" fmla="*/ 9 w 42"/>
                <a:gd name="T13" fmla="*/ 41 h 42"/>
                <a:gd name="T14" fmla="*/ 2 w 42"/>
                <a:gd name="T15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2" y="41"/>
                  </a:moveTo>
                  <a:cubicBezTo>
                    <a:pt x="2" y="41"/>
                    <a:pt x="2" y="41"/>
                    <a:pt x="2" y="41"/>
                  </a:cubicBezTo>
                  <a:cubicBezTo>
                    <a:pt x="0" y="39"/>
                    <a:pt x="0" y="36"/>
                    <a:pt x="2" y="34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cubicBezTo>
                    <a:pt x="42" y="4"/>
                    <a:pt x="42" y="7"/>
                    <a:pt x="40" y="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7" y="42"/>
                    <a:pt x="4" y="42"/>
                    <a:pt x="2" y="41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6"/>
            <p:cNvSpPr/>
            <p:nvPr/>
          </p:nvSpPr>
          <p:spPr bwMode="auto">
            <a:xfrm>
              <a:off x="9715500" y="3814763"/>
              <a:ext cx="409575" cy="412750"/>
            </a:xfrm>
            <a:custGeom>
              <a:avLst/>
              <a:gdLst>
                <a:gd name="T0" fmla="*/ 107 w 119"/>
                <a:gd name="T1" fmla="*/ 12 h 120"/>
                <a:gd name="T2" fmla="*/ 26 w 119"/>
                <a:gd name="T3" fmla="*/ 27 h 120"/>
                <a:gd name="T4" fmla="*/ 12 w 119"/>
                <a:gd name="T5" fmla="*/ 107 h 120"/>
                <a:gd name="T6" fmla="*/ 93 w 119"/>
                <a:gd name="T7" fmla="*/ 93 h 120"/>
                <a:gd name="T8" fmla="*/ 107 w 119"/>
                <a:gd name="T9" fmla="*/ 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20">
                  <a:moveTo>
                    <a:pt x="107" y="12"/>
                  </a:moveTo>
                  <a:cubicBezTo>
                    <a:pt x="80" y="0"/>
                    <a:pt x="48" y="5"/>
                    <a:pt x="26" y="27"/>
                  </a:cubicBezTo>
                  <a:cubicBezTo>
                    <a:pt x="4" y="48"/>
                    <a:pt x="0" y="81"/>
                    <a:pt x="12" y="107"/>
                  </a:cubicBezTo>
                  <a:cubicBezTo>
                    <a:pt x="38" y="120"/>
                    <a:pt x="71" y="115"/>
                    <a:pt x="93" y="93"/>
                  </a:cubicBezTo>
                  <a:cubicBezTo>
                    <a:pt x="115" y="71"/>
                    <a:pt x="119" y="39"/>
                    <a:pt x="107" y="12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7"/>
            <p:cNvSpPr/>
            <p:nvPr/>
          </p:nvSpPr>
          <p:spPr bwMode="auto">
            <a:xfrm>
              <a:off x="9756775" y="3856038"/>
              <a:ext cx="368300" cy="371475"/>
            </a:xfrm>
            <a:custGeom>
              <a:avLst/>
              <a:gdLst>
                <a:gd name="T0" fmla="*/ 0 w 107"/>
                <a:gd name="T1" fmla="*/ 95 h 108"/>
                <a:gd name="T2" fmla="*/ 81 w 107"/>
                <a:gd name="T3" fmla="*/ 81 h 108"/>
                <a:gd name="T4" fmla="*/ 95 w 107"/>
                <a:gd name="T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108">
                  <a:moveTo>
                    <a:pt x="0" y="95"/>
                  </a:moveTo>
                  <a:cubicBezTo>
                    <a:pt x="26" y="108"/>
                    <a:pt x="59" y="103"/>
                    <a:pt x="81" y="81"/>
                  </a:cubicBezTo>
                  <a:cubicBezTo>
                    <a:pt x="103" y="59"/>
                    <a:pt x="107" y="27"/>
                    <a:pt x="95" y="0"/>
                  </a:cubicBezTo>
                </a:path>
              </a:pathLst>
            </a:custGeom>
            <a:solidFill>
              <a:srgbClr val="C2D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8"/>
            <p:cNvSpPr/>
            <p:nvPr/>
          </p:nvSpPr>
          <p:spPr bwMode="auto">
            <a:xfrm>
              <a:off x="9523413" y="4616450"/>
              <a:ext cx="144463" cy="144463"/>
            </a:xfrm>
            <a:custGeom>
              <a:avLst/>
              <a:gdLst>
                <a:gd name="T0" fmla="*/ 40 w 42"/>
                <a:gd name="T1" fmla="*/ 40 h 42"/>
                <a:gd name="T2" fmla="*/ 40 w 42"/>
                <a:gd name="T3" fmla="*/ 40 h 42"/>
                <a:gd name="T4" fmla="*/ 40 w 42"/>
                <a:gd name="T5" fmla="*/ 33 h 42"/>
                <a:gd name="T6" fmla="*/ 9 w 42"/>
                <a:gd name="T7" fmla="*/ 2 h 42"/>
                <a:gd name="T8" fmla="*/ 2 w 42"/>
                <a:gd name="T9" fmla="*/ 2 h 42"/>
                <a:gd name="T10" fmla="*/ 2 w 42"/>
                <a:gd name="T11" fmla="*/ 9 h 42"/>
                <a:gd name="T12" fmla="*/ 33 w 42"/>
                <a:gd name="T13" fmla="*/ 40 h 42"/>
                <a:gd name="T14" fmla="*/ 40 w 42"/>
                <a:gd name="T15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40" y="40"/>
                  </a:moveTo>
                  <a:cubicBezTo>
                    <a:pt x="40" y="40"/>
                    <a:pt x="40" y="40"/>
                    <a:pt x="40" y="40"/>
                  </a:cubicBezTo>
                  <a:cubicBezTo>
                    <a:pt x="42" y="38"/>
                    <a:pt x="42" y="35"/>
                    <a:pt x="40" y="3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5" y="42"/>
                    <a:pt x="38" y="42"/>
                    <a:pt x="40" y="40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9"/>
            <p:cNvSpPr/>
            <p:nvPr/>
          </p:nvSpPr>
          <p:spPr bwMode="auto">
            <a:xfrm>
              <a:off x="9199563" y="4292600"/>
              <a:ext cx="409575" cy="409575"/>
            </a:xfrm>
            <a:custGeom>
              <a:avLst/>
              <a:gdLst>
                <a:gd name="T0" fmla="*/ 12 w 119"/>
                <a:gd name="T1" fmla="*/ 12 h 119"/>
                <a:gd name="T2" fmla="*/ 93 w 119"/>
                <a:gd name="T3" fmla="*/ 26 h 119"/>
                <a:gd name="T4" fmla="*/ 107 w 119"/>
                <a:gd name="T5" fmla="*/ 107 h 119"/>
                <a:gd name="T6" fmla="*/ 26 w 119"/>
                <a:gd name="T7" fmla="*/ 93 h 119"/>
                <a:gd name="T8" fmla="*/ 12 w 119"/>
                <a:gd name="T9" fmla="*/ 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9">
                  <a:moveTo>
                    <a:pt x="12" y="12"/>
                  </a:moveTo>
                  <a:cubicBezTo>
                    <a:pt x="38" y="0"/>
                    <a:pt x="71" y="4"/>
                    <a:pt x="93" y="26"/>
                  </a:cubicBezTo>
                  <a:cubicBezTo>
                    <a:pt x="115" y="48"/>
                    <a:pt x="119" y="81"/>
                    <a:pt x="107" y="107"/>
                  </a:cubicBezTo>
                  <a:cubicBezTo>
                    <a:pt x="80" y="119"/>
                    <a:pt x="48" y="115"/>
                    <a:pt x="26" y="93"/>
                  </a:cubicBezTo>
                  <a:cubicBezTo>
                    <a:pt x="4" y="71"/>
                    <a:pt x="0" y="39"/>
                    <a:pt x="12" y="12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0"/>
            <p:cNvSpPr/>
            <p:nvPr/>
          </p:nvSpPr>
          <p:spPr bwMode="auto">
            <a:xfrm>
              <a:off x="9199563" y="4333875"/>
              <a:ext cx="368300" cy="368300"/>
            </a:xfrm>
            <a:custGeom>
              <a:avLst/>
              <a:gdLst>
                <a:gd name="T0" fmla="*/ 107 w 107"/>
                <a:gd name="T1" fmla="*/ 95 h 107"/>
                <a:gd name="T2" fmla="*/ 26 w 107"/>
                <a:gd name="T3" fmla="*/ 81 h 107"/>
                <a:gd name="T4" fmla="*/ 12 w 107"/>
                <a:gd name="T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107">
                  <a:moveTo>
                    <a:pt x="107" y="95"/>
                  </a:moveTo>
                  <a:cubicBezTo>
                    <a:pt x="80" y="107"/>
                    <a:pt x="48" y="103"/>
                    <a:pt x="26" y="81"/>
                  </a:cubicBezTo>
                  <a:cubicBezTo>
                    <a:pt x="4" y="59"/>
                    <a:pt x="0" y="27"/>
                    <a:pt x="12" y="0"/>
                  </a:cubicBezTo>
                </a:path>
              </a:pathLst>
            </a:custGeom>
            <a:solidFill>
              <a:srgbClr val="C2D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1"/>
            <p:cNvSpPr/>
            <p:nvPr/>
          </p:nvSpPr>
          <p:spPr bwMode="auto">
            <a:xfrm>
              <a:off x="9656763" y="4616450"/>
              <a:ext cx="144463" cy="144463"/>
            </a:xfrm>
            <a:custGeom>
              <a:avLst/>
              <a:gdLst>
                <a:gd name="T0" fmla="*/ 2 w 42"/>
                <a:gd name="T1" fmla="*/ 40 h 42"/>
                <a:gd name="T2" fmla="*/ 2 w 42"/>
                <a:gd name="T3" fmla="*/ 40 h 42"/>
                <a:gd name="T4" fmla="*/ 2 w 42"/>
                <a:gd name="T5" fmla="*/ 33 h 42"/>
                <a:gd name="T6" fmla="*/ 33 w 42"/>
                <a:gd name="T7" fmla="*/ 2 h 42"/>
                <a:gd name="T8" fmla="*/ 40 w 42"/>
                <a:gd name="T9" fmla="*/ 2 h 42"/>
                <a:gd name="T10" fmla="*/ 40 w 42"/>
                <a:gd name="T11" fmla="*/ 9 h 42"/>
                <a:gd name="T12" fmla="*/ 9 w 42"/>
                <a:gd name="T13" fmla="*/ 40 h 42"/>
                <a:gd name="T14" fmla="*/ 2 w 42"/>
                <a:gd name="T15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2" y="40"/>
                  </a:move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5"/>
                    <a:pt x="2" y="3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cubicBezTo>
                    <a:pt x="42" y="4"/>
                    <a:pt x="42" y="7"/>
                    <a:pt x="40" y="9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7" y="42"/>
                    <a:pt x="4" y="42"/>
                    <a:pt x="2" y="40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2"/>
            <p:cNvSpPr/>
            <p:nvPr/>
          </p:nvSpPr>
          <p:spPr bwMode="auto">
            <a:xfrm>
              <a:off x="9715500" y="4292600"/>
              <a:ext cx="409575" cy="409575"/>
            </a:xfrm>
            <a:custGeom>
              <a:avLst/>
              <a:gdLst>
                <a:gd name="T0" fmla="*/ 107 w 119"/>
                <a:gd name="T1" fmla="*/ 12 h 119"/>
                <a:gd name="T2" fmla="*/ 26 w 119"/>
                <a:gd name="T3" fmla="*/ 26 h 119"/>
                <a:gd name="T4" fmla="*/ 12 w 119"/>
                <a:gd name="T5" fmla="*/ 107 h 119"/>
                <a:gd name="T6" fmla="*/ 93 w 119"/>
                <a:gd name="T7" fmla="*/ 93 h 119"/>
                <a:gd name="T8" fmla="*/ 107 w 119"/>
                <a:gd name="T9" fmla="*/ 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9">
                  <a:moveTo>
                    <a:pt x="107" y="12"/>
                  </a:moveTo>
                  <a:cubicBezTo>
                    <a:pt x="80" y="0"/>
                    <a:pt x="48" y="4"/>
                    <a:pt x="26" y="26"/>
                  </a:cubicBezTo>
                  <a:cubicBezTo>
                    <a:pt x="4" y="48"/>
                    <a:pt x="0" y="81"/>
                    <a:pt x="12" y="107"/>
                  </a:cubicBezTo>
                  <a:cubicBezTo>
                    <a:pt x="38" y="119"/>
                    <a:pt x="71" y="115"/>
                    <a:pt x="93" y="93"/>
                  </a:cubicBezTo>
                  <a:cubicBezTo>
                    <a:pt x="115" y="71"/>
                    <a:pt x="119" y="39"/>
                    <a:pt x="107" y="12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3"/>
            <p:cNvSpPr/>
            <p:nvPr/>
          </p:nvSpPr>
          <p:spPr bwMode="auto">
            <a:xfrm>
              <a:off x="9756775" y="4333875"/>
              <a:ext cx="368300" cy="368300"/>
            </a:xfrm>
            <a:custGeom>
              <a:avLst/>
              <a:gdLst>
                <a:gd name="T0" fmla="*/ 0 w 107"/>
                <a:gd name="T1" fmla="*/ 95 h 107"/>
                <a:gd name="T2" fmla="*/ 81 w 107"/>
                <a:gd name="T3" fmla="*/ 81 h 107"/>
                <a:gd name="T4" fmla="*/ 95 w 107"/>
                <a:gd name="T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107">
                  <a:moveTo>
                    <a:pt x="0" y="95"/>
                  </a:moveTo>
                  <a:cubicBezTo>
                    <a:pt x="26" y="107"/>
                    <a:pt x="59" y="103"/>
                    <a:pt x="81" y="81"/>
                  </a:cubicBezTo>
                  <a:cubicBezTo>
                    <a:pt x="103" y="59"/>
                    <a:pt x="107" y="27"/>
                    <a:pt x="95" y="0"/>
                  </a:cubicBezTo>
                </a:path>
              </a:pathLst>
            </a:custGeom>
            <a:solidFill>
              <a:srgbClr val="C2D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4"/>
            <p:cNvSpPr/>
            <p:nvPr/>
          </p:nvSpPr>
          <p:spPr bwMode="auto">
            <a:xfrm>
              <a:off x="9188450" y="5138738"/>
              <a:ext cx="946150" cy="601663"/>
            </a:xfrm>
            <a:custGeom>
              <a:avLst/>
              <a:gdLst>
                <a:gd name="T0" fmla="*/ 21 w 275"/>
                <a:gd name="T1" fmla="*/ 164 h 175"/>
                <a:gd name="T2" fmla="*/ 33 w 275"/>
                <a:gd name="T3" fmla="*/ 175 h 175"/>
                <a:gd name="T4" fmla="*/ 242 w 275"/>
                <a:gd name="T5" fmla="*/ 175 h 175"/>
                <a:gd name="T6" fmla="*/ 254 w 275"/>
                <a:gd name="T7" fmla="*/ 164 h 175"/>
                <a:gd name="T8" fmla="*/ 274 w 275"/>
                <a:gd name="T9" fmla="*/ 11 h 175"/>
                <a:gd name="T10" fmla="*/ 263 w 275"/>
                <a:gd name="T11" fmla="*/ 0 h 175"/>
                <a:gd name="T12" fmla="*/ 12 w 275"/>
                <a:gd name="T13" fmla="*/ 0 h 175"/>
                <a:gd name="T14" fmla="*/ 1 w 275"/>
                <a:gd name="T15" fmla="*/ 11 h 175"/>
                <a:gd name="T16" fmla="*/ 21 w 275"/>
                <a:gd name="T17" fmla="*/ 16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5" h="175">
                  <a:moveTo>
                    <a:pt x="21" y="164"/>
                  </a:moveTo>
                  <a:cubicBezTo>
                    <a:pt x="22" y="170"/>
                    <a:pt x="27" y="175"/>
                    <a:pt x="33" y="175"/>
                  </a:cubicBezTo>
                  <a:cubicBezTo>
                    <a:pt x="103" y="175"/>
                    <a:pt x="172" y="175"/>
                    <a:pt x="242" y="175"/>
                  </a:cubicBezTo>
                  <a:cubicBezTo>
                    <a:pt x="248" y="175"/>
                    <a:pt x="253" y="170"/>
                    <a:pt x="254" y="164"/>
                  </a:cubicBezTo>
                  <a:cubicBezTo>
                    <a:pt x="260" y="113"/>
                    <a:pt x="267" y="62"/>
                    <a:pt x="274" y="11"/>
                  </a:cubicBezTo>
                  <a:cubicBezTo>
                    <a:pt x="275" y="5"/>
                    <a:pt x="270" y="0"/>
                    <a:pt x="263" y="0"/>
                  </a:cubicBezTo>
                  <a:cubicBezTo>
                    <a:pt x="179" y="0"/>
                    <a:pt x="96" y="0"/>
                    <a:pt x="12" y="0"/>
                  </a:cubicBezTo>
                  <a:cubicBezTo>
                    <a:pt x="5" y="0"/>
                    <a:pt x="0" y="5"/>
                    <a:pt x="1" y="11"/>
                  </a:cubicBezTo>
                  <a:cubicBezTo>
                    <a:pt x="8" y="62"/>
                    <a:pt x="14" y="113"/>
                    <a:pt x="21" y="164"/>
                  </a:cubicBezTo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5"/>
            <p:cNvSpPr/>
            <p:nvPr/>
          </p:nvSpPr>
          <p:spPr bwMode="auto">
            <a:xfrm>
              <a:off x="9188450" y="5138738"/>
              <a:ext cx="946150" cy="144463"/>
            </a:xfrm>
            <a:custGeom>
              <a:avLst/>
              <a:gdLst>
                <a:gd name="T0" fmla="*/ 12 w 275"/>
                <a:gd name="T1" fmla="*/ 0 h 42"/>
                <a:gd name="T2" fmla="*/ 263 w 275"/>
                <a:gd name="T3" fmla="*/ 0 h 42"/>
                <a:gd name="T4" fmla="*/ 274 w 275"/>
                <a:gd name="T5" fmla="*/ 11 h 42"/>
                <a:gd name="T6" fmla="*/ 270 w 275"/>
                <a:gd name="T7" fmla="*/ 42 h 42"/>
                <a:gd name="T8" fmla="*/ 5 w 275"/>
                <a:gd name="T9" fmla="*/ 42 h 42"/>
                <a:gd name="T10" fmla="*/ 1 w 275"/>
                <a:gd name="T11" fmla="*/ 11 h 42"/>
                <a:gd name="T12" fmla="*/ 12 w 275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42">
                  <a:moveTo>
                    <a:pt x="12" y="0"/>
                  </a:moveTo>
                  <a:cubicBezTo>
                    <a:pt x="96" y="0"/>
                    <a:pt x="179" y="0"/>
                    <a:pt x="263" y="0"/>
                  </a:cubicBezTo>
                  <a:cubicBezTo>
                    <a:pt x="270" y="0"/>
                    <a:pt x="275" y="5"/>
                    <a:pt x="274" y="11"/>
                  </a:cubicBezTo>
                  <a:cubicBezTo>
                    <a:pt x="272" y="21"/>
                    <a:pt x="271" y="32"/>
                    <a:pt x="270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32"/>
                    <a:pt x="3" y="21"/>
                    <a:pt x="1" y="11"/>
                  </a:cubicBezTo>
                  <a:cubicBezTo>
                    <a:pt x="0" y="5"/>
                    <a:pt x="5" y="0"/>
                    <a:pt x="12" y="0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6"/>
            <p:cNvSpPr/>
            <p:nvPr/>
          </p:nvSpPr>
          <p:spPr bwMode="auto">
            <a:xfrm>
              <a:off x="9144000" y="4894263"/>
              <a:ext cx="1031875" cy="288925"/>
            </a:xfrm>
            <a:custGeom>
              <a:avLst/>
              <a:gdLst>
                <a:gd name="T0" fmla="*/ 0 w 300"/>
                <a:gd name="T1" fmla="*/ 71 h 84"/>
                <a:gd name="T2" fmla="*/ 14 w 300"/>
                <a:gd name="T3" fmla="*/ 84 h 84"/>
                <a:gd name="T4" fmla="*/ 287 w 300"/>
                <a:gd name="T5" fmla="*/ 84 h 84"/>
                <a:gd name="T6" fmla="*/ 300 w 300"/>
                <a:gd name="T7" fmla="*/ 71 h 84"/>
                <a:gd name="T8" fmla="*/ 300 w 300"/>
                <a:gd name="T9" fmla="*/ 13 h 84"/>
                <a:gd name="T10" fmla="*/ 287 w 300"/>
                <a:gd name="T11" fmla="*/ 0 h 84"/>
                <a:gd name="T12" fmla="*/ 14 w 300"/>
                <a:gd name="T13" fmla="*/ 0 h 84"/>
                <a:gd name="T14" fmla="*/ 0 w 300"/>
                <a:gd name="T15" fmla="*/ 13 h 84"/>
                <a:gd name="T16" fmla="*/ 0 w 300"/>
                <a:gd name="T17" fmla="*/ 7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84">
                  <a:moveTo>
                    <a:pt x="0" y="71"/>
                  </a:moveTo>
                  <a:cubicBezTo>
                    <a:pt x="0" y="78"/>
                    <a:pt x="6" y="84"/>
                    <a:pt x="14" y="84"/>
                  </a:cubicBezTo>
                  <a:cubicBezTo>
                    <a:pt x="287" y="84"/>
                    <a:pt x="287" y="84"/>
                    <a:pt x="287" y="84"/>
                  </a:cubicBezTo>
                  <a:cubicBezTo>
                    <a:pt x="295" y="84"/>
                    <a:pt x="300" y="78"/>
                    <a:pt x="300" y="71"/>
                  </a:cubicBezTo>
                  <a:cubicBezTo>
                    <a:pt x="300" y="13"/>
                    <a:pt x="300" y="13"/>
                    <a:pt x="300" y="13"/>
                  </a:cubicBezTo>
                  <a:cubicBezTo>
                    <a:pt x="300" y="5"/>
                    <a:pt x="295" y="0"/>
                    <a:pt x="28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5"/>
                    <a:pt x="0" y="13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Oval 47"/>
            <p:cNvSpPr>
              <a:spLocks noChangeArrowheads="1"/>
            </p:cNvSpPr>
            <p:nvPr/>
          </p:nvSpPr>
          <p:spPr bwMode="auto">
            <a:xfrm>
              <a:off x="9205913" y="2800350"/>
              <a:ext cx="911225" cy="908050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Oval 48"/>
            <p:cNvSpPr>
              <a:spLocks noChangeArrowheads="1"/>
            </p:cNvSpPr>
            <p:nvPr/>
          </p:nvSpPr>
          <p:spPr bwMode="auto">
            <a:xfrm>
              <a:off x="9220200" y="2814638"/>
              <a:ext cx="884238" cy="879475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Oval 49"/>
            <p:cNvSpPr>
              <a:spLocks noChangeArrowheads="1"/>
            </p:cNvSpPr>
            <p:nvPr/>
          </p:nvSpPr>
          <p:spPr bwMode="auto">
            <a:xfrm>
              <a:off x="9317038" y="2906713"/>
              <a:ext cx="690563" cy="695325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/>
          </p:nvSpPr>
          <p:spPr bwMode="auto">
            <a:xfrm>
              <a:off x="9526588" y="2986088"/>
              <a:ext cx="271463" cy="536575"/>
            </a:xfrm>
            <a:custGeom>
              <a:avLst/>
              <a:gdLst>
                <a:gd name="T0" fmla="*/ 14 w 79"/>
                <a:gd name="T1" fmla="*/ 132 h 156"/>
                <a:gd name="T2" fmla="*/ 4 w 79"/>
                <a:gd name="T3" fmla="*/ 115 h 156"/>
                <a:gd name="T4" fmla="*/ 8 w 79"/>
                <a:gd name="T5" fmla="*/ 113 h 156"/>
                <a:gd name="T6" fmla="*/ 17 w 79"/>
                <a:gd name="T7" fmla="*/ 118 h 156"/>
                <a:gd name="T8" fmla="*/ 33 w 79"/>
                <a:gd name="T9" fmla="*/ 125 h 156"/>
                <a:gd name="T10" fmla="*/ 25 w 79"/>
                <a:gd name="T11" fmla="*/ 77 h 156"/>
                <a:gd name="T12" fmla="*/ 8 w 79"/>
                <a:gd name="T13" fmla="*/ 62 h 156"/>
                <a:gd name="T14" fmla="*/ 7 w 79"/>
                <a:gd name="T15" fmla="*/ 37 h 156"/>
                <a:gd name="T16" fmla="*/ 25 w 79"/>
                <a:gd name="T17" fmla="*/ 19 h 156"/>
                <a:gd name="T18" fmla="*/ 42 w 79"/>
                <a:gd name="T19" fmla="*/ 4 h 156"/>
                <a:gd name="T20" fmla="*/ 46 w 79"/>
                <a:gd name="T21" fmla="*/ 0 h 156"/>
                <a:gd name="T22" fmla="*/ 50 w 79"/>
                <a:gd name="T23" fmla="*/ 17 h 156"/>
                <a:gd name="T24" fmla="*/ 76 w 79"/>
                <a:gd name="T25" fmla="*/ 29 h 156"/>
                <a:gd name="T26" fmla="*/ 69 w 79"/>
                <a:gd name="T27" fmla="*/ 37 h 156"/>
                <a:gd name="T28" fmla="*/ 62 w 79"/>
                <a:gd name="T29" fmla="*/ 34 h 156"/>
                <a:gd name="T30" fmla="*/ 49 w 79"/>
                <a:gd name="T31" fmla="*/ 29 h 156"/>
                <a:gd name="T32" fmla="*/ 58 w 79"/>
                <a:gd name="T33" fmla="*/ 73 h 156"/>
                <a:gd name="T34" fmla="*/ 76 w 79"/>
                <a:gd name="T35" fmla="*/ 88 h 156"/>
                <a:gd name="T36" fmla="*/ 77 w 79"/>
                <a:gd name="T37" fmla="*/ 114 h 156"/>
                <a:gd name="T38" fmla="*/ 58 w 79"/>
                <a:gd name="T39" fmla="*/ 134 h 156"/>
                <a:gd name="T40" fmla="*/ 41 w 79"/>
                <a:gd name="T41" fmla="*/ 152 h 156"/>
                <a:gd name="T42" fmla="*/ 37 w 79"/>
                <a:gd name="T43" fmla="*/ 156 h 156"/>
                <a:gd name="T44" fmla="*/ 32 w 79"/>
                <a:gd name="T45" fmla="*/ 137 h 156"/>
                <a:gd name="T46" fmla="*/ 20 w 79"/>
                <a:gd name="T47" fmla="*/ 54 h 156"/>
                <a:gd name="T48" fmla="*/ 30 w 79"/>
                <a:gd name="T49" fmla="*/ 63 h 156"/>
                <a:gd name="T50" fmla="*/ 40 w 79"/>
                <a:gd name="T51" fmla="*/ 29 h 156"/>
                <a:gd name="T52" fmla="*/ 24 w 79"/>
                <a:gd name="T53" fmla="*/ 35 h 156"/>
                <a:gd name="T54" fmla="*/ 19 w 79"/>
                <a:gd name="T55" fmla="*/ 47 h 156"/>
                <a:gd name="T56" fmla="*/ 63 w 79"/>
                <a:gd name="T57" fmla="*/ 95 h 156"/>
                <a:gd name="T58" fmla="*/ 53 w 79"/>
                <a:gd name="T59" fmla="*/ 87 h 156"/>
                <a:gd name="T60" fmla="*/ 43 w 79"/>
                <a:gd name="T61" fmla="*/ 125 h 156"/>
                <a:gd name="T62" fmla="*/ 59 w 79"/>
                <a:gd name="T63" fmla="*/ 118 h 156"/>
                <a:gd name="T64" fmla="*/ 65 w 79"/>
                <a:gd name="T65" fmla="*/ 10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156">
                  <a:moveTo>
                    <a:pt x="32" y="137"/>
                  </a:moveTo>
                  <a:cubicBezTo>
                    <a:pt x="26" y="137"/>
                    <a:pt x="20" y="135"/>
                    <a:pt x="14" y="132"/>
                  </a:cubicBezTo>
                  <a:cubicBezTo>
                    <a:pt x="9" y="130"/>
                    <a:pt x="4" y="126"/>
                    <a:pt x="0" y="122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5" y="115"/>
                    <a:pt x="5" y="114"/>
                    <a:pt x="6" y="114"/>
                  </a:cubicBezTo>
                  <a:cubicBezTo>
                    <a:pt x="7" y="113"/>
                    <a:pt x="7" y="113"/>
                    <a:pt x="8" y="113"/>
                  </a:cubicBezTo>
                  <a:cubicBezTo>
                    <a:pt x="9" y="113"/>
                    <a:pt x="10" y="114"/>
                    <a:pt x="12" y="115"/>
                  </a:cubicBezTo>
                  <a:cubicBezTo>
                    <a:pt x="13" y="116"/>
                    <a:pt x="15" y="117"/>
                    <a:pt x="17" y="118"/>
                  </a:cubicBezTo>
                  <a:cubicBezTo>
                    <a:pt x="19" y="120"/>
                    <a:pt x="21" y="121"/>
                    <a:pt x="24" y="122"/>
                  </a:cubicBezTo>
                  <a:cubicBezTo>
                    <a:pt x="26" y="124"/>
                    <a:pt x="29" y="125"/>
                    <a:pt x="33" y="125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2" y="80"/>
                    <a:pt x="29" y="78"/>
                    <a:pt x="25" y="77"/>
                  </a:cubicBezTo>
                  <a:cubicBezTo>
                    <a:pt x="21" y="75"/>
                    <a:pt x="18" y="74"/>
                    <a:pt x="15" y="71"/>
                  </a:cubicBezTo>
                  <a:cubicBezTo>
                    <a:pt x="12" y="69"/>
                    <a:pt x="9" y="66"/>
                    <a:pt x="8" y="62"/>
                  </a:cubicBezTo>
                  <a:cubicBezTo>
                    <a:pt x="6" y="59"/>
                    <a:pt x="5" y="54"/>
                    <a:pt x="5" y="49"/>
                  </a:cubicBezTo>
                  <a:cubicBezTo>
                    <a:pt x="5" y="45"/>
                    <a:pt x="6" y="41"/>
                    <a:pt x="7" y="37"/>
                  </a:cubicBezTo>
                  <a:cubicBezTo>
                    <a:pt x="9" y="33"/>
                    <a:pt x="11" y="30"/>
                    <a:pt x="14" y="27"/>
                  </a:cubicBezTo>
                  <a:cubicBezTo>
                    <a:pt x="17" y="24"/>
                    <a:pt x="21" y="21"/>
                    <a:pt x="25" y="19"/>
                  </a:cubicBezTo>
                  <a:cubicBezTo>
                    <a:pt x="30" y="17"/>
                    <a:pt x="35" y="16"/>
                    <a:pt x="41" y="16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3"/>
                    <a:pt x="42" y="2"/>
                    <a:pt x="43" y="1"/>
                  </a:cubicBezTo>
                  <a:cubicBezTo>
                    <a:pt x="43" y="1"/>
                    <a:pt x="44" y="0"/>
                    <a:pt x="4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6" y="17"/>
                    <a:pt x="61" y="19"/>
                    <a:pt x="65" y="21"/>
                  </a:cubicBezTo>
                  <a:cubicBezTo>
                    <a:pt x="69" y="23"/>
                    <a:pt x="73" y="26"/>
                    <a:pt x="76" y="29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2" y="36"/>
                    <a:pt x="70" y="37"/>
                    <a:pt x="69" y="37"/>
                  </a:cubicBezTo>
                  <a:cubicBezTo>
                    <a:pt x="68" y="37"/>
                    <a:pt x="67" y="37"/>
                    <a:pt x="66" y="36"/>
                  </a:cubicBezTo>
                  <a:cubicBezTo>
                    <a:pt x="65" y="36"/>
                    <a:pt x="64" y="35"/>
                    <a:pt x="62" y="34"/>
                  </a:cubicBezTo>
                  <a:cubicBezTo>
                    <a:pt x="60" y="33"/>
                    <a:pt x="59" y="32"/>
                    <a:pt x="56" y="31"/>
                  </a:cubicBezTo>
                  <a:cubicBezTo>
                    <a:pt x="54" y="30"/>
                    <a:pt x="52" y="30"/>
                    <a:pt x="49" y="29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50" y="71"/>
                    <a:pt x="54" y="72"/>
                    <a:pt x="58" y="73"/>
                  </a:cubicBezTo>
                  <a:cubicBezTo>
                    <a:pt x="62" y="75"/>
                    <a:pt x="66" y="77"/>
                    <a:pt x="69" y="79"/>
                  </a:cubicBezTo>
                  <a:cubicBezTo>
                    <a:pt x="72" y="81"/>
                    <a:pt x="74" y="84"/>
                    <a:pt x="76" y="88"/>
                  </a:cubicBezTo>
                  <a:cubicBezTo>
                    <a:pt x="78" y="91"/>
                    <a:pt x="79" y="95"/>
                    <a:pt x="79" y="100"/>
                  </a:cubicBezTo>
                  <a:cubicBezTo>
                    <a:pt x="79" y="105"/>
                    <a:pt x="78" y="110"/>
                    <a:pt x="77" y="114"/>
                  </a:cubicBezTo>
                  <a:cubicBezTo>
                    <a:pt x="75" y="119"/>
                    <a:pt x="73" y="123"/>
                    <a:pt x="69" y="126"/>
                  </a:cubicBezTo>
                  <a:cubicBezTo>
                    <a:pt x="66" y="129"/>
                    <a:pt x="62" y="132"/>
                    <a:pt x="58" y="134"/>
                  </a:cubicBezTo>
                  <a:cubicBezTo>
                    <a:pt x="53" y="136"/>
                    <a:pt x="48" y="137"/>
                    <a:pt x="42" y="137"/>
                  </a:cubicBezTo>
                  <a:cubicBezTo>
                    <a:pt x="41" y="152"/>
                    <a:pt x="41" y="152"/>
                    <a:pt x="41" y="152"/>
                  </a:cubicBezTo>
                  <a:cubicBezTo>
                    <a:pt x="41" y="153"/>
                    <a:pt x="40" y="154"/>
                    <a:pt x="39" y="155"/>
                  </a:cubicBezTo>
                  <a:cubicBezTo>
                    <a:pt x="39" y="156"/>
                    <a:pt x="38" y="156"/>
                    <a:pt x="37" y="156"/>
                  </a:cubicBezTo>
                  <a:cubicBezTo>
                    <a:pt x="31" y="156"/>
                    <a:pt x="31" y="156"/>
                    <a:pt x="31" y="156"/>
                  </a:cubicBezTo>
                  <a:lnTo>
                    <a:pt x="32" y="137"/>
                  </a:lnTo>
                  <a:close/>
                  <a:moveTo>
                    <a:pt x="19" y="47"/>
                  </a:moveTo>
                  <a:cubicBezTo>
                    <a:pt x="19" y="50"/>
                    <a:pt x="19" y="52"/>
                    <a:pt x="20" y="54"/>
                  </a:cubicBezTo>
                  <a:cubicBezTo>
                    <a:pt x="21" y="56"/>
                    <a:pt x="23" y="58"/>
                    <a:pt x="24" y="60"/>
                  </a:cubicBezTo>
                  <a:cubicBezTo>
                    <a:pt x="26" y="61"/>
                    <a:pt x="28" y="62"/>
                    <a:pt x="30" y="63"/>
                  </a:cubicBezTo>
                  <a:cubicBezTo>
                    <a:pt x="32" y="65"/>
                    <a:pt x="35" y="66"/>
                    <a:pt x="37" y="66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36" y="29"/>
                    <a:pt x="33" y="30"/>
                    <a:pt x="30" y="31"/>
                  </a:cubicBezTo>
                  <a:cubicBezTo>
                    <a:pt x="28" y="32"/>
                    <a:pt x="26" y="34"/>
                    <a:pt x="24" y="35"/>
                  </a:cubicBezTo>
                  <a:cubicBezTo>
                    <a:pt x="22" y="37"/>
                    <a:pt x="21" y="39"/>
                    <a:pt x="20" y="41"/>
                  </a:cubicBezTo>
                  <a:cubicBezTo>
                    <a:pt x="19" y="43"/>
                    <a:pt x="19" y="45"/>
                    <a:pt x="19" y="47"/>
                  </a:cubicBezTo>
                  <a:close/>
                  <a:moveTo>
                    <a:pt x="65" y="103"/>
                  </a:moveTo>
                  <a:cubicBezTo>
                    <a:pt x="65" y="100"/>
                    <a:pt x="65" y="97"/>
                    <a:pt x="63" y="95"/>
                  </a:cubicBezTo>
                  <a:cubicBezTo>
                    <a:pt x="62" y="93"/>
                    <a:pt x="61" y="92"/>
                    <a:pt x="59" y="90"/>
                  </a:cubicBezTo>
                  <a:cubicBezTo>
                    <a:pt x="58" y="89"/>
                    <a:pt x="55" y="88"/>
                    <a:pt x="53" y="87"/>
                  </a:cubicBezTo>
                  <a:cubicBezTo>
                    <a:pt x="51" y="85"/>
                    <a:pt x="48" y="85"/>
                    <a:pt x="45" y="84"/>
                  </a:cubicBezTo>
                  <a:cubicBezTo>
                    <a:pt x="43" y="125"/>
                    <a:pt x="43" y="125"/>
                    <a:pt x="43" y="125"/>
                  </a:cubicBezTo>
                  <a:cubicBezTo>
                    <a:pt x="46" y="125"/>
                    <a:pt x="49" y="124"/>
                    <a:pt x="52" y="123"/>
                  </a:cubicBezTo>
                  <a:cubicBezTo>
                    <a:pt x="55" y="121"/>
                    <a:pt x="57" y="120"/>
                    <a:pt x="59" y="118"/>
                  </a:cubicBezTo>
                  <a:cubicBezTo>
                    <a:pt x="61" y="116"/>
                    <a:pt x="63" y="114"/>
                    <a:pt x="64" y="111"/>
                  </a:cubicBezTo>
                  <a:cubicBezTo>
                    <a:pt x="65" y="109"/>
                    <a:pt x="65" y="106"/>
                    <a:pt x="65" y="103"/>
                  </a:cubicBezTo>
                  <a:close/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51"/>
            <p:cNvSpPr/>
            <p:nvPr/>
          </p:nvSpPr>
          <p:spPr bwMode="auto">
            <a:xfrm>
              <a:off x="8350250" y="5734050"/>
              <a:ext cx="649288" cy="581025"/>
            </a:xfrm>
            <a:custGeom>
              <a:avLst/>
              <a:gdLst>
                <a:gd name="T0" fmla="*/ 97 w 189"/>
                <a:gd name="T1" fmla="*/ 0 h 169"/>
                <a:gd name="T2" fmla="*/ 56 w 189"/>
                <a:gd name="T3" fmla="*/ 20 h 169"/>
                <a:gd name="T4" fmla="*/ 27 w 189"/>
                <a:gd name="T5" fmla="*/ 142 h 169"/>
                <a:gd name="T6" fmla="*/ 87 w 189"/>
                <a:gd name="T7" fmla="*/ 169 h 169"/>
                <a:gd name="T8" fmla="*/ 152 w 189"/>
                <a:gd name="T9" fmla="*/ 146 h 169"/>
                <a:gd name="T10" fmla="*/ 189 w 189"/>
                <a:gd name="T11" fmla="*/ 99 h 169"/>
                <a:gd name="T12" fmla="*/ 178 w 189"/>
                <a:gd name="T13" fmla="*/ 98 h 169"/>
                <a:gd name="T14" fmla="*/ 96 w 189"/>
                <a:gd name="T15" fmla="*/ 8 h 169"/>
                <a:gd name="T16" fmla="*/ 97 w 189"/>
                <a:gd name="T17" fmla="*/ 1 h 169"/>
                <a:gd name="T18" fmla="*/ 97 w 189"/>
                <a:gd name="T19" fmla="*/ 1 h 169"/>
                <a:gd name="T20" fmla="*/ 97 w 189"/>
                <a:gd name="T2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" h="169">
                  <a:moveTo>
                    <a:pt x="97" y="0"/>
                  </a:moveTo>
                  <a:cubicBezTo>
                    <a:pt x="83" y="3"/>
                    <a:pt x="68" y="10"/>
                    <a:pt x="56" y="20"/>
                  </a:cubicBezTo>
                  <a:cubicBezTo>
                    <a:pt x="13" y="52"/>
                    <a:pt x="0" y="107"/>
                    <a:pt x="27" y="142"/>
                  </a:cubicBezTo>
                  <a:cubicBezTo>
                    <a:pt x="41" y="160"/>
                    <a:pt x="63" y="169"/>
                    <a:pt x="87" y="169"/>
                  </a:cubicBezTo>
                  <a:cubicBezTo>
                    <a:pt x="109" y="169"/>
                    <a:pt x="132" y="162"/>
                    <a:pt x="152" y="146"/>
                  </a:cubicBezTo>
                  <a:cubicBezTo>
                    <a:pt x="170" y="133"/>
                    <a:pt x="182" y="116"/>
                    <a:pt x="189" y="99"/>
                  </a:cubicBezTo>
                  <a:cubicBezTo>
                    <a:pt x="185" y="99"/>
                    <a:pt x="182" y="98"/>
                    <a:pt x="178" y="98"/>
                  </a:cubicBezTo>
                  <a:cubicBezTo>
                    <a:pt x="131" y="91"/>
                    <a:pt x="96" y="52"/>
                    <a:pt x="96" y="8"/>
                  </a:cubicBezTo>
                  <a:cubicBezTo>
                    <a:pt x="96" y="6"/>
                    <a:pt x="96" y="3"/>
                    <a:pt x="97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0"/>
                    <a:pt x="97" y="0"/>
                    <a:pt x="97" y="0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52"/>
            <p:cNvSpPr/>
            <p:nvPr/>
          </p:nvSpPr>
          <p:spPr bwMode="auto">
            <a:xfrm>
              <a:off x="9110663" y="5740400"/>
              <a:ext cx="277813" cy="317500"/>
            </a:xfrm>
            <a:custGeom>
              <a:avLst/>
              <a:gdLst>
                <a:gd name="T0" fmla="*/ 78 w 81"/>
                <a:gd name="T1" fmla="*/ 0 h 92"/>
                <a:gd name="T2" fmla="*/ 63 w 81"/>
                <a:gd name="T3" fmla="*/ 0 h 92"/>
                <a:gd name="T4" fmla="*/ 62 w 81"/>
                <a:gd name="T5" fmla="*/ 21 h 92"/>
                <a:gd name="T6" fmla="*/ 0 w 81"/>
                <a:gd name="T7" fmla="*/ 92 h 92"/>
                <a:gd name="T8" fmla="*/ 40 w 81"/>
                <a:gd name="T9" fmla="*/ 77 h 92"/>
                <a:gd name="T10" fmla="*/ 78 w 81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2">
                  <a:moveTo>
                    <a:pt x="78" y="0"/>
                  </a:moveTo>
                  <a:cubicBezTo>
                    <a:pt x="73" y="0"/>
                    <a:pt x="68" y="0"/>
                    <a:pt x="63" y="0"/>
                  </a:cubicBezTo>
                  <a:cubicBezTo>
                    <a:pt x="63" y="7"/>
                    <a:pt x="63" y="14"/>
                    <a:pt x="62" y="21"/>
                  </a:cubicBezTo>
                  <a:cubicBezTo>
                    <a:pt x="57" y="55"/>
                    <a:pt x="32" y="82"/>
                    <a:pt x="0" y="92"/>
                  </a:cubicBezTo>
                  <a:cubicBezTo>
                    <a:pt x="14" y="90"/>
                    <a:pt x="28" y="85"/>
                    <a:pt x="40" y="77"/>
                  </a:cubicBezTo>
                  <a:cubicBezTo>
                    <a:pt x="68" y="58"/>
                    <a:pt x="81" y="29"/>
                    <a:pt x="78" y="0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53"/>
            <p:cNvSpPr/>
            <p:nvPr/>
          </p:nvSpPr>
          <p:spPr bwMode="auto">
            <a:xfrm>
              <a:off x="9126538" y="5483225"/>
              <a:ext cx="117475" cy="82550"/>
            </a:xfrm>
            <a:custGeom>
              <a:avLst/>
              <a:gdLst>
                <a:gd name="T0" fmla="*/ 0 w 34"/>
                <a:gd name="T1" fmla="*/ 0 h 24"/>
                <a:gd name="T2" fmla="*/ 34 w 34"/>
                <a:gd name="T3" fmla="*/ 24 h 24"/>
                <a:gd name="T4" fmla="*/ 33 w 34"/>
                <a:gd name="T5" fmla="*/ 14 h 24"/>
                <a:gd name="T6" fmla="*/ 0 w 3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24">
                  <a:moveTo>
                    <a:pt x="0" y="0"/>
                  </a:moveTo>
                  <a:cubicBezTo>
                    <a:pt x="13" y="6"/>
                    <a:pt x="25" y="14"/>
                    <a:pt x="34" y="24"/>
                  </a:cubicBezTo>
                  <a:cubicBezTo>
                    <a:pt x="33" y="21"/>
                    <a:pt x="33" y="17"/>
                    <a:pt x="33" y="14"/>
                  </a:cubicBezTo>
                  <a:cubicBezTo>
                    <a:pt x="23" y="8"/>
                    <a:pt x="11" y="3"/>
                    <a:pt x="0" y="0"/>
                  </a:cubicBezTo>
                </a:path>
              </a:pathLst>
            </a:custGeom>
            <a:solidFill>
              <a:srgbClr val="ABD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54"/>
            <p:cNvSpPr/>
            <p:nvPr/>
          </p:nvSpPr>
          <p:spPr bwMode="auto">
            <a:xfrm>
              <a:off x="9240838" y="5530850"/>
              <a:ext cx="138113" cy="209550"/>
            </a:xfrm>
            <a:custGeom>
              <a:avLst/>
              <a:gdLst>
                <a:gd name="T0" fmla="*/ 0 w 40"/>
                <a:gd name="T1" fmla="*/ 0 h 61"/>
                <a:gd name="T2" fmla="*/ 1 w 40"/>
                <a:gd name="T3" fmla="*/ 10 h 61"/>
                <a:gd name="T4" fmla="*/ 25 w 40"/>
                <a:gd name="T5" fmla="*/ 61 h 61"/>
                <a:gd name="T6" fmla="*/ 40 w 40"/>
                <a:gd name="T7" fmla="*/ 61 h 61"/>
                <a:gd name="T8" fmla="*/ 20 w 40"/>
                <a:gd name="T9" fmla="*/ 17 h 61"/>
                <a:gd name="T10" fmla="*/ 0 w 40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61">
                  <a:moveTo>
                    <a:pt x="0" y="0"/>
                  </a:moveTo>
                  <a:cubicBezTo>
                    <a:pt x="0" y="3"/>
                    <a:pt x="0" y="7"/>
                    <a:pt x="1" y="10"/>
                  </a:cubicBezTo>
                  <a:cubicBezTo>
                    <a:pt x="14" y="24"/>
                    <a:pt x="23" y="42"/>
                    <a:pt x="25" y="61"/>
                  </a:cubicBezTo>
                  <a:cubicBezTo>
                    <a:pt x="30" y="61"/>
                    <a:pt x="35" y="61"/>
                    <a:pt x="40" y="61"/>
                  </a:cubicBezTo>
                  <a:cubicBezTo>
                    <a:pt x="38" y="46"/>
                    <a:pt x="31" y="31"/>
                    <a:pt x="20" y="17"/>
                  </a:cubicBezTo>
                  <a:cubicBezTo>
                    <a:pt x="14" y="11"/>
                    <a:pt x="7" y="5"/>
                    <a:pt x="0" y="0"/>
                  </a:cubicBezTo>
                </a:path>
              </a:pathLst>
            </a:custGeom>
            <a:solidFill>
              <a:srgbClr val="2451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55"/>
            <p:cNvSpPr/>
            <p:nvPr/>
          </p:nvSpPr>
          <p:spPr bwMode="auto">
            <a:xfrm>
              <a:off x="8659813" y="5438775"/>
              <a:ext cx="687388" cy="655638"/>
            </a:xfrm>
            <a:custGeom>
              <a:avLst/>
              <a:gdLst>
                <a:gd name="T0" fmla="*/ 113 w 200"/>
                <a:gd name="T1" fmla="*/ 7 h 191"/>
                <a:gd name="T2" fmla="*/ 193 w 200"/>
                <a:gd name="T3" fmla="*/ 109 h 191"/>
                <a:gd name="T4" fmla="*/ 88 w 200"/>
                <a:gd name="T5" fmla="*/ 184 h 191"/>
                <a:gd name="T6" fmla="*/ 7 w 200"/>
                <a:gd name="T7" fmla="*/ 83 h 191"/>
                <a:gd name="T8" fmla="*/ 113 w 200"/>
                <a:gd name="T9" fmla="*/ 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191">
                  <a:moveTo>
                    <a:pt x="113" y="7"/>
                  </a:moveTo>
                  <a:cubicBezTo>
                    <a:pt x="164" y="15"/>
                    <a:pt x="200" y="60"/>
                    <a:pt x="193" y="109"/>
                  </a:cubicBezTo>
                  <a:cubicBezTo>
                    <a:pt x="186" y="157"/>
                    <a:pt x="139" y="191"/>
                    <a:pt x="88" y="184"/>
                  </a:cubicBezTo>
                  <a:cubicBezTo>
                    <a:pt x="36" y="177"/>
                    <a:pt x="0" y="131"/>
                    <a:pt x="7" y="83"/>
                  </a:cubicBezTo>
                  <a:cubicBezTo>
                    <a:pt x="14" y="34"/>
                    <a:pt x="61" y="0"/>
                    <a:pt x="113" y="7"/>
                  </a:cubicBezTo>
                </a:path>
              </a:pathLst>
            </a:cu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56"/>
            <p:cNvSpPr/>
            <p:nvPr/>
          </p:nvSpPr>
          <p:spPr bwMode="auto">
            <a:xfrm>
              <a:off x="8677275" y="5448300"/>
              <a:ext cx="663575" cy="588963"/>
            </a:xfrm>
            <a:custGeom>
              <a:avLst/>
              <a:gdLst>
                <a:gd name="T0" fmla="*/ 107 w 193"/>
                <a:gd name="T1" fmla="*/ 7 h 171"/>
                <a:gd name="T2" fmla="*/ 187 w 193"/>
                <a:gd name="T3" fmla="*/ 98 h 171"/>
                <a:gd name="T4" fmla="*/ 85 w 193"/>
                <a:gd name="T5" fmla="*/ 164 h 171"/>
                <a:gd name="T6" fmla="*/ 6 w 193"/>
                <a:gd name="T7" fmla="*/ 73 h 171"/>
                <a:gd name="T8" fmla="*/ 107 w 193"/>
                <a:gd name="T9" fmla="*/ 7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71">
                  <a:moveTo>
                    <a:pt x="107" y="7"/>
                  </a:moveTo>
                  <a:cubicBezTo>
                    <a:pt x="157" y="14"/>
                    <a:pt x="193" y="55"/>
                    <a:pt x="187" y="98"/>
                  </a:cubicBezTo>
                  <a:cubicBezTo>
                    <a:pt x="180" y="141"/>
                    <a:pt x="135" y="171"/>
                    <a:pt x="85" y="164"/>
                  </a:cubicBezTo>
                  <a:cubicBezTo>
                    <a:pt x="35" y="157"/>
                    <a:pt x="0" y="116"/>
                    <a:pt x="6" y="73"/>
                  </a:cubicBezTo>
                  <a:cubicBezTo>
                    <a:pt x="12" y="29"/>
                    <a:pt x="57" y="0"/>
                    <a:pt x="107" y="7"/>
                  </a:cubicBezTo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57"/>
            <p:cNvSpPr/>
            <p:nvPr/>
          </p:nvSpPr>
          <p:spPr bwMode="auto">
            <a:xfrm>
              <a:off x="8745538" y="5510213"/>
              <a:ext cx="522288" cy="465138"/>
            </a:xfrm>
            <a:custGeom>
              <a:avLst/>
              <a:gdLst>
                <a:gd name="T0" fmla="*/ 85 w 152"/>
                <a:gd name="T1" fmla="*/ 5 h 135"/>
                <a:gd name="T2" fmla="*/ 147 w 152"/>
                <a:gd name="T3" fmla="*/ 77 h 135"/>
                <a:gd name="T4" fmla="*/ 68 w 152"/>
                <a:gd name="T5" fmla="*/ 129 h 135"/>
                <a:gd name="T6" fmla="*/ 5 w 152"/>
                <a:gd name="T7" fmla="*/ 57 h 135"/>
                <a:gd name="T8" fmla="*/ 85 w 152"/>
                <a:gd name="T9" fmla="*/ 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35">
                  <a:moveTo>
                    <a:pt x="85" y="5"/>
                  </a:moveTo>
                  <a:cubicBezTo>
                    <a:pt x="124" y="11"/>
                    <a:pt x="152" y="43"/>
                    <a:pt x="147" y="77"/>
                  </a:cubicBezTo>
                  <a:cubicBezTo>
                    <a:pt x="143" y="111"/>
                    <a:pt x="107" y="135"/>
                    <a:pt x="68" y="129"/>
                  </a:cubicBezTo>
                  <a:cubicBezTo>
                    <a:pt x="28" y="124"/>
                    <a:pt x="0" y="91"/>
                    <a:pt x="5" y="57"/>
                  </a:cubicBezTo>
                  <a:cubicBezTo>
                    <a:pt x="10" y="23"/>
                    <a:pt x="46" y="0"/>
                    <a:pt x="85" y="5"/>
                  </a:cubicBezTo>
                </a:path>
              </a:pathLst>
            </a:cu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58"/>
            <p:cNvSpPr>
              <a:spLocks noEditPoints="1"/>
            </p:cNvSpPr>
            <p:nvPr/>
          </p:nvSpPr>
          <p:spPr bwMode="auto">
            <a:xfrm>
              <a:off x="8821738" y="5648325"/>
              <a:ext cx="374650" cy="192088"/>
            </a:xfrm>
            <a:custGeom>
              <a:avLst/>
              <a:gdLst>
                <a:gd name="T0" fmla="*/ 90 w 109"/>
                <a:gd name="T1" fmla="*/ 48 h 56"/>
                <a:gd name="T2" fmla="*/ 77 w 109"/>
                <a:gd name="T3" fmla="*/ 53 h 56"/>
                <a:gd name="T4" fmla="*/ 76 w 109"/>
                <a:gd name="T5" fmla="*/ 50 h 56"/>
                <a:gd name="T6" fmla="*/ 81 w 109"/>
                <a:gd name="T7" fmla="*/ 45 h 56"/>
                <a:gd name="T8" fmla="*/ 87 w 109"/>
                <a:gd name="T9" fmla="*/ 36 h 56"/>
                <a:gd name="T10" fmla="*/ 52 w 109"/>
                <a:gd name="T11" fmla="*/ 36 h 56"/>
                <a:gd name="T12" fmla="*/ 40 w 109"/>
                <a:gd name="T13" fmla="*/ 45 h 56"/>
                <a:gd name="T14" fmla="*/ 22 w 109"/>
                <a:gd name="T15" fmla="*/ 43 h 56"/>
                <a:gd name="T16" fmla="*/ 12 w 109"/>
                <a:gd name="T17" fmla="*/ 30 h 56"/>
                <a:gd name="T18" fmla="*/ 2 w 109"/>
                <a:gd name="T19" fmla="*/ 19 h 56"/>
                <a:gd name="T20" fmla="*/ 0 w 109"/>
                <a:gd name="T21" fmla="*/ 16 h 56"/>
                <a:gd name="T22" fmla="*/ 12 w 109"/>
                <a:gd name="T23" fmla="*/ 15 h 56"/>
                <a:gd name="T24" fmla="*/ 23 w 109"/>
                <a:gd name="T25" fmla="*/ 0 h 56"/>
                <a:gd name="T26" fmla="*/ 28 w 109"/>
                <a:gd name="T27" fmla="*/ 5 h 56"/>
                <a:gd name="T28" fmla="*/ 25 w 109"/>
                <a:gd name="T29" fmla="*/ 9 h 56"/>
                <a:gd name="T30" fmla="*/ 21 w 109"/>
                <a:gd name="T31" fmla="*/ 16 h 56"/>
                <a:gd name="T32" fmla="*/ 53 w 109"/>
                <a:gd name="T33" fmla="*/ 15 h 56"/>
                <a:gd name="T34" fmla="*/ 64 w 109"/>
                <a:gd name="T35" fmla="*/ 6 h 56"/>
                <a:gd name="T36" fmla="*/ 83 w 109"/>
                <a:gd name="T37" fmla="*/ 8 h 56"/>
                <a:gd name="T38" fmla="*/ 95 w 109"/>
                <a:gd name="T39" fmla="*/ 22 h 56"/>
                <a:gd name="T40" fmla="*/ 107 w 109"/>
                <a:gd name="T41" fmla="*/ 34 h 56"/>
                <a:gd name="T42" fmla="*/ 109 w 109"/>
                <a:gd name="T43" fmla="*/ 37 h 56"/>
                <a:gd name="T44" fmla="*/ 95 w 109"/>
                <a:gd name="T45" fmla="*/ 37 h 56"/>
                <a:gd name="T46" fmla="*/ 36 w 109"/>
                <a:gd name="T47" fmla="*/ 37 h 56"/>
                <a:gd name="T48" fmla="*/ 43 w 109"/>
                <a:gd name="T49" fmla="*/ 32 h 56"/>
                <a:gd name="T50" fmla="*/ 20 w 109"/>
                <a:gd name="T51" fmla="*/ 22 h 56"/>
                <a:gd name="T52" fmla="*/ 23 w 109"/>
                <a:gd name="T53" fmla="*/ 33 h 56"/>
                <a:gd name="T54" fmla="*/ 31 w 109"/>
                <a:gd name="T55" fmla="*/ 37 h 56"/>
                <a:gd name="T56" fmla="*/ 69 w 109"/>
                <a:gd name="T57" fmla="*/ 14 h 56"/>
                <a:gd name="T58" fmla="*/ 61 w 109"/>
                <a:gd name="T59" fmla="*/ 20 h 56"/>
                <a:gd name="T60" fmla="*/ 88 w 109"/>
                <a:gd name="T61" fmla="*/ 30 h 56"/>
                <a:gd name="T62" fmla="*/ 84 w 109"/>
                <a:gd name="T63" fmla="*/ 19 h 56"/>
                <a:gd name="T64" fmla="*/ 74 w 109"/>
                <a:gd name="T65" fmla="*/ 1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9" h="56">
                  <a:moveTo>
                    <a:pt x="95" y="37"/>
                  </a:moveTo>
                  <a:cubicBezTo>
                    <a:pt x="94" y="41"/>
                    <a:pt x="93" y="45"/>
                    <a:pt x="90" y="48"/>
                  </a:cubicBezTo>
                  <a:cubicBezTo>
                    <a:pt x="88" y="51"/>
                    <a:pt x="85" y="54"/>
                    <a:pt x="82" y="56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7" y="52"/>
                    <a:pt x="77" y="52"/>
                    <a:pt x="77" y="51"/>
                  </a:cubicBezTo>
                  <a:cubicBezTo>
                    <a:pt x="76" y="51"/>
                    <a:pt x="76" y="50"/>
                    <a:pt x="76" y="50"/>
                  </a:cubicBezTo>
                  <a:cubicBezTo>
                    <a:pt x="76" y="49"/>
                    <a:pt x="77" y="49"/>
                    <a:pt x="78" y="48"/>
                  </a:cubicBezTo>
                  <a:cubicBezTo>
                    <a:pt x="79" y="47"/>
                    <a:pt x="80" y="46"/>
                    <a:pt x="81" y="45"/>
                  </a:cubicBezTo>
                  <a:cubicBezTo>
                    <a:pt x="82" y="44"/>
                    <a:pt x="83" y="43"/>
                    <a:pt x="84" y="41"/>
                  </a:cubicBezTo>
                  <a:cubicBezTo>
                    <a:pt x="85" y="40"/>
                    <a:pt x="86" y="38"/>
                    <a:pt x="87" y="36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5" y="32"/>
                    <a:pt x="54" y="34"/>
                    <a:pt x="52" y="36"/>
                  </a:cubicBezTo>
                  <a:cubicBezTo>
                    <a:pt x="51" y="38"/>
                    <a:pt x="49" y="40"/>
                    <a:pt x="47" y="42"/>
                  </a:cubicBezTo>
                  <a:cubicBezTo>
                    <a:pt x="45" y="43"/>
                    <a:pt x="43" y="44"/>
                    <a:pt x="40" y="45"/>
                  </a:cubicBezTo>
                  <a:cubicBezTo>
                    <a:pt x="38" y="46"/>
                    <a:pt x="34" y="46"/>
                    <a:pt x="31" y="45"/>
                  </a:cubicBezTo>
                  <a:cubicBezTo>
                    <a:pt x="28" y="45"/>
                    <a:pt x="25" y="44"/>
                    <a:pt x="22" y="43"/>
                  </a:cubicBezTo>
                  <a:cubicBezTo>
                    <a:pt x="20" y="41"/>
                    <a:pt x="18" y="40"/>
                    <a:pt x="16" y="38"/>
                  </a:cubicBezTo>
                  <a:cubicBezTo>
                    <a:pt x="14" y="35"/>
                    <a:pt x="13" y="33"/>
                    <a:pt x="12" y="30"/>
                  </a:cubicBezTo>
                  <a:cubicBezTo>
                    <a:pt x="11" y="27"/>
                    <a:pt x="10" y="24"/>
                    <a:pt x="11" y="20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8"/>
                    <a:pt x="1" y="18"/>
                    <a:pt x="1" y="18"/>
                  </a:cubicBezTo>
                  <a:cubicBezTo>
                    <a:pt x="0" y="17"/>
                    <a:pt x="0" y="16"/>
                    <a:pt x="0" y="1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1"/>
                    <a:pt x="14" y="8"/>
                    <a:pt x="16" y="6"/>
                  </a:cubicBezTo>
                  <a:cubicBezTo>
                    <a:pt x="18" y="4"/>
                    <a:pt x="21" y="2"/>
                    <a:pt x="2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3"/>
                    <a:pt x="28" y="4"/>
                    <a:pt x="28" y="5"/>
                  </a:cubicBezTo>
                  <a:cubicBezTo>
                    <a:pt x="28" y="6"/>
                    <a:pt x="28" y="6"/>
                    <a:pt x="27" y="7"/>
                  </a:cubicBezTo>
                  <a:cubicBezTo>
                    <a:pt x="26" y="7"/>
                    <a:pt x="26" y="8"/>
                    <a:pt x="25" y="9"/>
                  </a:cubicBezTo>
                  <a:cubicBezTo>
                    <a:pt x="24" y="10"/>
                    <a:pt x="23" y="11"/>
                    <a:pt x="23" y="12"/>
                  </a:cubicBezTo>
                  <a:cubicBezTo>
                    <a:pt x="22" y="13"/>
                    <a:pt x="21" y="15"/>
                    <a:pt x="21" y="1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20"/>
                    <a:pt x="51" y="18"/>
                    <a:pt x="53" y="15"/>
                  </a:cubicBezTo>
                  <a:cubicBezTo>
                    <a:pt x="54" y="13"/>
                    <a:pt x="56" y="11"/>
                    <a:pt x="57" y="9"/>
                  </a:cubicBezTo>
                  <a:cubicBezTo>
                    <a:pt x="59" y="8"/>
                    <a:pt x="61" y="6"/>
                    <a:pt x="64" y="6"/>
                  </a:cubicBezTo>
                  <a:cubicBezTo>
                    <a:pt x="67" y="5"/>
                    <a:pt x="70" y="5"/>
                    <a:pt x="73" y="5"/>
                  </a:cubicBezTo>
                  <a:cubicBezTo>
                    <a:pt x="77" y="6"/>
                    <a:pt x="80" y="7"/>
                    <a:pt x="83" y="8"/>
                  </a:cubicBezTo>
                  <a:cubicBezTo>
                    <a:pt x="86" y="10"/>
                    <a:pt x="89" y="11"/>
                    <a:pt x="91" y="14"/>
                  </a:cubicBezTo>
                  <a:cubicBezTo>
                    <a:pt x="93" y="16"/>
                    <a:pt x="94" y="19"/>
                    <a:pt x="95" y="22"/>
                  </a:cubicBezTo>
                  <a:cubicBezTo>
                    <a:pt x="96" y="25"/>
                    <a:pt x="97" y="28"/>
                    <a:pt x="96" y="32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4"/>
                    <a:pt x="108" y="34"/>
                    <a:pt x="108" y="35"/>
                  </a:cubicBezTo>
                  <a:cubicBezTo>
                    <a:pt x="109" y="35"/>
                    <a:pt x="109" y="36"/>
                    <a:pt x="109" y="37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95" y="37"/>
                    <a:pt x="95" y="37"/>
                    <a:pt x="95" y="37"/>
                  </a:cubicBezTo>
                  <a:moveTo>
                    <a:pt x="31" y="37"/>
                  </a:moveTo>
                  <a:cubicBezTo>
                    <a:pt x="33" y="37"/>
                    <a:pt x="34" y="37"/>
                    <a:pt x="36" y="37"/>
                  </a:cubicBezTo>
                  <a:cubicBezTo>
                    <a:pt x="37" y="36"/>
                    <a:pt x="39" y="36"/>
                    <a:pt x="40" y="35"/>
                  </a:cubicBezTo>
                  <a:cubicBezTo>
                    <a:pt x="41" y="34"/>
                    <a:pt x="42" y="33"/>
                    <a:pt x="43" y="32"/>
                  </a:cubicBezTo>
                  <a:cubicBezTo>
                    <a:pt x="44" y="30"/>
                    <a:pt x="45" y="29"/>
                    <a:pt x="46" y="27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4"/>
                    <a:pt x="20" y="26"/>
                    <a:pt x="20" y="28"/>
                  </a:cubicBezTo>
                  <a:cubicBezTo>
                    <a:pt x="21" y="30"/>
                    <a:pt x="22" y="31"/>
                    <a:pt x="23" y="33"/>
                  </a:cubicBezTo>
                  <a:cubicBezTo>
                    <a:pt x="24" y="34"/>
                    <a:pt x="25" y="35"/>
                    <a:pt x="26" y="35"/>
                  </a:cubicBezTo>
                  <a:cubicBezTo>
                    <a:pt x="28" y="36"/>
                    <a:pt x="29" y="37"/>
                    <a:pt x="31" y="37"/>
                  </a:cubicBezTo>
                  <a:moveTo>
                    <a:pt x="74" y="14"/>
                  </a:moveTo>
                  <a:cubicBezTo>
                    <a:pt x="72" y="14"/>
                    <a:pt x="70" y="14"/>
                    <a:pt x="69" y="14"/>
                  </a:cubicBezTo>
                  <a:cubicBezTo>
                    <a:pt x="67" y="15"/>
                    <a:pt x="66" y="15"/>
                    <a:pt x="65" y="16"/>
                  </a:cubicBezTo>
                  <a:cubicBezTo>
                    <a:pt x="63" y="17"/>
                    <a:pt x="62" y="18"/>
                    <a:pt x="61" y="20"/>
                  </a:cubicBezTo>
                  <a:cubicBezTo>
                    <a:pt x="60" y="21"/>
                    <a:pt x="60" y="23"/>
                    <a:pt x="59" y="24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7" y="26"/>
                    <a:pt x="87" y="24"/>
                  </a:cubicBezTo>
                  <a:cubicBezTo>
                    <a:pt x="86" y="22"/>
                    <a:pt x="85" y="20"/>
                    <a:pt x="84" y="19"/>
                  </a:cubicBezTo>
                  <a:cubicBezTo>
                    <a:pt x="83" y="18"/>
                    <a:pt x="81" y="17"/>
                    <a:pt x="80" y="16"/>
                  </a:cubicBezTo>
                  <a:cubicBezTo>
                    <a:pt x="78" y="15"/>
                    <a:pt x="76" y="14"/>
                    <a:pt x="74" y="14"/>
                  </a:cubicBezTo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59"/>
            <p:cNvSpPr/>
            <p:nvPr/>
          </p:nvSpPr>
          <p:spPr bwMode="auto">
            <a:xfrm>
              <a:off x="8680450" y="5734050"/>
              <a:ext cx="323850" cy="339725"/>
            </a:xfrm>
            <a:custGeom>
              <a:avLst/>
              <a:gdLst>
                <a:gd name="T0" fmla="*/ 4 w 94"/>
                <a:gd name="T1" fmla="*/ 0 h 99"/>
                <a:gd name="T2" fmla="*/ 1 w 94"/>
                <a:gd name="T3" fmla="*/ 1 h 99"/>
                <a:gd name="T4" fmla="*/ 0 w 94"/>
                <a:gd name="T5" fmla="*/ 8 h 99"/>
                <a:gd name="T6" fmla="*/ 82 w 94"/>
                <a:gd name="T7" fmla="*/ 98 h 99"/>
                <a:gd name="T8" fmla="*/ 91 w 94"/>
                <a:gd name="T9" fmla="*/ 99 h 99"/>
                <a:gd name="T10" fmla="*/ 94 w 94"/>
                <a:gd name="T11" fmla="*/ 82 h 99"/>
                <a:gd name="T12" fmla="*/ 84 w 94"/>
                <a:gd name="T13" fmla="*/ 81 h 99"/>
                <a:gd name="T14" fmla="*/ 4 w 94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99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3"/>
                    <a:pt x="0" y="6"/>
                    <a:pt x="0" y="8"/>
                  </a:cubicBezTo>
                  <a:cubicBezTo>
                    <a:pt x="0" y="52"/>
                    <a:pt x="35" y="91"/>
                    <a:pt x="82" y="98"/>
                  </a:cubicBezTo>
                  <a:cubicBezTo>
                    <a:pt x="85" y="98"/>
                    <a:pt x="88" y="99"/>
                    <a:pt x="91" y="99"/>
                  </a:cubicBezTo>
                  <a:cubicBezTo>
                    <a:pt x="93" y="93"/>
                    <a:pt x="94" y="87"/>
                    <a:pt x="94" y="82"/>
                  </a:cubicBezTo>
                  <a:cubicBezTo>
                    <a:pt x="91" y="81"/>
                    <a:pt x="88" y="81"/>
                    <a:pt x="84" y="81"/>
                  </a:cubicBezTo>
                  <a:cubicBezTo>
                    <a:pt x="38" y="74"/>
                    <a:pt x="5" y="39"/>
                    <a:pt x="4" y="0"/>
                  </a:cubicBezTo>
                </a:path>
              </a:pathLst>
            </a:custGeom>
            <a:solidFill>
              <a:srgbClr val="FD9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60"/>
            <p:cNvSpPr/>
            <p:nvPr/>
          </p:nvSpPr>
          <p:spPr bwMode="auto">
            <a:xfrm>
              <a:off x="8694738" y="5727700"/>
              <a:ext cx="312738" cy="288925"/>
            </a:xfrm>
            <a:custGeom>
              <a:avLst/>
              <a:gdLst>
                <a:gd name="T0" fmla="*/ 17 w 91"/>
                <a:gd name="T1" fmla="*/ 0 h 84"/>
                <a:gd name="T2" fmla="*/ 0 w 91"/>
                <a:gd name="T3" fmla="*/ 2 h 84"/>
                <a:gd name="T4" fmla="*/ 80 w 91"/>
                <a:gd name="T5" fmla="*/ 83 h 84"/>
                <a:gd name="T6" fmla="*/ 90 w 91"/>
                <a:gd name="T7" fmla="*/ 84 h 84"/>
                <a:gd name="T8" fmla="*/ 90 w 91"/>
                <a:gd name="T9" fmla="*/ 67 h 84"/>
                <a:gd name="T10" fmla="*/ 83 w 91"/>
                <a:gd name="T11" fmla="*/ 66 h 84"/>
                <a:gd name="T12" fmla="*/ 20 w 91"/>
                <a:gd name="T13" fmla="*/ 0 h 84"/>
                <a:gd name="T14" fmla="*/ 17 w 91"/>
                <a:gd name="T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84">
                  <a:moveTo>
                    <a:pt x="17" y="0"/>
                  </a:moveTo>
                  <a:cubicBezTo>
                    <a:pt x="12" y="0"/>
                    <a:pt x="6" y="1"/>
                    <a:pt x="0" y="2"/>
                  </a:cubicBezTo>
                  <a:cubicBezTo>
                    <a:pt x="1" y="41"/>
                    <a:pt x="34" y="76"/>
                    <a:pt x="80" y="83"/>
                  </a:cubicBezTo>
                  <a:cubicBezTo>
                    <a:pt x="84" y="83"/>
                    <a:pt x="87" y="83"/>
                    <a:pt x="90" y="84"/>
                  </a:cubicBezTo>
                  <a:cubicBezTo>
                    <a:pt x="91" y="78"/>
                    <a:pt x="91" y="72"/>
                    <a:pt x="90" y="67"/>
                  </a:cubicBezTo>
                  <a:cubicBezTo>
                    <a:pt x="88" y="67"/>
                    <a:pt x="85" y="66"/>
                    <a:pt x="83" y="66"/>
                  </a:cubicBezTo>
                  <a:cubicBezTo>
                    <a:pt x="46" y="61"/>
                    <a:pt x="19" y="32"/>
                    <a:pt x="20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61"/>
            <p:cNvSpPr/>
            <p:nvPr/>
          </p:nvSpPr>
          <p:spPr bwMode="auto">
            <a:xfrm>
              <a:off x="8759825" y="5727700"/>
              <a:ext cx="244475" cy="230188"/>
            </a:xfrm>
            <a:custGeom>
              <a:avLst/>
              <a:gdLst>
                <a:gd name="T0" fmla="*/ 1 w 71"/>
                <a:gd name="T1" fmla="*/ 0 h 67"/>
                <a:gd name="T2" fmla="*/ 64 w 71"/>
                <a:gd name="T3" fmla="*/ 66 h 67"/>
                <a:gd name="T4" fmla="*/ 71 w 71"/>
                <a:gd name="T5" fmla="*/ 67 h 67"/>
                <a:gd name="T6" fmla="*/ 52 w 71"/>
                <a:gd name="T7" fmla="*/ 23 h 67"/>
                <a:gd name="T8" fmla="*/ 49 w 71"/>
                <a:gd name="T9" fmla="*/ 22 h 67"/>
                <a:gd name="T10" fmla="*/ 40 w 71"/>
                <a:gd name="T11" fmla="*/ 20 h 67"/>
                <a:gd name="T12" fmla="*/ 34 w 71"/>
                <a:gd name="T13" fmla="*/ 15 h 67"/>
                <a:gd name="T14" fmla="*/ 30 w 71"/>
                <a:gd name="T15" fmla="*/ 7 h 67"/>
                <a:gd name="T16" fmla="*/ 29 w 71"/>
                <a:gd name="T17" fmla="*/ 7 h 67"/>
                <a:gd name="T18" fmla="*/ 1 w 71"/>
                <a:gd name="T1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7">
                  <a:moveTo>
                    <a:pt x="1" y="0"/>
                  </a:moveTo>
                  <a:cubicBezTo>
                    <a:pt x="0" y="32"/>
                    <a:pt x="27" y="61"/>
                    <a:pt x="64" y="66"/>
                  </a:cubicBezTo>
                  <a:cubicBezTo>
                    <a:pt x="66" y="66"/>
                    <a:pt x="69" y="67"/>
                    <a:pt x="71" y="67"/>
                  </a:cubicBezTo>
                  <a:cubicBezTo>
                    <a:pt x="70" y="50"/>
                    <a:pt x="63" y="35"/>
                    <a:pt x="52" y="23"/>
                  </a:cubicBezTo>
                  <a:cubicBezTo>
                    <a:pt x="51" y="23"/>
                    <a:pt x="50" y="23"/>
                    <a:pt x="49" y="22"/>
                  </a:cubicBezTo>
                  <a:cubicBezTo>
                    <a:pt x="46" y="22"/>
                    <a:pt x="43" y="21"/>
                    <a:pt x="40" y="20"/>
                  </a:cubicBezTo>
                  <a:cubicBezTo>
                    <a:pt x="38" y="18"/>
                    <a:pt x="36" y="17"/>
                    <a:pt x="34" y="15"/>
                  </a:cubicBezTo>
                  <a:cubicBezTo>
                    <a:pt x="32" y="12"/>
                    <a:pt x="31" y="10"/>
                    <a:pt x="30" y="7"/>
                  </a:cubicBezTo>
                  <a:cubicBezTo>
                    <a:pt x="30" y="7"/>
                    <a:pt x="30" y="7"/>
                    <a:pt x="29" y="7"/>
                  </a:cubicBezTo>
                  <a:cubicBezTo>
                    <a:pt x="21" y="3"/>
                    <a:pt x="11" y="0"/>
                    <a:pt x="1" y="0"/>
                  </a:cubicBezTo>
                </a:path>
              </a:pathLst>
            </a:custGeom>
            <a:solidFill>
              <a:srgbClr val="FD9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62"/>
            <p:cNvSpPr/>
            <p:nvPr/>
          </p:nvSpPr>
          <p:spPr bwMode="auto">
            <a:xfrm>
              <a:off x="8859838" y="5751513"/>
              <a:ext cx="77788" cy="53975"/>
            </a:xfrm>
            <a:custGeom>
              <a:avLst/>
              <a:gdLst>
                <a:gd name="T0" fmla="*/ 0 w 23"/>
                <a:gd name="T1" fmla="*/ 0 h 16"/>
                <a:gd name="T2" fmla="*/ 1 w 23"/>
                <a:gd name="T3" fmla="*/ 0 h 16"/>
                <a:gd name="T4" fmla="*/ 5 w 23"/>
                <a:gd name="T5" fmla="*/ 8 h 16"/>
                <a:gd name="T6" fmla="*/ 11 w 23"/>
                <a:gd name="T7" fmla="*/ 13 h 16"/>
                <a:gd name="T8" fmla="*/ 20 w 23"/>
                <a:gd name="T9" fmla="*/ 15 h 16"/>
                <a:gd name="T10" fmla="*/ 23 w 23"/>
                <a:gd name="T11" fmla="*/ 16 h 16"/>
                <a:gd name="T12" fmla="*/ 18 w 23"/>
                <a:gd name="T13" fmla="*/ 11 h 16"/>
                <a:gd name="T14" fmla="*/ 0 w 23"/>
                <a:gd name="T1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6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3"/>
                    <a:pt x="3" y="5"/>
                    <a:pt x="5" y="8"/>
                  </a:cubicBezTo>
                  <a:cubicBezTo>
                    <a:pt x="7" y="10"/>
                    <a:pt x="9" y="11"/>
                    <a:pt x="11" y="13"/>
                  </a:cubicBezTo>
                  <a:cubicBezTo>
                    <a:pt x="14" y="14"/>
                    <a:pt x="17" y="15"/>
                    <a:pt x="20" y="15"/>
                  </a:cubicBezTo>
                  <a:cubicBezTo>
                    <a:pt x="21" y="16"/>
                    <a:pt x="22" y="16"/>
                    <a:pt x="23" y="16"/>
                  </a:cubicBezTo>
                  <a:cubicBezTo>
                    <a:pt x="22" y="14"/>
                    <a:pt x="20" y="13"/>
                    <a:pt x="18" y="11"/>
                  </a:cubicBezTo>
                  <a:cubicBezTo>
                    <a:pt x="13" y="6"/>
                    <a:pt x="7" y="3"/>
                    <a:pt x="0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63"/>
            <p:cNvSpPr/>
            <p:nvPr/>
          </p:nvSpPr>
          <p:spPr bwMode="auto">
            <a:xfrm>
              <a:off x="8332788" y="5668963"/>
              <a:ext cx="657225" cy="687388"/>
            </a:xfrm>
            <a:custGeom>
              <a:avLst/>
              <a:gdLst>
                <a:gd name="T0" fmla="*/ 35 w 191"/>
                <a:gd name="T1" fmla="*/ 47 h 200"/>
                <a:gd name="T2" fmla="*/ 158 w 191"/>
                <a:gd name="T3" fmla="*/ 30 h 200"/>
                <a:gd name="T4" fmla="*/ 155 w 191"/>
                <a:gd name="T5" fmla="*/ 154 h 200"/>
                <a:gd name="T6" fmla="*/ 33 w 191"/>
                <a:gd name="T7" fmla="*/ 170 h 200"/>
                <a:gd name="T8" fmla="*/ 35 w 191"/>
                <a:gd name="T9" fmla="*/ 4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00">
                  <a:moveTo>
                    <a:pt x="35" y="47"/>
                  </a:moveTo>
                  <a:cubicBezTo>
                    <a:pt x="70" y="8"/>
                    <a:pt x="124" y="0"/>
                    <a:pt x="158" y="30"/>
                  </a:cubicBezTo>
                  <a:cubicBezTo>
                    <a:pt x="191" y="60"/>
                    <a:pt x="190" y="115"/>
                    <a:pt x="155" y="154"/>
                  </a:cubicBezTo>
                  <a:cubicBezTo>
                    <a:pt x="121" y="193"/>
                    <a:pt x="66" y="200"/>
                    <a:pt x="33" y="170"/>
                  </a:cubicBezTo>
                  <a:cubicBezTo>
                    <a:pt x="0" y="141"/>
                    <a:pt x="1" y="85"/>
                    <a:pt x="35" y="47"/>
                  </a:cubicBezTo>
                  <a:close/>
                </a:path>
              </a:pathLst>
            </a:cu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64"/>
            <p:cNvSpPr/>
            <p:nvPr/>
          </p:nvSpPr>
          <p:spPr bwMode="auto">
            <a:xfrm>
              <a:off x="8329613" y="5672138"/>
              <a:ext cx="615950" cy="642938"/>
            </a:xfrm>
            <a:custGeom>
              <a:avLst/>
              <a:gdLst>
                <a:gd name="T0" fmla="*/ 38 w 179"/>
                <a:gd name="T1" fmla="*/ 47 h 187"/>
                <a:gd name="T2" fmla="*/ 150 w 179"/>
                <a:gd name="T3" fmla="*/ 25 h 187"/>
                <a:gd name="T4" fmla="*/ 142 w 179"/>
                <a:gd name="T5" fmla="*/ 139 h 187"/>
                <a:gd name="T6" fmla="*/ 29 w 179"/>
                <a:gd name="T7" fmla="*/ 161 h 187"/>
                <a:gd name="T8" fmla="*/ 38 w 179"/>
                <a:gd name="T9" fmla="*/ 4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87">
                  <a:moveTo>
                    <a:pt x="38" y="47"/>
                  </a:moveTo>
                  <a:cubicBezTo>
                    <a:pt x="71" y="9"/>
                    <a:pt x="121" y="0"/>
                    <a:pt x="150" y="25"/>
                  </a:cubicBezTo>
                  <a:cubicBezTo>
                    <a:pt x="179" y="51"/>
                    <a:pt x="175" y="102"/>
                    <a:pt x="142" y="139"/>
                  </a:cubicBezTo>
                  <a:cubicBezTo>
                    <a:pt x="108" y="177"/>
                    <a:pt x="58" y="187"/>
                    <a:pt x="29" y="161"/>
                  </a:cubicBezTo>
                  <a:cubicBezTo>
                    <a:pt x="0" y="136"/>
                    <a:pt x="4" y="85"/>
                    <a:pt x="38" y="47"/>
                  </a:cubicBezTo>
                  <a:close/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65"/>
            <p:cNvSpPr/>
            <p:nvPr/>
          </p:nvSpPr>
          <p:spPr bwMode="auto">
            <a:xfrm>
              <a:off x="8388350" y="5730875"/>
              <a:ext cx="484188" cy="504825"/>
            </a:xfrm>
            <a:custGeom>
              <a:avLst/>
              <a:gdLst>
                <a:gd name="T0" fmla="*/ 30 w 141"/>
                <a:gd name="T1" fmla="*/ 37 h 147"/>
                <a:gd name="T2" fmla="*/ 118 w 141"/>
                <a:gd name="T3" fmla="*/ 20 h 147"/>
                <a:gd name="T4" fmla="*/ 111 w 141"/>
                <a:gd name="T5" fmla="*/ 110 h 147"/>
                <a:gd name="T6" fmla="*/ 23 w 141"/>
                <a:gd name="T7" fmla="*/ 127 h 147"/>
                <a:gd name="T8" fmla="*/ 30 w 141"/>
                <a:gd name="T9" fmla="*/ 3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47">
                  <a:moveTo>
                    <a:pt x="30" y="37"/>
                  </a:moveTo>
                  <a:cubicBezTo>
                    <a:pt x="56" y="7"/>
                    <a:pt x="96" y="0"/>
                    <a:pt x="118" y="20"/>
                  </a:cubicBezTo>
                  <a:cubicBezTo>
                    <a:pt x="141" y="40"/>
                    <a:pt x="138" y="80"/>
                    <a:pt x="111" y="110"/>
                  </a:cubicBezTo>
                  <a:cubicBezTo>
                    <a:pt x="85" y="139"/>
                    <a:pt x="45" y="147"/>
                    <a:pt x="23" y="127"/>
                  </a:cubicBezTo>
                  <a:cubicBezTo>
                    <a:pt x="0" y="107"/>
                    <a:pt x="3" y="67"/>
                    <a:pt x="30" y="37"/>
                  </a:cubicBezTo>
                  <a:close/>
                </a:path>
              </a:pathLst>
            </a:cu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66"/>
            <p:cNvSpPr>
              <a:spLocks noEditPoints="1"/>
            </p:cNvSpPr>
            <p:nvPr/>
          </p:nvSpPr>
          <p:spPr bwMode="auto">
            <a:xfrm>
              <a:off x="8488363" y="5840413"/>
              <a:ext cx="280988" cy="279400"/>
            </a:xfrm>
            <a:custGeom>
              <a:avLst/>
              <a:gdLst>
                <a:gd name="T0" fmla="*/ 78 w 82"/>
                <a:gd name="T1" fmla="*/ 22 h 81"/>
                <a:gd name="T2" fmla="*/ 73 w 82"/>
                <a:gd name="T3" fmla="*/ 34 h 81"/>
                <a:gd name="T4" fmla="*/ 71 w 82"/>
                <a:gd name="T5" fmla="*/ 34 h 81"/>
                <a:gd name="T6" fmla="*/ 70 w 82"/>
                <a:gd name="T7" fmla="*/ 28 h 81"/>
                <a:gd name="T8" fmla="*/ 66 w 82"/>
                <a:gd name="T9" fmla="*/ 19 h 81"/>
                <a:gd name="T10" fmla="*/ 47 w 82"/>
                <a:gd name="T11" fmla="*/ 47 h 81"/>
                <a:gd name="T12" fmla="*/ 47 w 82"/>
                <a:gd name="T13" fmla="*/ 61 h 81"/>
                <a:gd name="T14" fmla="*/ 35 w 82"/>
                <a:gd name="T15" fmla="*/ 75 h 81"/>
                <a:gd name="T16" fmla="*/ 19 w 82"/>
                <a:gd name="T17" fmla="*/ 78 h 81"/>
                <a:gd name="T18" fmla="*/ 6 w 82"/>
                <a:gd name="T19" fmla="*/ 80 h 81"/>
                <a:gd name="T20" fmla="*/ 2 w 82"/>
                <a:gd name="T21" fmla="*/ 81 h 81"/>
                <a:gd name="T22" fmla="*/ 8 w 82"/>
                <a:gd name="T23" fmla="*/ 70 h 81"/>
                <a:gd name="T24" fmla="*/ 3 w 82"/>
                <a:gd name="T25" fmla="*/ 54 h 81"/>
                <a:gd name="T26" fmla="*/ 10 w 82"/>
                <a:gd name="T27" fmla="*/ 52 h 81"/>
                <a:gd name="T28" fmla="*/ 11 w 82"/>
                <a:gd name="T29" fmla="*/ 57 h 81"/>
                <a:gd name="T30" fmla="*/ 14 w 82"/>
                <a:gd name="T31" fmla="*/ 64 h 81"/>
                <a:gd name="T32" fmla="*/ 32 w 82"/>
                <a:gd name="T33" fmla="*/ 37 h 81"/>
                <a:gd name="T34" fmla="*/ 31 w 82"/>
                <a:gd name="T35" fmla="*/ 23 h 81"/>
                <a:gd name="T36" fmla="*/ 44 w 82"/>
                <a:gd name="T37" fmla="*/ 9 h 81"/>
                <a:gd name="T38" fmla="*/ 61 w 82"/>
                <a:gd name="T39" fmla="*/ 5 h 81"/>
                <a:gd name="T40" fmla="*/ 76 w 82"/>
                <a:gd name="T41" fmla="*/ 1 h 81"/>
                <a:gd name="T42" fmla="*/ 80 w 82"/>
                <a:gd name="T43" fmla="*/ 1 h 81"/>
                <a:gd name="T44" fmla="*/ 72 w 82"/>
                <a:gd name="T45" fmla="*/ 12 h 81"/>
                <a:gd name="T46" fmla="*/ 38 w 82"/>
                <a:gd name="T47" fmla="*/ 61 h 81"/>
                <a:gd name="T48" fmla="*/ 38 w 82"/>
                <a:gd name="T49" fmla="*/ 53 h 81"/>
                <a:gd name="T50" fmla="*/ 18 w 82"/>
                <a:gd name="T51" fmla="*/ 67 h 81"/>
                <a:gd name="T52" fmla="*/ 28 w 82"/>
                <a:gd name="T53" fmla="*/ 70 h 81"/>
                <a:gd name="T54" fmla="*/ 35 w 82"/>
                <a:gd name="T55" fmla="*/ 65 h 81"/>
                <a:gd name="T56" fmla="*/ 40 w 82"/>
                <a:gd name="T57" fmla="*/ 23 h 81"/>
                <a:gd name="T58" fmla="*/ 40 w 82"/>
                <a:gd name="T59" fmla="*/ 32 h 81"/>
                <a:gd name="T60" fmla="*/ 62 w 82"/>
                <a:gd name="T61" fmla="*/ 15 h 81"/>
                <a:gd name="T62" fmla="*/ 52 w 82"/>
                <a:gd name="T63" fmla="*/ 13 h 81"/>
                <a:gd name="T64" fmla="*/ 43 w 82"/>
                <a:gd name="T65" fmla="*/ 1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2" h="81">
                  <a:moveTo>
                    <a:pt x="72" y="12"/>
                  </a:moveTo>
                  <a:cubicBezTo>
                    <a:pt x="75" y="15"/>
                    <a:pt x="77" y="18"/>
                    <a:pt x="78" y="22"/>
                  </a:cubicBezTo>
                  <a:cubicBezTo>
                    <a:pt x="78" y="25"/>
                    <a:pt x="79" y="29"/>
                    <a:pt x="78" y="32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3" y="34"/>
                    <a:pt x="73" y="34"/>
                    <a:pt x="72" y="34"/>
                  </a:cubicBezTo>
                  <a:cubicBezTo>
                    <a:pt x="72" y="34"/>
                    <a:pt x="71" y="34"/>
                    <a:pt x="71" y="34"/>
                  </a:cubicBezTo>
                  <a:cubicBezTo>
                    <a:pt x="70" y="34"/>
                    <a:pt x="70" y="33"/>
                    <a:pt x="70" y="32"/>
                  </a:cubicBezTo>
                  <a:cubicBezTo>
                    <a:pt x="70" y="31"/>
                    <a:pt x="70" y="30"/>
                    <a:pt x="70" y="28"/>
                  </a:cubicBezTo>
                  <a:cubicBezTo>
                    <a:pt x="70" y="27"/>
                    <a:pt x="69" y="25"/>
                    <a:pt x="69" y="24"/>
                  </a:cubicBezTo>
                  <a:cubicBezTo>
                    <a:pt x="68" y="22"/>
                    <a:pt x="68" y="20"/>
                    <a:pt x="66" y="19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5" y="43"/>
                    <a:pt x="46" y="45"/>
                    <a:pt x="47" y="47"/>
                  </a:cubicBezTo>
                  <a:cubicBezTo>
                    <a:pt x="48" y="49"/>
                    <a:pt x="48" y="52"/>
                    <a:pt x="48" y="54"/>
                  </a:cubicBezTo>
                  <a:cubicBezTo>
                    <a:pt x="48" y="56"/>
                    <a:pt x="48" y="59"/>
                    <a:pt x="47" y="61"/>
                  </a:cubicBezTo>
                  <a:cubicBezTo>
                    <a:pt x="46" y="64"/>
                    <a:pt x="44" y="66"/>
                    <a:pt x="42" y="69"/>
                  </a:cubicBezTo>
                  <a:cubicBezTo>
                    <a:pt x="40" y="72"/>
                    <a:pt x="38" y="73"/>
                    <a:pt x="35" y="75"/>
                  </a:cubicBezTo>
                  <a:cubicBezTo>
                    <a:pt x="33" y="76"/>
                    <a:pt x="30" y="77"/>
                    <a:pt x="27" y="78"/>
                  </a:cubicBezTo>
                  <a:cubicBezTo>
                    <a:pt x="25" y="78"/>
                    <a:pt x="22" y="78"/>
                    <a:pt x="19" y="78"/>
                  </a:cubicBezTo>
                  <a:cubicBezTo>
                    <a:pt x="17" y="77"/>
                    <a:pt x="14" y="76"/>
                    <a:pt x="12" y="74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5" y="80"/>
                    <a:pt x="5" y="81"/>
                    <a:pt x="4" y="81"/>
                  </a:cubicBezTo>
                  <a:cubicBezTo>
                    <a:pt x="3" y="81"/>
                    <a:pt x="3" y="81"/>
                    <a:pt x="2" y="81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6" y="68"/>
                    <a:pt x="5" y="65"/>
                    <a:pt x="4" y="62"/>
                  </a:cubicBezTo>
                  <a:cubicBezTo>
                    <a:pt x="4" y="60"/>
                    <a:pt x="3" y="57"/>
                    <a:pt x="3" y="5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3"/>
                    <a:pt x="11" y="53"/>
                    <a:pt x="11" y="54"/>
                  </a:cubicBezTo>
                  <a:cubicBezTo>
                    <a:pt x="11" y="55"/>
                    <a:pt x="11" y="56"/>
                    <a:pt x="11" y="57"/>
                  </a:cubicBezTo>
                  <a:cubicBezTo>
                    <a:pt x="12" y="58"/>
                    <a:pt x="12" y="59"/>
                    <a:pt x="12" y="60"/>
                  </a:cubicBezTo>
                  <a:cubicBezTo>
                    <a:pt x="13" y="61"/>
                    <a:pt x="14" y="63"/>
                    <a:pt x="14" y="64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4" y="41"/>
                    <a:pt x="33" y="39"/>
                    <a:pt x="32" y="37"/>
                  </a:cubicBezTo>
                  <a:cubicBezTo>
                    <a:pt x="31" y="35"/>
                    <a:pt x="30" y="33"/>
                    <a:pt x="30" y="30"/>
                  </a:cubicBezTo>
                  <a:cubicBezTo>
                    <a:pt x="30" y="28"/>
                    <a:pt x="30" y="26"/>
                    <a:pt x="31" y="23"/>
                  </a:cubicBezTo>
                  <a:cubicBezTo>
                    <a:pt x="32" y="21"/>
                    <a:pt x="34" y="18"/>
                    <a:pt x="36" y="15"/>
                  </a:cubicBezTo>
                  <a:cubicBezTo>
                    <a:pt x="38" y="13"/>
                    <a:pt x="41" y="10"/>
                    <a:pt x="44" y="9"/>
                  </a:cubicBezTo>
                  <a:cubicBezTo>
                    <a:pt x="46" y="7"/>
                    <a:pt x="49" y="6"/>
                    <a:pt x="52" y="5"/>
                  </a:cubicBezTo>
                  <a:cubicBezTo>
                    <a:pt x="55" y="4"/>
                    <a:pt x="58" y="4"/>
                    <a:pt x="61" y="5"/>
                  </a:cubicBezTo>
                  <a:cubicBezTo>
                    <a:pt x="64" y="6"/>
                    <a:pt x="66" y="7"/>
                    <a:pt x="69" y="9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7" y="1"/>
                    <a:pt x="77" y="1"/>
                    <a:pt x="78" y="0"/>
                  </a:cubicBezTo>
                  <a:cubicBezTo>
                    <a:pt x="79" y="0"/>
                    <a:pt x="79" y="0"/>
                    <a:pt x="80" y="1"/>
                  </a:cubicBezTo>
                  <a:cubicBezTo>
                    <a:pt x="82" y="3"/>
                    <a:pt x="82" y="3"/>
                    <a:pt x="82" y="3"/>
                  </a:cubicBezTo>
                  <a:lnTo>
                    <a:pt x="72" y="12"/>
                  </a:lnTo>
                  <a:close/>
                  <a:moveTo>
                    <a:pt x="35" y="65"/>
                  </a:moveTo>
                  <a:cubicBezTo>
                    <a:pt x="37" y="64"/>
                    <a:pt x="37" y="62"/>
                    <a:pt x="38" y="61"/>
                  </a:cubicBezTo>
                  <a:cubicBezTo>
                    <a:pt x="39" y="60"/>
                    <a:pt x="39" y="58"/>
                    <a:pt x="39" y="57"/>
                  </a:cubicBezTo>
                  <a:cubicBezTo>
                    <a:pt x="39" y="55"/>
                    <a:pt x="39" y="54"/>
                    <a:pt x="38" y="53"/>
                  </a:cubicBezTo>
                  <a:cubicBezTo>
                    <a:pt x="38" y="51"/>
                    <a:pt x="38" y="50"/>
                    <a:pt x="37" y="48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20" y="68"/>
                    <a:pt x="21" y="69"/>
                    <a:pt x="23" y="70"/>
                  </a:cubicBezTo>
                  <a:cubicBezTo>
                    <a:pt x="25" y="70"/>
                    <a:pt x="26" y="70"/>
                    <a:pt x="28" y="70"/>
                  </a:cubicBezTo>
                  <a:cubicBezTo>
                    <a:pt x="29" y="69"/>
                    <a:pt x="30" y="69"/>
                    <a:pt x="32" y="68"/>
                  </a:cubicBezTo>
                  <a:cubicBezTo>
                    <a:pt x="33" y="67"/>
                    <a:pt x="34" y="66"/>
                    <a:pt x="35" y="65"/>
                  </a:cubicBezTo>
                  <a:close/>
                  <a:moveTo>
                    <a:pt x="43" y="19"/>
                  </a:moveTo>
                  <a:cubicBezTo>
                    <a:pt x="41" y="21"/>
                    <a:pt x="40" y="22"/>
                    <a:pt x="40" y="23"/>
                  </a:cubicBezTo>
                  <a:cubicBezTo>
                    <a:pt x="39" y="25"/>
                    <a:pt x="39" y="26"/>
                    <a:pt x="39" y="28"/>
                  </a:cubicBezTo>
                  <a:cubicBezTo>
                    <a:pt x="39" y="29"/>
                    <a:pt x="40" y="31"/>
                    <a:pt x="40" y="32"/>
                  </a:cubicBezTo>
                  <a:cubicBezTo>
                    <a:pt x="40" y="33"/>
                    <a:pt x="41" y="35"/>
                    <a:pt x="42" y="36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1" y="14"/>
                    <a:pt x="59" y="13"/>
                    <a:pt x="57" y="13"/>
                  </a:cubicBezTo>
                  <a:cubicBezTo>
                    <a:pt x="56" y="13"/>
                    <a:pt x="54" y="13"/>
                    <a:pt x="52" y="13"/>
                  </a:cubicBezTo>
                  <a:cubicBezTo>
                    <a:pt x="51" y="13"/>
                    <a:pt x="49" y="14"/>
                    <a:pt x="47" y="15"/>
                  </a:cubicBezTo>
                  <a:cubicBezTo>
                    <a:pt x="46" y="16"/>
                    <a:pt x="44" y="17"/>
                    <a:pt x="43" y="19"/>
                  </a:cubicBezTo>
                  <a:close/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67"/>
            <p:cNvSpPr/>
            <p:nvPr/>
          </p:nvSpPr>
          <p:spPr bwMode="auto">
            <a:xfrm>
              <a:off x="10090150" y="5768975"/>
              <a:ext cx="560388" cy="271463"/>
            </a:xfrm>
            <a:custGeom>
              <a:avLst/>
              <a:gdLst>
                <a:gd name="T0" fmla="*/ 82 w 163"/>
                <a:gd name="T1" fmla="*/ 0 h 79"/>
                <a:gd name="T2" fmla="*/ 56 w 163"/>
                <a:gd name="T3" fmla="*/ 2 h 79"/>
                <a:gd name="T4" fmla="*/ 65 w 163"/>
                <a:gd name="T5" fmla="*/ 16 h 79"/>
                <a:gd name="T6" fmla="*/ 65 w 163"/>
                <a:gd name="T7" fmla="*/ 16 h 79"/>
                <a:gd name="T8" fmla="*/ 65 w 163"/>
                <a:gd name="T9" fmla="*/ 37 h 79"/>
                <a:gd name="T10" fmla="*/ 65 w 163"/>
                <a:gd name="T11" fmla="*/ 37 h 79"/>
                <a:gd name="T12" fmla="*/ 13 w 163"/>
                <a:gd name="T13" fmla="*/ 68 h 79"/>
                <a:gd name="T14" fmla="*/ 13 w 163"/>
                <a:gd name="T15" fmla="*/ 68 h 79"/>
                <a:gd name="T16" fmla="*/ 13 w 163"/>
                <a:gd name="T17" fmla="*/ 68 h 79"/>
                <a:gd name="T18" fmla="*/ 13 w 163"/>
                <a:gd name="T19" fmla="*/ 68 h 79"/>
                <a:gd name="T20" fmla="*/ 13 w 163"/>
                <a:gd name="T21" fmla="*/ 68 h 79"/>
                <a:gd name="T22" fmla="*/ 13 w 163"/>
                <a:gd name="T23" fmla="*/ 68 h 79"/>
                <a:gd name="T24" fmla="*/ 13 w 163"/>
                <a:gd name="T25" fmla="*/ 68 h 79"/>
                <a:gd name="T26" fmla="*/ 0 w 163"/>
                <a:gd name="T27" fmla="*/ 70 h 79"/>
                <a:gd name="T28" fmla="*/ 51 w 163"/>
                <a:gd name="T29" fmla="*/ 79 h 79"/>
                <a:gd name="T30" fmla="*/ 112 w 163"/>
                <a:gd name="T31" fmla="*/ 69 h 79"/>
                <a:gd name="T32" fmla="*/ 138 w 163"/>
                <a:gd name="T33" fmla="*/ 12 h 79"/>
                <a:gd name="T34" fmla="*/ 82 w 163"/>
                <a:gd name="T3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3" h="79">
                  <a:moveTo>
                    <a:pt x="82" y="0"/>
                  </a:moveTo>
                  <a:cubicBezTo>
                    <a:pt x="73" y="0"/>
                    <a:pt x="65" y="0"/>
                    <a:pt x="56" y="2"/>
                  </a:cubicBezTo>
                  <a:cubicBezTo>
                    <a:pt x="61" y="6"/>
                    <a:pt x="64" y="11"/>
                    <a:pt x="65" y="16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4" y="51"/>
                    <a:pt x="43" y="63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9" y="69"/>
                    <a:pt x="4" y="69"/>
                    <a:pt x="0" y="70"/>
                  </a:cubicBezTo>
                  <a:cubicBezTo>
                    <a:pt x="13" y="76"/>
                    <a:pt x="31" y="79"/>
                    <a:pt x="51" y="79"/>
                  </a:cubicBezTo>
                  <a:cubicBezTo>
                    <a:pt x="71" y="79"/>
                    <a:pt x="93" y="76"/>
                    <a:pt x="112" y="69"/>
                  </a:cubicBezTo>
                  <a:cubicBezTo>
                    <a:pt x="152" y="54"/>
                    <a:pt x="163" y="29"/>
                    <a:pt x="138" y="12"/>
                  </a:cubicBezTo>
                  <a:cubicBezTo>
                    <a:pt x="125" y="4"/>
                    <a:pt x="104" y="0"/>
                    <a:pt x="82" y="0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Rectangle 68"/>
            <p:cNvSpPr>
              <a:spLocks noChangeArrowheads="1"/>
            </p:cNvSpPr>
            <p:nvPr/>
          </p:nvSpPr>
          <p:spPr bwMode="auto">
            <a:xfrm>
              <a:off x="9721850" y="5822950"/>
              <a:ext cx="44450" cy="73025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Rectangle 69"/>
            <p:cNvSpPr>
              <a:spLocks noChangeArrowheads="1"/>
            </p:cNvSpPr>
            <p:nvPr/>
          </p:nvSpPr>
          <p:spPr bwMode="auto">
            <a:xfrm>
              <a:off x="10269538" y="5822950"/>
              <a:ext cx="44450" cy="73025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Rectangle 70"/>
            <p:cNvSpPr>
              <a:spLocks noChangeArrowheads="1"/>
            </p:cNvSpPr>
            <p:nvPr/>
          </p:nvSpPr>
          <p:spPr bwMode="auto">
            <a:xfrm>
              <a:off x="10269538" y="5822950"/>
              <a:ext cx="44450" cy="7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Oval 71"/>
            <p:cNvSpPr>
              <a:spLocks noChangeArrowheads="1"/>
            </p:cNvSpPr>
            <p:nvPr/>
          </p:nvSpPr>
          <p:spPr bwMode="auto">
            <a:xfrm>
              <a:off x="9721850" y="5772150"/>
              <a:ext cx="592138" cy="239713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Oval 72"/>
            <p:cNvSpPr>
              <a:spLocks noChangeArrowheads="1"/>
            </p:cNvSpPr>
            <p:nvPr/>
          </p:nvSpPr>
          <p:spPr bwMode="auto">
            <a:xfrm>
              <a:off x="9721850" y="5707063"/>
              <a:ext cx="592138" cy="239713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Oval 73"/>
            <p:cNvSpPr>
              <a:spLocks noChangeArrowheads="1"/>
            </p:cNvSpPr>
            <p:nvPr/>
          </p:nvSpPr>
          <p:spPr bwMode="auto">
            <a:xfrm>
              <a:off x="9786938" y="5730875"/>
              <a:ext cx="461963" cy="157163"/>
            </a:xfrm>
            <a:prstGeom prst="ellipse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Rectangle 74"/>
            <p:cNvSpPr>
              <a:spLocks noChangeArrowheads="1"/>
            </p:cNvSpPr>
            <p:nvPr/>
          </p:nvSpPr>
          <p:spPr bwMode="auto">
            <a:xfrm>
              <a:off x="9691688" y="5713413"/>
              <a:ext cx="44450" cy="68263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Rectangle 75"/>
            <p:cNvSpPr>
              <a:spLocks noChangeArrowheads="1"/>
            </p:cNvSpPr>
            <p:nvPr/>
          </p:nvSpPr>
          <p:spPr bwMode="auto">
            <a:xfrm>
              <a:off x="10234613" y="5713413"/>
              <a:ext cx="44450" cy="68263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Rectangle 76"/>
            <p:cNvSpPr>
              <a:spLocks noChangeArrowheads="1"/>
            </p:cNvSpPr>
            <p:nvPr/>
          </p:nvSpPr>
          <p:spPr bwMode="auto">
            <a:xfrm>
              <a:off x="10234613" y="5713413"/>
              <a:ext cx="44450" cy="6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Oval 77"/>
            <p:cNvSpPr>
              <a:spLocks noChangeArrowheads="1"/>
            </p:cNvSpPr>
            <p:nvPr/>
          </p:nvSpPr>
          <p:spPr bwMode="auto">
            <a:xfrm>
              <a:off x="9691688" y="5661025"/>
              <a:ext cx="587375" cy="238125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Oval 78"/>
            <p:cNvSpPr>
              <a:spLocks noChangeArrowheads="1"/>
            </p:cNvSpPr>
            <p:nvPr/>
          </p:nvSpPr>
          <p:spPr bwMode="auto">
            <a:xfrm>
              <a:off x="9691688" y="5595938"/>
              <a:ext cx="587375" cy="241300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Oval 79"/>
            <p:cNvSpPr>
              <a:spLocks noChangeArrowheads="1"/>
            </p:cNvSpPr>
            <p:nvPr/>
          </p:nvSpPr>
          <p:spPr bwMode="auto">
            <a:xfrm>
              <a:off x="9753600" y="5619750"/>
              <a:ext cx="463550" cy="155575"/>
            </a:xfrm>
            <a:prstGeom prst="ellipse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Rectangle 80"/>
            <p:cNvSpPr>
              <a:spLocks noChangeArrowheads="1"/>
            </p:cNvSpPr>
            <p:nvPr/>
          </p:nvSpPr>
          <p:spPr bwMode="auto">
            <a:xfrm>
              <a:off x="9732963" y="5607050"/>
              <a:ext cx="44450" cy="68263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Rectangle 81"/>
            <p:cNvSpPr>
              <a:spLocks noChangeArrowheads="1"/>
            </p:cNvSpPr>
            <p:nvPr/>
          </p:nvSpPr>
          <p:spPr bwMode="auto">
            <a:xfrm>
              <a:off x="10279063" y="5607050"/>
              <a:ext cx="41275" cy="68263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Rectangle 82"/>
            <p:cNvSpPr>
              <a:spLocks noChangeArrowheads="1"/>
            </p:cNvSpPr>
            <p:nvPr/>
          </p:nvSpPr>
          <p:spPr bwMode="auto">
            <a:xfrm>
              <a:off x="10279063" y="5607050"/>
              <a:ext cx="41275" cy="6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Oval 83"/>
            <p:cNvSpPr>
              <a:spLocks noChangeArrowheads="1"/>
            </p:cNvSpPr>
            <p:nvPr/>
          </p:nvSpPr>
          <p:spPr bwMode="auto">
            <a:xfrm>
              <a:off x="9732963" y="5551488"/>
              <a:ext cx="587375" cy="241300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Oval 84"/>
            <p:cNvSpPr>
              <a:spLocks noChangeArrowheads="1"/>
            </p:cNvSpPr>
            <p:nvPr/>
          </p:nvSpPr>
          <p:spPr bwMode="auto">
            <a:xfrm>
              <a:off x="9732963" y="5489575"/>
              <a:ext cx="587375" cy="238125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Oval 85"/>
            <p:cNvSpPr>
              <a:spLocks noChangeArrowheads="1"/>
            </p:cNvSpPr>
            <p:nvPr/>
          </p:nvSpPr>
          <p:spPr bwMode="auto">
            <a:xfrm>
              <a:off x="9794875" y="5513388"/>
              <a:ext cx="463550" cy="155575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86"/>
            <p:cNvSpPr/>
            <p:nvPr/>
          </p:nvSpPr>
          <p:spPr bwMode="auto">
            <a:xfrm>
              <a:off x="10086975" y="600868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87"/>
            <p:cNvSpPr>
              <a:spLocks noEditPoints="1"/>
            </p:cNvSpPr>
            <p:nvPr/>
          </p:nvSpPr>
          <p:spPr bwMode="auto">
            <a:xfrm>
              <a:off x="10090150" y="6002338"/>
              <a:ext cx="44450" cy="6350"/>
            </a:xfrm>
            <a:custGeom>
              <a:avLst/>
              <a:gdLst>
                <a:gd name="T0" fmla="*/ 13 w 13"/>
                <a:gd name="T1" fmla="*/ 0 h 2"/>
                <a:gd name="T2" fmla="*/ 0 w 13"/>
                <a:gd name="T3" fmla="*/ 2 h 2"/>
                <a:gd name="T4" fmla="*/ 0 w 13"/>
                <a:gd name="T5" fmla="*/ 2 h 2"/>
                <a:gd name="T6" fmla="*/ 13 w 13"/>
                <a:gd name="T7" fmla="*/ 0 h 2"/>
                <a:gd name="T8" fmla="*/ 13 w 13"/>
                <a:gd name="T9" fmla="*/ 0 h 2"/>
                <a:gd name="T10" fmla="*/ 13 w 13"/>
                <a:gd name="T11" fmla="*/ 0 h 2"/>
                <a:gd name="T12" fmla="*/ 13 w 13"/>
                <a:gd name="T13" fmla="*/ 0 h 2"/>
                <a:gd name="T14" fmla="*/ 13 w 13"/>
                <a:gd name="T15" fmla="*/ 0 h 2"/>
                <a:gd name="T16" fmla="*/ 13 w 13"/>
                <a:gd name="T17" fmla="*/ 0 h 2"/>
                <a:gd name="T18" fmla="*/ 13 w 13"/>
                <a:gd name="T19" fmla="*/ 0 h 2"/>
                <a:gd name="T20" fmla="*/ 13 w 13"/>
                <a:gd name="T21" fmla="*/ 0 h 2"/>
                <a:gd name="T22" fmla="*/ 13 w 13"/>
                <a:gd name="T23" fmla="*/ 0 h 2"/>
                <a:gd name="T24" fmla="*/ 13 w 13"/>
                <a:gd name="T2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">
                  <a:moveTo>
                    <a:pt x="13" y="0"/>
                  </a:moveTo>
                  <a:cubicBezTo>
                    <a:pt x="9" y="1"/>
                    <a:pt x="4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1"/>
                    <a:pt x="9" y="1"/>
                    <a:pt x="13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CA7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88"/>
            <p:cNvSpPr>
              <a:spLocks noEditPoints="1"/>
            </p:cNvSpPr>
            <p:nvPr/>
          </p:nvSpPr>
          <p:spPr bwMode="auto">
            <a:xfrm>
              <a:off x="10302875" y="5822950"/>
              <a:ext cx="11113" cy="73025"/>
            </a:xfrm>
            <a:custGeom>
              <a:avLst/>
              <a:gdLst>
                <a:gd name="T0" fmla="*/ 3 w 3"/>
                <a:gd name="T1" fmla="*/ 20 h 21"/>
                <a:gd name="T2" fmla="*/ 3 w 3"/>
                <a:gd name="T3" fmla="*/ 21 h 21"/>
                <a:gd name="T4" fmla="*/ 3 w 3"/>
                <a:gd name="T5" fmla="*/ 21 h 21"/>
                <a:gd name="T6" fmla="*/ 3 w 3"/>
                <a:gd name="T7" fmla="*/ 20 h 21"/>
                <a:gd name="T8" fmla="*/ 3 w 3"/>
                <a:gd name="T9" fmla="*/ 1 h 21"/>
                <a:gd name="T10" fmla="*/ 0 w 3"/>
                <a:gd name="T11" fmla="*/ 10 h 21"/>
                <a:gd name="T12" fmla="*/ 3 w 3"/>
                <a:gd name="T13" fmla="*/ 20 h 21"/>
                <a:gd name="T14" fmla="*/ 3 w 3"/>
                <a:gd name="T15" fmla="*/ 1 h 21"/>
                <a:gd name="T16" fmla="*/ 3 w 3"/>
                <a:gd name="T17" fmla="*/ 0 h 21"/>
                <a:gd name="T18" fmla="*/ 3 w 3"/>
                <a:gd name="T19" fmla="*/ 0 h 21"/>
                <a:gd name="T20" fmla="*/ 3 w 3"/>
                <a:gd name="T21" fmla="*/ 1 h 21"/>
                <a:gd name="T22" fmla="*/ 3 w 3"/>
                <a:gd name="T2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21">
                  <a:moveTo>
                    <a:pt x="3" y="20"/>
                  </a:moveTo>
                  <a:cubicBezTo>
                    <a:pt x="3" y="20"/>
                    <a:pt x="3" y="20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0"/>
                    <a:pt x="3" y="20"/>
                    <a:pt x="3" y="20"/>
                  </a:cubicBezTo>
                  <a:moveTo>
                    <a:pt x="3" y="1"/>
                  </a:moveTo>
                  <a:cubicBezTo>
                    <a:pt x="3" y="4"/>
                    <a:pt x="2" y="7"/>
                    <a:pt x="0" y="10"/>
                  </a:cubicBezTo>
                  <a:cubicBezTo>
                    <a:pt x="2" y="13"/>
                    <a:pt x="3" y="17"/>
                    <a:pt x="3" y="20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6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89"/>
            <p:cNvSpPr/>
            <p:nvPr/>
          </p:nvSpPr>
          <p:spPr bwMode="auto">
            <a:xfrm>
              <a:off x="10037763" y="5857875"/>
              <a:ext cx="276225" cy="150813"/>
            </a:xfrm>
            <a:custGeom>
              <a:avLst/>
              <a:gdLst>
                <a:gd name="T0" fmla="*/ 77 w 80"/>
                <a:gd name="T1" fmla="*/ 0 h 44"/>
                <a:gd name="T2" fmla="*/ 0 w 80"/>
                <a:gd name="T3" fmla="*/ 26 h 44"/>
                <a:gd name="T4" fmla="*/ 14 w 80"/>
                <a:gd name="T5" fmla="*/ 44 h 44"/>
                <a:gd name="T6" fmla="*/ 15 w 80"/>
                <a:gd name="T7" fmla="*/ 44 h 44"/>
                <a:gd name="T8" fmla="*/ 28 w 80"/>
                <a:gd name="T9" fmla="*/ 42 h 44"/>
                <a:gd name="T10" fmla="*/ 28 w 80"/>
                <a:gd name="T11" fmla="*/ 42 h 44"/>
                <a:gd name="T12" fmla="*/ 28 w 80"/>
                <a:gd name="T13" fmla="*/ 42 h 44"/>
                <a:gd name="T14" fmla="*/ 28 w 80"/>
                <a:gd name="T15" fmla="*/ 42 h 44"/>
                <a:gd name="T16" fmla="*/ 28 w 80"/>
                <a:gd name="T17" fmla="*/ 42 h 44"/>
                <a:gd name="T18" fmla="*/ 28 w 80"/>
                <a:gd name="T19" fmla="*/ 42 h 44"/>
                <a:gd name="T20" fmla="*/ 28 w 80"/>
                <a:gd name="T21" fmla="*/ 42 h 44"/>
                <a:gd name="T22" fmla="*/ 80 w 80"/>
                <a:gd name="T23" fmla="*/ 11 h 44"/>
                <a:gd name="T24" fmla="*/ 80 w 80"/>
                <a:gd name="T25" fmla="*/ 11 h 44"/>
                <a:gd name="T26" fmla="*/ 80 w 80"/>
                <a:gd name="T27" fmla="*/ 10 h 44"/>
                <a:gd name="T28" fmla="*/ 80 w 80"/>
                <a:gd name="T29" fmla="*/ 10 h 44"/>
                <a:gd name="T30" fmla="*/ 80 w 80"/>
                <a:gd name="T31" fmla="*/ 10 h 44"/>
                <a:gd name="T32" fmla="*/ 77 w 80"/>
                <a:gd name="T3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44">
                  <a:moveTo>
                    <a:pt x="77" y="0"/>
                  </a:moveTo>
                  <a:cubicBezTo>
                    <a:pt x="67" y="14"/>
                    <a:pt x="37" y="25"/>
                    <a:pt x="0" y="26"/>
                  </a:cubicBezTo>
                  <a:cubicBezTo>
                    <a:pt x="4" y="33"/>
                    <a:pt x="8" y="39"/>
                    <a:pt x="14" y="44"/>
                  </a:cubicBezTo>
                  <a:cubicBezTo>
                    <a:pt x="14" y="44"/>
                    <a:pt x="15" y="44"/>
                    <a:pt x="15" y="44"/>
                  </a:cubicBezTo>
                  <a:cubicBezTo>
                    <a:pt x="19" y="43"/>
                    <a:pt x="24" y="43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58" y="37"/>
                    <a:pt x="79" y="25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7"/>
                    <a:pt x="79" y="3"/>
                    <a:pt x="77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90"/>
            <p:cNvSpPr/>
            <p:nvPr/>
          </p:nvSpPr>
          <p:spPr bwMode="auto">
            <a:xfrm>
              <a:off x="10017125" y="5772150"/>
              <a:ext cx="296863" cy="174625"/>
            </a:xfrm>
            <a:custGeom>
              <a:avLst/>
              <a:gdLst>
                <a:gd name="T0" fmla="*/ 76 w 86"/>
                <a:gd name="T1" fmla="*/ 0 h 51"/>
                <a:gd name="T2" fmla="*/ 76 w 86"/>
                <a:gd name="T3" fmla="*/ 2 h 51"/>
                <a:gd name="T4" fmla="*/ 76 w 86"/>
                <a:gd name="T5" fmla="*/ 2 h 51"/>
                <a:gd name="T6" fmla="*/ 76 w 86"/>
                <a:gd name="T7" fmla="*/ 2 h 51"/>
                <a:gd name="T8" fmla="*/ 76 w 86"/>
                <a:gd name="T9" fmla="*/ 3 h 51"/>
                <a:gd name="T10" fmla="*/ 76 w 86"/>
                <a:gd name="T11" fmla="*/ 3 h 51"/>
                <a:gd name="T12" fmla="*/ 0 w 86"/>
                <a:gd name="T13" fmla="*/ 37 h 51"/>
                <a:gd name="T14" fmla="*/ 6 w 86"/>
                <a:gd name="T15" fmla="*/ 51 h 51"/>
                <a:gd name="T16" fmla="*/ 83 w 86"/>
                <a:gd name="T17" fmla="*/ 25 h 51"/>
                <a:gd name="T18" fmla="*/ 86 w 86"/>
                <a:gd name="T19" fmla="*/ 16 h 51"/>
                <a:gd name="T20" fmla="*/ 86 w 86"/>
                <a:gd name="T21" fmla="*/ 16 h 51"/>
                <a:gd name="T22" fmla="*/ 86 w 86"/>
                <a:gd name="T23" fmla="*/ 16 h 51"/>
                <a:gd name="T24" fmla="*/ 86 w 86"/>
                <a:gd name="T25" fmla="*/ 15 h 51"/>
                <a:gd name="T26" fmla="*/ 86 w 86"/>
                <a:gd name="T27" fmla="*/ 15 h 51"/>
                <a:gd name="T28" fmla="*/ 86 w 86"/>
                <a:gd name="T29" fmla="*/ 15 h 51"/>
                <a:gd name="T30" fmla="*/ 76 w 86"/>
                <a:gd name="T31" fmla="*/ 0 h 51"/>
                <a:gd name="T32" fmla="*/ 76 w 86"/>
                <a:gd name="T33" fmla="*/ 0 h 51"/>
                <a:gd name="T34" fmla="*/ 76 w 86"/>
                <a:gd name="T3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" h="51">
                  <a:moveTo>
                    <a:pt x="76" y="0"/>
                  </a:moveTo>
                  <a:cubicBezTo>
                    <a:pt x="76" y="2"/>
                    <a:pt x="76" y="2"/>
                    <a:pt x="7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5" y="21"/>
                    <a:pt x="42" y="35"/>
                    <a:pt x="0" y="37"/>
                  </a:cubicBezTo>
                  <a:cubicBezTo>
                    <a:pt x="1" y="42"/>
                    <a:pt x="3" y="47"/>
                    <a:pt x="6" y="51"/>
                  </a:cubicBezTo>
                  <a:cubicBezTo>
                    <a:pt x="43" y="50"/>
                    <a:pt x="73" y="39"/>
                    <a:pt x="83" y="25"/>
                  </a:cubicBezTo>
                  <a:cubicBezTo>
                    <a:pt x="85" y="22"/>
                    <a:pt x="86" y="19"/>
                    <a:pt x="86" y="16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6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5" y="10"/>
                    <a:pt x="82" y="5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</a:path>
              </a:pathLst>
            </a:custGeom>
            <a:solidFill>
              <a:srgbClr val="ED47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91"/>
            <p:cNvSpPr>
              <a:spLocks noEditPoints="1"/>
            </p:cNvSpPr>
            <p:nvPr/>
          </p:nvSpPr>
          <p:spPr bwMode="auto">
            <a:xfrm>
              <a:off x="10269538" y="5734050"/>
              <a:ext cx="9525" cy="47625"/>
            </a:xfrm>
            <a:custGeom>
              <a:avLst/>
              <a:gdLst>
                <a:gd name="T0" fmla="*/ 3 w 3"/>
                <a:gd name="T1" fmla="*/ 13 h 14"/>
                <a:gd name="T2" fmla="*/ 3 w 3"/>
                <a:gd name="T3" fmla="*/ 14 h 14"/>
                <a:gd name="T4" fmla="*/ 3 w 3"/>
                <a:gd name="T5" fmla="*/ 14 h 14"/>
                <a:gd name="T6" fmla="*/ 3 w 3"/>
                <a:gd name="T7" fmla="*/ 13 h 14"/>
                <a:gd name="T8" fmla="*/ 3 w 3"/>
                <a:gd name="T9" fmla="*/ 0 h 14"/>
                <a:gd name="T10" fmla="*/ 2 w 3"/>
                <a:gd name="T11" fmla="*/ 1 h 14"/>
                <a:gd name="T12" fmla="*/ 0 w 3"/>
                <a:gd name="T13" fmla="*/ 4 h 14"/>
                <a:gd name="T14" fmla="*/ 3 w 3"/>
                <a:gd name="T15" fmla="*/ 13 h 14"/>
                <a:gd name="T16" fmla="*/ 3 w 3"/>
                <a:gd name="T17" fmla="*/ 11 h 14"/>
                <a:gd name="T18" fmla="*/ 3 w 3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14">
                  <a:moveTo>
                    <a:pt x="3" y="13"/>
                  </a:move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moveTo>
                    <a:pt x="3" y="0"/>
                  </a:moveTo>
                  <a:cubicBezTo>
                    <a:pt x="3" y="1"/>
                    <a:pt x="2" y="1"/>
                    <a:pt x="2" y="1"/>
                  </a:cubicBezTo>
                  <a:cubicBezTo>
                    <a:pt x="1" y="2"/>
                    <a:pt x="1" y="3"/>
                    <a:pt x="0" y="4"/>
                  </a:cubicBezTo>
                  <a:cubicBezTo>
                    <a:pt x="2" y="7"/>
                    <a:pt x="3" y="10"/>
                    <a:pt x="3" y="13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6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92"/>
            <p:cNvSpPr/>
            <p:nvPr/>
          </p:nvSpPr>
          <p:spPr bwMode="auto">
            <a:xfrm>
              <a:off x="10004425" y="5748338"/>
              <a:ext cx="274638" cy="150813"/>
            </a:xfrm>
            <a:custGeom>
              <a:avLst/>
              <a:gdLst>
                <a:gd name="T0" fmla="*/ 77 w 80"/>
                <a:gd name="T1" fmla="*/ 0 h 44"/>
                <a:gd name="T2" fmla="*/ 0 w 80"/>
                <a:gd name="T3" fmla="*/ 25 h 44"/>
                <a:gd name="T4" fmla="*/ 1 w 80"/>
                <a:gd name="T5" fmla="*/ 36 h 44"/>
                <a:gd name="T6" fmla="*/ 4 w 80"/>
                <a:gd name="T7" fmla="*/ 44 h 44"/>
                <a:gd name="T8" fmla="*/ 80 w 80"/>
                <a:gd name="T9" fmla="*/ 10 h 44"/>
                <a:gd name="T10" fmla="*/ 80 w 80"/>
                <a:gd name="T11" fmla="*/ 9 h 44"/>
                <a:gd name="T12" fmla="*/ 80 w 80"/>
                <a:gd name="T13" fmla="*/ 9 h 44"/>
                <a:gd name="T14" fmla="*/ 80 w 80"/>
                <a:gd name="T15" fmla="*/ 9 h 44"/>
                <a:gd name="T16" fmla="*/ 77 w 80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44">
                  <a:moveTo>
                    <a:pt x="77" y="0"/>
                  </a:moveTo>
                  <a:cubicBezTo>
                    <a:pt x="67" y="14"/>
                    <a:pt x="37" y="25"/>
                    <a:pt x="0" y="25"/>
                  </a:cubicBezTo>
                  <a:cubicBezTo>
                    <a:pt x="0" y="29"/>
                    <a:pt x="0" y="32"/>
                    <a:pt x="1" y="36"/>
                  </a:cubicBezTo>
                  <a:cubicBezTo>
                    <a:pt x="2" y="39"/>
                    <a:pt x="3" y="41"/>
                    <a:pt x="4" y="44"/>
                  </a:cubicBezTo>
                  <a:cubicBezTo>
                    <a:pt x="46" y="42"/>
                    <a:pt x="79" y="28"/>
                    <a:pt x="80" y="10"/>
                  </a:cubicBezTo>
                  <a:cubicBezTo>
                    <a:pt x="80" y="10"/>
                    <a:pt x="80" y="10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6"/>
                    <a:pt x="79" y="3"/>
                    <a:pt x="77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93"/>
            <p:cNvSpPr/>
            <p:nvPr/>
          </p:nvSpPr>
          <p:spPr bwMode="auto">
            <a:xfrm>
              <a:off x="10001250" y="5737225"/>
              <a:ext cx="274638" cy="96838"/>
            </a:xfrm>
            <a:custGeom>
              <a:avLst/>
              <a:gdLst>
                <a:gd name="T0" fmla="*/ 80 w 80"/>
                <a:gd name="T1" fmla="*/ 0 h 28"/>
                <a:gd name="T2" fmla="*/ 8 w 80"/>
                <a:gd name="T3" fmla="*/ 16 h 28"/>
                <a:gd name="T4" fmla="*/ 0 w 80"/>
                <a:gd name="T5" fmla="*/ 16 h 28"/>
                <a:gd name="T6" fmla="*/ 1 w 80"/>
                <a:gd name="T7" fmla="*/ 28 h 28"/>
                <a:gd name="T8" fmla="*/ 78 w 80"/>
                <a:gd name="T9" fmla="*/ 3 h 28"/>
                <a:gd name="T10" fmla="*/ 80 w 80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28">
                  <a:moveTo>
                    <a:pt x="80" y="0"/>
                  </a:moveTo>
                  <a:cubicBezTo>
                    <a:pt x="64" y="10"/>
                    <a:pt x="38" y="16"/>
                    <a:pt x="8" y="16"/>
                  </a:cubicBezTo>
                  <a:cubicBezTo>
                    <a:pt x="5" y="16"/>
                    <a:pt x="3" y="16"/>
                    <a:pt x="0" y="16"/>
                  </a:cubicBezTo>
                  <a:cubicBezTo>
                    <a:pt x="0" y="20"/>
                    <a:pt x="0" y="24"/>
                    <a:pt x="1" y="28"/>
                  </a:cubicBezTo>
                  <a:cubicBezTo>
                    <a:pt x="38" y="28"/>
                    <a:pt x="68" y="17"/>
                    <a:pt x="78" y="3"/>
                  </a:cubicBezTo>
                  <a:cubicBezTo>
                    <a:pt x="79" y="2"/>
                    <a:pt x="79" y="1"/>
                    <a:pt x="80" y="0"/>
                  </a:cubicBezTo>
                </a:path>
              </a:pathLst>
            </a:custGeom>
            <a:solidFill>
              <a:srgbClr val="ED47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94"/>
            <p:cNvSpPr>
              <a:spLocks noEditPoints="1"/>
            </p:cNvSpPr>
            <p:nvPr/>
          </p:nvSpPr>
          <p:spPr bwMode="auto">
            <a:xfrm>
              <a:off x="10310813" y="5607050"/>
              <a:ext cx="9525" cy="68263"/>
            </a:xfrm>
            <a:custGeom>
              <a:avLst/>
              <a:gdLst>
                <a:gd name="T0" fmla="*/ 3 w 3"/>
                <a:gd name="T1" fmla="*/ 19 h 20"/>
                <a:gd name="T2" fmla="*/ 3 w 3"/>
                <a:gd name="T3" fmla="*/ 20 h 20"/>
                <a:gd name="T4" fmla="*/ 3 w 3"/>
                <a:gd name="T5" fmla="*/ 20 h 20"/>
                <a:gd name="T6" fmla="*/ 3 w 3"/>
                <a:gd name="T7" fmla="*/ 19 h 20"/>
                <a:gd name="T8" fmla="*/ 3 w 3"/>
                <a:gd name="T9" fmla="*/ 1 h 20"/>
                <a:gd name="T10" fmla="*/ 0 w 3"/>
                <a:gd name="T11" fmla="*/ 10 h 20"/>
                <a:gd name="T12" fmla="*/ 3 w 3"/>
                <a:gd name="T13" fmla="*/ 19 h 20"/>
                <a:gd name="T14" fmla="*/ 3 w 3"/>
                <a:gd name="T15" fmla="*/ 1 h 20"/>
                <a:gd name="T16" fmla="*/ 3 w 3"/>
                <a:gd name="T17" fmla="*/ 0 h 20"/>
                <a:gd name="T18" fmla="*/ 3 w 3"/>
                <a:gd name="T19" fmla="*/ 0 h 20"/>
                <a:gd name="T20" fmla="*/ 3 w 3"/>
                <a:gd name="T21" fmla="*/ 1 h 20"/>
                <a:gd name="T22" fmla="*/ 3 w 3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20">
                  <a:moveTo>
                    <a:pt x="3" y="19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19"/>
                    <a:pt x="3" y="19"/>
                    <a:pt x="3" y="19"/>
                  </a:cubicBezTo>
                  <a:moveTo>
                    <a:pt x="3" y="1"/>
                  </a:moveTo>
                  <a:cubicBezTo>
                    <a:pt x="3" y="4"/>
                    <a:pt x="2" y="7"/>
                    <a:pt x="0" y="10"/>
                  </a:cubicBezTo>
                  <a:cubicBezTo>
                    <a:pt x="2" y="13"/>
                    <a:pt x="3" y="16"/>
                    <a:pt x="3" y="19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6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95"/>
            <p:cNvSpPr/>
            <p:nvPr/>
          </p:nvSpPr>
          <p:spPr bwMode="auto">
            <a:xfrm>
              <a:off x="10001250" y="5640388"/>
              <a:ext cx="319088" cy="152400"/>
            </a:xfrm>
            <a:custGeom>
              <a:avLst/>
              <a:gdLst>
                <a:gd name="T0" fmla="*/ 90 w 93"/>
                <a:gd name="T1" fmla="*/ 0 h 44"/>
                <a:gd name="T2" fmla="*/ 8 w 93"/>
                <a:gd name="T3" fmla="*/ 25 h 44"/>
                <a:gd name="T4" fmla="*/ 4 w 93"/>
                <a:gd name="T5" fmla="*/ 25 h 44"/>
                <a:gd name="T6" fmla="*/ 0 w 93"/>
                <a:gd name="T7" fmla="*/ 44 h 44"/>
                <a:gd name="T8" fmla="*/ 8 w 93"/>
                <a:gd name="T9" fmla="*/ 44 h 44"/>
                <a:gd name="T10" fmla="*/ 80 w 93"/>
                <a:gd name="T11" fmla="*/ 28 h 44"/>
                <a:gd name="T12" fmla="*/ 81 w 93"/>
                <a:gd name="T13" fmla="*/ 27 h 44"/>
                <a:gd name="T14" fmla="*/ 81 w 93"/>
                <a:gd name="T15" fmla="*/ 27 h 44"/>
                <a:gd name="T16" fmla="*/ 81 w 93"/>
                <a:gd name="T17" fmla="*/ 27 h 44"/>
                <a:gd name="T18" fmla="*/ 93 w 93"/>
                <a:gd name="T19" fmla="*/ 10 h 44"/>
                <a:gd name="T20" fmla="*/ 93 w 93"/>
                <a:gd name="T21" fmla="*/ 10 h 44"/>
                <a:gd name="T22" fmla="*/ 93 w 93"/>
                <a:gd name="T23" fmla="*/ 9 h 44"/>
                <a:gd name="T24" fmla="*/ 93 w 93"/>
                <a:gd name="T25" fmla="*/ 9 h 44"/>
                <a:gd name="T26" fmla="*/ 93 w 93"/>
                <a:gd name="T27" fmla="*/ 9 h 44"/>
                <a:gd name="T28" fmla="*/ 90 w 93"/>
                <a:gd name="T2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" h="44">
                  <a:moveTo>
                    <a:pt x="90" y="0"/>
                  </a:moveTo>
                  <a:cubicBezTo>
                    <a:pt x="80" y="15"/>
                    <a:pt x="47" y="25"/>
                    <a:pt x="8" y="25"/>
                  </a:cubicBezTo>
                  <a:cubicBezTo>
                    <a:pt x="6" y="25"/>
                    <a:pt x="5" y="25"/>
                    <a:pt x="4" y="25"/>
                  </a:cubicBezTo>
                  <a:cubicBezTo>
                    <a:pt x="2" y="32"/>
                    <a:pt x="1" y="38"/>
                    <a:pt x="0" y="44"/>
                  </a:cubicBezTo>
                  <a:cubicBezTo>
                    <a:pt x="3" y="44"/>
                    <a:pt x="5" y="44"/>
                    <a:pt x="8" y="44"/>
                  </a:cubicBezTo>
                  <a:cubicBezTo>
                    <a:pt x="38" y="44"/>
                    <a:pt x="64" y="38"/>
                    <a:pt x="80" y="28"/>
                  </a:cubicBezTo>
                  <a:cubicBezTo>
                    <a:pt x="80" y="28"/>
                    <a:pt x="81" y="28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9" y="22"/>
                    <a:pt x="93" y="16"/>
                    <a:pt x="93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3" y="10"/>
                    <a:pt x="93" y="10"/>
                    <a:pt x="93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3" y="6"/>
                    <a:pt x="92" y="3"/>
                    <a:pt x="90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96"/>
            <p:cNvSpPr/>
            <p:nvPr/>
          </p:nvSpPr>
          <p:spPr bwMode="auto">
            <a:xfrm>
              <a:off x="10013950" y="5527675"/>
              <a:ext cx="306388" cy="200025"/>
            </a:xfrm>
            <a:custGeom>
              <a:avLst/>
              <a:gdLst>
                <a:gd name="T0" fmla="*/ 67 w 89"/>
                <a:gd name="T1" fmla="*/ 0 h 58"/>
                <a:gd name="T2" fmla="*/ 64 w 89"/>
                <a:gd name="T3" fmla="*/ 1 h 58"/>
                <a:gd name="T4" fmla="*/ 54 w 89"/>
                <a:gd name="T5" fmla="*/ 4 h 58"/>
                <a:gd name="T6" fmla="*/ 71 w 89"/>
                <a:gd name="T7" fmla="*/ 19 h 58"/>
                <a:gd name="T8" fmla="*/ 8 w 89"/>
                <a:gd name="T9" fmla="*/ 41 h 58"/>
                <a:gd name="T10" fmla="*/ 0 w 89"/>
                <a:gd name="T11" fmla="*/ 58 h 58"/>
                <a:gd name="T12" fmla="*/ 4 w 89"/>
                <a:gd name="T13" fmla="*/ 58 h 58"/>
                <a:gd name="T14" fmla="*/ 86 w 89"/>
                <a:gd name="T15" fmla="*/ 33 h 58"/>
                <a:gd name="T16" fmla="*/ 89 w 89"/>
                <a:gd name="T17" fmla="*/ 24 h 58"/>
                <a:gd name="T18" fmla="*/ 89 w 89"/>
                <a:gd name="T19" fmla="*/ 24 h 58"/>
                <a:gd name="T20" fmla="*/ 89 w 89"/>
                <a:gd name="T21" fmla="*/ 24 h 58"/>
                <a:gd name="T22" fmla="*/ 89 w 89"/>
                <a:gd name="T23" fmla="*/ 23 h 58"/>
                <a:gd name="T24" fmla="*/ 89 w 89"/>
                <a:gd name="T25" fmla="*/ 23 h 58"/>
                <a:gd name="T26" fmla="*/ 89 w 89"/>
                <a:gd name="T27" fmla="*/ 23 h 58"/>
                <a:gd name="T28" fmla="*/ 67 w 89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" h="58">
                  <a:moveTo>
                    <a:pt x="67" y="0"/>
                  </a:moveTo>
                  <a:cubicBezTo>
                    <a:pt x="66" y="0"/>
                    <a:pt x="65" y="0"/>
                    <a:pt x="64" y="1"/>
                  </a:cubicBezTo>
                  <a:cubicBezTo>
                    <a:pt x="60" y="2"/>
                    <a:pt x="57" y="2"/>
                    <a:pt x="54" y="4"/>
                  </a:cubicBezTo>
                  <a:cubicBezTo>
                    <a:pt x="65" y="8"/>
                    <a:pt x="71" y="13"/>
                    <a:pt x="71" y="19"/>
                  </a:cubicBezTo>
                  <a:cubicBezTo>
                    <a:pt x="71" y="31"/>
                    <a:pt x="43" y="40"/>
                    <a:pt x="8" y="41"/>
                  </a:cubicBezTo>
                  <a:cubicBezTo>
                    <a:pt x="4" y="47"/>
                    <a:pt x="2" y="52"/>
                    <a:pt x="0" y="58"/>
                  </a:cubicBezTo>
                  <a:cubicBezTo>
                    <a:pt x="1" y="58"/>
                    <a:pt x="2" y="58"/>
                    <a:pt x="4" y="58"/>
                  </a:cubicBezTo>
                  <a:cubicBezTo>
                    <a:pt x="43" y="58"/>
                    <a:pt x="76" y="48"/>
                    <a:pt x="86" y="33"/>
                  </a:cubicBezTo>
                  <a:cubicBezTo>
                    <a:pt x="88" y="30"/>
                    <a:pt x="89" y="27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14"/>
                    <a:pt x="81" y="6"/>
                    <a:pt x="67" y="0"/>
                  </a:cubicBezTo>
                </a:path>
              </a:pathLst>
            </a:custGeom>
            <a:solidFill>
              <a:srgbClr val="ED47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97"/>
            <p:cNvSpPr/>
            <p:nvPr/>
          </p:nvSpPr>
          <p:spPr bwMode="auto">
            <a:xfrm>
              <a:off x="10042525" y="5541963"/>
              <a:ext cx="215900" cy="127000"/>
            </a:xfrm>
            <a:custGeom>
              <a:avLst/>
              <a:gdLst>
                <a:gd name="T0" fmla="*/ 46 w 63"/>
                <a:gd name="T1" fmla="*/ 0 h 37"/>
                <a:gd name="T2" fmla="*/ 0 w 63"/>
                <a:gd name="T3" fmla="*/ 37 h 37"/>
                <a:gd name="T4" fmla="*/ 63 w 63"/>
                <a:gd name="T5" fmla="*/ 15 h 37"/>
                <a:gd name="T6" fmla="*/ 46 w 63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37">
                  <a:moveTo>
                    <a:pt x="46" y="0"/>
                  </a:moveTo>
                  <a:cubicBezTo>
                    <a:pt x="26" y="6"/>
                    <a:pt x="10" y="20"/>
                    <a:pt x="0" y="37"/>
                  </a:cubicBezTo>
                  <a:cubicBezTo>
                    <a:pt x="35" y="36"/>
                    <a:pt x="63" y="27"/>
                    <a:pt x="63" y="15"/>
                  </a:cubicBezTo>
                  <a:cubicBezTo>
                    <a:pt x="63" y="9"/>
                    <a:pt x="57" y="4"/>
                    <a:pt x="46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Oval 98"/>
            <p:cNvSpPr>
              <a:spLocks noChangeArrowheads="1"/>
            </p:cNvSpPr>
            <p:nvPr/>
          </p:nvSpPr>
          <p:spPr bwMode="auto">
            <a:xfrm>
              <a:off x="10025063" y="5424488"/>
              <a:ext cx="608013" cy="604838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Oval 99"/>
            <p:cNvSpPr>
              <a:spLocks noChangeArrowheads="1"/>
            </p:cNvSpPr>
            <p:nvPr/>
          </p:nvSpPr>
          <p:spPr bwMode="auto">
            <a:xfrm>
              <a:off x="10034588" y="5430838"/>
              <a:ext cx="588963" cy="592138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Oval 100"/>
            <p:cNvSpPr>
              <a:spLocks noChangeArrowheads="1"/>
            </p:cNvSpPr>
            <p:nvPr/>
          </p:nvSpPr>
          <p:spPr bwMode="auto">
            <a:xfrm>
              <a:off x="10096500" y="5492750"/>
              <a:ext cx="465138" cy="465138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01"/>
            <p:cNvSpPr>
              <a:spLocks noEditPoints="1"/>
            </p:cNvSpPr>
            <p:nvPr/>
          </p:nvSpPr>
          <p:spPr bwMode="auto">
            <a:xfrm>
              <a:off x="10237788" y="5548313"/>
              <a:ext cx="182563" cy="357188"/>
            </a:xfrm>
            <a:custGeom>
              <a:avLst/>
              <a:gdLst>
                <a:gd name="T0" fmla="*/ 10 w 53"/>
                <a:gd name="T1" fmla="*/ 88 h 104"/>
                <a:gd name="T2" fmla="*/ 3 w 53"/>
                <a:gd name="T3" fmla="*/ 77 h 104"/>
                <a:gd name="T4" fmla="*/ 6 w 53"/>
                <a:gd name="T5" fmla="*/ 75 h 104"/>
                <a:gd name="T6" fmla="*/ 11 w 53"/>
                <a:gd name="T7" fmla="*/ 79 h 104"/>
                <a:gd name="T8" fmla="*/ 23 w 53"/>
                <a:gd name="T9" fmla="*/ 83 h 104"/>
                <a:gd name="T10" fmla="*/ 17 w 53"/>
                <a:gd name="T11" fmla="*/ 51 h 104"/>
                <a:gd name="T12" fmla="*/ 5 w 53"/>
                <a:gd name="T13" fmla="*/ 41 h 104"/>
                <a:gd name="T14" fmla="*/ 5 w 53"/>
                <a:gd name="T15" fmla="*/ 24 h 104"/>
                <a:gd name="T16" fmla="*/ 17 w 53"/>
                <a:gd name="T17" fmla="*/ 12 h 104"/>
                <a:gd name="T18" fmla="*/ 28 w 53"/>
                <a:gd name="T19" fmla="*/ 2 h 104"/>
                <a:gd name="T20" fmla="*/ 31 w 53"/>
                <a:gd name="T21" fmla="*/ 0 h 104"/>
                <a:gd name="T22" fmla="*/ 34 w 53"/>
                <a:gd name="T23" fmla="*/ 11 h 104"/>
                <a:gd name="T24" fmla="*/ 51 w 53"/>
                <a:gd name="T25" fmla="*/ 19 h 104"/>
                <a:gd name="T26" fmla="*/ 46 w 53"/>
                <a:gd name="T27" fmla="*/ 25 h 104"/>
                <a:gd name="T28" fmla="*/ 42 w 53"/>
                <a:gd name="T29" fmla="*/ 22 h 104"/>
                <a:gd name="T30" fmla="*/ 33 w 53"/>
                <a:gd name="T31" fmla="*/ 19 h 104"/>
                <a:gd name="T32" fmla="*/ 39 w 53"/>
                <a:gd name="T33" fmla="*/ 49 h 104"/>
                <a:gd name="T34" fmla="*/ 51 w 53"/>
                <a:gd name="T35" fmla="*/ 58 h 104"/>
                <a:gd name="T36" fmla="*/ 52 w 53"/>
                <a:gd name="T37" fmla="*/ 76 h 104"/>
                <a:gd name="T38" fmla="*/ 39 w 53"/>
                <a:gd name="T39" fmla="*/ 89 h 104"/>
                <a:gd name="T40" fmla="*/ 28 w 53"/>
                <a:gd name="T41" fmla="*/ 101 h 104"/>
                <a:gd name="T42" fmla="*/ 25 w 53"/>
                <a:gd name="T43" fmla="*/ 104 h 104"/>
                <a:gd name="T44" fmla="*/ 22 w 53"/>
                <a:gd name="T45" fmla="*/ 92 h 104"/>
                <a:gd name="T46" fmla="*/ 14 w 53"/>
                <a:gd name="T47" fmla="*/ 36 h 104"/>
                <a:gd name="T48" fmla="*/ 20 w 53"/>
                <a:gd name="T49" fmla="*/ 42 h 104"/>
                <a:gd name="T50" fmla="*/ 27 w 53"/>
                <a:gd name="T51" fmla="*/ 19 h 104"/>
                <a:gd name="T52" fmla="*/ 16 w 53"/>
                <a:gd name="T53" fmla="*/ 23 h 104"/>
                <a:gd name="T54" fmla="*/ 13 w 53"/>
                <a:gd name="T55" fmla="*/ 31 h 104"/>
                <a:gd name="T56" fmla="*/ 43 w 53"/>
                <a:gd name="T57" fmla="*/ 63 h 104"/>
                <a:gd name="T58" fmla="*/ 36 w 53"/>
                <a:gd name="T59" fmla="*/ 58 h 104"/>
                <a:gd name="T60" fmla="*/ 29 w 53"/>
                <a:gd name="T61" fmla="*/ 83 h 104"/>
                <a:gd name="T62" fmla="*/ 40 w 53"/>
                <a:gd name="T63" fmla="*/ 78 h 104"/>
                <a:gd name="T64" fmla="*/ 44 w 53"/>
                <a:gd name="T65" fmla="*/ 6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104">
                  <a:moveTo>
                    <a:pt x="22" y="92"/>
                  </a:moveTo>
                  <a:cubicBezTo>
                    <a:pt x="18" y="91"/>
                    <a:pt x="13" y="90"/>
                    <a:pt x="10" y="88"/>
                  </a:cubicBezTo>
                  <a:cubicBezTo>
                    <a:pt x="6" y="86"/>
                    <a:pt x="3" y="84"/>
                    <a:pt x="0" y="81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3" y="76"/>
                    <a:pt x="4" y="76"/>
                    <a:pt x="4" y="76"/>
                  </a:cubicBezTo>
                  <a:cubicBezTo>
                    <a:pt x="5" y="76"/>
                    <a:pt x="5" y="75"/>
                    <a:pt x="6" y="75"/>
                  </a:cubicBezTo>
                  <a:cubicBezTo>
                    <a:pt x="6" y="75"/>
                    <a:pt x="7" y="76"/>
                    <a:pt x="8" y="76"/>
                  </a:cubicBezTo>
                  <a:cubicBezTo>
                    <a:pt x="9" y="77"/>
                    <a:pt x="10" y="78"/>
                    <a:pt x="11" y="79"/>
                  </a:cubicBezTo>
                  <a:cubicBezTo>
                    <a:pt x="13" y="80"/>
                    <a:pt x="14" y="81"/>
                    <a:pt x="16" y="82"/>
                  </a:cubicBezTo>
                  <a:cubicBezTo>
                    <a:pt x="18" y="82"/>
                    <a:pt x="20" y="83"/>
                    <a:pt x="23" y="83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2" y="53"/>
                    <a:pt x="19" y="52"/>
                    <a:pt x="17" y="51"/>
                  </a:cubicBezTo>
                  <a:cubicBezTo>
                    <a:pt x="14" y="50"/>
                    <a:pt x="12" y="49"/>
                    <a:pt x="10" y="47"/>
                  </a:cubicBezTo>
                  <a:cubicBezTo>
                    <a:pt x="8" y="46"/>
                    <a:pt x="7" y="44"/>
                    <a:pt x="5" y="41"/>
                  </a:cubicBezTo>
                  <a:cubicBezTo>
                    <a:pt x="4" y="39"/>
                    <a:pt x="4" y="36"/>
                    <a:pt x="4" y="32"/>
                  </a:cubicBezTo>
                  <a:cubicBezTo>
                    <a:pt x="4" y="30"/>
                    <a:pt x="4" y="27"/>
                    <a:pt x="5" y="24"/>
                  </a:cubicBezTo>
                  <a:cubicBezTo>
                    <a:pt x="6" y="22"/>
                    <a:pt x="8" y="19"/>
                    <a:pt x="10" y="17"/>
                  </a:cubicBezTo>
                  <a:cubicBezTo>
                    <a:pt x="12" y="15"/>
                    <a:pt x="14" y="14"/>
                    <a:pt x="17" y="12"/>
                  </a:cubicBezTo>
                  <a:cubicBezTo>
                    <a:pt x="20" y="11"/>
                    <a:pt x="24" y="11"/>
                    <a:pt x="28" y="1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1"/>
                    <a:pt x="29" y="1"/>
                  </a:cubicBezTo>
                  <a:cubicBezTo>
                    <a:pt x="29" y="0"/>
                    <a:pt x="30" y="0"/>
                    <a:pt x="31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8" y="11"/>
                    <a:pt x="41" y="12"/>
                    <a:pt x="44" y="14"/>
                  </a:cubicBezTo>
                  <a:cubicBezTo>
                    <a:pt x="47" y="15"/>
                    <a:pt x="49" y="17"/>
                    <a:pt x="51" y="19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8" y="24"/>
                    <a:pt x="47" y="25"/>
                    <a:pt x="46" y="25"/>
                  </a:cubicBezTo>
                  <a:cubicBezTo>
                    <a:pt x="46" y="25"/>
                    <a:pt x="45" y="24"/>
                    <a:pt x="45" y="24"/>
                  </a:cubicBezTo>
                  <a:cubicBezTo>
                    <a:pt x="44" y="23"/>
                    <a:pt x="43" y="23"/>
                    <a:pt x="42" y="22"/>
                  </a:cubicBezTo>
                  <a:cubicBezTo>
                    <a:pt x="41" y="22"/>
                    <a:pt x="39" y="21"/>
                    <a:pt x="38" y="20"/>
                  </a:cubicBezTo>
                  <a:cubicBezTo>
                    <a:pt x="37" y="20"/>
                    <a:pt x="35" y="19"/>
                    <a:pt x="33" y="19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4" y="47"/>
                    <a:pt x="37" y="48"/>
                    <a:pt x="39" y="49"/>
                  </a:cubicBezTo>
                  <a:cubicBezTo>
                    <a:pt x="42" y="50"/>
                    <a:pt x="44" y="51"/>
                    <a:pt x="46" y="52"/>
                  </a:cubicBezTo>
                  <a:cubicBezTo>
                    <a:pt x="48" y="54"/>
                    <a:pt x="50" y="56"/>
                    <a:pt x="51" y="58"/>
                  </a:cubicBezTo>
                  <a:cubicBezTo>
                    <a:pt x="53" y="60"/>
                    <a:pt x="53" y="63"/>
                    <a:pt x="53" y="67"/>
                  </a:cubicBezTo>
                  <a:cubicBezTo>
                    <a:pt x="53" y="70"/>
                    <a:pt x="53" y="73"/>
                    <a:pt x="52" y="76"/>
                  </a:cubicBezTo>
                  <a:cubicBezTo>
                    <a:pt x="50" y="79"/>
                    <a:pt x="49" y="82"/>
                    <a:pt x="47" y="84"/>
                  </a:cubicBezTo>
                  <a:cubicBezTo>
                    <a:pt x="45" y="86"/>
                    <a:pt x="42" y="88"/>
                    <a:pt x="39" y="89"/>
                  </a:cubicBezTo>
                  <a:cubicBezTo>
                    <a:pt x="36" y="91"/>
                    <a:pt x="32" y="91"/>
                    <a:pt x="28" y="9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2"/>
                    <a:pt x="27" y="103"/>
                    <a:pt x="27" y="103"/>
                  </a:cubicBezTo>
                  <a:cubicBezTo>
                    <a:pt x="26" y="104"/>
                    <a:pt x="26" y="104"/>
                    <a:pt x="25" y="104"/>
                  </a:cubicBezTo>
                  <a:cubicBezTo>
                    <a:pt x="21" y="104"/>
                    <a:pt x="21" y="104"/>
                    <a:pt x="21" y="104"/>
                  </a:cubicBezTo>
                  <a:lnTo>
                    <a:pt x="22" y="92"/>
                  </a:lnTo>
                  <a:close/>
                  <a:moveTo>
                    <a:pt x="13" y="31"/>
                  </a:moveTo>
                  <a:cubicBezTo>
                    <a:pt x="13" y="33"/>
                    <a:pt x="13" y="35"/>
                    <a:pt x="14" y="36"/>
                  </a:cubicBezTo>
                  <a:cubicBezTo>
                    <a:pt x="15" y="37"/>
                    <a:pt x="15" y="38"/>
                    <a:pt x="17" y="39"/>
                  </a:cubicBezTo>
                  <a:cubicBezTo>
                    <a:pt x="18" y="40"/>
                    <a:pt x="19" y="41"/>
                    <a:pt x="20" y="42"/>
                  </a:cubicBezTo>
                  <a:cubicBezTo>
                    <a:pt x="22" y="43"/>
                    <a:pt x="24" y="43"/>
                    <a:pt x="25" y="4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9"/>
                    <a:pt x="22" y="20"/>
                    <a:pt x="21" y="20"/>
                  </a:cubicBezTo>
                  <a:cubicBezTo>
                    <a:pt x="19" y="21"/>
                    <a:pt x="17" y="22"/>
                    <a:pt x="16" y="23"/>
                  </a:cubicBezTo>
                  <a:cubicBezTo>
                    <a:pt x="15" y="24"/>
                    <a:pt x="14" y="26"/>
                    <a:pt x="14" y="27"/>
                  </a:cubicBezTo>
                  <a:cubicBezTo>
                    <a:pt x="13" y="28"/>
                    <a:pt x="13" y="30"/>
                    <a:pt x="13" y="31"/>
                  </a:cubicBezTo>
                  <a:close/>
                  <a:moveTo>
                    <a:pt x="44" y="68"/>
                  </a:moveTo>
                  <a:cubicBezTo>
                    <a:pt x="44" y="66"/>
                    <a:pt x="44" y="65"/>
                    <a:pt x="43" y="63"/>
                  </a:cubicBezTo>
                  <a:cubicBezTo>
                    <a:pt x="42" y="62"/>
                    <a:pt x="41" y="61"/>
                    <a:pt x="40" y="60"/>
                  </a:cubicBezTo>
                  <a:cubicBezTo>
                    <a:pt x="39" y="59"/>
                    <a:pt x="37" y="58"/>
                    <a:pt x="36" y="58"/>
                  </a:cubicBezTo>
                  <a:cubicBezTo>
                    <a:pt x="34" y="57"/>
                    <a:pt x="33" y="56"/>
                    <a:pt x="31" y="56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31" y="83"/>
                    <a:pt x="33" y="82"/>
                    <a:pt x="35" y="82"/>
                  </a:cubicBezTo>
                  <a:cubicBezTo>
                    <a:pt x="37" y="81"/>
                    <a:pt x="39" y="80"/>
                    <a:pt x="40" y="78"/>
                  </a:cubicBezTo>
                  <a:cubicBezTo>
                    <a:pt x="41" y="77"/>
                    <a:pt x="42" y="76"/>
                    <a:pt x="43" y="74"/>
                  </a:cubicBezTo>
                  <a:cubicBezTo>
                    <a:pt x="44" y="72"/>
                    <a:pt x="44" y="70"/>
                    <a:pt x="44" y="68"/>
                  </a:cubicBezTo>
                  <a:close/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387921"/>
            <a:ext cx="12192000" cy="4700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806800" y="1844565"/>
            <a:ext cx="3927136" cy="307427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Freeform 96"/>
          <p:cNvSpPr/>
          <p:nvPr userDrawn="1"/>
        </p:nvSpPr>
        <p:spPr bwMode="auto">
          <a:xfrm>
            <a:off x="136436" y="125206"/>
            <a:ext cx="520386" cy="400110"/>
          </a:xfrm>
          <a:custGeom>
            <a:avLst/>
            <a:gdLst>
              <a:gd name="T0" fmla="*/ 260 w 390"/>
              <a:gd name="T1" fmla="*/ 282 h 308"/>
              <a:gd name="T2" fmla="*/ 241 w 390"/>
              <a:gd name="T3" fmla="*/ 257 h 308"/>
              <a:gd name="T4" fmla="*/ 243 w 390"/>
              <a:gd name="T5" fmla="*/ 245 h 308"/>
              <a:gd name="T6" fmla="*/ 261 w 390"/>
              <a:gd name="T7" fmla="*/ 245 h 308"/>
              <a:gd name="T8" fmla="*/ 287 w 390"/>
              <a:gd name="T9" fmla="*/ 219 h 308"/>
              <a:gd name="T10" fmla="*/ 261 w 390"/>
              <a:gd name="T11" fmla="*/ 193 h 308"/>
              <a:gd name="T12" fmla="*/ 243 w 390"/>
              <a:gd name="T13" fmla="*/ 193 h 308"/>
              <a:gd name="T14" fmla="*/ 243 w 390"/>
              <a:gd name="T15" fmla="*/ 180 h 308"/>
              <a:gd name="T16" fmla="*/ 284 w 390"/>
              <a:gd name="T17" fmla="*/ 180 h 308"/>
              <a:gd name="T18" fmla="*/ 310 w 390"/>
              <a:gd name="T19" fmla="*/ 155 h 308"/>
              <a:gd name="T20" fmla="*/ 284 w 390"/>
              <a:gd name="T21" fmla="*/ 129 h 308"/>
              <a:gd name="T22" fmla="*/ 243 w 390"/>
              <a:gd name="T23" fmla="*/ 129 h 308"/>
              <a:gd name="T24" fmla="*/ 241 w 390"/>
              <a:gd name="T25" fmla="*/ 116 h 308"/>
              <a:gd name="T26" fmla="*/ 364 w 390"/>
              <a:gd name="T27" fmla="*/ 116 h 308"/>
              <a:gd name="T28" fmla="*/ 390 w 390"/>
              <a:gd name="T29" fmla="*/ 90 h 308"/>
              <a:gd name="T30" fmla="*/ 364 w 390"/>
              <a:gd name="T31" fmla="*/ 65 h 308"/>
              <a:gd name="T32" fmla="*/ 179 w 390"/>
              <a:gd name="T33" fmla="*/ 65 h 308"/>
              <a:gd name="T34" fmla="*/ 176 w 390"/>
              <a:gd name="T35" fmla="*/ 64 h 308"/>
              <a:gd name="T36" fmla="*/ 112 w 390"/>
              <a:gd name="T37" fmla="*/ 64 h 308"/>
              <a:gd name="T38" fmla="*/ 124 w 390"/>
              <a:gd name="T39" fmla="*/ 52 h 308"/>
              <a:gd name="T40" fmla="*/ 175 w 390"/>
              <a:gd name="T41" fmla="*/ 52 h 308"/>
              <a:gd name="T42" fmla="*/ 213 w 390"/>
              <a:gd name="T43" fmla="*/ 14 h 308"/>
              <a:gd name="T44" fmla="*/ 213 w 390"/>
              <a:gd name="T45" fmla="*/ 2 h 308"/>
              <a:gd name="T46" fmla="*/ 213 w 390"/>
              <a:gd name="T47" fmla="*/ 0 h 308"/>
              <a:gd name="T48" fmla="*/ 165 w 390"/>
              <a:gd name="T49" fmla="*/ 0 h 308"/>
              <a:gd name="T50" fmla="*/ 166 w 390"/>
              <a:gd name="T51" fmla="*/ 0 h 308"/>
              <a:gd name="T52" fmla="*/ 102 w 390"/>
              <a:gd name="T53" fmla="*/ 0 h 308"/>
              <a:gd name="T54" fmla="*/ 16 w 390"/>
              <a:gd name="T55" fmla="*/ 85 h 308"/>
              <a:gd name="T56" fmla="*/ 18 w 390"/>
              <a:gd name="T57" fmla="*/ 85 h 308"/>
              <a:gd name="T58" fmla="*/ 0 w 390"/>
              <a:gd name="T59" fmla="*/ 132 h 308"/>
              <a:gd name="T60" fmla="*/ 0 w 390"/>
              <a:gd name="T61" fmla="*/ 241 h 308"/>
              <a:gd name="T62" fmla="*/ 67 w 390"/>
              <a:gd name="T63" fmla="*/ 308 h 308"/>
              <a:gd name="T64" fmla="*/ 112 w 390"/>
              <a:gd name="T65" fmla="*/ 308 h 308"/>
              <a:gd name="T66" fmla="*/ 176 w 390"/>
              <a:gd name="T67" fmla="*/ 308 h 308"/>
              <a:gd name="T68" fmla="*/ 234 w 390"/>
              <a:gd name="T69" fmla="*/ 308 h 308"/>
              <a:gd name="T70" fmla="*/ 260 w 390"/>
              <a:gd name="T71" fmla="*/ 28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0" h="308">
                <a:moveTo>
                  <a:pt x="260" y="282"/>
                </a:moveTo>
                <a:cubicBezTo>
                  <a:pt x="260" y="270"/>
                  <a:pt x="252" y="260"/>
                  <a:pt x="241" y="257"/>
                </a:cubicBezTo>
                <a:cubicBezTo>
                  <a:pt x="242" y="253"/>
                  <a:pt x="243" y="249"/>
                  <a:pt x="243" y="245"/>
                </a:cubicBezTo>
                <a:cubicBezTo>
                  <a:pt x="261" y="245"/>
                  <a:pt x="261" y="245"/>
                  <a:pt x="261" y="245"/>
                </a:cubicBezTo>
                <a:cubicBezTo>
                  <a:pt x="275" y="245"/>
                  <a:pt x="287" y="233"/>
                  <a:pt x="287" y="219"/>
                </a:cubicBezTo>
                <a:cubicBezTo>
                  <a:pt x="287" y="204"/>
                  <a:pt x="275" y="193"/>
                  <a:pt x="261" y="193"/>
                </a:cubicBezTo>
                <a:cubicBezTo>
                  <a:pt x="243" y="193"/>
                  <a:pt x="243" y="193"/>
                  <a:pt x="243" y="193"/>
                </a:cubicBezTo>
                <a:cubicBezTo>
                  <a:pt x="243" y="180"/>
                  <a:pt x="243" y="180"/>
                  <a:pt x="243" y="180"/>
                </a:cubicBezTo>
                <a:cubicBezTo>
                  <a:pt x="284" y="180"/>
                  <a:pt x="284" y="180"/>
                  <a:pt x="284" y="180"/>
                </a:cubicBezTo>
                <a:cubicBezTo>
                  <a:pt x="299" y="180"/>
                  <a:pt x="310" y="169"/>
                  <a:pt x="310" y="155"/>
                </a:cubicBezTo>
                <a:cubicBezTo>
                  <a:pt x="310" y="140"/>
                  <a:pt x="299" y="129"/>
                  <a:pt x="284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24"/>
                  <a:pt x="242" y="120"/>
                  <a:pt x="241" y="116"/>
                </a:cubicBezTo>
                <a:cubicBezTo>
                  <a:pt x="364" y="116"/>
                  <a:pt x="364" y="116"/>
                  <a:pt x="364" y="116"/>
                </a:cubicBezTo>
                <a:cubicBezTo>
                  <a:pt x="379" y="116"/>
                  <a:pt x="390" y="105"/>
                  <a:pt x="390" y="90"/>
                </a:cubicBezTo>
                <a:cubicBezTo>
                  <a:pt x="390" y="76"/>
                  <a:pt x="379" y="65"/>
                  <a:pt x="364" y="65"/>
                </a:cubicBezTo>
                <a:cubicBezTo>
                  <a:pt x="179" y="65"/>
                  <a:pt x="179" y="65"/>
                  <a:pt x="179" y="65"/>
                </a:cubicBezTo>
                <a:cubicBezTo>
                  <a:pt x="178" y="64"/>
                  <a:pt x="177" y="64"/>
                  <a:pt x="176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96" y="52"/>
                  <a:pt x="213" y="35"/>
                  <a:pt x="213" y="14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1"/>
                  <a:pt x="213" y="0"/>
                  <a:pt x="213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6" y="85"/>
                  <a:pt x="16" y="85"/>
                  <a:pt x="16" y="85"/>
                </a:cubicBezTo>
                <a:cubicBezTo>
                  <a:pt x="18" y="85"/>
                  <a:pt x="18" y="85"/>
                  <a:pt x="18" y="85"/>
                </a:cubicBezTo>
                <a:cubicBezTo>
                  <a:pt x="7" y="97"/>
                  <a:pt x="0" y="114"/>
                  <a:pt x="0" y="132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78"/>
                  <a:pt x="30" y="308"/>
                  <a:pt x="67" y="308"/>
                </a:cubicBezTo>
                <a:cubicBezTo>
                  <a:pt x="112" y="308"/>
                  <a:pt x="112" y="308"/>
                  <a:pt x="112" y="308"/>
                </a:cubicBezTo>
                <a:cubicBezTo>
                  <a:pt x="176" y="308"/>
                  <a:pt x="176" y="308"/>
                  <a:pt x="176" y="308"/>
                </a:cubicBezTo>
                <a:cubicBezTo>
                  <a:pt x="234" y="308"/>
                  <a:pt x="234" y="308"/>
                  <a:pt x="234" y="308"/>
                </a:cubicBezTo>
                <a:cubicBezTo>
                  <a:pt x="248" y="308"/>
                  <a:pt x="260" y="296"/>
                  <a:pt x="260" y="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/>
        </p:nvSpPr>
        <p:spPr>
          <a:xfrm>
            <a:off x="4028850" y="1576552"/>
            <a:ext cx="3913239" cy="39132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3878908" y="1429068"/>
            <a:ext cx="4210664" cy="4210664"/>
          </a:xfrm>
          <a:prstGeom prst="ellipse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4865354" y="5127988"/>
            <a:ext cx="497712" cy="497712"/>
          </a:xfrm>
          <a:prstGeom prst="ellipse">
            <a:avLst/>
          </a:prstGeom>
          <a:solidFill>
            <a:srgbClr val="FF7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4356066" y="3625705"/>
            <a:ext cx="327563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7644588" y="1676399"/>
            <a:ext cx="1189852" cy="10827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0" y="3751200"/>
            <a:ext cx="2829600" cy="1083600"/>
          </a:xfrm>
        </p:spPr>
        <p:txBody>
          <a:bodyPr anchor="t" anchorCtr="0">
            <a:normAutofit/>
          </a:bodyPr>
          <a:lstStyle>
            <a:lvl1pPr algn="ctr">
              <a:defRPr sz="2800" b="1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53735" y="5670669"/>
            <a:ext cx="4684530" cy="52792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387921"/>
            <a:ext cx="12192000" cy="4700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438000" y="1466193"/>
            <a:ext cx="2048400" cy="3074276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5pPr>
          </a:lstStyle>
          <a:p>
            <a:r>
              <a:rPr lang="zh-CN" altLang="en-US" sz="2400" dirty="0"/>
              <a:t>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989209" y="1466193"/>
            <a:ext cx="2048400" cy="3074276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5pPr>
          </a:lstStyle>
          <a:p>
            <a:r>
              <a:rPr lang="zh-CN" altLang="en-US" sz="2400" dirty="0"/>
              <a:t>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reeform 96"/>
          <p:cNvSpPr/>
          <p:nvPr userDrawn="1"/>
        </p:nvSpPr>
        <p:spPr bwMode="auto">
          <a:xfrm>
            <a:off x="136436" y="125206"/>
            <a:ext cx="520386" cy="400110"/>
          </a:xfrm>
          <a:custGeom>
            <a:avLst/>
            <a:gdLst>
              <a:gd name="T0" fmla="*/ 260 w 390"/>
              <a:gd name="T1" fmla="*/ 282 h 308"/>
              <a:gd name="T2" fmla="*/ 241 w 390"/>
              <a:gd name="T3" fmla="*/ 257 h 308"/>
              <a:gd name="T4" fmla="*/ 243 w 390"/>
              <a:gd name="T5" fmla="*/ 245 h 308"/>
              <a:gd name="T6" fmla="*/ 261 w 390"/>
              <a:gd name="T7" fmla="*/ 245 h 308"/>
              <a:gd name="T8" fmla="*/ 287 w 390"/>
              <a:gd name="T9" fmla="*/ 219 h 308"/>
              <a:gd name="T10" fmla="*/ 261 w 390"/>
              <a:gd name="T11" fmla="*/ 193 h 308"/>
              <a:gd name="T12" fmla="*/ 243 w 390"/>
              <a:gd name="T13" fmla="*/ 193 h 308"/>
              <a:gd name="T14" fmla="*/ 243 w 390"/>
              <a:gd name="T15" fmla="*/ 180 h 308"/>
              <a:gd name="T16" fmla="*/ 284 w 390"/>
              <a:gd name="T17" fmla="*/ 180 h 308"/>
              <a:gd name="T18" fmla="*/ 310 w 390"/>
              <a:gd name="T19" fmla="*/ 155 h 308"/>
              <a:gd name="T20" fmla="*/ 284 w 390"/>
              <a:gd name="T21" fmla="*/ 129 h 308"/>
              <a:gd name="T22" fmla="*/ 243 w 390"/>
              <a:gd name="T23" fmla="*/ 129 h 308"/>
              <a:gd name="T24" fmla="*/ 241 w 390"/>
              <a:gd name="T25" fmla="*/ 116 h 308"/>
              <a:gd name="T26" fmla="*/ 364 w 390"/>
              <a:gd name="T27" fmla="*/ 116 h 308"/>
              <a:gd name="T28" fmla="*/ 390 w 390"/>
              <a:gd name="T29" fmla="*/ 90 h 308"/>
              <a:gd name="T30" fmla="*/ 364 w 390"/>
              <a:gd name="T31" fmla="*/ 65 h 308"/>
              <a:gd name="T32" fmla="*/ 179 w 390"/>
              <a:gd name="T33" fmla="*/ 65 h 308"/>
              <a:gd name="T34" fmla="*/ 176 w 390"/>
              <a:gd name="T35" fmla="*/ 64 h 308"/>
              <a:gd name="T36" fmla="*/ 112 w 390"/>
              <a:gd name="T37" fmla="*/ 64 h 308"/>
              <a:gd name="T38" fmla="*/ 124 w 390"/>
              <a:gd name="T39" fmla="*/ 52 h 308"/>
              <a:gd name="T40" fmla="*/ 175 w 390"/>
              <a:gd name="T41" fmla="*/ 52 h 308"/>
              <a:gd name="T42" fmla="*/ 213 w 390"/>
              <a:gd name="T43" fmla="*/ 14 h 308"/>
              <a:gd name="T44" fmla="*/ 213 w 390"/>
              <a:gd name="T45" fmla="*/ 2 h 308"/>
              <a:gd name="T46" fmla="*/ 213 w 390"/>
              <a:gd name="T47" fmla="*/ 0 h 308"/>
              <a:gd name="T48" fmla="*/ 165 w 390"/>
              <a:gd name="T49" fmla="*/ 0 h 308"/>
              <a:gd name="T50" fmla="*/ 166 w 390"/>
              <a:gd name="T51" fmla="*/ 0 h 308"/>
              <a:gd name="T52" fmla="*/ 102 w 390"/>
              <a:gd name="T53" fmla="*/ 0 h 308"/>
              <a:gd name="T54" fmla="*/ 16 w 390"/>
              <a:gd name="T55" fmla="*/ 85 h 308"/>
              <a:gd name="T56" fmla="*/ 18 w 390"/>
              <a:gd name="T57" fmla="*/ 85 h 308"/>
              <a:gd name="T58" fmla="*/ 0 w 390"/>
              <a:gd name="T59" fmla="*/ 132 h 308"/>
              <a:gd name="T60" fmla="*/ 0 w 390"/>
              <a:gd name="T61" fmla="*/ 241 h 308"/>
              <a:gd name="T62" fmla="*/ 67 w 390"/>
              <a:gd name="T63" fmla="*/ 308 h 308"/>
              <a:gd name="T64" fmla="*/ 112 w 390"/>
              <a:gd name="T65" fmla="*/ 308 h 308"/>
              <a:gd name="T66" fmla="*/ 176 w 390"/>
              <a:gd name="T67" fmla="*/ 308 h 308"/>
              <a:gd name="T68" fmla="*/ 234 w 390"/>
              <a:gd name="T69" fmla="*/ 308 h 308"/>
              <a:gd name="T70" fmla="*/ 260 w 390"/>
              <a:gd name="T71" fmla="*/ 28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0" h="308">
                <a:moveTo>
                  <a:pt x="260" y="282"/>
                </a:moveTo>
                <a:cubicBezTo>
                  <a:pt x="260" y="270"/>
                  <a:pt x="252" y="260"/>
                  <a:pt x="241" y="257"/>
                </a:cubicBezTo>
                <a:cubicBezTo>
                  <a:pt x="242" y="253"/>
                  <a:pt x="243" y="249"/>
                  <a:pt x="243" y="245"/>
                </a:cubicBezTo>
                <a:cubicBezTo>
                  <a:pt x="261" y="245"/>
                  <a:pt x="261" y="245"/>
                  <a:pt x="261" y="245"/>
                </a:cubicBezTo>
                <a:cubicBezTo>
                  <a:pt x="275" y="245"/>
                  <a:pt x="287" y="233"/>
                  <a:pt x="287" y="219"/>
                </a:cubicBezTo>
                <a:cubicBezTo>
                  <a:pt x="287" y="204"/>
                  <a:pt x="275" y="193"/>
                  <a:pt x="261" y="193"/>
                </a:cubicBezTo>
                <a:cubicBezTo>
                  <a:pt x="243" y="193"/>
                  <a:pt x="243" y="193"/>
                  <a:pt x="243" y="193"/>
                </a:cubicBezTo>
                <a:cubicBezTo>
                  <a:pt x="243" y="180"/>
                  <a:pt x="243" y="180"/>
                  <a:pt x="243" y="180"/>
                </a:cubicBezTo>
                <a:cubicBezTo>
                  <a:pt x="284" y="180"/>
                  <a:pt x="284" y="180"/>
                  <a:pt x="284" y="180"/>
                </a:cubicBezTo>
                <a:cubicBezTo>
                  <a:pt x="299" y="180"/>
                  <a:pt x="310" y="169"/>
                  <a:pt x="310" y="155"/>
                </a:cubicBezTo>
                <a:cubicBezTo>
                  <a:pt x="310" y="140"/>
                  <a:pt x="299" y="129"/>
                  <a:pt x="284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24"/>
                  <a:pt x="242" y="120"/>
                  <a:pt x="241" y="116"/>
                </a:cubicBezTo>
                <a:cubicBezTo>
                  <a:pt x="364" y="116"/>
                  <a:pt x="364" y="116"/>
                  <a:pt x="364" y="116"/>
                </a:cubicBezTo>
                <a:cubicBezTo>
                  <a:pt x="379" y="116"/>
                  <a:pt x="390" y="105"/>
                  <a:pt x="390" y="90"/>
                </a:cubicBezTo>
                <a:cubicBezTo>
                  <a:pt x="390" y="76"/>
                  <a:pt x="379" y="65"/>
                  <a:pt x="364" y="65"/>
                </a:cubicBezTo>
                <a:cubicBezTo>
                  <a:pt x="179" y="65"/>
                  <a:pt x="179" y="65"/>
                  <a:pt x="179" y="65"/>
                </a:cubicBezTo>
                <a:cubicBezTo>
                  <a:pt x="178" y="64"/>
                  <a:pt x="177" y="64"/>
                  <a:pt x="176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96" y="52"/>
                  <a:pt x="213" y="35"/>
                  <a:pt x="213" y="14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1"/>
                  <a:pt x="213" y="0"/>
                  <a:pt x="213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6" y="85"/>
                  <a:pt x="16" y="85"/>
                  <a:pt x="16" y="85"/>
                </a:cubicBezTo>
                <a:cubicBezTo>
                  <a:pt x="18" y="85"/>
                  <a:pt x="18" y="85"/>
                  <a:pt x="18" y="85"/>
                </a:cubicBezTo>
                <a:cubicBezTo>
                  <a:pt x="7" y="97"/>
                  <a:pt x="0" y="114"/>
                  <a:pt x="0" y="132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78"/>
                  <a:pt x="30" y="308"/>
                  <a:pt x="67" y="308"/>
                </a:cubicBezTo>
                <a:cubicBezTo>
                  <a:pt x="112" y="308"/>
                  <a:pt x="112" y="308"/>
                  <a:pt x="112" y="308"/>
                </a:cubicBezTo>
                <a:cubicBezTo>
                  <a:pt x="176" y="308"/>
                  <a:pt x="176" y="308"/>
                  <a:pt x="176" y="308"/>
                </a:cubicBezTo>
                <a:cubicBezTo>
                  <a:pt x="234" y="308"/>
                  <a:pt x="234" y="308"/>
                  <a:pt x="234" y="308"/>
                </a:cubicBezTo>
                <a:cubicBezTo>
                  <a:pt x="248" y="308"/>
                  <a:pt x="260" y="296"/>
                  <a:pt x="260" y="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6387921"/>
            <a:ext cx="12192000" cy="4700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79200"/>
            <a:ext cx="10515600" cy="6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364107"/>
            <a:ext cx="5157787" cy="946098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31020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364107"/>
            <a:ext cx="5183188" cy="946098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31020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96"/>
          <p:cNvSpPr/>
          <p:nvPr userDrawn="1"/>
        </p:nvSpPr>
        <p:spPr bwMode="auto">
          <a:xfrm>
            <a:off x="136436" y="125206"/>
            <a:ext cx="520386" cy="400110"/>
          </a:xfrm>
          <a:custGeom>
            <a:avLst/>
            <a:gdLst>
              <a:gd name="T0" fmla="*/ 260 w 390"/>
              <a:gd name="T1" fmla="*/ 282 h 308"/>
              <a:gd name="T2" fmla="*/ 241 w 390"/>
              <a:gd name="T3" fmla="*/ 257 h 308"/>
              <a:gd name="T4" fmla="*/ 243 w 390"/>
              <a:gd name="T5" fmla="*/ 245 h 308"/>
              <a:gd name="T6" fmla="*/ 261 w 390"/>
              <a:gd name="T7" fmla="*/ 245 h 308"/>
              <a:gd name="T8" fmla="*/ 287 w 390"/>
              <a:gd name="T9" fmla="*/ 219 h 308"/>
              <a:gd name="T10" fmla="*/ 261 w 390"/>
              <a:gd name="T11" fmla="*/ 193 h 308"/>
              <a:gd name="T12" fmla="*/ 243 w 390"/>
              <a:gd name="T13" fmla="*/ 193 h 308"/>
              <a:gd name="T14" fmla="*/ 243 w 390"/>
              <a:gd name="T15" fmla="*/ 180 h 308"/>
              <a:gd name="T16" fmla="*/ 284 w 390"/>
              <a:gd name="T17" fmla="*/ 180 h 308"/>
              <a:gd name="T18" fmla="*/ 310 w 390"/>
              <a:gd name="T19" fmla="*/ 155 h 308"/>
              <a:gd name="T20" fmla="*/ 284 w 390"/>
              <a:gd name="T21" fmla="*/ 129 h 308"/>
              <a:gd name="T22" fmla="*/ 243 w 390"/>
              <a:gd name="T23" fmla="*/ 129 h 308"/>
              <a:gd name="T24" fmla="*/ 241 w 390"/>
              <a:gd name="T25" fmla="*/ 116 h 308"/>
              <a:gd name="T26" fmla="*/ 364 w 390"/>
              <a:gd name="T27" fmla="*/ 116 h 308"/>
              <a:gd name="T28" fmla="*/ 390 w 390"/>
              <a:gd name="T29" fmla="*/ 90 h 308"/>
              <a:gd name="T30" fmla="*/ 364 w 390"/>
              <a:gd name="T31" fmla="*/ 65 h 308"/>
              <a:gd name="T32" fmla="*/ 179 w 390"/>
              <a:gd name="T33" fmla="*/ 65 h 308"/>
              <a:gd name="T34" fmla="*/ 176 w 390"/>
              <a:gd name="T35" fmla="*/ 64 h 308"/>
              <a:gd name="T36" fmla="*/ 112 w 390"/>
              <a:gd name="T37" fmla="*/ 64 h 308"/>
              <a:gd name="T38" fmla="*/ 124 w 390"/>
              <a:gd name="T39" fmla="*/ 52 h 308"/>
              <a:gd name="T40" fmla="*/ 175 w 390"/>
              <a:gd name="T41" fmla="*/ 52 h 308"/>
              <a:gd name="T42" fmla="*/ 213 w 390"/>
              <a:gd name="T43" fmla="*/ 14 h 308"/>
              <a:gd name="T44" fmla="*/ 213 w 390"/>
              <a:gd name="T45" fmla="*/ 2 h 308"/>
              <a:gd name="T46" fmla="*/ 213 w 390"/>
              <a:gd name="T47" fmla="*/ 0 h 308"/>
              <a:gd name="T48" fmla="*/ 165 w 390"/>
              <a:gd name="T49" fmla="*/ 0 h 308"/>
              <a:gd name="T50" fmla="*/ 166 w 390"/>
              <a:gd name="T51" fmla="*/ 0 h 308"/>
              <a:gd name="T52" fmla="*/ 102 w 390"/>
              <a:gd name="T53" fmla="*/ 0 h 308"/>
              <a:gd name="T54" fmla="*/ 16 w 390"/>
              <a:gd name="T55" fmla="*/ 85 h 308"/>
              <a:gd name="T56" fmla="*/ 18 w 390"/>
              <a:gd name="T57" fmla="*/ 85 h 308"/>
              <a:gd name="T58" fmla="*/ 0 w 390"/>
              <a:gd name="T59" fmla="*/ 132 h 308"/>
              <a:gd name="T60" fmla="*/ 0 w 390"/>
              <a:gd name="T61" fmla="*/ 241 h 308"/>
              <a:gd name="T62" fmla="*/ 67 w 390"/>
              <a:gd name="T63" fmla="*/ 308 h 308"/>
              <a:gd name="T64" fmla="*/ 112 w 390"/>
              <a:gd name="T65" fmla="*/ 308 h 308"/>
              <a:gd name="T66" fmla="*/ 176 w 390"/>
              <a:gd name="T67" fmla="*/ 308 h 308"/>
              <a:gd name="T68" fmla="*/ 234 w 390"/>
              <a:gd name="T69" fmla="*/ 308 h 308"/>
              <a:gd name="T70" fmla="*/ 260 w 390"/>
              <a:gd name="T71" fmla="*/ 28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0" h="308">
                <a:moveTo>
                  <a:pt x="260" y="282"/>
                </a:moveTo>
                <a:cubicBezTo>
                  <a:pt x="260" y="270"/>
                  <a:pt x="252" y="260"/>
                  <a:pt x="241" y="257"/>
                </a:cubicBezTo>
                <a:cubicBezTo>
                  <a:pt x="242" y="253"/>
                  <a:pt x="243" y="249"/>
                  <a:pt x="243" y="245"/>
                </a:cubicBezTo>
                <a:cubicBezTo>
                  <a:pt x="261" y="245"/>
                  <a:pt x="261" y="245"/>
                  <a:pt x="261" y="245"/>
                </a:cubicBezTo>
                <a:cubicBezTo>
                  <a:pt x="275" y="245"/>
                  <a:pt x="287" y="233"/>
                  <a:pt x="287" y="219"/>
                </a:cubicBezTo>
                <a:cubicBezTo>
                  <a:pt x="287" y="204"/>
                  <a:pt x="275" y="193"/>
                  <a:pt x="261" y="193"/>
                </a:cubicBezTo>
                <a:cubicBezTo>
                  <a:pt x="243" y="193"/>
                  <a:pt x="243" y="193"/>
                  <a:pt x="243" y="193"/>
                </a:cubicBezTo>
                <a:cubicBezTo>
                  <a:pt x="243" y="180"/>
                  <a:pt x="243" y="180"/>
                  <a:pt x="243" y="180"/>
                </a:cubicBezTo>
                <a:cubicBezTo>
                  <a:pt x="284" y="180"/>
                  <a:pt x="284" y="180"/>
                  <a:pt x="284" y="180"/>
                </a:cubicBezTo>
                <a:cubicBezTo>
                  <a:pt x="299" y="180"/>
                  <a:pt x="310" y="169"/>
                  <a:pt x="310" y="155"/>
                </a:cubicBezTo>
                <a:cubicBezTo>
                  <a:pt x="310" y="140"/>
                  <a:pt x="299" y="129"/>
                  <a:pt x="284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24"/>
                  <a:pt x="242" y="120"/>
                  <a:pt x="241" y="116"/>
                </a:cubicBezTo>
                <a:cubicBezTo>
                  <a:pt x="364" y="116"/>
                  <a:pt x="364" y="116"/>
                  <a:pt x="364" y="116"/>
                </a:cubicBezTo>
                <a:cubicBezTo>
                  <a:pt x="379" y="116"/>
                  <a:pt x="390" y="105"/>
                  <a:pt x="390" y="90"/>
                </a:cubicBezTo>
                <a:cubicBezTo>
                  <a:pt x="390" y="76"/>
                  <a:pt x="379" y="65"/>
                  <a:pt x="364" y="65"/>
                </a:cubicBezTo>
                <a:cubicBezTo>
                  <a:pt x="179" y="65"/>
                  <a:pt x="179" y="65"/>
                  <a:pt x="179" y="65"/>
                </a:cubicBezTo>
                <a:cubicBezTo>
                  <a:pt x="178" y="64"/>
                  <a:pt x="177" y="64"/>
                  <a:pt x="176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96" y="52"/>
                  <a:pt x="213" y="35"/>
                  <a:pt x="213" y="14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1"/>
                  <a:pt x="213" y="0"/>
                  <a:pt x="213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6" y="85"/>
                  <a:pt x="16" y="85"/>
                  <a:pt x="16" y="85"/>
                </a:cubicBezTo>
                <a:cubicBezTo>
                  <a:pt x="18" y="85"/>
                  <a:pt x="18" y="85"/>
                  <a:pt x="18" y="85"/>
                </a:cubicBezTo>
                <a:cubicBezTo>
                  <a:pt x="7" y="97"/>
                  <a:pt x="0" y="114"/>
                  <a:pt x="0" y="132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78"/>
                  <a:pt x="30" y="308"/>
                  <a:pt x="67" y="308"/>
                </a:cubicBezTo>
                <a:cubicBezTo>
                  <a:pt x="112" y="308"/>
                  <a:pt x="112" y="308"/>
                  <a:pt x="112" y="308"/>
                </a:cubicBezTo>
                <a:cubicBezTo>
                  <a:pt x="176" y="308"/>
                  <a:pt x="176" y="308"/>
                  <a:pt x="176" y="308"/>
                </a:cubicBezTo>
                <a:cubicBezTo>
                  <a:pt x="234" y="308"/>
                  <a:pt x="234" y="308"/>
                  <a:pt x="234" y="308"/>
                </a:cubicBezTo>
                <a:cubicBezTo>
                  <a:pt x="248" y="308"/>
                  <a:pt x="260" y="296"/>
                  <a:pt x="260" y="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25256"/>
            <a:ext cx="12192842" cy="6866663"/>
            <a:chOff x="0" y="-25256"/>
            <a:chExt cx="12192842" cy="6866663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20"/>
                      </a14:imgEffect>
                    </a14:imgLayer>
                  </a14:imgProps>
                </a:ext>
              </a:extLst>
            </a:blip>
            <a:srcRect r="5054"/>
            <a:stretch>
              <a:fillRect/>
            </a:stretch>
          </p:blipFill>
          <p:spPr>
            <a:xfrm>
              <a:off x="0" y="-25256"/>
              <a:ext cx="12192000" cy="68580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4" cstate="email"/>
            <a:stretch>
              <a:fillRect/>
            </a:stretch>
          </p:blipFill>
          <p:spPr>
            <a:xfrm>
              <a:off x="6023155" y="-11091"/>
              <a:ext cx="6169687" cy="685249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773199" y="4062334"/>
            <a:ext cx="3218931" cy="64800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A2A1A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E5BA73-C434-4E0A-93FF-8F6D54E16052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 cstate="email"/>
          <a:stretch>
            <a:fillRect/>
          </a:stretch>
        </p:blipFill>
        <p:spPr>
          <a:xfrm>
            <a:off x="8861604" y="4935558"/>
            <a:ext cx="432048" cy="4320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6" cstate="email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 detail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74390" y="5458778"/>
            <a:ext cx="667218" cy="66721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9293652" y="4904734"/>
            <a:ext cx="2698479" cy="522000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9293652" y="5489053"/>
            <a:ext cx="2698479" cy="522000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387921"/>
            <a:ext cx="12192000" cy="4700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79200"/>
            <a:ext cx="10515600" cy="6192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4800" y="997200"/>
            <a:ext cx="5544000" cy="482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11200" y="1634400"/>
            <a:ext cx="5029200" cy="35892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455471" y="998303"/>
            <a:ext cx="0" cy="4824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6"/>
          <p:cNvSpPr/>
          <p:nvPr userDrawn="1"/>
        </p:nvSpPr>
        <p:spPr bwMode="auto">
          <a:xfrm>
            <a:off x="136436" y="125206"/>
            <a:ext cx="520386" cy="400110"/>
          </a:xfrm>
          <a:custGeom>
            <a:avLst/>
            <a:gdLst>
              <a:gd name="T0" fmla="*/ 260 w 390"/>
              <a:gd name="T1" fmla="*/ 282 h 308"/>
              <a:gd name="T2" fmla="*/ 241 w 390"/>
              <a:gd name="T3" fmla="*/ 257 h 308"/>
              <a:gd name="T4" fmla="*/ 243 w 390"/>
              <a:gd name="T5" fmla="*/ 245 h 308"/>
              <a:gd name="T6" fmla="*/ 261 w 390"/>
              <a:gd name="T7" fmla="*/ 245 h 308"/>
              <a:gd name="T8" fmla="*/ 287 w 390"/>
              <a:gd name="T9" fmla="*/ 219 h 308"/>
              <a:gd name="T10" fmla="*/ 261 w 390"/>
              <a:gd name="T11" fmla="*/ 193 h 308"/>
              <a:gd name="T12" fmla="*/ 243 w 390"/>
              <a:gd name="T13" fmla="*/ 193 h 308"/>
              <a:gd name="T14" fmla="*/ 243 w 390"/>
              <a:gd name="T15" fmla="*/ 180 h 308"/>
              <a:gd name="T16" fmla="*/ 284 w 390"/>
              <a:gd name="T17" fmla="*/ 180 h 308"/>
              <a:gd name="T18" fmla="*/ 310 w 390"/>
              <a:gd name="T19" fmla="*/ 155 h 308"/>
              <a:gd name="T20" fmla="*/ 284 w 390"/>
              <a:gd name="T21" fmla="*/ 129 h 308"/>
              <a:gd name="T22" fmla="*/ 243 w 390"/>
              <a:gd name="T23" fmla="*/ 129 h 308"/>
              <a:gd name="T24" fmla="*/ 241 w 390"/>
              <a:gd name="T25" fmla="*/ 116 h 308"/>
              <a:gd name="T26" fmla="*/ 364 w 390"/>
              <a:gd name="T27" fmla="*/ 116 h 308"/>
              <a:gd name="T28" fmla="*/ 390 w 390"/>
              <a:gd name="T29" fmla="*/ 90 h 308"/>
              <a:gd name="T30" fmla="*/ 364 w 390"/>
              <a:gd name="T31" fmla="*/ 65 h 308"/>
              <a:gd name="T32" fmla="*/ 179 w 390"/>
              <a:gd name="T33" fmla="*/ 65 h 308"/>
              <a:gd name="T34" fmla="*/ 176 w 390"/>
              <a:gd name="T35" fmla="*/ 64 h 308"/>
              <a:gd name="T36" fmla="*/ 112 w 390"/>
              <a:gd name="T37" fmla="*/ 64 h 308"/>
              <a:gd name="T38" fmla="*/ 124 w 390"/>
              <a:gd name="T39" fmla="*/ 52 h 308"/>
              <a:gd name="T40" fmla="*/ 175 w 390"/>
              <a:gd name="T41" fmla="*/ 52 h 308"/>
              <a:gd name="T42" fmla="*/ 213 w 390"/>
              <a:gd name="T43" fmla="*/ 14 h 308"/>
              <a:gd name="T44" fmla="*/ 213 w 390"/>
              <a:gd name="T45" fmla="*/ 2 h 308"/>
              <a:gd name="T46" fmla="*/ 213 w 390"/>
              <a:gd name="T47" fmla="*/ 0 h 308"/>
              <a:gd name="T48" fmla="*/ 165 w 390"/>
              <a:gd name="T49" fmla="*/ 0 h 308"/>
              <a:gd name="T50" fmla="*/ 166 w 390"/>
              <a:gd name="T51" fmla="*/ 0 h 308"/>
              <a:gd name="T52" fmla="*/ 102 w 390"/>
              <a:gd name="T53" fmla="*/ 0 h 308"/>
              <a:gd name="T54" fmla="*/ 16 w 390"/>
              <a:gd name="T55" fmla="*/ 85 h 308"/>
              <a:gd name="T56" fmla="*/ 18 w 390"/>
              <a:gd name="T57" fmla="*/ 85 h 308"/>
              <a:gd name="T58" fmla="*/ 0 w 390"/>
              <a:gd name="T59" fmla="*/ 132 h 308"/>
              <a:gd name="T60" fmla="*/ 0 w 390"/>
              <a:gd name="T61" fmla="*/ 241 h 308"/>
              <a:gd name="T62" fmla="*/ 67 w 390"/>
              <a:gd name="T63" fmla="*/ 308 h 308"/>
              <a:gd name="T64" fmla="*/ 112 w 390"/>
              <a:gd name="T65" fmla="*/ 308 h 308"/>
              <a:gd name="T66" fmla="*/ 176 w 390"/>
              <a:gd name="T67" fmla="*/ 308 h 308"/>
              <a:gd name="T68" fmla="*/ 234 w 390"/>
              <a:gd name="T69" fmla="*/ 308 h 308"/>
              <a:gd name="T70" fmla="*/ 260 w 390"/>
              <a:gd name="T71" fmla="*/ 28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0" h="308">
                <a:moveTo>
                  <a:pt x="260" y="282"/>
                </a:moveTo>
                <a:cubicBezTo>
                  <a:pt x="260" y="270"/>
                  <a:pt x="252" y="260"/>
                  <a:pt x="241" y="257"/>
                </a:cubicBezTo>
                <a:cubicBezTo>
                  <a:pt x="242" y="253"/>
                  <a:pt x="243" y="249"/>
                  <a:pt x="243" y="245"/>
                </a:cubicBezTo>
                <a:cubicBezTo>
                  <a:pt x="261" y="245"/>
                  <a:pt x="261" y="245"/>
                  <a:pt x="261" y="245"/>
                </a:cubicBezTo>
                <a:cubicBezTo>
                  <a:pt x="275" y="245"/>
                  <a:pt x="287" y="233"/>
                  <a:pt x="287" y="219"/>
                </a:cubicBezTo>
                <a:cubicBezTo>
                  <a:pt x="287" y="204"/>
                  <a:pt x="275" y="193"/>
                  <a:pt x="261" y="193"/>
                </a:cubicBezTo>
                <a:cubicBezTo>
                  <a:pt x="243" y="193"/>
                  <a:pt x="243" y="193"/>
                  <a:pt x="243" y="193"/>
                </a:cubicBezTo>
                <a:cubicBezTo>
                  <a:pt x="243" y="180"/>
                  <a:pt x="243" y="180"/>
                  <a:pt x="243" y="180"/>
                </a:cubicBezTo>
                <a:cubicBezTo>
                  <a:pt x="284" y="180"/>
                  <a:pt x="284" y="180"/>
                  <a:pt x="284" y="180"/>
                </a:cubicBezTo>
                <a:cubicBezTo>
                  <a:pt x="299" y="180"/>
                  <a:pt x="310" y="169"/>
                  <a:pt x="310" y="155"/>
                </a:cubicBezTo>
                <a:cubicBezTo>
                  <a:pt x="310" y="140"/>
                  <a:pt x="299" y="129"/>
                  <a:pt x="284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24"/>
                  <a:pt x="242" y="120"/>
                  <a:pt x="241" y="116"/>
                </a:cubicBezTo>
                <a:cubicBezTo>
                  <a:pt x="364" y="116"/>
                  <a:pt x="364" y="116"/>
                  <a:pt x="364" y="116"/>
                </a:cubicBezTo>
                <a:cubicBezTo>
                  <a:pt x="379" y="116"/>
                  <a:pt x="390" y="105"/>
                  <a:pt x="390" y="90"/>
                </a:cubicBezTo>
                <a:cubicBezTo>
                  <a:pt x="390" y="76"/>
                  <a:pt x="379" y="65"/>
                  <a:pt x="364" y="65"/>
                </a:cubicBezTo>
                <a:cubicBezTo>
                  <a:pt x="179" y="65"/>
                  <a:pt x="179" y="65"/>
                  <a:pt x="179" y="65"/>
                </a:cubicBezTo>
                <a:cubicBezTo>
                  <a:pt x="178" y="64"/>
                  <a:pt x="177" y="64"/>
                  <a:pt x="176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96" y="52"/>
                  <a:pt x="213" y="35"/>
                  <a:pt x="213" y="14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1"/>
                  <a:pt x="213" y="0"/>
                  <a:pt x="213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6" y="85"/>
                  <a:pt x="16" y="85"/>
                  <a:pt x="16" y="85"/>
                </a:cubicBezTo>
                <a:cubicBezTo>
                  <a:pt x="18" y="85"/>
                  <a:pt x="18" y="85"/>
                  <a:pt x="18" y="85"/>
                </a:cubicBezTo>
                <a:cubicBezTo>
                  <a:pt x="7" y="97"/>
                  <a:pt x="0" y="114"/>
                  <a:pt x="0" y="132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78"/>
                  <a:pt x="30" y="308"/>
                  <a:pt x="67" y="308"/>
                </a:cubicBezTo>
                <a:cubicBezTo>
                  <a:pt x="112" y="308"/>
                  <a:pt x="112" y="308"/>
                  <a:pt x="112" y="308"/>
                </a:cubicBezTo>
                <a:cubicBezTo>
                  <a:pt x="176" y="308"/>
                  <a:pt x="176" y="308"/>
                  <a:pt x="176" y="308"/>
                </a:cubicBezTo>
                <a:cubicBezTo>
                  <a:pt x="234" y="308"/>
                  <a:pt x="234" y="308"/>
                  <a:pt x="234" y="308"/>
                </a:cubicBezTo>
                <a:cubicBezTo>
                  <a:pt x="248" y="308"/>
                  <a:pt x="260" y="296"/>
                  <a:pt x="260" y="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822960"/>
            <a:ext cx="10515600" cy="5354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BE5BA73-C434-4E0A-93FF-8F6D54E16052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288.xml"/><Relationship Id="rId18" Type="http://schemas.openxmlformats.org/officeDocument/2006/relationships/tags" Target="../tags/tag293.xml"/><Relationship Id="rId26" Type="http://schemas.openxmlformats.org/officeDocument/2006/relationships/tags" Target="../tags/tag301.xml"/><Relationship Id="rId39" Type="http://schemas.openxmlformats.org/officeDocument/2006/relationships/tags" Target="../tags/tag314.xml"/><Relationship Id="rId21" Type="http://schemas.openxmlformats.org/officeDocument/2006/relationships/tags" Target="../tags/tag296.xml"/><Relationship Id="rId34" Type="http://schemas.openxmlformats.org/officeDocument/2006/relationships/tags" Target="../tags/tag309.xml"/><Relationship Id="rId42" Type="http://schemas.openxmlformats.org/officeDocument/2006/relationships/tags" Target="../tags/tag317.xml"/><Relationship Id="rId7" Type="http://schemas.openxmlformats.org/officeDocument/2006/relationships/tags" Target="../tags/tag282.xml"/><Relationship Id="rId2" Type="http://schemas.openxmlformats.org/officeDocument/2006/relationships/tags" Target="../tags/tag277.xml"/><Relationship Id="rId16" Type="http://schemas.openxmlformats.org/officeDocument/2006/relationships/tags" Target="../tags/tag291.xml"/><Relationship Id="rId29" Type="http://schemas.openxmlformats.org/officeDocument/2006/relationships/tags" Target="../tags/tag304.xml"/><Relationship Id="rId1" Type="http://schemas.openxmlformats.org/officeDocument/2006/relationships/tags" Target="../tags/tag276.xml"/><Relationship Id="rId6" Type="http://schemas.openxmlformats.org/officeDocument/2006/relationships/tags" Target="../tags/tag281.xml"/><Relationship Id="rId11" Type="http://schemas.openxmlformats.org/officeDocument/2006/relationships/tags" Target="../tags/tag286.xml"/><Relationship Id="rId24" Type="http://schemas.openxmlformats.org/officeDocument/2006/relationships/tags" Target="../tags/tag299.xml"/><Relationship Id="rId32" Type="http://schemas.openxmlformats.org/officeDocument/2006/relationships/tags" Target="../tags/tag307.xml"/><Relationship Id="rId37" Type="http://schemas.openxmlformats.org/officeDocument/2006/relationships/tags" Target="../tags/tag312.xml"/><Relationship Id="rId40" Type="http://schemas.openxmlformats.org/officeDocument/2006/relationships/tags" Target="../tags/tag315.xml"/><Relationship Id="rId45" Type="http://schemas.openxmlformats.org/officeDocument/2006/relationships/slideLayout" Target="../slideLayouts/slideLayout2.xml"/><Relationship Id="rId5" Type="http://schemas.openxmlformats.org/officeDocument/2006/relationships/tags" Target="../tags/tag280.xml"/><Relationship Id="rId15" Type="http://schemas.openxmlformats.org/officeDocument/2006/relationships/tags" Target="../tags/tag290.xml"/><Relationship Id="rId23" Type="http://schemas.openxmlformats.org/officeDocument/2006/relationships/tags" Target="../tags/tag298.xml"/><Relationship Id="rId28" Type="http://schemas.openxmlformats.org/officeDocument/2006/relationships/tags" Target="../tags/tag303.xml"/><Relationship Id="rId36" Type="http://schemas.openxmlformats.org/officeDocument/2006/relationships/tags" Target="../tags/tag311.xml"/><Relationship Id="rId10" Type="http://schemas.openxmlformats.org/officeDocument/2006/relationships/tags" Target="../tags/tag285.xml"/><Relationship Id="rId19" Type="http://schemas.openxmlformats.org/officeDocument/2006/relationships/tags" Target="../tags/tag294.xml"/><Relationship Id="rId31" Type="http://schemas.openxmlformats.org/officeDocument/2006/relationships/tags" Target="../tags/tag306.xml"/><Relationship Id="rId44" Type="http://schemas.openxmlformats.org/officeDocument/2006/relationships/tags" Target="../tags/tag319.xml"/><Relationship Id="rId4" Type="http://schemas.openxmlformats.org/officeDocument/2006/relationships/tags" Target="../tags/tag279.xml"/><Relationship Id="rId9" Type="http://schemas.openxmlformats.org/officeDocument/2006/relationships/tags" Target="../tags/tag284.xml"/><Relationship Id="rId14" Type="http://schemas.openxmlformats.org/officeDocument/2006/relationships/tags" Target="../tags/tag289.xml"/><Relationship Id="rId22" Type="http://schemas.openxmlformats.org/officeDocument/2006/relationships/tags" Target="../tags/tag297.xml"/><Relationship Id="rId27" Type="http://schemas.openxmlformats.org/officeDocument/2006/relationships/tags" Target="../tags/tag302.xml"/><Relationship Id="rId30" Type="http://schemas.openxmlformats.org/officeDocument/2006/relationships/tags" Target="../tags/tag305.xml"/><Relationship Id="rId35" Type="http://schemas.openxmlformats.org/officeDocument/2006/relationships/tags" Target="../tags/tag310.xml"/><Relationship Id="rId43" Type="http://schemas.openxmlformats.org/officeDocument/2006/relationships/tags" Target="../tags/tag318.xml"/><Relationship Id="rId8" Type="http://schemas.openxmlformats.org/officeDocument/2006/relationships/tags" Target="../tags/tag283.xml"/><Relationship Id="rId3" Type="http://schemas.openxmlformats.org/officeDocument/2006/relationships/tags" Target="../tags/tag278.xml"/><Relationship Id="rId12" Type="http://schemas.openxmlformats.org/officeDocument/2006/relationships/tags" Target="../tags/tag287.xml"/><Relationship Id="rId17" Type="http://schemas.openxmlformats.org/officeDocument/2006/relationships/tags" Target="../tags/tag292.xml"/><Relationship Id="rId25" Type="http://schemas.openxmlformats.org/officeDocument/2006/relationships/tags" Target="../tags/tag300.xml"/><Relationship Id="rId33" Type="http://schemas.openxmlformats.org/officeDocument/2006/relationships/tags" Target="../tags/tag308.xml"/><Relationship Id="rId38" Type="http://schemas.openxmlformats.org/officeDocument/2006/relationships/tags" Target="../tags/tag313.xml"/><Relationship Id="rId20" Type="http://schemas.openxmlformats.org/officeDocument/2006/relationships/tags" Target="../tags/tag295.xml"/><Relationship Id="rId41" Type="http://schemas.openxmlformats.org/officeDocument/2006/relationships/tags" Target="../tags/tag3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4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3.xml"/><Relationship Id="rId1" Type="http://schemas.openxmlformats.org/officeDocument/2006/relationships/tags" Target="../tags/tag322.xml"/><Relationship Id="rId4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4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7.xml"/><Relationship Id="rId1" Type="http://schemas.openxmlformats.org/officeDocument/2006/relationships/tags" Target="../tags/tag326.xml"/><Relationship Id="rId4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9.xml"/><Relationship Id="rId1" Type="http://schemas.openxmlformats.org/officeDocument/2006/relationships/tags" Target="../tags/tag328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1.xml"/><Relationship Id="rId1" Type="http://schemas.openxmlformats.org/officeDocument/2006/relationships/tags" Target="../tags/tag330.xml"/><Relationship Id="rId4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3.xml"/><Relationship Id="rId1" Type="http://schemas.openxmlformats.org/officeDocument/2006/relationships/tags" Target="../tags/tag332.xml"/><Relationship Id="rId4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9" Type="http://schemas.openxmlformats.org/officeDocument/2006/relationships/slideLayout" Target="../slideLayouts/slideLayout2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38" Type="http://schemas.openxmlformats.org/officeDocument/2006/relationships/tags" Target="../tags/tag41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tags" Target="../tags/tag40.xml"/><Relationship Id="rId40" Type="http://schemas.openxmlformats.org/officeDocument/2006/relationships/notesSlide" Target="../notesSlides/notesSlide2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8" Type="http://schemas.openxmlformats.org/officeDocument/2006/relationships/tags" Target="../tags/tag11.xml"/><Relationship Id="rId3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5.xml"/><Relationship Id="rId1" Type="http://schemas.openxmlformats.org/officeDocument/2006/relationships/tags" Target="../tags/tag334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9.xml"/><Relationship Id="rId1" Type="http://schemas.openxmlformats.org/officeDocument/2006/relationships/tags" Target="../tags/tag338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341.xml"/><Relationship Id="rId1" Type="http://schemas.openxmlformats.org/officeDocument/2006/relationships/tags" Target="../tags/tag340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54.xml"/><Relationship Id="rId18" Type="http://schemas.openxmlformats.org/officeDocument/2006/relationships/tags" Target="../tags/tag59.xml"/><Relationship Id="rId26" Type="http://schemas.openxmlformats.org/officeDocument/2006/relationships/tags" Target="../tags/tag67.xml"/><Relationship Id="rId39" Type="http://schemas.openxmlformats.org/officeDocument/2006/relationships/tags" Target="../tags/tag80.xml"/><Relationship Id="rId21" Type="http://schemas.openxmlformats.org/officeDocument/2006/relationships/tags" Target="../tags/tag62.xml"/><Relationship Id="rId34" Type="http://schemas.openxmlformats.org/officeDocument/2006/relationships/tags" Target="../tags/tag75.xml"/><Relationship Id="rId42" Type="http://schemas.openxmlformats.org/officeDocument/2006/relationships/tags" Target="../tags/tag83.xml"/><Relationship Id="rId47" Type="http://schemas.openxmlformats.org/officeDocument/2006/relationships/slideLayout" Target="../slideLayouts/slideLayout2.xml"/><Relationship Id="rId50" Type="http://schemas.openxmlformats.org/officeDocument/2006/relationships/diagramLayout" Target="../diagrams/layout1.xml"/><Relationship Id="rId7" Type="http://schemas.openxmlformats.org/officeDocument/2006/relationships/tags" Target="../tags/tag48.xml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29" Type="http://schemas.openxmlformats.org/officeDocument/2006/relationships/tags" Target="../tags/tag70.xml"/><Relationship Id="rId11" Type="http://schemas.openxmlformats.org/officeDocument/2006/relationships/tags" Target="../tags/tag52.xml"/><Relationship Id="rId24" Type="http://schemas.openxmlformats.org/officeDocument/2006/relationships/tags" Target="../tags/tag65.xml"/><Relationship Id="rId32" Type="http://schemas.openxmlformats.org/officeDocument/2006/relationships/tags" Target="../tags/tag73.xml"/><Relationship Id="rId37" Type="http://schemas.openxmlformats.org/officeDocument/2006/relationships/tags" Target="../tags/tag78.xml"/><Relationship Id="rId40" Type="http://schemas.openxmlformats.org/officeDocument/2006/relationships/tags" Target="../tags/tag81.xml"/><Relationship Id="rId45" Type="http://schemas.openxmlformats.org/officeDocument/2006/relationships/tags" Target="../tags/tag86.xml"/><Relationship Id="rId53" Type="http://schemas.microsoft.com/office/2007/relationships/diagramDrawing" Target="../diagrams/drawing1.xml"/><Relationship Id="rId5" Type="http://schemas.openxmlformats.org/officeDocument/2006/relationships/tags" Target="../tags/tag46.xml"/><Relationship Id="rId10" Type="http://schemas.openxmlformats.org/officeDocument/2006/relationships/tags" Target="../tags/tag51.xml"/><Relationship Id="rId19" Type="http://schemas.openxmlformats.org/officeDocument/2006/relationships/tags" Target="../tags/tag60.xml"/><Relationship Id="rId31" Type="http://schemas.openxmlformats.org/officeDocument/2006/relationships/tags" Target="../tags/tag72.xml"/><Relationship Id="rId44" Type="http://schemas.openxmlformats.org/officeDocument/2006/relationships/tags" Target="../tags/tag85.xml"/><Relationship Id="rId52" Type="http://schemas.openxmlformats.org/officeDocument/2006/relationships/diagramColors" Target="../diagrams/colors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tags" Target="../tags/tag63.xml"/><Relationship Id="rId27" Type="http://schemas.openxmlformats.org/officeDocument/2006/relationships/tags" Target="../tags/tag68.xml"/><Relationship Id="rId30" Type="http://schemas.openxmlformats.org/officeDocument/2006/relationships/tags" Target="../tags/tag71.xml"/><Relationship Id="rId35" Type="http://schemas.openxmlformats.org/officeDocument/2006/relationships/tags" Target="../tags/tag76.xml"/><Relationship Id="rId43" Type="http://schemas.openxmlformats.org/officeDocument/2006/relationships/tags" Target="../tags/tag84.xml"/><Relationship Id="rId48" Type="http://schemas.openxmlformats.org/officeDocument/2006/relationships/notesSlide" Target="../notesSlides/notesSlide3.xml"/><Relationship Id="rId8" Type="http://schemas.openxmlformats.org/officeDocument/2006/relationships/tags" Target="../tags/tag49.xml"/><Relationship Id="rId51" Type="http://schemas.openxmlformats.org/officeDocument/2006/relationships/diagramQuickStyle" Target="../diagrams/quickStyle1.xml"/><Relationship Id="rId3" Type="http://schemas.openxmlformats.org/officeDocument/2006/relationships/tags" Target="../tags/tag44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5" Type="http://schemas.openxmlformats.org/officeDocument/2006/relationships/tags" Target="../tags/tag66.xml"/><Relationship Id="rId33" Type="http://schemas.openxmlformats.org/officeDocument/2006/relationships/tags" Target="../tags/tag74.xml"/><Relationship Id="rId38" Type="http://schemas.openxmlformats.org/officeDocument/2006/relationships/tags" Target="../tags/tag79.xml"/><Relationship Id="rId46" Type="http://schemas.openxmlformats.org/officeDocument/2006/relationships/tags" Target="../tags/tag87.xml"/><Relationship Id="rId20" Type="http://schemas.openxmlformats.org/officeDocument/2006/relationships/tags" Target="../tags/tag61.xml"/><Relationship Id="rId41" Type="http://schemas.openxmlformats.org/officeDocument/2006/relationships/tags" Target="../tags/tag82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5" Type="http://schemas.openxmlformats.org/officeDocument/2006/relationships/tags" Target="../tags/tag56.xml"/><Relationship Id="rId23" Type="http://schemas.openxmlformats.org/officeDocument/2006/relationships/tags" Target="../tags/tag64.xml"/><Relationship Id="rId28" Type="http://schemas.openxmlformats.org/officeDocument/2006/relationships/tags" Target="../tags/tag69.xml"/><Relationship Id="rId36" Type="http://schemas.openxmlformats.org/officeDocument/2006/relationships/tags" Target="../tags/tag77.xml"/><Relationship Id="rId49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00.xml"/><Relationship Id="rId18" Type="http://schemas.openxmlformats.org/officeDocument/2006/relationships/tags" Target="../tags/tag105.xml"/><Relationship Id="rId26" Type="http://schemas.openxmlformats.org/officeDocument/2006/relationships/tags" Target="../tags/tag113.xml"/><Relationship Id="rId39" Type="http://schemas.openxmlformats.org/officeDocument/2006/relationships/tags" Target="../tags/tag126.xml"/><Relationship Id="rId21" Type="http://schemas.openxmlformats.org/officeDocument/2006/relationships/tags" Target="../tags/tag108.xml"/><Relationship Id="rId34" Type="http://schemas.openxmlformats.org/officeDocument/2006/relationships/tags" Target="../tags/tag121.xml"/><Relationship Id="rId42" Type="http://schemas.openxmlformats.org/officeDocument/2006/relationships/tags" Target="../tags/tag129.xml"/><Relationship Id="rId7" Type="http://schemas.openxmlformats.org/officeDocument/2006/relationships/tags" Target="../tags/tag94.xml"/><Relationship Id="rId2" Type="http://schemas.openxmlformats.org/officeDocument/2006/relationships/tags" Target="../tags/tag89.xml"/><Relationship Id="rId16" Type="http://schemas.openxmlformats.org/officeDocument/2006/relationships/tags" Target="../tags/tag103.xml"/><Relationship Id="rId29" Type="http://schemas.openxmlformats.org/officeDocument/2006/relationships/tags" Target="../tags/tag116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tags" Target="../tags/tag98.xml"/><Relationship Id="rId24" Type="http://schemas.openxmlformats.org/officeDocument/2006/relationships/tags" Target="../tags/tag111.xml"/><Relationship Id="rId32" Type="http://schemas.openxmlformats.org/officeDocument/2006/relationships/tags" Target="../tags/tag119.xml"/><Relationship Id="rId37" Type="http://schemas.openxmlformats.org/officeDocument/2006/relationships/tags" Target="../tags/tag124.xml"/><Relationship Id="rId40" Type="http://schemas.openxmlformats.org/officeDocument/2006/relationships/tags" Target="../tags/tag127.xml"/><Relationship Id="rId45" Type="http://schemas.openxmlformats.org/officeDocument/2006/relationships/slideLayout" Target="../slideLayouts/slideLayout2.xml"/><Relationship Id="rId5" Type="http://schemas.openxmlformats.org/officeDocument/2006/relationships/tags" Target="../tags/tag92.xml"/><Relationship Id="rId15" Type="http://schemas.openxmlformats.org/officeDocument/2006/relationships/tags" Target="../tags/tag102.xml"/><Relationship Id="rId23" Type="http://schemas.openxmlformats.org/officeDocument/2006/relationships/tags" Target="../tags/tag110.xml"/><Relationship Id="rId28" Type="http://schemas.openxmlformats.org/officeDocument/2006/relationships/tags" Target="../tags/tag115.xml"/><Relationship Id="rId36" Type="http://schemas.openxmlformats.org/officeDocument/2006/relationships/tags" Target="../tags/tag123.xml"/><Relationship Id="rId10" Type="http://schemas.openxmlformats.org/officeDocument/2006/relationships/tags" Target="../tags/tag97.xml"/><Relationship Id="rId19" Type="http://schemas.openxmlformats.org/officeDocument/2006/relationships/tags" Target="../tags/tag106.xml"/><Relationship Id="rId31" Type="http://schemas.openxmlformats.org/officeDocument/2006/relationships/tags" Target="../tags/tag118.xml"/><Relationship Id="rId44" Type="http://schemas.openxmlformats.org/officeDocument/2006/relationships/tags" Target="../tags/tag131.xml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tags" Target="../tags/tag101.xml"/><Relationship Id="rId22" Type="http://schemas.openxmlformats.org/officeDocument/2006/relationships/tags" Target="../tags/tag109.xml"/><Relationship Id="rId27" Type="http://schemas.openxmlformats.org/officeDocument/2006/relationships/tags" Target="../tags/tag114.xml"/><Relationship Id="rId30" Type="http://schemas.openxmlformats.org/officeDocument/2006/relationships/tags" Target="../tags/tag117.xml"/><Relationship Id="rId35" Type="http://schemas.openxmlformats.org/officeDocument/2006/relationships/tags" Target="../tags/tag122.xml"/><Relationship Id="rId43" Type="http://schemas.openxmlformats.org/officeDocument/2006/relationships/tags" Target="../tags/tag130.xml"/><Relationship Id="rId8" Type="http://schemas.openxmlformats.org/officeDocument/2006/relationships/tags" Target="../tags/tag95.xml"/><Relationship Id="rId3" Type="http://schemas.openxmlformats.org/officeDocument/2006/relationships/tags" Target="../tags/tag90.xml"/><Relationship Id="rId12" Type="http://schemas.openxmlformats.org/officeDocument/2006/relationships/tags" Target="../tags/tag99.xml"/><Relationship Id="rId17" Type="http://schemas.openxmlformats.org/officeDocument/2006/relationships/tags" Target="../tags/tag104.xml"/><Relationship Id="rId25" Type="http://schemas.openxmlformats.org/officeDocument/2006/relationships/tags" Target="../tags/tag112.xml"/><Relationship Id="rId33" Type="http://schemas.openxmlformats.org/officeDocument/2006/relationships/tags" Target="../tags/tag120.xml"/><Relationship Id="rId38" Type="http://schemas.openxmlformats.org/officeDocument/2006/relationships/tags" Target="../tags/tag125.xml"/><Relationship Id="rId46" Type="http://schemas.openxmlformats.org/officeDocument/2006/relationships/image" Target="../media/image6.png"/><Relationship Id="rId20" Type="http://schemas.openxmlformats.org/officeDocument/2006/relationships/tags" Target="../tags/tag107.xml"/><Relationship Id="rId41" Type="http://schemas.openxmlformats.org/officeDocument/2006/relationships/tags" Target="../tags/tag12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44.xml"/><Relationship Id="rId18" Type="http://schemas.openxmlformats.org/officeDocument/2006/relationships/tags" Target="../tags/tag149.xml"/><Relationship Id="rId26" Type="http://schemas.openxmlformats.org/officeDocument/2006/relationships/tags" Target="../tags/tag157.xml"/><Relationship Id="rId39" Type="http://schemas.openxmlformats.org/officeDocument/2006/relationships/tags" Target="../tags/tag170.xml"/><Relationship Id="rId21" Type="http://schemas.openxmlformats.org/officeDocument/2006/relationships/tags" Target="../tags/tag152.xml"/><Relationship Id="rId34" Type="http://schemas.openxmlformats.org/officeDocument/2006/relationships/tags" Target="../tags/tag165.xml"/><Relationship Id="rId42" Type="http://schemas.openxmlformats.org/officeDocument/2006/relationships/tags" Target="../tags/tag173.xml"/><Relationship Id="rId47" Type="http://schemas.openxmlformats.org/officeDocument/2006/relationships/slideLayout" Target="../slideLayouts/slideLayout2.xml"/><Relationship Id="rId7" Type="http://schemas.openxmlformats.org/officeDocument/2006/relationships/tags" Target="../tags/tag138.xml"/><Relationship Id="rId2" Type="http://schemas.openxmlformats.org/officeDocument/2006/relationships/tags" Target="../tags/tag133.xml"/><Relationship Id="rId16" Type="http://schemas.openxmlformats.org/officeDocument/2006/relationships/tags" Target="../tags/tag147.xml"/><Relationship Id="rId29" Type="http://schemas.openxmlformats.org/officeDocument/2006/relationships/tags" Target="../tags/tag160.xml"/><Relationship Id="rId11" Type="http://schemas.openxmlformats.org/officeDocument/2006/relationships/tags" Target="../tags/tag142.xml"/><Relationship Id="rId24" Type="http://schemas.openxmlformats.org/officeDocument/2006/relationships/tags" Target="../tags/tag155.xml"/><Relationship Id="rId32" Type="http://schemas.openxmlformats.org/officeDocument/2006/relationships/tags" Target="../tags/tag163.xml"/><Relationship Id="rId37" Type="http://schemas.openxmlformats.org/officeDocument/2006/relationships/tags" Target="../tags/tag168.xml"/><Relationship Id="rId40" Type="http://schemas.openxmlformats.org/officeDocument/2006/relationships/tags" Target="../tags/tag171.xml"/><Relationship Id="rId45" Type="http://schemas.openxmlformats.org/officeDocument/2006/relationships/tags" Target="../tags/tag176.xml"/><Relationship Id="rId5" Type="http://schemas.openxmlformats.org/officeDocument/2006/relationships/tags" Target="../tags/tag136.xml"/><Relationship Id="rId15" Type="http://schemas.openxmlformats.org/officeDocument/2006/relationships/tags" Target="../tags/tag146.xml"/><Relationship Id="rId23" Type="http://schemas.openxmlformats.org/officeDocument/2006/relationships/tags" Target="../tags/tag154.xml"/><Relationship Id="rId28" Type="http://schemas.openxmlformats.org/officeDocument/2006/relationships/tags" Target="../tags/tag159.xml"/><Relationship Id="rId36" Type="http://schemas.openxmlformats.org/officeDocument/2006/relationships/tags" Target="../tags/tag167.xml"/><Relationship Id="rId49" Type="http://schemas.openxmlformats.org/officeDocument/2006/relationships/image" Target="../media/image7.png"/><Relationship Id="rId10" Type="http://schemas.openxmlformats.org/officeDocument/2006/relationships/tags" Target="../tags/tag141.xml"/><Relationship Id="rId19" Type="http://schemas.openxmlformats.org/officeDocument/2006/relationships/tags" Target="../tags/tag150.xml"/><Relationship Id="rId31" Type="http://schemas.openxmlformats.org/officeDocument/2006/relationships/tags" Target="../tags/tag162.xml"/><Relationship Id="rId44" Type="http://schemas.openxmlformats.org/officeDocument/2006/relationships/tags" Target="../tags/tag175.xml"/><Relationship Id="rId4" Type="http://schemas.openxmlformats.org/officeDocument/2006/relationships/tags" Target="../tags/tag135.xml"/><Relationship Id="rId9" Type="http://schemas.openxmlformats.org/officeDocument/2006/relationships/tags" Target="../tags/tag140.xml"/><Relationship Id="rId14" Type="http://schemas.openxmlformats.org/officeDocument/2006/relationships/tags" Target="../tags/tag145.xml"/><Relationship Id="rId22" Type="http://schemas.openxmlformats.org/officeDocument/2006/relationships/tags" Target="../tags/tag153.xml"/><Relationship Id="rId27" Type="http://schemas.openxmlformats.org/officeDocument/2006/relationships/tags" Target="../tags/tag158.xml"/><Relationship Id="rId30" Type="http://schemas.openxmlformats.org/officeDocument/2006/relationships/tags" Target="../tags/tag161.xml"/><Relationship Id="rId35" Type="http://schemas.openxmlformats.org/officeDocument/2006/relationships/tags" Target="../tags/tag166.xml"/><Relationship Id="rId43" Type="http://schemas.openxmlformats.org/officeDocument/2006/relationships/tags" Target="../tags/tag174.xml"/><Relationship Id="rId48" Type="http://schemas.openxmlformats.org/officeDocument/2006/relationships/notesSlide" Target="../notesSlides/notesSlide4.xml"/><Relationship Id="rId8" Type="http://schemas.openxmlformats.org/officeDocument/2006/relationships/tags" Target="../tags/tag139.xml"/><Relationship Id="rId3" Type="http://schemas.openxmlformats.org/officeDocument/2006/relationships/tags" Target="../tags/tag134.xml"/><Relationship Id="rId12" Type="http://schemas.openxmlformats.org/officeDocument/2006/relationships/tags" Target="../tags/tag143.xml"/><Relationship Id="rId17" Type="http://schemas.openxmlformats.org/officeDocument/2006/relationships/tags" Target="../tags/tag148.xml"/><Relationship Id="rId25" Type="http://schemas.openxmlformats.org/officeDocument/2006/relationships/tags" Target="../tags/tag156.xml"/><Relationship Id="rId33" Type="http://schemas.openxmlformats.org/officeDocument/2006/relationships/tags" Target="../tags/tag164.xml"/><Relationship Id="rId38" Type="http://schemas.openxmlformats.org/officeDocument/2006/relationships/tags" Target="../tags/tag169.xml"/><Relationship Id="rId46" Type="http://schemas.openxmlformats.org/officeDocument/2006/relationships/tags" Target="../tags/tag177.xml"/><Relationship Id="rId20" Type="http://schemas.openxmlformats.org/officeDocument/2006/relationships/tags" Target="../tags/tag151.xml"/><Relationship Id="rId41" Type="http://schemas.openxmlformats.org/officeDocument/2006/relationships/tags" Target="../tags/tag172.xml"/><Relationship Id="rId1" Type="http://schemas.openxmlformats.org/officeDocument/2006/relationships/tags" Target="../tags/tag132.xml"/><Relationship Id="rId6" Type="http://schemas.openxmlformats.org/officeDocument/2006/relationships/tags" Target="../tags/tag13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90.xml"/><Relationship Id="rId18" Type="http://schemas.openxmlformats.org/officeDocument/2006/relationships/tags" Target="../tags/tag195.xml"/><Relationship Id="rId26" Type="http://schemas.openxmlformats.org/officeDocument/2006/relationships/tags" Target="../tags/tag203.xml"/><Relationship Id="rId39" Type="http://schemas.openxmlformats.org/officeDocument/2006/relationships/tags" Target="../tags/tag216.xml"/><Relationship Id="rId21" Type="http://schemas.openxmlformats.org/officeDocument/2006/relationships/tags" Target="../tags/tag198.xml"/><Relationship Id="rId34" Type="http://schemas.openxmlformats.org/officeDocument/2006/relationships/tags" Target="../tags/tag211.xml"/><Relationship Id="rId42" Type="http://schemas.openxmlformats.org/officeDocument/2006/relationships/tags" Target="../tags/tag219.xml"/><Relationship Id="rId47" Type="http://schemas.openxmlformats.org/officeDocument/2006/relationships/slideLayout" Target="../slideLayouts/slideLayout2.xml"/><Relationship Id="rId7" Type="http://schemas.openxmlformats.org/officeDocument/2006/relationships/tags" Target="../tags/tag184.xml"/><Relationship Id="rId2" Type="http://schemas.openxmlformats.org/officeDocument/2006/relationships/tags" Target="../tags/tag179.xml"/><Relationship Id="rId16" Type="http://schemas.openxmlformats.org/officeDocument/2006/relationships/tags" Target="../tags/tag193.xml"/><Relationship Id="rId29" Type="http://schemas.openxmlformats.org/officeDocument/2006/relationships/tags" Target="../tags/tag206.xml"/><Relationship Id="rId11" Type="http://schemas.openxmlformats.org/officeDocument/2006/relationships/tags" Target="../tags/tag188.xml"/><Relationship Id="rId24" Type="http://schemas.openxmlformats.org/officeDocument/2006/relationships/tags" Target="../tags/tag201.xml"/><Relationship Id="rId32" Type="http://schemas.openxmlformats.org/officeDocument/2006/relationships/tags" Target="../tags/tag209.xml"/><Relationship Id="rId37" Type="http://schemas.openxmlformats.org/officeDocument/2006/relationships/tags" Target="../tags/tag214.xml"/><Relationship Id="rId40" Type="http://schemas.openxmlformats.org/officeDocument/2006/relationships/tags" Target="../tags/tag217.xml"/><Relationship Id="rId45" Type="http://schemas.openxmlformats.org/officeDocument/2006/relationships/tags" Target="../tags/tag222.xml"/><Relationship Id="rId5" Type="http://schemas.openxmlformats.org/officeDocument/2006/relationships/tags" Target="../tags/tag182.xml"/><Relationship Id="rId15" Type="http://schemas.openxmlformats.org/officeDocument/2006/relationships/tags" Target="../tags/tag192.xml"/><Relationship Id="rId23" Type="http://schemas.openxmlformats.org/officeDocument/2006/relationships/tags" Target="../tags/tag200.xml"/><Relationship Id="rId28" Type="http://schemas.openxmlformats.org/officeDocument/2006/relationships/tags" Target="../tags/tag205.xml"/><Relationship Id="rId36" Type="http://schemas.openxmlformats.org/officeDocument/2006/relationships/tags" Target="../tags/tag213.xml"/><Relationship Id="rId49" Type="http://schemas.openxmlformats.org/officeDocument/2006/relationships/image" Target="../media/image8.jpeg"/><Relationship Id="rId10" Type="http://schemas.openxmlformats.org/officeDocument/2006/relationships/tags" Target="../tags/tag187.xml"/><Relationship Id="rId19" Type="http://schemas.openxmlformats.org/officeDocument/2006/relationships/tags" Target="../tags/tag196.xml"/><Relationship Id="rId31" Type="http://schemas.openxmlformats.org/officeDocument/2006/relationships/tags" Target="../tags/tag208.xml"/><Relationship Id="rId44" Type="http://schemas.openxmlformats.org/officeDocument/2006/relationships/tags" Target="../tags/tag221.xml"/><Relationship Id="rId4" Type="http://schemas.openxmlformats.org/officeDocument/2006/relationships/tags" Target="../tags/tag181.xml"/><Relationship Id="rId9" Type="http://schemas.openxmlformats.org/officeDocument/2006/relationships/tags" Target="../tags/tag186.xml"/><Relationship Id="rId14" Type="http://schemas.openxmlformats.org/officeDocument/2006/relationships/tags" Target="../tags/tag191.xml"/><Relationship Id="rId22" Type="http://schemas.openxmlformats.org/officeDocument/2006/relationships/tags" Target="../tags/tag199.xml"/><Relationship Id="rId27" Type="http://schemas.openxmlformats.org/officeDocument/2006/relationships/tags" Target="../tags/tag204.xml"/><Relationship Id="rId30" Type="http://schemas.openxmlformats.org/officeDocument/2006/relationships/tags" Target="../tags/tag207.xml"/><Relationship Id="rId35" Type="http://schemas.openxmlformats.org/officeDocument/2006/relationships/tags" Target="../tags/tag212.xml"/><Relationship Id="rId43" Type="http://schemas.openxmlformats.org/officeDocument/2006/relationships/tags" Target="../tags/tag220.xml"/><Relationship Id="rId48" Type="http://schemas.openxmlformats.org/officeDocument/2006/relationships/notesSlide" Target="../notesSlides/notesSlide5.xml"/><Relationship Id="rId8" Type="http://schemas.openxmlformats.org/officeDocument/2006/relationships/tags" Target="../tags/tag185.xml"/><Relationship Id="rId3" Type="http://schemas.openxmlformats.org/officeDocument/2006/relationships/tags" Target="../tags/tag180.xml"/><Relationship Id="rId12" Type="http://schemas.openxmlformats.org/officeDocument/2006/relationships/tags" Target="../tags/tag189.xml"/><Relationship Id="rId17" Type="http://schemas.openxmlformats.org/officeDocument/2006/relationships/tags" Target="../tags/tag194.xml"/><Relationship Id="rId25" Type="http://schemas.openxmlformats.org/officeDocument/2006/relationships/tags" Target="../tags/tag202.xml"/><Relationship Id="rId33" Type="http://schemas.openxmlformats.org/officeDocument/2006/relationships/tags" Target="../tags/tag210.xml"/><Relationship Id="rId38" Type="http://schemas.openxmlformats.org/officeDocument/2006/relationships/tags" Target="../tags/tag215.xml"/><Relationship Id="rId46" Type="http://schemas.openxmlformats.org/officeDocument/2006/relationships/tags" Target="../tags/tag223.xml"/><Relationship Id="rId20" Type="http://schemas.openxmlformats.org/officeDocument/2006/relationships/tags" Target="../tags/tag197.xml"/><Relationship Id="rId41" Type="http://schemas.openxmlformats.org/officeDocument/2006/relationships/tags" Target="../tags/tag218.xml"/><Relationship Id="rId1" Type="http://schemas.openxmlformats.org/officeDocument/2006/relationships/tags" Target="../tags/tag178.xml"/><Relationship Id="rId6" Type="http://schemas.openxmlformats.org/officeDocument/2006/relationships/tags" Target="../tags/tag183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236.xml"/><Relationship Id="rId18" Type="http://schemas.openxmlformats.org/officeDocument/2006/relationships/tags" Target="../tags/tag241.xml"/><Relationship Id="rId26" Type="http://schemas.openxmlformats.org/officeDocument/2006/relationships/tags" Target="../tags/tag249.xml"/><Relationship Id="rId39" Type="http://schemas.openxmlformats.org/officeDocument/2006/relationships/tags" Target="../tags/tag262.xml"/><Relationship Id="rId21" Type="http://schemas.openxmlformats.org/officeDocument/2006/relationships/tags" Target="../tags/tag244.xml"/><Relationship Id="rId34" Type="http://schemas.openxmlformats.org/officeDocument/2006/relationships/tags" Target="../tags/tag257.xml"/><Relationship Id="rId42" Type="http://schemas.openxmlformats.org/officeDocument/2006/relationships/tags" Target="../tags/tag265.xml"/><Relationship Id="rId47" Type="http://schemas.openxmlformats.org/officeDocument/2006/relationships/slideLayout" Target="../slideLayouts/slideLayout2.xml"/><Relationship Id="rId50" Type="http://schemas.openxmlformats.org/officeDocument/2006/relationships/diagramLayout" Target="../diagrams/layout2.xml"/><Relationship Id="rId7" Type="http://schemas.openxmlformats.org/officeDocument/2006/relationships/tags" Target="../tags/tag230.xml"/><Relationship Id="rId2" Type="http://schemas.openxmlformats.org/officeDocument/2006/relationships/tags" Target="../tags/tag225.xml"/><Relationship Id="rId16" Type="http://schemas.openxmlformats.org/officeDocument/2006/relationships/tags" Target="../tags/tag239.xml"/><Relationship Id="rId29" Type="http://schemas.openxmlformats.org/officeDocument/2006/relationships/tags" Target="../tags/tag252.xml"/><Relationship Id="rId11" Type="http://schemas.openxmlformats.org/officeDocument/2006/relationships/tags" Target="../tags/tag234.xml"/><Relationship Id="rId24" Type="http://schemas.openxmlformats.org/officeDocument/2006/relationships/tags" Target="../tags/tag247.xml"/><Relationship Id="rId32" Type="http://schemas.openxmlformats.org/officeDocument/2006/relationships/tags" Target="../tags/tag255.xml"/><Relationship Id="rId37" Type="http://schemas.openxmlformats.org/officeDocument/2006/relationships/tags" Target="../tags/tag260.xml"/><Relationship Id="rId40" Type="http://schemas.openxmlformats.org/officeDocument/2006/relationships/tags" Target="../tags/tag263.xml"/><Relationship Id="rId45" Type="http://schemas.openxmlformats.org/officeDocument/2006/relationships/tags" Target="../tags/tag268.xml"/><Relationship Id="rId53" Type="http://schemas.microsoft.com/office/2007/relationships/diagramDrawing" Target="../diagrams/drawing2.xml"/><Relationship Id="rId5" Type="http://schemas.openxmlformats.org/officeDocument/2006/relationships/tags" Target="../tags/tag228.xml"/><Relationship Id="rId10" Type="http://schemas.openxmlformats.org/officeDocument/2006/relationships/tags" Target="../tags/tag233.xml"/><Relationship Id="rId19" Type="http://schemas.openxmlformats.org/officeDocument/2006/relationships/tags" Target="../tags/tag242.xml"/><Relationship Id="rId31" Type="http://schemas.openxmlformats.org/officeDocument/2006/relationships/tags" Target="../tags/tag254.xml"/><Relationship Id="rId44" Type="http://schemas.openxmlformats.org/officeDocument/2006/relationships/tags" Target="../tags/tag267.xml"/><Relationship Id="rId52" Type="http://schemas.openxmlformats.org/officeDocument/2006/relationships/diagramColors" Target="../diagrams/colors2.xml"/><Relationship Id="rId4" Type="http://schemas.openxmlformats.org/officeDocument/2006/relationships/tags" Target="../tags/tag227.xml"/><Relationship Id="rId9" Type="http://schemas.openxmlformats.org/officeDocument/2006/relationships/tags" Target="../tags/tag232.xml"/><Relationship Id="rId14" Type="http://schemas.openxmlformats.org/officeDocument/2006/relationships/tags" Target="../tags/tag237.xml"/><Relationship Id="rId22" Type="http://schemas.openxmlformats.org/officeDocument/2006/relationships/tags" Target="../tags/tag245.xml"/><Relationship Id="rId27" Type="http://schemas.openxmlformats.org/officeDocument/2006/relationships/tags" Target="../tags/tag250.xml"/><Relationship Id="rId30" Type="http://schemas.openxmlformats.org/officeDocument/2006/relationships/tags" Target="../tags/tag253.xml"/><Relationship Id="rId35" Type="http://schemas.openxmlformats.org/officeDocument/2006/relationships/tags" Target="../tags/tag258.xml"/><Relationship Id="rId43" Type="http://schemas.openxmlformats.org/officeDocument/2006/relationships/tags" Target="../tags/tag266.xml"/><Relationship Id="rId48" Type="http://schemas.openxmlformats.org/officeDocument/2006/relationships/notesSlide" Target="../notesSlides/notesSlide6.xml"/><Relationship Id="rId8" Type="http://schemas.openxmlformats.org/officeDocument/2006/relationships/tags" Target="../tags/tag231.xml"/><Relationship Id="rId51" Type="http://schemas.openxmlformats.org/officeDocument/2006/relationships/diagramQuickStyle" Target="../diagrams/quickStyle2.xml"/><Relationship Id="rId3" Type="http://schemas.openxmlformats.org/officeDocument/2006/relationships/tags" Target="../tags/tag226.xml"/><Relationship Id="rId12" Type="http://schemas.openxmlformats.org/officeDocument/2006/relationships/tags" Target="../tags/tag235.xml"/><Relationship Id="rId17" Type="http://schemas.openxmlformats.org/officeDocument/2006/relationships/tags" Target="../tags/tag240.xml"/><Relationship Id="rId25" Type="http://schemas.openxmlformats.org/officeDocument/2006/relationships/tags" Target="../tags/tag248.xml"/><Relationship Id="rId33" Type="http://schemas.openxmlformats.org/officeDocument/2006/relationships/tags" Target="../tags/tag256.xml"/><Relationship Id="rId38" Type="http://schemas.openxmlformats.org/officeDocument/2006/relationships/tags" Target="../tags/tag261.xml"/><Relationship Id="rId46" Type="http://schemas.openxmlformats.org/officeDocument/2006/relationships/tags" Target="../tags/tag269.xml"/><Relationship Id="rId20" Type="http://schemas.openxmlformats.org/officeDocument/2006/relationships/tags" Target="../tags/tag243.xml"/><Relationship Id="rId41" Type="http://schemas.openxmlformats.org/officeDocument/2006/relationships/tags" Target="../tags/tag264.xml"/><Relationship Id="rId1" Type="http://schemas.openxmlformats.org/officeDocument/2006/relationships/tags" Target="../tags/tag224.xml"/><Relationship Id="rId6" Type="http://schemas.openxmlformats.org/officeDocument/2006/relationships/tags" Target="../tags/tag229.xml"/><Relationship Id="rId15" Type="http://schemas.openxmlformats.org/officeDocument/2006/relationships/tags" Target="../tags/tag238.xml"/><Relationship Id="rId23" Type="http://schemas.openxmlformats.org/officeDocument/2006/relationships/tags" Target="../tags/tag246.xml"/><Relationship Id="rId28" Type="http://schemas.openxmlformats.org/officeDocument/2006/relationships/tags" Target="../tags/tag251.xml"/><Relationship Id="rId36" Type="http://schemas.openxmlformats.org/officeDocument/2006/relationships/tags" Target="../tags/tag259.xml"/><Relationship Id="rId49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r>
              <a:rPr lang="zh-CN" altLang="en-US" dirty="0"/>
              <a:t>算法及其特征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055371" y="2976749"/>
            <a:ext cx="8264436" cy="51466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吴江盛泽中学信息中心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鸡兔同笼问题的解决</a:t>
            </a:r>
            <a:r>
              <a:rPr lang="en-US" altLang="zh-CN" dirty="0"/>
              <a:t>-</a:t>
            </a:r>
            <a:r>
              <a:rPr lang="zh-CN" altLang="en-US" dirty="0"/>
              <a:t>设计算法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C4D274-2960-44E1-8805-A6BDEE510A74}"/>
              </a:ext>
            </a:extLst>
          </p:cNvPr>
          <p:cNvSpPr txBox="1"/>
          <p:nvPr/>
        </p:nvSpPr>
        <p:spPr>
          <a:xfrm>
            <a:off x="1208315" y="1698172"/>
            <a:ext cx="82132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3200" dirty="0"/>
              <a:t>一一</a:t>
            </a:r>
            <a:r>
              <a:rPr lang="zh-CN" altLang="en-US" sz="3200" dirty="0">
                <a:solidFill>
                  <a:srgbClr val="FF0000"/>
                </a:solidFill>
              </a:rPr>
              <a:t>列举</a:t>
            </a:r>
            <a:r>
              <a:rPr lang="zh-CN" altLang="en-US" sz="3200" dirty="0"/>
              <a:t>可能的解，即枚举范围是多少？</a:t>
            </a:r>
            <a:endParaRPr lang="en-US" altLang="zh-CN" sz="3200" dirty="0"/>
          </a:p>
          <a:p>
            <a:r>
              <a:rPr lang="en-US" altLang="zh-CN" sz="3200" dirty="0"/>
              <a:t>		</a:t>
            </a:r>
            <a:r>
              <a:rPr lang="zh-CN" altLang="en-US" sz="3200" dirty="0">
                <a:solidFill>
                  <a:srgbClr val="FF0000"/>
                </a:solidFill>
              </a:rPr>
              <a:t>鸡的数量：</a:t>
            </a:r>
            <a:r>
              <a:rPr lang="en-US" altLang="zh-CN" sz="3200" dirty="0">
                <a:solidFill>
                  <a:srgbClr val="FF0000"/>
                </a:solidFill>
              </a:rPr>
              <a:t>1~34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3200" dirty="0"/>
              <a:t>逐一</a:t>
            </a:r>
            <a:r>
              <a:rPr lang="zh-CN" altLang="en-US" sz="3200" dirty="0">
                <a:solidFill>
                  <a:srgbClr val="FF0000"/>
                </a:solidFill>
              </a:rPr>
              <a:t>检验</a:t>
            </a:r>
            <a:r>
              <a:rPr lang="zh-CN" altLang="en-US" sz="3200" dirty="0"/>
              <a:t>可能的解，判断条件是什么？</a:t>
            </a:r>
            <a:endParaRPr lang="en-US" altLang="zh-CN" sz="3200" dirty="0"/>
          </a:p>
          <a:p>
            <a:r>
              <a:rPr lang="en-US" altLang="zh-CN" sz="3200" dirty="0"/>
              <a:t>		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鸡与兔共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94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脚</a:t>
            </a:r>
            <a:endParaRPr lang="en-US" altLang="zh-CN" sz="3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		2 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* 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chicken + 4 * rabbit == 94</a:t>
            </a:r>
            <a:endParaRPr lang="zh-CN" alt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7ED6ED7A-1C23-453C-8E86-0BAFA5B5F5E1}"/>
              </a:ext>
            </a:extLst>
          </p:cNvPr>
          <p:cNvSpPr/>
          <p:nvPr/>
        </p:nvSpPr>
        <p:spPr>
          <a:xfrm>
            <a:off x="9078686" y="2406058"/>
            <a:ext cx="685800" cy="29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3A88E5-8D7D-47D4-B4C2-9DFA5EBB68E8}"/>
              </a:ext>
            </a:extLst>
          </p:cNvPr>
          <p:cNvSpPr txBox="1"/>
          <p:nvPr/>
        </p:nvSpPr>
        <p:spPr>
          <a:xfrm>
            <a:off x="9911443" y="1698172"/>
            <a:ext cx="122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循环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5F9B6F-5B40-4B2D-A432-D00F21AA9E7F}"/>
              </a:ext>
            </a:extLst>
          </p:cNvPr>
          <p:cNvSpPr txBox="1"/>
          <p:nvPr/>
        </p:nvSpPr>
        <p:spPr>
          <a:xfrm>
            <a:off x="9911443" y="2781615"/>
            <a:ext cx="122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分支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767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E4932-F497-41FA-9353-B80D016B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鸡兔同笼问题的解决</a:t>
            </a:r>
            <a:r>
              <a:rPr lang="en-US" altLang="zh-CN" dirty="0"/>
              <a:t>-</a:t>
            </a:r>
            <a:r>
              <a:rPr lang="zh-CN" altLang="en-US" dirty="0"/>
              <a:t>设计算法</a:t>
            </a:r>
          </a:p>
        </p:txBody>
      </p:sp>
      <p:pic>
        <p:nvPicPr>
          <p:cNvPr id="6" name="内容占位符 5" descr="图示&#10;&#10;描述已自动生成">
            <a:extLst>
              <a:ext uri="{FF2B5EF4-FFF2-40B4-BE49-F238E27FC236}">
                <a16:creationId xmlns:a16="http://schemas.microsoft.com/office/drawing/2014/main" id="{55127DA5-B5C2-4482-8ED7-7581B1D7B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91664"/>
            <a:ext cx="2612141" cy="4950715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C4CC16C-3E5A-42E2-9C17-F0D98E5CE4FB}"/>
              </a:ext>
            </a:extLst>
          </p:cNvPr>
          <p:cNvSpPr/>
          <p:nvPr/>
        </p:nvSpPr>
        <p:spPr>
          <a:xfrm>
            <a:off x="4428226" y="1091664"/>
            <a:ext cx="69255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for chicken in range(1, 35):</a:t>
            </a:r>
          </a:p>
          <a:p>
            <a:r>
              <a:rPr lang="zh-CN" altLang="en-US" dirty="0"/>
              <a:t>    for rabbit in range(1, 35):</a:t>
            </a:r>
          </a:p>
          <a:p>
            <a:r>
              <a:rPr lang="zh-CN" altLang="en-US" dirty="0"/>
              <a:t>        if chicken + rabbit == 35 and 2 * chicken + 4 * rabbit == 94:</a:t>
            </a:r>
          </a:p>
          <a:p>
            <a:r>
              <a:rPr lang="zh-CN" altLang="en-US" dirty="0"/>
              <a:t>            print("鸡有", chicken, "只。")</a:t>
            </a:r>
          </a:p>
          <a:p>
            <a:r>
              <a:rPr lang="zh-CN" altLang="en-US" dirty="0"/>
              <a:t>            print("兔有", rabbit, "只。")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6E7504-774A-4A6A-BD28-40EBD5A6BEB4}"/>
              </a:ext>
            </a:extLst>
          </p:cNvPr>
          <p:cNvSpPr/>
          <p:nvPr/>
        </p:nvSpPr>
        <p:spPr>
          <a:xfrm>
            <a:off x="4428226" y="3475018"/>
            <a:ext cx="66998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for chicken in range(1, 35):</a:t>
            </a:r>
          </a:p>
          <a:p>
            <a:r>
              <a:rPr lang="zh-CN" altLang="en-US" dirty="0"/>
              <a:t>    rabbit = 35 - chicken</a:t>
            </a:r>
          </a:p>
          <a:p>
            <a:r>
              <a:rPr lang="zh-CN" altLang="en-US" dirty="0"/>
              <a:t>    if chicken + rabbit == 35 and 2 * chicken + 4 * rabbit == 94:</a:t>
            </a:r>
          </a:p>
          <a:p>
            <a:r>
              <a:rPr lang="zh-CN" altLang="en-US" dirty="0"/>
              <a:t>        print("鸡有", chicken, "只。")</a:t>
            </a:r>
          </a:p>
          <a:p>
            <a:r>
              <a:rPr lang="zh-CN" altLang="en-US" dirty="0"/>
              <a:t>        print("兔有", rabbit, "只。")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3674B2-780E-47B0-8696-7605B53E8CA5}"/>
              </a:ext>
            </a:extLst>
          </p:cNvPr>
          <p:cNvSpPr txBox="1"/>
          <p:nvPr/>
        </p:nvSpPr>
        <p:spPr>
          <a:xfrm>
            <a:off x="7778150" y="2915728"/>
            <a:ext cx="330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循环执行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34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*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34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3C412A-C149-4A5F-9AF8-5B9F6ADFBF6A}"/>
              </a:ext>
            </a:extLst>
          </p:cNvPr>
          <p:cNvSpPr txBox="1"/>
          <p:nvPr/>
        </p:nvSpPr>
        <p:spPr>
          <a:xfrm>
            <a:off x="7891012" y="5171694"/>
            <a:ext cx="2691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循环执行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34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次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011FFFB7-E72B-4A81-AA6B-7200A94A4D12}"/>
              </a:ext>
            </a:extLst>
          </p:cNvPr>
          <p:cNvSpPr/>
          <p:nvPr/>
        </p:nvSpPr>
        <p:spPr>
          <a:xfrm>
            <a:off x="4033157" y="2449286"/>
            <a:ext cx="1077686" cy="1051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838142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6C4D8-CBC7-4B29-82F3-B62F18ED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86E9D-66D7-41D8-B7FB-A66220676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2186" y="1126108"/>
            <a:ext cx="8561614" cy="462154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3600" dirty="0"/>
              <a:t>枚举算法的思想：</a:t>
            </a:r>
            <a:endParaRPr lang="en-US" altLang="zh-CN" sz="3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3200" dirty="0"/>
              <a:t>一一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列举 </a:t>
            </a:r>
            <a:r>
              <a:rPr lang="zh-CN" altLang="en-US" sz="3200" dirty="0"/>
              <a:t>→ 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循环</a:t>
            </a:r>
            <a:endParaRPr lang="en-US" altLang="zh-CN" sz="3200" dirty="0">
              <a:solidFill>
                <a:schemeClr val="accent3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3200" dirty="0"/>
              <a:t>逐一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检验 </a:t>
            </a:r>
            <a:r>
              <a:rPr lang="zh-CN" altLang="en-US" sz="3200" dirty="0"/>
              <a:t>→ 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分支</a:t>
            </a:r>
            <a:endParaRPr lang="en-US" altLang="zh-CN" sz="3200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3600" dirty="0"/>
              <a:t>要注意的问题：</a:t>
            </a:r>
            <a:endParaRPr lang="en-US" altLang="zh-CN" sz="3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3200" dirty="0"/>
              <a:t>题解的可能范围，不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重</a:t>
            </a:r>
            <a:r>
              <a:rPr lang="zh-CN" altLang="en-US" sz="3200" dirty="0"/>
              <a:t>不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漏</a:t>
            </a:r>
            <a:endParaRPr lang="en-US" altLang="zh-CN" sz="3200" dirty="0">
              <a:solidFill>
                <a:schemeClr val="accent3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3200" dirty="0"/>
              <a:t>考虑优化算法，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缩小</a:t>
            </a:r>
            <a:r>
              <a:rPr lang="zh-CN" altLang="en-US" sz="3200" dirty="0"/>
              <a:t>枚举范围，提高解决问题的效率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B740AEE-533A-4477-813E-9C90E187EDC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5" name="弦形 4">
              <a:extLst>
                <a:ext uri="{FF2B5EF4-FFF2-40B4-BE49-F238E27FC236}">
                  <a16:creationId xmlns:a16="http://schemas.microsoft.com/office/drawing/2014/main" id="{AD2B1AB7-1091-4414-A36A-B3CFAF72F68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FAB889F-2613-4BD3-8F3F-F87A94C8A7F7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7" name="AutoShape 202">
                <a:extLst>
                  <a:ext uri="{FF2B5EF4-FFF2-40B4-BE49-F238E27FC236}">
                    <a16:creationId xmlns:a16="http://schemas.microsoft.com/office/drawing/2014/main" id="{776A0352-030D-44DF-9D8F-8E9985B566AB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Freeform 204">
                <a:extLst>
                  <a:ext uri="{FF2B5EF4-FFF2-40B4-BE49-F238E27FC236}">
                    <a16:creationId xmlns:a16="http://schemas.microsoft.com/office/drawing/2014/main" id="{AEEF18B7-2E83-4361-A33F-8808169C3BF4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205">
                <a:extLst>
                  <a:ext uri="{FF2B5EF4-FFF2-40B4-BE49-F238E27FC236}">
                    <a16:creationId xmlns:a16="http://schemas.microsoft.com/office/drawing/2014/main" id="{9FEF303F-5EAF-402D-ACEC-8C175486A62C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206">
                <a:extLst>
                  <a:ext uri="{FF2B5EF4-FFF2-40B4-BE49-F238E27FC236}">
                    <a16:creationId xmlns:a16="http://schemas.microsoft.com/office/drawing/2014/main" id="{9DD57CF3-7C49-44D1-9080-91C9DCE04F51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07">
                <a:extLst>
                  <a:ext uri="{FF2B5EF4-FFF2-40B4-BE49-F238E27FC236}">
                    <a16:creationId xmlns:a16="http://schemas.microsoft.com/office/drawing/2014/main" id="{A1063992-A21B-4315-9542-E059AE0B65FF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08">
                <a:extLst>
                  <a:ext uri="{FF2B5EF4-FFF2-40B4-BE49-F238E27FC236}">
                    <a16:creationId xmlns:a16="http://schemas.microsoft.com/office/drawing/2014/main" id="{A2C4FA22-6443-4FBF-93CE-91FFD8D02E38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09">
                <a:extLst>
                  <a:ext uri="{FF2B5EF4-FFF2-40B4-BE49-F238E27FC236}">
                    <a16:creationId xmlns:a16="http://schemas.microsoft.com/office/drawing/2014/main" id="{A4E9C8F4-6820-4559-A943-6FBA13529AAE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10">
                <a:extLst>
                  <a:ext uri="{FF2B5EF4-FFF2-40B4-BE49-F238E27FC236}">
                    <a16:creationId xmlns:a16="http://schemas.microsoft.com/office/drawing/2014/main" id="{68A5AC9A-2D1A-40DF-BF72-CF4F29D55005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11">
                <a:extLst>
                  <a:ext uri="{FF2B5EF4-FFF2-40B4-BE49-F238E27FC236}">
                    <a16:creationId xmlns:a16="http://schemas.microsoft.com/office/drawing/2014/main" id="{B8BE7696-9C99-48FE-BCA3-4F902C5B9703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12">
                <a:extLst>
                  <a:ext uri="{FF2B5EF4-FFF2-40B4-BE49-F238E27FC236}">
                    <a16:creationId xmlns:a16="http://schemas.microsoft.com/office/drawing/2014/main" id="{3D3B4D8A-5C8A-4174-8D29-0D35301E6EEF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13">
                <a:extLst>
                  <a:ext uri="{FF2B5EF4-FFF2-40B4-BE49-F238E27FC236}">
                    <a16:creationId xmlns:a16="http://schemas.microsoft.com/office/drawing/2014/main" id="{127A8868-152F-4E8E-A5BB-F45DE819BF3D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14">
                <a:extLst>
                  <a:ext uri="{FF2B5EF4-FFF2-40B4-BE49-F238E27FC236}">
                    <a16:creationId xmlns:a16="http://schemas.microsoft.com/office/drawing/2014/main" id="{76BF8A4F-21C1-4605-A64C-489F0F2BEB03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15">
                <a:extLst>
                  <a:ext uri="{FF2B5EF4-FFF2-40B4-BE49-F238E27FC236}">
                    <a16:creationId xmlns:a16="http://schemas.microsoft.com/office/drawing/2014/main" id="{12BC68E8-F762-44D4-8DA2-E94F9791BA69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16">
                <a:extLst>
                  <a:ext uri="{FF2B5EF4-FFF2-40B4-BE49-F238E27FC236}">
                    <a16:creationId xmlns:a16="http://schemas.microsoft.com/office/drawing/2014/main" id="{EFB31257-7163-4CF1-AB02-E55B1E81D163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7">
                <a:extLst>
                  <a:ext uri="{FF2B5EF4-FFF2-40B4-BE49-F238E27FC236}">
                    <a16:creationId xmlns:a16="http://schemas.microsoft.com/office/drawing/2014/main" id="{EA704F01-9F24-4AB1-8B02-BB4673605E04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8">
                <a:extLst>
                  <a:ext uri="{FF2B5EF4-FFF2-40B4-BE49-F238E27FC236}">
                    <a16:creationId xmlns:a16="http://schemas.microsoft.com/office/drawing/2014/main" id="{0A678772-1A35-419E-9C3B-D78230C9F75E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9">
                <a:extLst>
                  <a:ext uri="{FF2B5EF4-FFF2-40B4-BE49-F238E27FC236}">
                    <a16:creationId xmlns:a16="http://schemas.microsoft.com/office/drawing/2014/main" id="{D0C658B2-1BA6-4496-9334-5FDD4D2C4E93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20">
                <a:extLst>
                  <a:ext uri="{FF2B5EF4-FFF2-40B4-BE49-F238E27FC236}">
                    <a16:creationId xmlns:a16="http://schemas.microsoft.com/office/drawing/2014/main" id="{6A522DA5-CDDE-400C-834C-05A1ACB0DA6D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21">
                <a:extLst>
                  <a:ext uri="{FF2B5EF4-FFF2-40B4-BE49-F238E27FC236}">
                    <a16:creationId xmlns:a16="http://schemas.microsoft.com/office/drawing/2014/main" id="{01CD17F1-411C-437B-8CCF-640B2666C672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2">
                <a:extLst>
                  <a:ext uri="{FF2B5EF4-FFF2-40B4-BE49-F238E27FC236}">
                    <a16:creationId xmlns:a16="http://schemas.microsoft.com/office/drawing/2014/main" id="{F307057B-679D-4D8E-BAD0-FB84AFE1B8AA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3">
                <a:extLst>
                  <a:ext uri="{FF2B5EF4-FFF2-40B4-BE49-F238E27FC236}">
                    <a16:creationId xmlns:a16="http://schemas.microsoft.com/office/drawing/2014/main" id="{8EFBA7B9-E4D1-41E6-BE09-0CEF413D5B1B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4">
                <a:extLst>
                  <a:ext uri="{FF2B5EF4-FFF2-40B4-BE49-F238E27FC236}">
                    <a16:creationId xmlns:a16="http://schemas.microsoft.com/office/drawing/2014/main" id="{ACB7F266-03FE-4CE1-A382-4FF5FA55164D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5">
                <a:extLst>
                  <a:ext uri="{FF2B5EF4-FFF2-40B4-BE49-F238E27FC236}">
                    <a16:creationId xmlns:a16="http://schemas.microsoft.com/office/drawing/2014/main" id="{114FF71B-6976-4216-A06E-D40270E2196D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6">
                <a:extLst>
                  <a:ext uri="{FF2B5EF4-FFF2-40B4-BE49-F238E27FC236}">
                    <a16:creationId xmlns:a16="http://schemas.microsoft.com/office/drawing/2014/main" id="{88439EC0-7FE1-4C95-94AE-BB34F1DC4CDA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7">
                <a:extLst>
                  <a:ext uri="{FF2B5EF4-FFF2-40B4-BE49-F238E27FC236}">
                    <a16:creationId xmlns:a16="http://schemas.microsoft.com/office/drawing/2014/main" id="{EDE59CB4-2364-4FB8-8D18-0116C8B2853F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8">
                <a:extLst>
                  <a:ext uri="{FF2B5EF4-FFF2-40B4-BE49-F238E27FC236}">
                    <a16:creationId xmlns:a16="http://schemas.microsoft.com/office/drawing/2014/main" id="{EDEC7527-E8FC-460A-8C45-DB468E398890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9">
                <a:extLst>
                  <a:ext uri="{FF2B5EF4-FFF2-40B4-BE49-F238E27FC236}">
                    <a16:creationId xmlns:a16="http://schemas.microsoft.com/office/drawing/2014/main" id="{2886A1F8-C7C9-4F7B-BDC3-0F86D77A0214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30">
                <a:extLst>
                  <a:ext uri="{FF2B5EF4-FFF2-40B4-BE49-F238E27FC236}">
                    <a16:creationId xmlns:a16="http://schemas.microsoft.com/office/drawing/2014/main" id="{448978F7-7D16-4D02-A75C-A7893D6B6D73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31">
                <a:extLst>
                  <a:ext uri="{FF2B5EF4-FFF2-40B4-BE49-F238E27FC236}">
                    <a16:creationId xmlns:a16="http://schemas.microsoft.com/office/drawing/2014/main" id="{C53DF864-A874-4284-966D-29742DEE73CA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32">
                <a:extLst>
                  <a:ext uri="{FF2B5EF4-FFF2-40B4-BE49-F238E27FC236}">
                    <a16:creationId xmlns:a16="http://schemas.microsoft.com/office/drawing/2014/main" id="{03C9F0C0-25D5-4D94-AEF7-B5397F454139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33">
                <a:extLst>
                  <a:ext uri="{FF2B5EF4-FFF2-40B4-BE49-F238E27FC236}">
                    <a16:creationId xmlns:a16="http://schemas.microsoft.com/office/drawing/2014/main" id="{F456DEE6-B0C1-41E0-9D35-659FB43044D3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34">
                <a:extLst>
                  <a:ext uri="{FF2B5EF4-FFF2-40B4-BE49-F238E27FC236}">
                    <a16:creationId xmlns:a16="http://schemas.microsoft.com/office/drawing/2014/main" id="{1575468A-6E1F-4427-80B7-7AE0FC01738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5">
                <a:extLst>
                  <a:ext uri="{FF2B5EF4-FFF2-40B4-BE49-F238E27FC236}">
                    <a16:creationId xmlns:a16="http://schemas.microsoft.com/office/drawing/2014/main" id="{B463CA1C-15D6-458A-AB08-0CEAC978DA7F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6">
                <a:extLst>
                  <a:ext uri="{FF2B5EF4-FFF2-40B4-BE49-F238E27FC236}">
                    <a16:creationId xmlns:a16="http://schemas.microsoft.com/office/drawing/2014/main" id="{824802AB-1BBF-4A86-A15A-37029FA4C15A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7">
                <a:extLst>
                  <a:ext uri="{FF2B5EF4-FFF2-40B4-BE49-F238E27FC236}">
                    <a16:creationId xmlns:a16="http://schemas.microsoft.com/office/drawing/2014/main" id="{4F6BA2F2-96C8-418E-9CDA-1E87EA91E10D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8">
                <a:extLst>
                  <a:ext uri="{FF2B5EF4-FFF2-40B4-BE49-F238E27FC236}">
                    <a16:creationId xmlns:a16="http://schemas.microsoft.com/office/drawing/2014/main" id="{0A5F20B1-2501-412A-B580-05476DCBC26B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9">
                <a:extLst>
                  <a:ext uri="{FF2B5EF4-FFF2-40B4-BE49-F238E27FC236}">
                    <a16:creationId xmlns:a16="http://schemas.microsoft.com/office/drawing/2014/main" id="{960C48E1-8FC8-4C27-888C-89736EB12F52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40">
                <a:extLst>
                  <a:ext uri="{FF2B5EF4-FFF2-40B4-BE49-F238E27FC236}">
                    <a16:creationId xmlns:a16="http://schemas.microsoft.com/office/drawing/2014/main" id="{BB14862B-783C-42E1-9D0C-4E6C089AA2B4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1">
                <a:extLst>
                  <a:ext uri="{FF2B5EF4-FFF2-40B4-BE49-F238E27FC236}">
                    <a16:creationId xmlns:a16="http://schemas.microsoft.com/office/drawing/2014/main" id="{B333695E-1FA2-4C6D-8CC8-AAAC03218F41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42">
                <a:extLst>
                  <a:ext uri="{FF2B5EF4-FFF2-40B4-BE49-F238E27FC236}">
                    <a16:creationId xmlns:a16="http://schemas.microsoft.com/office/drawing/2014/main" id="{CBC6EA8D-435B-434E-8640-8CADDFABC4A4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43">
                <a:extLst>
                  <a:ext uri="{FF2B5EF4-FFF2-40B4-BE49-F238E27FC236}">
                    <a16:creationId xmlns:a16="http://schemas.microsoft.com/office/drawing/2014/main" id="{7282A76A-0BD2-4B6A-989E-BFC31F2485DB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44">
                <a:extLst>
                  <a:ext uri="{FF2B5EF4-FFF2-40B4-BE49-F238E27FC236}">
                    <a16:creationId xmlns:a16="http://schemas.microsoft.com/office/drawing/2014/main" id="{250FCE9E-1C6F-4784-82AA-ADF3638B2D0B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9502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2824842" y="1992086"/>
            <a:ext cx="79193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　　老师问小明的年龄，小明说：今年是我的幸运年。我出生年份的四位数字加起来刚好是我的年龄（周岁）。已知今年是</a:t>
            </a:r>
            <a:r>
              <a:rPr lang="en-US" altLang="zh-CN" sz="3200" dirty="0"/>
              <a:t>2020</a:t>
            </a:r>
            <a:r>
              <a:rPr lang="zh-CN" altLang="en-US" sz="3200" dirty="0"/>
              <a:t>年，请推断出小明的出生年份（</a:t>
            </a:r>
            <a:r>
              <a:rPr lang="en-US" altLang="zh-CN" sz="3200" dirty="0"/>
              <a:t>4</a:t>
            </a:r>
            <a:r>
              <a:rPr lang="zh-CN" altLang="en-US" sz="3200" dirty="0"/>
              <a:t>位整数，默认小明</a:t>
            </a:r>
            <a:r>
              <a:rPr lang="en-US" altLang="zh-CN" sz="3200" dirty="0"/>
              <a:t>&lt;100</a:t>
            </a:r>
            <a:r>
              <a:rPr lang="zh-CN" altLang="en-US" sz="3200" dirty="0"/>
              <a:t>岁）。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2824842" y="1992086"/>
            <a:ext cx="79193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分析问题：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需要存储哪些数据？</a:t>
            </a:r>
            <a:endParaRPr lang="en-US" altLang="zh-CN" sz="3200" dirty="0"/>
          </a:p>
          <a:p>
            <a:pPr lvl="1"/>
            <a:r>
              <a:rPr lang="en-US" altLang="zh-CN" sz="3200" dirty="0"/>
              <a:t>		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变量是何种数据类型？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0FA5E1-C4DF-4C48-984E-1DFB59AF8E7A}"/>
              </a:ext>
            </a:extLst>
          </p:cNvPr>
          <p:cNvSpPr txBox="1"/>
          <p:nvPr/>
        </p:nvSpPr>
        <p:spPr>
          <a:xfrm>
            <a:off x="8980714" y="2330639"/>
            <a:ext cx="40720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</a:rPr>
              <a:t>number:</a:t>
            </a:r>
            <a:r>
              <a:rPr lang="zh-CN" altLang="en-US" sz="2800" dirty="0">
                <a:solidFill>
                  <a:schemeClr val="accent3">
                    <a:lumMod val="75000"/>
                  </a:schemeClr>
                </a:solidFill>
              </a:rPr>
              <a:t>年份</a:t>
            </a:r>
            <a:endParaRPr lang="en-US" altLang="zh-CN" sz="2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3">
                    <a:lumMod val="75000"/>
                  </a:schemeClr>
                </a:solidFill>
              </a:rPr>
              <a:t>digit_sum</a:t>
            </a: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zh-CN" altLang="en-US" sz="2800" dirty="0">
                <a:solidFill>
                  <a:schemeClr val="accent3">
                    <a:lumMod val="75000"/>
                  </a:schemeClr>
                </a:solidFill>
              </a:rPr>
              <a:t>数字之和</a:t>
            </a:r>
            <a:endParaRPr lang="en-US" altLang="zh-CN" sz="28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zh-CN" sz="2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accent3">
                    <a:lumMod val="75000"/>
                  </a:schemeClr>
                </a:solidFill>
              </a:rPr>
              <a:t>整数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19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2824841" y="1992086"/>
            <a:ext cx="92256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分析问题：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一一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列举</a:t>
            </a:r>
            <a:r>
              <a:rPr lang="zh-CN" altLang="en-US" sz="3200" dirty="0"/>
              <a:t>可能的解，即枚举范围是多少？</a:t>
            </a:r>
            <a:endParaRPr lang="en-US" altLang="zh-CN" sz="3200" dirty="0"/>
          </a:p>
          <a:p>
            <a:pPr lvl="1"/>
            <a:r>
              <a:rPr lang="en-US" altLang="zh-CN" sz="3200" dirty="0"/>
              <a:t>			</a:t>
            </a:r>
            <a:r>
              <a:rPr lang="en-US" altLang="zh-CN" sz="3600" dirty="0">
                <a:solidFill>
                  <a:schemeClr val="accent3">
                    <a:lumMod val="75000"/>
                  </a:schemeClr>
                </a:solidFill>
              </a:rPr>
              <a:t>1921~2020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逐一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检验</a:t>
            </a:r>
            <a:r>
              <a:rPr lang="zh-CN" altLang="en-US" sz="3200" dirty="0"/>
              <a:t>可能的解，判断条件是什么？</a:t>
            </a:r>
            <a:endParaRPr lang="en-US" altLang="zh-CN" sz="3200" dirty="0"/>
          </a:p>
          <a:p>
            <a:pPr lvl="2"/>
            <a:r>
              <a:rPr lang="zh-CN" alt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出生年份的四位数字之和刚好是小明的年龄</a:t>
            </a:r>
            <a:endParaRPr lang="en-US" altLang="zh-CN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altLang="zh-CN" sz="3200" dirty="0" err="1">
                <a:solidFill>
                  <a:schemeClr val="accent3">
                    <a:lumMod val="75000"/>
                  </a:schemeClr>
                </a:solidFill>
              </a:rPr>
              <a:t>digit_sum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 == 2020 - year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8419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3156292" y="697230"/>
            <a:ext cx="92256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分析问题：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如何得到出生年份的数位之和呢？</a:t>
            </a:r>
            <a:endParaRPr lang="en-US" altLang="zh-CN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164946-1DD8-4E4F-B352-B0767820D7F2}"/>
              </a:ext>
            </a:extLst>
          </p:cNvPr>
          <p:cNvSpPr txBox="1"/>
          <p:nvPr/>
        </p:nvSpPr>
        <p:spPr>
          <a:xfrm>
            <a:off x="589760" y="1869320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1949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382F70-648B-4319-85AD-0C87655D80E8}"/>
              </a:ext>
            </a:extLst>
          </p:cNvPr>
          <p:cNvSpPr txBox="1"/>
          <p:nvPr/>
        </p:nvSpPr>
        <p:spPr>
          <a:xfrm>
            <a:off x="2717917" y="1807528"/>
            <a:ext cx="2839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9 = 1949 % 10</a:t>
            </a:r>
            <a:endParaRPr lang="zh-CN" alt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F5EEE2-4B4B-4A65-AF84-833189A921E4}"/>
              </a:ext>
            </a:extLst>
          </p:cNvPr>
          <p:cNvSpPr txBox="1"/>
          <p:nvPr/>
        </p:nvSpPr>
        <p:spPr>
          <a:xfrm>
            <a:off x="3899011" y="2114246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>
                <a:solidFill>
                  <a:schemeClr val="accent3">
                    <a:lumMod val="50000"/>
                  </a:schemeClr>
                </a:solidFill>
              </a:rPr>
              <a:t>digit_sum</a:t>
            </a:r>
            <a:r>
              <a:rPr lang="en-US" altLang="zh-CN" sz="3200" dirty="0">
                <a:solidFill>
                  <a:schemeClr val="accent3">
                    <a:lumMod val="50000"/>
                  </a:schemeClr>
                </a:solidFill>
              </a:rPr>
              <a:t> += number % 10</a:t>
            </a:r>
            <a:endParaRPr lang="zh-CN" alt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2EA77630-82CE-4C82-B4AE-05A7F1012DBD}"/>
              </a:ext>
            </a:extLst>
          </p:cNvPr>
          <p:cNvSpPr/>
          <p:nvPr/>
        </p:nvSpPr>
        <p:spPr>
          <a:xfrm>
            <a:off x="1014304" y="2454095"/>
            <a:ext cx="194087" cy="617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8F78C9-C91F-43B7-8FF0-5D87B509FC5C}"/>
              </a:ext>
            </a:extLst>
          </p:cNvPr>
          <p:cNvSpPr txBox="1"/>
          <p:nvPr/>
        </p:nvSpPr>
        <p:spPr>
          <a:xfrm>
            <a:off x="739095" y="3071527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194</a:t>
            </a: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16D4AC-4B08-481D-8497-FE38A9A2921E}"/>
              </a:ext>
            </a:extLst>
          </p:cNvPr>
          <p:cNvSpPr txBox="1"/>
          <p:nvPr/>
        </p:nvSpPr>
        <p:spPr>
          <a:xfrm>
            <a:off x="1208391" y="2438235"/>
            <a:ext cx="2723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4">
                    <a:lumMod val="50000"/>
                  </a:schemeClr>
                </a:solidFill>
              </a:rPr>
              <a:t>number //= 10</a:t>
            </a:r>
            <a:endParaRPr lang="zh-CN" altLang="en-US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DC447B-3B26-4E33-B2C8-8830C44AF010}"/>
              </a:ext>
            </a:extLst>
          </p:cNvPr>
          <p:cNvSpPr txBox="1"/>
          <p:nvPr/>
        </p:nvSpPr>
        <p:spPr>
          <a:xfrm>
            <a:off x="2717917" y="3071526"/>
            <a:ext cx="2611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4 = 194 % 10</a:t>
            </a:r>
            <a:endParaRPr lang="zh-CN" altLang="en-US" sz="3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2FF5B59-AB5A-48D5-8E24-906DCB5848F4}"/>
              </a:ext>
            </a:extLst>
          </p:cNvPr>
          <p:cNvSpPr txBox="1"/>
          <p:nvPr/>
        </p:nvSpPr>
        <p:spPr>
          <a:xfrm>
            <a:off x="3899011" y="3445553"/>
            <a:ext cx="5197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50000"/>
                  </a:schemeClr>
                </a:solidFill>
              </a:rPr>
              <a:t>digit_ sum += number % 10</a:t>
            </a:r>
            <a:endParaRPr lang="zh-CN" alt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47048C2F-7C58-471D-9C75-5FF6F4618373}"/>
              </a:ext>
            </a:extLst>
          </p:cNvPr>
          <p:cNvSpPr/>
          <p:nvPr/>
        </p:nvSpPr>
        <p:spPr>
          <a:xfrm>
            <a:off x="1040302" y="3704819"/>
            <a:ext cx="194087" cy="617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A7B262F-613C-441B-BDAC-A4122CF2A2C8}"/>
              </a:ext>
            </a:extLst>
          </p:cNvPr>
          <p:cNvSpPr txBox="1"/>
          <p:nvPr/>
        </p:nvSpPr>
        <p:spPr>
          <a:xfrm>
            <a:off x="791387" y="4468661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19</a:t>
            </a:r>
            <a:endParaRPr lang="zh-CN" altLang="en-US" sz="3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8DD9BFC-F104-4C22-BF3A-F6FEB744AAA3}"/>
              </a:ext>
            </a:extLst>
          </p:cNvPr>
          <p:cNvSpPr txBox="1"/>
          <p:nvPr/>
        </p:nvSpPr>
        <p:spPr>
          <a:xfrm>
            <a:off x="1234389" y="3721147"/>
            <a:ext cx="2723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4">
                    <a:lumMod val="50000"/>
                  </a:schemeClr>
                </a:solidFill>
              </a:rPr>
              <a:t>number //= 10</a:t>
            </a:r>
            <a:endParaRPr lang="zh-CN" altLang="en-US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BEAA0E3-78D7-48D6-904A-3C7C60A9CAD5}"/>
              </a:ext>
            </a:extLst>
          </p:cNvPr>
          <p:cNvSpPr txBox="1"/>
          <p:nvPr/>
        </p:nvSpPr>
        <p:spPr>
          <a:xfrm>
            <a:off x="2770120" y="4305922"/>
            <a:ext cx="2383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9 = 19 % 10</a:t>
            </a:r>
            <a:endParaRPr lang="zh-CN" altLang="en-US" sz="32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318E828-3FC7-4389-AB35-EEF2298A92FE}"/>
              </a:ext>
            </a:extLst>
          </p:cNvPr>
          <p:cNvSpPr txBox="1"/>
          <p:nvPr/>
        </p:nvSpPr>
        <p:spPr>
          <a:xfrm>
            <a:off x="3899011" y="4679949"/>
            <a:ext cx="5197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50000"/>
                  </a:schemeClr>
                </a:solidFill>
              </a:rPr>
              <a:t>digit_ sum += number % 10</a:t>
            </a:r>
            <a:endParaRPr lang="zh-CN" alt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16029366-BA8F-4EC8-BCEE-A79A5E2459ED}"/>
              </a:ext>
            </a:extLst>
          </p:cNvPr>
          <p:cNvSpPr/>
          <p:nvPr/>
        </p:nvSpPr>
        <p:spPr>
          <a:xfrm>
            <a:off x="1075823" y="5032365"/>
            <a:ext cx="194087" cy="617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E2C4F1F-5A27-4692-9524-CD62BCF01B81}"/>
              </a:ext>
            </a:extLst>
          </p:cNvPr>
          <p:cNvSpPr txBox="1"/>
          <p:nvPr/>
        </p:nvSpPr>
        <p:spPr>
          <a:xfrm>
            <a:off x="980710" y="5633580"/>
            <a:ext cx="57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2D2CD59-2613-4E03-9DE1-18515B868400}"/>
              </a:ext>
            </a:extLst>
          </p:cNvPr>
          <p:cNvSpPr/>
          <p:nvPr/>
        </p:nvSpPr>
        <p:spPr>
          <a:xfrm>
            <a:off x="9096269" y="2630786"/>
            <a:ext cx="32856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sum = 0</a:t>
            </a:r>
          </a:p>
          <a:p>
            <a:r>
              <a:rPr lang="zh-CN" altLang="en-US" dirty="0"/>
              <a:t>while </a:t>
            </a:r>
            <a:r>
              <a:rPr lang="en-US" altLang="zh-CN" dirty="0"/>
              <a:t>number</a:t>
            </a:r>
            <a:r>
              <a:rPr lang="zh-CN" altLang="en-US" dirty="0"/>
              <a:t>:</a:t>
            </a:r>
          </a:p>
          <a:p>
            <a:r>
              <a:rPr lang="zh-CN" altLang="en-US" dirty="0"/>
              <a:t> 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  </a:t>
            </a:r>
            <a:r>
              <a:rPr lang="en-US" altLang="zh-CN" dirty="0" err="1"/>
              <a:t>digit_s</a:t>
            </a:r>
            <a:r>
              <a:rPr lang="zh-CN" altLang="en-US" dirty="0"/>
              <a:t>um += </a:t>
            </a:r>
            <a:r>
              <a:rPr lang="en-US" altLang="zh-CN" dirty="0"/>
              <a:t>number</a:t>
            </a:r>
            <a:r>
              <a:rPr lang="zh-CN" altLang="en-US" dirty="0"/>
              <a:t> % 10</a:t>
            </a:r>
          </a:p>
          <a:p>
            <a:r>
              <a:rPr lang="zh-CN" altLang="en-US" dirty="0"/>
              <a:t>    y //= 10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991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 animBg="1"/>
      <p:bldP spid="8" grpId="0"/>
      <p:bldP spid="9" grpId="0"/>
      <p:bldP spid="10" grpId="0"/>
      <p:bldP spid="12" grpId="0"/>
      <p:bldP spid="13" grpId="0" animBg="1"/>
      <p:bldP spid="14" grpId="0"/>
      <p:bldP spid="15" grpId="0"/>
      <p:bldP spid="16" grpId="0"/>
      <p:bldP spid="17" grpId="0"/>
      <p:bldP spid="18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2824841" y="1992086"/>
            <a:ext cx="92256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设计算法：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输入数据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处理数据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输出结果</a:t>
            </a:r>
            <a:endParaRPr lang="en-US" altLang="zh-CN" sz="3200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13310F1B-AD62-4EDC-A5EA-CF7BC7D827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75" y="1062037"/>
            <a:ext cx="4200525" cy="47339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7312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2824840" y="1366897"/>
            <a:ext cx="92256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编程调试：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如何得到出生年份的数位之和呢？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EC38B7-F9EB-41D7-B00B-0B58302E270E}"/>
              </a:ext>
            </a:extLst>
          </p:cNvPr>
          <p:cNvSpPr/>
          <p:nvPr/>
        </p:nvSpPr>
        <p:spPr>
          <a:xfrm>
            <a:off x="838200" y="2821394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dirty="0"/>
              <a:t>number</a:t>
            </a:r>
            <a:r>
              <a:rPr lang="zh-CN" altLang="en-US" sz="3200" dirty="0"/>
              <a:t> = 1949</a:t>
            </a:r>
          </a:p>
          <a:p>
            <a:r>
              <a:rPr lang="en-US" altLang="zh-CN" sz="3200" dirty="0"/>
              <a:t>digit_</a:t>
            </a:r>
            <a:r>
              <a:rPr lang="zh-CN" altLang="en-US" sz="3200" dirty="0"/>
              <a:t>sum = 0</a:t>
            </a:r>
          </a:p>
          <a:p>
            <a:r>
              <a:rPr lang="zh-CN" altLang="en-US" sz="3200" dirty="0"/>
              <a:t>while </a:t>
            </a:r>
            <a:r>
              <a:rPr lang="en-US" altLang="zh-CN" sz="3200" dirty="0" err="1"/>
              <a:t>numbe</a:t>
            </a:r>
            <a:r>
              <a:rPr lang="zh-CN" altLang="en-US" sz="3200" dirty="0"/>
              <a:t>r:</a:t>
            </a:r>
          </a:p>
          <a:p>
            <a:r>
              <a:rPr lang="zh-CN" altLang="en-US" sz="3200" dirty="0"/>
              <a:t>    </a:t>
            </a:r>
            <a:r>
              <a:rPr lang="en-US" altLang="zh-CN" sz="3200" dirty="0"/>
              <a:t>digit_</a:t>
            </a:r>
            <a:r>
              <a:rPr lang="zh-CN" altLang="en-US" sz="3200" dirty="0"/>
              <a:t>sum += </a:t>
            </a:r>
            <a:r>
              <a:rPr lang="en-US" altLang="zh-CN" sz="3200" dirty="0"/>
              <a:t>number</a:t>
            </a:r>
            <a:r>
              <a:rPr lang="zh-CN" altLang="en-US" sz="3200" dirty="0"/>
              <a:t> % 10</a:t>
            </a:r>
          </a:p>
          <a:p>
            <a:r>
              <a:rPr lang="zh-CN" altLang="en-US" sz="3200" dirty="0"/>
              <a:t>    y //= 10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A241EC-7A33-4450-B0D8-41418E27C89D}"/>
              </a:ext>
            </a:extLst>
          </p:cNvPr>
          <p:cNvSpPr/>
          <p:nvPr/>
        </p:nvSpPr>
        <p:spPr>
          <a:xfrm>
            <a:off x="6247038" y="2759529"/>
            <a:ext cx="6096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def resolve(</a:t>
            </a:r>
            <a:r>
              <a:rPr lang="en-US" altLang="zh-CN" sz="3200" dirty="0"/>
              <a:t>number</a:t>
            </a:r>
            <a:r>
              <a:rPr lang="zh-CN" altLang="en-US" sz="3200" dirty="0"/>
              <a:t>):</a:t>
            </a:r>
          </a:p>
          <a:p>
            <a:r>
              <a:rPr lang="zh-CN" altLang="en-US" sz="3200" dirty="0"/>
              <a:t>    </a:t>
            </a:r>
            <a:r>
              <a:rPr lang="en-US" altLang="zh-CN" sz="3200" dirty="0"/>
              <a:t>digit_</a:t>
            </a:r>
            <a:r>
              <a:rPr lang="zh-CN" altLang="en-US" sz="3200" dirty="0"/>
              <a:t>sum = 0</a:t>
            </a:r>
          </a:p>
          <a:p>
            <a:r>
              <a:rPr lang="zh-CN" altLang="en-US" sz="3200" dirty="0"/>
              <a:t>    while </a:t>
            </a:r>
            <a:r>
              <a:rPr lang="en-US" altLang="zh-CN" sz="3200" dirty="0" err="1"/>
              <a:t>numbe</a:t>
            </a:r>
            <a:r>
              <a:rPr lang="zh-CN" altLang="en-US" sz="3200" dirty="0"/>
              <a:t>r:</a:t>
            </a:r>
          </a:p>
          <a:p>
            <a:r>
              <a:rPr lang="zh-CN" altLang="en-US" sz="3200" dirty="0"/>
              <a:t>        </a:t>
            </a:r>
            <a:r>
              <a:rPr lang="en-US" altLang="zh-CN" sz="3200" dirty="0"/>
              <a:t>digit_</a:t>
            </a:r>
            <a:r>
              <a:rPr lang="zh-CN" altLang="en-US" sz="3200" dirty="0"/>
              <a:t>sum += </a:t>
            </a:r>
            <a:r>
              <a:rPr lang="en-US" altLang="zh-CN" sz="3200" dirty="0" err="1"/>
              <a:t>numbe</a:t>
            </a:r>
            <a:r>
              <a:rPr lang="zh-CN" altLang="en-US" sz="3200" dirty="0"/>
              <a:t>r % 10</a:t>
            </a:r>
          </a:p>
          <a:p>
            <a:r>
              <a:rPr lang="zh-CN" altLang="en-US" sz="3200" dirty="0"/>
              <a:t>        y //= 10</a:t>
            </a:r>
          </a:p>
          <a:p>
            <a:r>
              <a:rPr lang="zh-CN" altLang="en-US" sz="3200" dirty="0"/>
              <a:t>    return </a:t>
            </a:r>
            <a:r>
              <a:rPr lang="en-US" altLang="zh-CN" sz="3200" dirty="0"/>
              <a:t>digit_</a:t>
            </a:r>
            <a:r>
              <a:rPr lang="zh-CN" altLang="en-US" sz="3200" dirty="0"/>
              <a:t>sum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1F0C9DA5-39A6-4226-BB43-C6D8C54F29A8}"/>
              </a:ext>
            </a:extLst>
          </p:cNvPr>
          <p:cNvSpPr/>
          <p:nvPr/>
        </p:nvSpPr>
        <p:spPr>
          <a:xfrm>
            <a:off x="4703989" y="3776837"/>
            <a:ext cx="1543049" cy="506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07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2966355" y="1371591"/>
            <a:ext cx="92256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编程调试：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如何得到出生年份的数位之和呢？</a:t>
            </a:r>
            <a:endParaRPr lang="en-US" altLang="zh-CN" sz="3200" dirty="0"/>
          </a:p>
          <a:p>
            <a:pPr lvl="2"/>
            <a:r>
              <a:rPr lang="en-US" altLang="zh-CN" sz="3200" dirty="0"/>
              <a:t>	</a:t>
            </a:r>
            <a:r>
              <a:rPr lang="zh-CN" altLang="en-US" sz="3200" dirty="0"/>
              <a:t>除了上述方法之外，还有其他方法吗？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D9DB47-8156-4DD9-AECD-0F3E445C8D22}"/>
              </a:ext>
            </a:extLst>
          </p:cNvPr>
          <p:cNvSpPr/>
          <p:nvPr/>
        </p:nvSpPr>
        <p:spPr>
          <a:xfrm>
            <a:off x="2035629" y="3399757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3200" dirty="0"/>
              <a:t>def resolve(</a:t>
            </a:r>
            <a:r>
              <a:rPr lang="en-US" altLang="zh-CN" sz="3200" dirty="0" err="1"/>
              <a:t>numbe</a:t>
            </a:r>
            <a:r>
              <a:rPr lang="zh-CN" altLang="en-US" sz="3200" dirty="0"/>
              <a:t>r):</a:t>
            </a:r>
          </a:p>
          <a:p>
            <a:r>
              <a:rPr lang="zh-CN" altLang="en-US" sz="3200" dirty="0"/>
              <a:t>    </a:t>
            </a:r>
            <a:r>
              <a:rPr lang="en-US" altLang="zh-CN" sz="3200" dirty="0"/>
              <a:t>digit_</a:t>
            </a:r>
            <a:r>
              <a:rPr lang="zh-CN" altLang="en-US" sz="3200" dirty="0"/>
              <a:t>sum = 0</a:t>
            </a:r>
          </a:p>
          <a:p>
            <a:r>
              <a:rPr lang="zh-CN" altLang="en-US" sz="3200" dirty="0"/>
              <a:t>    for digit in str(</a:t>
            </a:r>
            <a:r>
              <a:rPr lang="en-US" altLang="zh-CN" sz="3200" dirty="0" err="1"/>
              <a:t>numbe</a:t>
            </a:r>
            <a:r>
              <a:rPr lang="zh-CN" altLang="en-US" sz="3200" dirty="0"/>
              <a:t>r):</a:t>
            </a:r>
          </a:p>
          <a:p>
            <a:r>
              <a:rPr lang="zh-CN" altLang="en-US" sz="3200" dirty="0"/>
              <a:t>        </a:t>
            </a:r>
            <a:r>
              <a:rPr lang="en-US" altLang="zh-CN" sz="3200" dirty="0"/>
              <a:t>digit_</a:t>
            </a:r>
            <a:r>
              <a:rPr lang="zh-CN" altLang="en-US" sz="3200" dirty="0"/>
              <a:t>sum += int(digit)</a:t>
            </a:r>
          </a:p>
          <a:p>
            <a:r>
              <a:rPr lang="zh-CN" altLang="en-US" sz="3200" dirty="0"/>
              <a:t>    return </a:t>
            </a:r>
            <a:r>
              <a:rPr lang="en-US" altLang="zh-CN" sz="3200" dirty="0"/>
              <a:t>digit_</a:t>
            </a:r>
            <a:r>
              <a:rPr lang="zh-CN" altLang="en-US" sz="3200" dirty="0"/>
              <a:t>sum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2D0C9C-B3E3-4902-8DA4-D4E7A6F4A2DB}"/>
              </a:ext>
            </a:extLst>
          </p:cNvPr>
          <p:cNvSpPr/>
          <p:nvPr/>
        </p:nvSpPr>
        <p:spPr>
          <a:xfrm>
            <a:off x="6901543" y="339975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3200" dirty="0"/>
              <a:t>for i in range(1921, 2021):</a:t>
            </a:r>
          </a:p>
          <a:p>
            <a:r>
              <a:rPr lang="zh-CN" altLang="en-US" sz="3200" dirty="0"/>
              <a:t>    if resolve(i) == 202</a:t>
            </a:r>
            <a:r>
              <a:rPr lang="en-US" altLang="zh-CN" sz="3200" dirty="0"/>
              <a:t>0</a:t>
            </a:r>
            <a:r>
              <a:rPr lang="zh-CN" altLang="en-US" sz="3200" dirty="0"/>
              <a:t> - i:</a:t>
            </a:r>
          </a:p>
          <a:p>
            <a:r>
              <a:rPr lang="zh-CN" altLang="en-US" sz="3200" dirty="0"/>
              <a:t>        print(i)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690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计算机解决问题的一般步骤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024A933-862B-4F8E-8195-DAC27DFBAD4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61932" y="954404"/>
            <a:ext cx="3119053" cy="2016224"/>
            <a:chOff x="384659" y="1340770"/>
            <a:chExt cx="3119053" cy="2016224"/>
          </a:xfrm>
        </p:grpSpPr>
        <p:sp>
          <p:nvSpPr>
            <p:cNvPr id="10" name="弦形 9">
              <a:extLst>
                <a:ext uri="{FF2B5EF4-FFF2-40B4-BE49-F238E27FC236}">
                  <a16:creationId xmlns:a16="http://schemas.microsoft.com/office/drawing/2014/main" id="{DECE75AB-6E9D-4C15-AC64-4AF9BA6FDBB7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4202246">
              <a:off x="1487488" y="1340770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01572AD-E9FF-4B78-AECB-993A48967324}"/>
                </a:ext>
              </a:extLst>
            </p:cNvPr>
            <p:cNvGrpSpPr/>
            <p:nvPr/>
          </p:nvGrpSpPr>
          <p:grpSpPr>
            <a:xfrm>
              <a:off x="384659" y="1591918"/>
              <a:ext cx="958813" cy="1571769"/>
              <a:chOff x="3944938" y="3621088"/>
              <a:chExt cx="1778000" cy="2914651"/>
            </a:xfrm>
          </p:grpSpPr>
          <p:sp>
            <p:nvSpPr>
              <p:cNvPr id="12" name="Freeform 126">
                <a:extLst>
                  <a:ext uri="{FF2B5EF4-FFF2-40B4-BE49-F238E27FC236}">
                    <a16:creationId xmlns:a16="http://schemas.microsoft.com/office/drawing/2014/main" id="{7EF068C2-E4FF-4551-9E39-D4C40BA50A21}"/>
                  </a:ext>
                </a:extLst>
              </p:cNvPr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4091361" y="3786494"/>
                <a:ext cx="1263651" cy="1381128"/>
              </a:xfrm>
              <a:custGeom>
                <a:avLst/>
                <a:gdLst>
                  <a:gd name="T0" fmla="*/ 411 w 628"/>
                  <a:gd name="T1" fmla="*/ 695 h 734"/>
                  <a:gd name="T2" fmla="*/ 411 w 628"/>
                  <a:gd name="T3" fmla="*/ 706 h 734"/>
                  <a:gd name="T4" fmla="*/ 442 w 628"/>
                  <a:gd name="T5" fmla="*/ 725 h 734"/>
                  <a:gd name="T6" fmla="*/ 475 w 628"/>
                  <a:gd name="T7" fmla="*/ 734 h 734"/>
                  <a:gd name="T8" fmla="*/ 480 w 628"/>
                  <a:gd name="T9" fmla="*/ 727 h 734"/>
                  <a:gd name="T10" fmla="*/ 437 w 628"/>
                  <a:gd name="T11" fmla="*/ 711 h 734"/>
                  <a:gd name="T12" fmla="*/ 411 w 628"/>
                  <a:gd name="T13" fmla="*/ 695 h 734"/>
                  <a:gd name="T14" fmla="*/ 238 w 628"/>
                  <a:gd name="T15" fmla="*/ 340 h 734"/>
                  <a:gd name="T16" fmla="*/ 244 w 628"/>
                  <a:gd name="T17" fmla="*/ 380 h 734"/>
                  <a:gd name="T18" fmla="*/ 231 w 628"/>
                  <a:gd name="T19" fmla="*/ 409 h 734"/>
                  <a:gd name="T20" fmla="*/ 233 w 628"/>
                  <a:gd name="T21" fmla="*/ 413 h 734"/>
                  <a:gd name="T22" fmla="*/ 253 w 628"/>
                  <a:gd name="T23" fmla="*/ 416 h 734"/>
                  <a:gd name="T24" fmla="*/ 260 w 628"/>
                  <a:gd name="T25" fmla="*/ 366 h 734"/>
                  <a:gd name="T26" fmla="*/ 249 w 628"/>
                  <a:gd name="T27" fmla="*/ 340 h 734"/>
                  <a:gd name="T28" fmla="*/ 238 w 628"/>
                  <a:gd name="T29" fmla="*/ 340 h 734"/>
                  <a:gd name="T30" fmla="*/ 486 w 628"/>
                  <a:gd name="T31" fmla="*/ 79 h 734"/>
                  <a:gd name="T32" fmla="*/ 487 w 628"/>
                  <a:gd name="T33" fmla="*/ 112 h 734"/>
                  <a:gd name="T34" fmla="*/ 542 w 628"/>
                  <a:gd name="T35" fmla="*/ 58 h 734"/>
                  <a:gd name="T36" fmla="*/ 609 w 628"/>
                  <a:gd name="T37" fmla="*/ 17 h 734"/>
                  <a:gd name="T38" fmla="*/ 628 w 628"/>
                  <a:gd name="T39" fmla="*/ 14 h 734"/>
                  <a:gd name="T40" fmla="*/ 625 w 628"/>
                  <a:gd name="T41" fmla="*/ 3 h 734"/>
                  <a:gd name="T42" fmla="*/ 600 w 628"/>
                  <a:gd name="T43" fmla="*/ 6 h 734"/>
                  <a:gd name="T44" fmla="*/ 546 w 628"/>
                  <a:gd name="T45" fmla="*/ 25 h 734"/>
                  <a:gd name="T46" fmla="*/ 512 w 628"/>
                  <a:gd name="T47" fmla="*/ 50 h 734"/>
                  <a:gd name="T48" fmla="*/ 486 w 628"/>
                  <a:gd name="T49" fmla="*/ 79 h 734"/>
                  <a:gd name="T50" fmla="*/ 0 w 628"/>
                  <a:gd name="T51" fmla="*/ 285 h 734"/>
                  <a:gd name="T52" fmla="*/ 18 w 628"/>
                  <a:gd name="T53" fmla="*/ 312 h 734"/>
                  <a:gd name="T54" fmla="*/ 24 w 628"/>
                  <a:gd name="T55" fmla="*/ 326 h 734"/>
                  <a:gd name="T56" fmla="*/ 28 w 628"/>
                  <a:gd name="T57" fmla="*/ 316 h 734"/>
                  <a:gd name="T58" fmla="*/ 6 w 628"/>
                  <a:gd name="T59" fmla="*/ 258 h 734"/>
                  <a:gd name="T60" fmla="*/ 0 w 628"/>
                  <a:gd name="T61" fmla="*/ 285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28" h="734">
                    <a:moveTo>
                      <a:pt x="411" y="695"/>
                    </a:moveTo>
                    <a:cubicBezTo>
                      <a:pt x="411" y="706"/>
                      <a:pt x="411" y="706"/>
                      <a:pt x="411" y="706"/>
                    </a:cubicBezTo>
                    <a:cubicBezTo>
                      <a:pt x="411" y="706"/>
                      <a:pt x="424" y="716"/>
                      <a:pt x="442" y="725"/>
                    </a:cubicBezTo>
                    <a:cubicBezTo>
                      <a:pt x="460" y="734"/>
                      <a:pt x="470" y="734"/>
                      <a:pt x="475" y="734"/>
                    </a:cubicBezTo>
                    <a:cubicBezTo>
                      <a:pt x="479" y="733"/>
                      <a:pt x="480" y="727"/>
                      <a:pt x="480" y="727"/>
                    </a:cubicBezTo>
                    <a:cubicBezTo>
                      <a:pt x="480" y="727"/>
                      <a:pt x="461" y="725"/>
                      <a:pt x="437" y="711"/>
                    </a:cubicBezTo>
                    <a:cubicBezTo>
                      <a:pt x="412" y="698"/>
                      <a:pt x="411" y="695"/>
                      <a:pt x="411" y="695"/>
                    </a:cubicBezTo>
                    <a:close/>
                    <a:moveTo>
                      <a:pt x="238" y="340"/>
                    </a:moveTo>
                    <a:cubicBezTo>
                      <a:pt x="238" y="340"/>
                      <a:pt x="249" y="358"/>
                      <a:pt x="244" y="380"/>
                    </a:cubicBezTo>
                    <a:cubicBezTo>
                      <a:pt x="240" y="401"/>
                      <a:pt x="231" y="409"/>
                      <a:pt x="231" y="409"/>
                    </a:cubicBezTo>
                    <a:cubicBezTo>
                      <a:pt x="233" y="413"/>
                      <a:pt x="233" y="413"/>
                      <a:pt x="233" y="413"/>
                    </a:cubicBezTo>
                    <a:cubicBezTo>
                      <a:pt x="253" y="416"/>
                      <a:pt x="253" y="416"/>
                      <a:pt x="253" y="416"/>
                    </a:cubicBezTo>
                    <a:cubicBezTo>
                      <a:pt x="253" y="416"/>
                      <a:pt x="264" y="391"/>
                      <a:pt x="260" y="366"/>
                    </a:cubicBezTo>
                    <a:cubicBezTo>
                      <a:pt x="255" y="341"/>
                      <a:pt x="249" y="340"/>
                      <a:pt x="249" y="340"/>
                    </a:cubicBezTo>
                    <a:cubicBezTo>
                      <a:pt x="238" y="340"/>
                      <a:pt x="238" y="340"/>
                      <a:pt x="238" y="340"/>
                    </a:cubicBezTo>
                    <a:close/>
                    <a:moveTo>
                      <a:pt x="486" y="79"/>
                    </a:moveTo>
                    <a:cubicBezTo>
                      <a:pt x="487" y="112"/>
                      <a:pt x="487" y="112"/>
                      <a:pt x="487" y="112"/>
                    </a:cubicBezTo>
                    <a:cubicBezTo>
                      <a:pt x="487" y="112"/>
                      <a:pt x="515" y="78"/>
                      <a:pt x="542" y="58"/>
                    </a:cubicBezTo>
                    <a:cubicBezTo>
                      <a:pt x="570" y="38"/>
                      <a:pt x="590" y="20"/>
                      <a:pt x="609" y="17"/>
                    </a:cubicBezTo>
                    <a:cubicBezTo>
                      <a:pt x="628" y="14"/>
                      <a:pt x="628" y="14"/>
                      <a:pt x="628" y="14"/>
                    </a:cubicBezTo>
                    <a:cubicBezTo>
                      <a:pt x="625" y="3"/>
                      <a:pt x="625" y="3"/>
                      <a:pt x="625" y="3"/>
                    </a:cubicBezTo>
                    <a:cubicBezTo>
                      <a:pt x="625" y="3"/>
                      <a:pt x="622" y="0"/>
                      <a:pt x="600" y="6"/>
                    </a:cubicBezTo>
                    <a:cubicBezTo>
                      <a:pt x="578" y="12"/>
                      <a:pt x="560" y="15"/>
                      <a:pt x="546" y="25"/>
                    </a:cubicBezTo>
                    <a:cubicBezTo>
                      <a:pt x="532" y="34"/>
                      <a:pt x="530" y="32"/>
                      <a:pt x="512" y="50"/>
                    </a:cubicBezTo>
                    <a:cubicBezTo>
                      <a:pt x="493" y="69"/>
                      <a:pt x="486" y="79"/>
                      <a:pt x="486" y="79"/>
                    </a:cubicBezTo>
                    <a:close/>
                    <a:moveTo>
                      <a:pt x="0" y="285"/>
                    </a:moveTo>
                    <a:cubicBezTo>
                      <a:pt x="0" y="285"/>
                      <a:pt x="14" y="306"/>
                      <a:pt x="18" y="312"/>
                    </a:cubicBezTo>
                    <a:cubicBezTo>
                      <a:pt x="22" y="318"/>
                      <a:pt x="24" y="326"/>
                      <a:pt x="24" y="326"/>
                    </a:cubicBezTo>
                    <a:cubicBezTo>
                      <a:pt x="28" y="316"/>
                      <a:pt x="28" y="316"/>
                      <a:pt x="28" y="316"/>
                    </a:cubicBezTo>
                    <a:cubicBezTo>
                      <a:pt x="6" y="258"/>
                      <a:pt x="6" y="258"/>
                      <a:pt x="6" y="258"/>
                    </a:cubicBezTo>
                    <a:lnTo>
                      <a:pt x="0" y="2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AutoShape 266">
                <a:extLst>
                  <a:ext uri="{FF2B5EF4-FFF2-40B4-BE49-F238E27FC236}">
                    <a16:creationId xmlns:a16="http://schemas.microsoft.com/office/drawing/2014/main" id="{F8573508-6CA0-49D3-84ED-7A05567AF94C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3944938" y="3656013"/>
                <a:ext cx="1778000" cy="284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68">
                <a:extLst>
                  <a:ext uri="{FF2B5EF4-FFF2-40B4-BE49-F238E27FC236}">
                    <a16:creationId xmlns:a16="http://schemas.microsoft.com/office/drawing/2014/main" id="{86594945-E47C-4F9E-91F3-113D67C6B018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4362451" y="4000501"/>
                <a:ext cx="244475" cy="171450"/>
              </a:xfrm>
              <a:custGeom>
                <a:avLst/>
                <a:gdLst>
                  <a:gd name="T0" fmla="*/ 14 w 14"/>
                  <a:gd name="T1" fmla="*/ 5 h 10"/>
                  <a:gd name="T2" fmla="*/ 12 w 14"/>
                  <a:gd name="T3" fmla="*/ 2 h 10"/>
                  <a:gd name="T4" fmla="*/ 0 w 14"/>
                  <a:gd name="T5" fmla="*/ 1 h 10"/>
                  <a:gd name="T6" fmla="*/ 3 w 14"/>
                  <a:gd name="T7" fmla="*/ 9 h 10"/>
                  <a:gd name="T8" fmla="*/ 14 w 14"/>
                  <a:gd name="T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0">
                    <a:moveTo>
                      <a:pt x="14" y="5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" y="0"/>
                      <a:pt x="0" y="1"/>
                    </a:cubicBezTo>
                    <a:cubicBezTo>
                      <a:pt x="0" y="1"/>
                      <a:pt x="1" y="9"/>
                      <a:pt x="3" y="9"/>
                    </a:cubicBezTo>
                    <a:cubicBezTo>
                      <a:pt x="5" y="10"/>
                      <a:pt x="13" y="5"/>
                      <a:pt x="14" y="5"/>
                    </a:cubicBezTo>
                    <a:close/>
                  </a:path>
                </a:pathLst>
              </a:custGeom>
              <a:solidFill>
                <a:srgbClr val="F2F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69">
                <a:extLst>
                  <a:ext uri="{FF2B5EF4-FFF2-40B4-BE49-F238E27FC236}">
                    <a16:creationId xmlns:a16="http://schemas.microsoft.com/office/drawing/2014/main" id="{8E8F06DF-EFE8-4EBD-A144-EE22E7842B3D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5443538" y="4033838"/>
                <a:ext cx="260350" cy="293688"/>
              </a:xfrm>
              <a:custGeom>
                <a:avLst/>
                <a:gdLst>
                  <a:gd name="T0" fmla="*/ 1 w 15"/>
                  <a:gd name="T1" fmla="*/ 16 h 17"/>
                  <a:gd name="T2" fmla="*/ 4 w 15"/>
                  <a:gd name="T3" fmla="*/ 17 h 17"/>
                  <a:gd name="T4" fmla="*/ 10 w 15"/>
                  <a:gd name="T5" fmla="*/ 13 h 17"/>
                  <a:gd name="T6" fmla="*/ 11 w 15"/>
                  <a:gd name="T7" fmla="*/ 10 h 17"/>
                  <a:gd name="T8" fmla="*/ 13 w 15"/>
                  <a:gd name="T9" fmla="*/ 6 h 17"/>
                  <a:gd name="T10" fmla="*/ 12 w 15"/>
                  <a:gd name="T11" fmla="*/ 7 h 17"/>
                  <a:gd name="T12" fmla="*/ 13 w 15"/>
                  <a:gd name="T13" fmla="*/ 5 h 17"/>
                  <a:gd name="T14" fmla="*/ 15 w 15"/>
                  <a:gd name="T15" fmla="*/ 1 h 17"/>
                  <a:gd name="T16" fmla="*/ 13 w 15"/>
                  <a:gd name="T17" fmla="*/ 1 h 17"/>
                  <a:gd name="T18" fmla="*/ 13 w 15"/>
                  <a:gd name="T19" fmla="*/ 1 h 17"/>
                  <a:gd name="T20" fmla="*/ 10 w 15"/>
                  <a:gd name="T21" fmla="*/ 3 h 17"/>
                  <a:gd name="T22" fmla="*/ 7 w 15"/>
                  <a:gd name="T23" fmla="*/ 8 h 17"/>
                  <a:gd name="T24" fmla="*/ 3 w 15"/>
                  <a:gd name="T25" fmla="*/ 11 h 17"/>
                  <a:gd name="T26" fmla="*/ 0 w 15"/>
                  <a:gd name="T27" fmla="*/ 12 h 17"/>
                  <a:gd name="T28" fmla="*/ 1 w 15"/>
                  <a:gd name="T2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7">
                    <a:moveTo>
                      <a:pt x="1" y="16"/>
                    </a:moveTo>
                    <a:cubicBezTo>
                      <a:pt x="1" y="16"/>
                      <a:pt x="3" y="17"/>
                      <a:pt x="4" y="17"/>
                    </a:cubicBezTo>
                    <a:cubicBezTo>
                      <a:pt x="5" y="16"/>
                      <a:pt x="10" y="13"/>
                      <a:pt x="10" y="13"/>
                    </a:cubicBezTo>
                    <a:cubicBezTo>
                      <a:pt x="10" y="13"/>
                      <a:pt x="10" y="11"/>
                      <a:pt x="11" y="10"/>
                    </a:cubicBezTo>
                    <a:cubicBezTo>
                      <a:pt x="12" y="9"/>
                      <a:pt x="14" y="7"/>
                      <a:pt x="13" y="6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6"/>
                      <a:pt x="13" y="5"/>
                    </a:cubicBezTo>
                    <a:cubicBezTo>
                      <a:pt x="13" y="5"/>
                      <a:pt x="15" y="2"/>
                      <a:pt x="15" y="1"/>
                    </a:cubicBezTo>
                    <a:cubicBezTo>
                      <a:pt x="15" y="0"/>
                      <a:pt x="14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0" y="3"/>
                      <a:pt x="10" y="3"/>
                    </a:cubicBezTo>
                    <a:cubicBezTo>
                      <a:pt x="9" y="5"/>
                      <a:pt x="8" y="7"/>
                      <a:pt x="7" y="8"/>
                    </a:cubicBezTo>
                    <a:cubicBezTo>
                      <a:pt x="7" y="8"/>
                      <a:pt x="5" y="9"/>
                      <a:pt x="3" y="11"/>
                    </a:cubicBezTo>
                    <a:cubicBezTo>
                      <a:pt x="1" y="13"/>
                      <a:pt x="0" y="12"/>
                      <a:pt x="0" y="12"/>
                    </a:cubicBezTo>
                    <a:cubicBezTo>
                      <a:pt x="0" y="12"/>
                      <a:pt x="0" y="15"/>
                      <a:pt x="1" y="16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70">
                <a:extLst>
                  <a:ext uri="{FF2B5EF4-FFF2-40B4-BE49-F238E27FC236}">
                    <a16:creationId xmlns:a16="http://schemas.microsoft.com/office/drawing/2014/main" id="{413C99ED-7CC8-4C8D-9145-C3927882C5A4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5461001" y="4051301"/>
                <a:ext cx="242888" cy="276225"/>
              </a:xfrm>
              <a:custGeom>
                <a:avLst/>
                <a:gdLst>
                  <a:gd name="T0" fmla="*/ 14 w 14"/>
                  <a:gd name="T1" fmla="*/ 0 h 16"/>
                  <a:gd name="T2" fmla="*/ 13 w 14"/>
                  <a:gd name="T3" fmla="*/ 0 h 16"/>
                  <a:gd name="T4" fmla="*/ 11 w 14"/>
                  <a:gd name="T5" fmla="*/ 4 h 16"/>
                  <a:gd name="T6" fmla="*/ 10 w 14"/>
                  <a:gd name="T7" fmla="*/ 7 h 16"/>
                  <a:gd name="T8" fmla="*/ 11 w 14"/>
                  <a:gd name="T9" fmla="*/ 7 h 16"/>
                  <a:gd name="T10" fmla="*/ 8 w 14"/>
                  <a:gd name="T11" fmla="*/ 11 h 16"/>
                  <a:gd name="T12" fmla="*/ 3 w 14"/>
                  <a:gd name="T13" fmla="*/ 14 h 16"/>
                  <a:gd name="T14" fmla="*/ 0 w 14"/>
                  <a:gd name="T15" fmla="*/ 13 h 16"/>
                  <a:gd name="T16" fmla="*/ 0 w 14"/>
                  <a:gd name="T17" fmla="*/ 15 h 16"/>
                  <a:gd name="T18" fmla="*/ 0 w 14"/>
                  <a:gd name="T19" fmla="*/ 15 h 16"/>
                  <a:gd name="T20" fmla="*/ 3 w 14"/>
                  <a:gd name="T21" fmla="*/ 16 h 16"/>
                  <a:gd name="T22" fmla="*/ 9 w 14"/>
                  <a:gd name="T23" fmla="*/ 12 h 16"/>
                  <a:gd name="T24" fmla="*/ 10 w 14"/>
                  <a:gd name="T25" fmla="*/ 9 h 16"/>
                  <a:gd name="T26" fmla="*/ 12 w 14"/>
                  <a:gd name="T27" fmla="*/ 5 h 16"/>
                  <a:gd name="T28" fmla="*/ 11 w 14"/>
                  <a:gd name="T29" fmla="*/ 6 h 16"/>
                  <a:gd name="T30" fmla="*/ 12 w 14"/>
                  <a:gd name="T31" fmla="*/ 4 h 16"/>
                  <a:gd name="T32" fmla="*/ 14 w 14"/>
                  <a:gd name="T3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" h="16">
                    <a:moveTo>
                      <a:pt x="14" y="0"/>
                    </a:moveTo>
                    <a:cubicBezTo>
                      <a:pt x="14" y="0"/>
                      <a:pt x="14" y="0"/>
                      <a:pt x="13" y="0"/>
                    </a:cubicBezTo>
                    <a:cubicBezTo>
                      <a:pt x="14" y="1"/>
                      <a:pt x="11" y="4"/>
                      <a:pt x="11" y="4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1" y="6"/>
                      <a:pt x="11" y="7"/>
                    </a:cubicBezTo>
                    <a:cubicBezTo>
                      <a:pt x="10" y="8"/>
                      <a:pt x="8" y="11"/>
                      <a:pt x="8" y="11"/>
                    </a:cubicBezTo>
                    <a:cubicBezTo>
                      <a:pt x="8" y="11"/>
                      <a:pt x="6" y="13"/>
                      <a:pt x="3" y="14"/>
                    </a:cubicBezTo>
                    <a:cubicBezTo>
                      <a:pt x="1" y="16"/>
                      <a:pt x="0" y="13"/>
                      <a:pt x="0" y="1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2" y="16"/>
                      <a:pt x="3" y="16"/>
                    </a:cubicBezTo>
                    <a:cubicBezTo>
                      <a:pt x="4" y="15"/>
                      <a:pt x="9" y="12"/>
                      <a:pt x="9" y="12"/>
                    </a:cubicBezTo>
                    <a:cubicBezTo>
                      <a:pt x="9" y="12"/>
                      <a:pt x="9" y="10"/>
                      <a:pt x="10" y="9"/>
                    </a:cubicBezTo>
                    <a:cubicBezTo>
                      <a:pt x="11" y="8"/>
                      <a:pt x="13" y="6"/>
                      <a:pt x="12" y="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5"/>
                      <a:pt x="12" y="4"/>
                    </a:cubicBezTo>
                    <a:cubicBezTo>
                      <a:pt x="12" y="4"/>
                      <a:pt x="14" y="1"/>
                      <a:pt x="14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71">
                <a:extLst>
                  <a:ext uri="{FF2B5EF4-FFF2-40B4-BE49-F238E27FC236}">
                    <a16:creationId xmlns:a16="http://schemas.microsoft.com/office/drawing/2014/main" id="{6FA6B162-89E7-43EE-B584-19B4D5FF3242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5600701" y="4138613"/>
                <a:ext cx="52388" cy="68263"/>
              </a:xfrm>
              <a:custGeom>
                <a:avLst/>
                <a:gdLst>
                  <a:gd name="T0" fmla="*/ 0 w 3"/>
                  <a:gd name="T1" fmla="*/ 4 h 4"/>
                  <a:gd name="T2" fmla="*/ 3 w 3"/>
                  <a:gd name="T3" fmla="*/ 2 h 4"/>
                  <a:gd name="T4" fmla="*/ 2 w 3"/>
                  <a:gd name="T5" fmla="*/ 0 h 4"/>
                  <a:gd name="T6" fmla="*/ 0 w 3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cubicBezTo>
                      <a:pt x="0" y="4"/>
                      <a:pt x="2" y="2"/>
                      <a:pt x="3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72">
                <a:extLst>
                  <a:ext uri="{FF2B5EF4-FFF2-40B4-BE49-F238E27FC236}">
                    <a16:creationId xmlns:a16="http://schemas.microsoft.com/office/drawing/2014/main" id="{829D6355-B6F1-422D-A207-6C61FCD00F59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5600701" y="4068763"/>
                <a:ext cx="69850" cy="69850"/>
              </a:xfrm>
              <a:custGeom>
                <a:avLst/>
                <a:gdLst>
                  <a:gd name="T0" fmla="*/ 0 w 4"/>
                  <a:gd name="T1" fmla="*/ 4 h 4"/>
                  <a:gd name="T2" fmla="*/ 2 w 4"/>
                  <a:gd name="T3" fmla="*/ 2 h 4"/>
                  <a:gd name="T4" fmla="*/ 4 w 4"/>
                  <a:gd name="T5" fmla="*/ 0 h 4"/>
                  <a:gd name="T6" fmla="*/ 2 w 4"/>
                  <a:gd name="T7" fmla="*/ 2 h 4"/>
                  <a:gd name="T8" fmla="*/ 0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cubicBezTo>
                      <a:pt x="0" y="4"/>
                      <a:pt x="1" y="3"/>
                      <a:pt x="2" y="2"/>
                    </a:cubicBezTo>
                    <a:cubicBezTo>
                      <a:pt x="2" y="2"/>
                      <a:pt x="4" y="0"/>
                      <a:pt x="4" y="0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73">
                <a:extLst>
                  <a:ext uri="{FF2B5EF4-FFF2-40B4-BE49-F238E27FC236}">
                    <a16:creationId xmlns:a16="http://schemas.microsoft.com/office/drawing/2014/main" id="{0A1F9F87-FBAA-4A2A-B049-94706D3E0D1C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5495926" y="4171951"/>
                <a:ext cx="69850" cy="155575"/>
              </a:xfrm>
              <a:custGeom>
                <a:avLst/>
                <a:gdLst>
                  <a:gd name="T0" fmla="*/ 3 w 4"/>
                  <a:gd name="T1" fmla="*/ 0 h 9"/>
                  <a:gd name="T2" fmla="*/ 0 w 4"/>
                  <a:gd name="T3" fmla="*/ 2 h 9"/>
                  <a:gd name="T4" fmla="*/ 2 w 4"/>
                  <a:gd name="T5" fmla="*/ 9 h 9"/>
                  <a:gd name="T6" fmla="*/ 3 w 4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9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4" y="4"/>
                      <a:pt x="3" y="0"/>
                    </a:cubicBez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74">
                <a:extLst>
                  <a:ext uri="{FF2B5EF4-FFF2-40B4-BE49-F238E27FC236}">
                    <a16:creationId xmlns:a16="http://schemas.microsoft.com/office/drawing/2014/main" id="{00A7DD1F-2A1D-4F98-8E7B-AE06EE057025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4084638" y="4983163"/>
                <a:ext cx="139700" cy="206375"/>
              </a:xfrm>
              <a:custGeom>
                <a:avLst/>
                <a:gdLst>
                  <a:gd name="T0" fmla="*/ 0 w 8"/>
                  <a:gd name="T1" fmla="*/ 0 h 12"/>
                  <a:gd name="T2" fmla="*/ 0 w 8"/>
                  <a:gd name="T3" fmla="*/ 10 h 12"/>
                  <a:gd name="T4" fmla="*/ 8 w 8"/>
                  <a:gd name="T5" fmla="*/ 12 h 12"/>
                  <a:gd name="T6" fmla="*/ 4 w 8"/>
                  <a:gd name="T7" fmla="*/ 0 h 12"/>
                  <a:gd name="T8" fmla="*/ 0 w 8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2">
                    <a:moveTo>
                      <a:pt x="0" y="0"/>
                    </a:moveTo>
                    <a:cubicBezTo>
                      <a:pt x="0" y="0"/>
                      <a:pt x="0" y="9"/>
                      <a:pt x="0" y="10"/>
                    </a:cubicBezTo>
                    <a:cubicBezTo>
                      <a:pt x="1" y="11"/>
                      <a:pt x="8" y="12"/>
                      <a:pt x="8" y="12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75">
                <a:extLst>
                  <a:ext uri="{FF2B5EF4-FFF2-40B4-BE49-F238E27FC236}">
                    <a16:creationId xmlns:a16="http://schemas.microsoft.com/office/drawing/2014/main" id="{1EAAEF99-F36D-47B5-8334-3612EF4E1214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4362451" y="3879851"/>
                <a:ext cx="209550" cy="258763"/>
              </a:xfrm>
              <a:custGeom>
                <a:avLst/>
                <a:gdLst>
                  <a:gd name="T0" fmla="*/ 12 w 12"/>
                  <a:gd name="T1" fmla="*/ 7 h 15"/>
                  <a:gd name="T2" fmla="*/ 11 w 12"/>
                  <a:gd name="T3" fmla="*/ 9 h 15"/>
                  <a:gd name="T4" fmla="*/ 6 w 12"/>
                  <a:gd name="T5" fmla="*/ 15 h 15"/>
                  <a:gd name="T6" fmla="*/ 2 w 12"/>
                  <a:gd name="T7" fmla="*/ 13 h 15"/>
                  <a:gd name="T8" fmla="*/ 0 w 12"/>
                  <a:gd name="T9" fmla="*/ 8 h 15"/>
                  <a:gd name="T10" fmla="*/ 0 w 12"/>
                  <a:gd name="T11" fmla="*/ 2 h 15"/>
                  <a:gd name="T12" fmla="*/ 12 w 12"/>
                  <a:gd name="T13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5">
                    <a:moveTo>
                      <a:pt x="12" y="7"/>
                    </a:move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7" y="14"/>
                      <a:pt x="6" y="15"/>
                    </a:cubicBezTo>
                    <a:cubicBezTo>
                      <a:pt x="5" y="15"/>
                      <a:pt x="2" y="13"/>
                      <a:pt x="2" y="13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4"/>
                      <a:pt x="0" y="2"/>
                    </a:cubicBezTo>
                    <a:cubicBezTo>
                      <a:pt x="0" y="0"/>
                      <a:pt x="9" y="6"/>
                      <a:pt x="12" y="7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76">
                <a:extLst>
                  <a:ext uri="{FF2B5EF4-FFF2-40B4-BE49-F238E27FC236}">
                    <a16:creationId xmlns:a16="http://schemas.microsoft.com/office/drawing/2014/main" id="{1D4DD829-B167-43D8-BE99-99CEAE6A1A8B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4379913" y="3965576"/>
                <a:ext cx="157163" cy="173038"/>
              </a:xfrm>
              <a:custGeom>
                <a:avLst/>
                <a:gdLst>
                  <a:gd name="T0" fmla="*/ 1 w 9"/>
                  <a:gd name="T1" fmla="*/ 0 h 10"/>
                  <a:gd name="T2" fmla="*/ 3 w 9"/>
                  <a:gd name="T3" fmla="*/ 4 h 10"/>
                  <a:gd name="T4" fmla="*/ 9 w 9"/>
                  <a:gd name="T5" fmla="*/ 6 h 10"/>
                  <a:gd name="T6" fmla="*/ 5 w 9"/>
                  <a:gd name="T7" fmla="*/ 10 h 10"/>
                  <a:gd name="T8" fmla="*/ 1 w 9"/>
                  <a:gd name="T9" fmla="*/ 8 h 10"/>
                  <a:gd name="T10" fmla="*/ 0 w 9"/>
                  <a:gd name="T11" fmla="*/ 5 h 10"/>
                  <a:gd name="T12" fmla="*/ 1 w 9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0">
                    <a:moveTo>
                      <a:pt x="1" y="0"/>
                    </a:moveTo>
                    <a:cubicBezTo>
                      <a:pt x="1" y="0"/>
                      <a:pt x="3" y="3"/>
                      <a:pt x="3" y="4"/>
                    </a:cubicBezTo>
                    <a:cubicBezTo>
                      <a:pt x="4" y="5"/>
                      <a:pt x="7" y="6"/>
                      <a:pt x="9" y="6"/>
                    </a:cubicBezTo>
                    <a:cubicBezTo>
                      <a:pt x="7" y="8"/>
                      <a:pt x="6" y="9"/>
                      <a:pt x="5" y="10"/>
                    </a:cubicBezTo>
                    <a:cubicBezTo>
                      <a:pt x="4" y="10"/>
                      <a:pt x="1" y="8"/>
                      <a:pt x="1" y="8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77">
                <a:extLst>
                  <a:ext uri="{FF2B5EF4-FFF2-40B4-BE49-F238E27FC236}">
                    <a16:creationId xmlns:a16="http://schemas.microsoft.com/office/drawing/2014/main" id="{B393CAEC-CB1A-4B34-91DB-1FE3274BD357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4310063" y="3621088"/>
                <a:ext cx="296863" cy="309563"/>
              </a:xfrm>
              <a:custGeom>
                <a:avLst/>
                <a:gdLst>
                  <a:gd name="T0" fmla="*/ 16 w 17"/>
                  <a:gd name="T1" fmla="*/ 6 h 18"/>
                  <a:gd name="T2" fmla="*/ 17 w 17"/>
                  <a:gd name="T3" fmla="*/ 4 h 18"/>
                  <a:gd name="T4" fmla="*/ 13 w 17"/>
                  <a:gd name="T5" fmla="*/ 1 h 18"/>
                  <a:gd name="T6" fmla="*/ 6 w 17"/>
                  <a:gd name="T7" fmla="*/ 1 h 18"/>
                  <a:gd name="T8" fmla="*/ 1 w 17"/>
                  <a:gd name="T9" fmla="*/ 5 h 18"/>
                  <a:gd name="T10" fmla="*/ 0 w 17"/>
                  <a:gd name="T11" fmla="*/ 10 h 18"/>
                  <a:gd name="T12" fmla="*/ 2 w 17"/>
                  <a:gd name="T13" fmla="*/ 16 h 18"/>
                  <a:gd name="T14" fmla="*/ 16 w 17"/>
                  <a:gd name="T15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8">
                    <a:moveTo>
                      <a:pt x="16" y="6"/>
                    </a:move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5" y="1"/>
                      <a:pt x="13" y="1"/>
                    </a:cubicBezTo>
                    <a:cubicBezTo>
                      <a:pt x="11" y="0"/>
                      <a:pt x="6" y="1"/>
                      <a:pt x="6" y="1"/>
                    </a:cubicBezTo>
                    <a:cubicBezTo>
                      <a:pt x="6" y="1"/>
                      <a:pt x="2" y="3"/>
                      <a:pt x="1" y="5"/>
                    </a:cubicBezTo>
                    <a:cubicBezTo>
                      <a:pt x="0" y="8"/>
                      <a:pt x="0" y="10"/>
                      <a:pt x="0" y="10"/>
                    </a:cubicBezTo>
                    <a:cubicBezTo>
                      <a:pt x="0" y="10"/>
                      <a:pt x="0" y="14"/>
                      <a:pt x="2" y="16"/>
                    </a:cubicBezTo>
                    <a:cubicBezTo>
                      <a:pt x="2" y="16"/>
                      <a:pt x="7" y="18"/>
                      <a:pt x="16" y="6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78">
                <a:extLst>
                  <a:ext uri="{FF2B5EF4-FFF2-40B4-BE49-F238E27FC236}">
                    <a16:creationId xmlns:a16="http://schemas.microsoft.com/office/drawing/2014/main" id="{25AFA48A-2D61-4D07-B027-66A947C58CC3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4310063" y="3706813"/>
                <a:ext cx="331788" cy="327025"/>
              </a:xfrm>
              <a:custGeom>
                <a:avLst/>
                <a:gdLst>
                  <a:gd name="T0" fmla="*/ 15 w 19"/>
                  <a:gd name="T1" fmla="*/ 18 h 19"/>
                  <a:gd name="T2" fmla="*/ 13 w 19"/>
                  <a:gd name="T3" fmla="*/ 19 h 19"/>
                  <a:gd name="T4" fmla="*/ 7 w 19"/>
                  <a:gd name="T5" fmla="*/ 16 h 19"/>
                  <a:gd name="T6" fmla="*/ 5 w 19"/>
                  <a:gd name="T7" fmla="*/ 13 h 19"/>
                  <a:gd name="T8" fmla="*/ 4 w 19"/>
                  <a:gd name="T9" fmla="*/ 13 h 19"/>
                  <a:gd name="T10" fmla="*/ 2 w 19"/>
                  <a:gd name="T11" fmla="*/ 10 h 19"/>
                  <a:gd name="T12" fmla="*/ 1 w 19"/>
                  <a:gd name="T13" fmla="*/ 7 h 19"/>
                  <a:gd name="T14" fmla="*/ 4 w 19"/>
                  <a:gd name="T15" fmla="*/ 7 h 19"/>
                  <a:gd name="T16" fmla="*/ 5 w 19"/>
                  <a:gd name="T17" fmla="*/ 10 h 19"/>
                  <a:gd name="T18" fmla="*/ 6 w 19"/>
                  <a:gd name="T19" fmla="*/ 10 h 19"/>
                  <a:gd name="T20" fmla="*/ 5 w 19"/>
                  <a:gd name="T21" fmla="*/ 7 h 19"/>
                  <a:gd name="T22" fmla="*/ 8 w 19"/>
                  <a:gd name="T23" fmla="*/ 4 h 19"/>
                  <a:gd name="T24" fmla="*/ 7 w 19"/>
                  <a:gd name="T25" fmla="*/ 3 h 19"/>
                  <a:gd name="T26" fmla="*/ 9 w 19"/>
                  <a:gd name="T27" fmla="*/ 1 h 19"/>
                  <a:gd name="T28" fmla="*/ 16 w 19"/>
                  <a:gd name="T29" fmla="*/ 1 h 19"/>
                  <a:gd name="T30" fmla="*/ 18 w 19"/>
                  <a:gd name="T31" fmla="*/ 5 h 19"/>
                  <a:gd name="T32" fmla="*/ 17 w 19"/>
                  <a:gd name="T33" fmla="*/ 7 h 19"/>
                  <a:gd name="T34" fmla="*/ 18 w 19"/>
                  <a:gd name="T35" fmla="*/ 11 h 19"/>
                  <a:gd name="T36" fmla="*/ 16 w 19"/>
                  <a:gd name="T37" fmla="*/ 16 h 19"/>
                  <a:gd name="T38" fmla="*/ 15 w 19"/>
                  <a:gd name="T39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" h="19">
                    <a:moveTo>
                      <a:pt x="15" y="18"/>
                    </a:moveTo>
                    <a:cubicBezTo>
                      <a:pt x="15" y="18"/>
                      <a:pt x="13" y="19"/>
                      <a:pt x="13" y="19"/>
                    </a:cubicBezTo>
                    <a:cubicBezTo>
                      <a:pt x="12" y="19"/>
                      <a:pt x="9" y="18"/>
                      <a:pt x="7" y="16"/>
                    </a:cubicBezTo>
                    <a:cubicBezTo>
                      <a:pt x="5" y="14"/>
                      <a:pt x="5" y="13"/>
                      <a:pt x="5" y="13"/>
                    </a:cubicBezTo>
                    <a:cubicBezTo>
                      <a:pt x="5" y="13"/>
                      <a:pt x="4" y="13"/>
                      <a:pt x="4" y="13"/>
                    </a:cubicBezTo>
                    <a:cubicBezTo>
                      <a:pt x="3" y="13"/>
                      <a:pt x="2" y="11"/>
                      <a:pt x="2" y="10"/>
                    </a:cubicBezTo>
                    <a:cubicBezTo>
                      <a:pt x="1" y="10"/>
                      <a:pt x="0" y="8"/>
                      <a:pt x="1" y="7"/>
                    </a:cubicBezTo>
                    <a:cubicBezTo>
                      <a:pt x="2" y="6"/>
                      <a:pt x="4" y="7"/>
                      <a:pt x="4" y="7"/>
                    </a:cubicBezTo>
                    <a:cubicBezTo>
                      <a:pt x="4" y="8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5" y="8"/>
                      <a:pt x="5" y="7"/>
                    </a:cubicBezTo>
                    <a:cubicBezTo>
                      <a:pt x="6" y="7"/>
                      <a:pt x="8" y="4"/>
                      <a:pt x="8" y="4"/>
                    </a:cubicBezTo>
                    <a:cubicBezTo>
                      <a:pt x="8" y="4"/>
                      <a:pt x="7" y="3"/>
                      <a:pt x="7" y="3"/>
                    </a:cubicBezTo>
                    <a:cubicBezTo>
                      <a:pt x="7" y="3"/>
                      <a:pt x="9" y="1"/>
                      <a:pt x="9" y="1"/>
                    </a:cubicBezTo>
                    <a:cubicBezTo>
                      <a:pt x="10" y="0"/>
                      <a:pt x="14" y="0"/>
                      <a:pt x="16" y="1"/>
                    </a:cubicBezTo>
                    <a:cubicBezTo>
                      <a:pt x="16" y="1"/>
                      <a:pt x="18" y="3"/>
                      <a:pt x="18" y="5"/>
                    </a:cubicBezTo>
                    <a:cubicBezTo>
                      <a:pt x="18" y="5"/>
                      <a:pt x="18" y="6"/>
                      <a:pt x="17" y="7"/>
                    </a:cubicBezTo>
                    <a:cubicBezTo>
                      <a:pt x="17" y="7"/>
                      <a:pt x="19" y="8"/>
                      <a:pt x="18" y="11"/>
                    </a:cubicBezTo>
                    <a:cubicBezTo>
                      <a:pt x="18" y="13"/>
                      <a:pt x="17" y="15"/>
                      <a:pt x="16" y="16"/>
                    </a:cubicBezTo>
                    <a:cubicBezTo>
                      <a:pt x="16" y="17"/>
                      <a:pt x="16" y="18"/>
                      <a:pt x="15" y="18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79">
                <a:extLst>
                  <a:ext uri="{FF2B5EF4-FFF2-40B4-BE49-F238E27FC236}">
                    <a16:creationId xmlns:a16="http://schemas.microsoft.com/office/drawing/2014/main" id="{EDDC51BB-BBBC-4F51-85B6-BD90A0DFB2BF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4310063" y="3706813"/>
                <a:ext cx="279400" cy="327025"/>
              </a:xfrm>
              <a:custGeom>
                <a:avLst/>
                <a:gdLst>
                  <a:gd name="T0" fmla="*/ 1 w 16"/>
                  <a:gd name="T1" fmla="*/ 7 h 19"/>
                  <a:gd name="T2" fmla="*/ 4 w 16"/>
                  <a:gd name="T3" fmla="*/ 7 h 19"/>
                  <a:gd name="T4" fmla="*/ 5 w 16"/>
                  <a:gd name="T5" fmla="*/ 10 h 19"/>
                  <a:gd name="T6" fmla="*/ 6 w 16"/>
                  <a:gd name="T7" fmla="*/ 10 h 19"/>
                  <a:gd name="T8" fmla="*/ 5 w 16"/>
                  <a:gd name="T9" fmla="*/ 7 h 19"/>
                  <a:gd name="T10" fmla="*/ 8 w 16"/>
                  <a:gd name="T11" fmla="*/ 4 h 19"/>
                  <a:gd name="T12" fmla="*/ 7 w 16"/>
                  <a:gd name="T13" fmla="*/ 3 h 19"/>
                  <a:gd name="T14" fmla="*/ 9 w 16"/>
                  <a:gd name="T15" fmla="*/ 1 h 19"/>
                  <a:gd name="T16" fmla="*/ 10 w 16"/>
                  <a:gd name="T17" fmla="*/ 0 h 19"/>
                  <a:gd name="T18" fmla="*/ 12 w 16"/>
                  <a:gd name="T19" fmla="*/ 5 h 19"/>
                  <a:gd name="T20" fmla="*/ 10 w 16"/>
                  <a:gd name="T21" fmla="*/ 6 h 19"/>
                  <a:gd name="T22" fmla="*/ 10 w 16"/>
                  <a:gd name="T23" fmla="*/ 7 h 19"/>
                  <a:gd name="T24" fmla="*/ 8 w 16"/>
                  <a:gd name="T25" fmla="*/ 8 h 19"/>
                  <a:gd name="T26" fmla="*/ 9 w 16"/>
                  <a:gd name="T27" fmla="*/ 11 h 19"/>
                  <a:gd name="T28" fmla="*/ 11 w 16"/>
                  <a:gd name="T29" fmla="*/ 11 h 19"/>
                  <a:gd name="T30" fmla="*/ 11 w 16"/>
                  <a:gd name="T31" fmla="*/ 15 h 19"/>
                  <a:gd name="T32" fmla="*/ 13 w 16"/>
                  <a:gd name="T33" fmla="*/ 18 h 19"/>
                  <a:gd name="T34" fmla="*/ 16 w 16"/>
                  <a:gd name="T35" fmla="*/ 17 h 19"/>
                  <a:gd name="T36" fmla="*/ 15 w 16"/>
                  <a:gd name="T37" fmla="*/ 18 h 19"/>
                  <a:gd name="T38" fmla="*/ 13 w 16"/>
                  <a:gd name="T39" fmla="*/ 19 h 19"/>
                  <a:gd name="T40" fmla="*/ 7 w 16"/>
                  <a:gd name="T41" fmla="*/ 16 h 19"/>
                  <a:gd name="T42" fmla="*/ 5 w 16"/>
                  <a:gd name="T43" fmla="*/ 13 h 19"/>
                  <a:gd name="T44" fmla="*/ 4 w 16"/>
                  <a:gd name="T45" fmla="*/ 13 h 19"/>
                  <a:gd name="T46" fmla="*/ 2 w 16"/>
                  <a:gd name="T47" fmla="*/ 10 h 19"/>
                  <a:gd name="T48" fmla="*/ 1 w 16"/>
                  <a:gd name="T49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" h="19">
                    <a:moveTo>
                      <a:pt x="1" y="7"/>
                    </a:moveTo>
                    <a:cubicBezTo>
                      <a:pt x="2" y="6"/>
                      <a:pt x="4" y="7"/>
                      <a:pt x="4" y="7"/>
                    </a:cubicBezTo>
                    <a:cubicBezTo>
                      <a:pt x="4" y="8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5" y="8"/>
                      <a:pt x="5" y="7"/>
                    </a:cubicBezTo>
                    <a:cubicBezTo>
                      <a:pt x="6" y="7"/>
                      <a:pt x="8" y="4"/>
                      <a:pt x="8" y="4"/>
                    </a:cubicBezTo>
                    <a:cubicBezTo>
                      <a:pt x="8" y="4"/>
                      <a:pt x="7" y="3"/>
                      <a:pt x="7" y="3"/>
                    </a:cubicBezTo>
                    <a:cubicBezTo>
                      <a:pt x="7" y="3"/>
                      <a:pt x="9" y="1"/>
                      <a:pt x="9" y="1"/>
                    </a:cubicBezTo>
                    <a:cubicBezTo>
                      <a:pt x="9" y="0"/>
                      <a:pt x="9" y="0"/>
                      <a:pt x="10" y="0"/>
                    </a:cubicBezTo>
                    <a:cubicBezTo>
                      <a:pt x="11" y="2"/>
                      <a:pt x="12" y="5"/>
                      <a:pt x="12" y="5"/>
                    </a:cubicBezTo>
                    <a:cubicBezTo>
                      <a:pt x="11" y="5"/>
                      <a:pt x="10" y="6"/>
                      <a:pt x="10" y="6"/>
                    </a:cubicBezTo>
                    <a:cubicBezTo>
                      <a:pt x="10" y="6"/>
                      <a:pt x="10" y="7"/>
                      <a:pt x="10" y="7"/>
                    </a:cubicBezTo>
                    <a:cubicBezTo>
                      <a:pt x="9" y="8"/>
                      <a:pt x="8" y="8"/>
                      <a:pt x="8" y="8"/>
                    </a:cubicBezTo>
                    <a:cubicBezTo>
                      <a:pt x="8" y="8"/>
                      <a:pt x="8" y="10"/>
                      <a:pt x="9" y="11"/>
                    </a:cubicBezTo>
                    <a:cubicBezTo>
                      <a:pt x="10" y="12"/>
                      <a:pt x="11" y="11"/>
                      <a:pt x="11" y="11"/>
                    </a:cubicBezTo>
                    <a:cubicBezTo>
                      <a:pt x="10" y="12"/>
                      <a:pt x="11" y="14"/>
                      <a:pt x="11" y="15"/>
                    </a:cubicBezTo>
                    <a:cubicBezTo>
                      <a:pt x="11" y="16"/>
                      <a:pt x="12" y="17"/>
                      <a:pt x="13" y="18"/>
                    </a:cubicBezTo>
                    <a:cubicBezTo>
                      <a:pt x="14" y="18"/>
                      <a:pt x="15" y="18"/>
                      <a:pt x="16" y="17"/>
                    </a:cubicBezTo>
                    <a:cubicBezTo>
                      <a:pt x="16" y="18"/>
                      <a:pt x="16" y="18"/>
                      <a:pt x="15" y="18"/>
                    </a:cubicBezTo>
                    <a:cubicBezTo>
                      <a:pt x="15" y="18"/>
                      <a:pt x="13" y="19"/>
                      <a:pt x="13" y="19"/>
                    </a:cubicBezTo>
                    <a:cubicBezTo>
                      <a:pt x="12" y="19"/>
                      <a:pt x="9" y="18"/>
                      <a:pt x="7" y="16"/>
                    </a:cubicBezTo>
                    <a:cubicBezTo>
                      <a:pt x="5" y="14"/>
                      <a:pt x="5" y="13"/>
                      <a:pt x="5" y="13"/>
                    </a:cubicBezTo>
                    <a:cubicBezTo>
                      <a:pt x="5" y="13"/>
                      <a:pt x="4" y="13"/>
                      <a:pt x="4" y="13"/>
                    </a:cubicBezTo>
                    <a:cubicBezTo>
                      <a:pt x="3" y="13"/>
                      <a:pt x="2" y="11"/>
                      <a:pt x="2" y="10"/>
                    </a:cubicBezTo>
                    <a:cubicBezTo>
                      <a:pt x="1" y="10"/>
                      <a:pt x="0" y="8"/>
                      <a:pt x="1" y="7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80">
                <a:extLst>
                  <a:ext uri="{FF2B5EF4-FFF2-40B4-BE49-F238E27FC236}">
                    <a16:creationId xmlns:a16="http://schemas.microsoft.com/office/drawing/2014/main" id="{DA3C172B-B0F6-4C36-B35D-21002C7AE719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4154488" y="5776913"/>
                <a:ext cx="190500" cy="85725"/>
              </a:xfrm>
              <a:custGeom>
                <a:avLst/>
                <a:gdLst>
                  <a:gd name="T0" fmla="*/ 5 w 11"/>
                  <a:gd name="T1" fmla="*/ 5 h 5"/>
                  <a:gd name="T2" fmla="*/ 6 w 11"/>
                  <a:gd name="T3" fmla="*/ 0 h 5"/>
                  <a:gd name="T4" fmla="*/ 5 w 11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5">
                    <a:moveTo>
                      <a:pt x="5" y="5"/>
                    </a:moveTo>
                    <a:cubicBezTo>
                      <a:pt x="10" y="5"/>
                      <a:pt x="11" y="0"/>
                      <a:pt x="6" y="0"/>
                    </a:cubicBezTo>
                    <a:cubicBezTo>
                      <a:pt x="2" y="0"/>
                      <a:pt x="0" y="5"/>
                      <a:pt x="5" y="5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1">
                <a:extLst>
                  <a:ext uri="{FF2B5EF4-FFF2-40B4-BE49-F238E27FC236}">
                    <a16:creationId xmlns:a16="http://schemas.microsoft.com/office/drawing/2014/main" id="{46BF07B1-9EF1-47C4-9358-8A3450614509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4067176" y="6345238"/>
                <a:ext cx="225425" cy="190500"/>
              </a:xfrm>
              <a:custGeom>
                <a:avLst/>
                <a:gdLst>
                  <a:gd name="T0" fmla="*/ 4 w 13"/>
                  <a:gd name="T1" fmla="*/ 0 h 11"/>
                  <a:gd name="T2" fmla="*/ 0 w 13"/>
                  <a:gd name="T3" fmla="*/ 10 h 11"/>
                  <a:gd name="T4" fmla="*/ 11 w 13"/>
                  <a:gd name="T5" fmla="*/ 7 h 11"/>
                  <a:gd name="T6" fmla="*/ 12 w 13"/>
                  <a:gd name="T7" fmla="*/ 5 h 11"/>
                  <a:gd name="T8" fmla="*/ 13 w 13"/>
                  <a:gd name="T9" fmla="*/ 1 h 11"/>
                  <a:gd name="T10" fmla="*/ 4 w 13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1">
                    <a:moveTo>
                      <a:pt x="4" y="0"/>
                    </a:moveTo>
                    <a:cubicBezTo>
                      <a:pt x="4" y="0"/>
                      <a:pt x="0" y="6"/>
                      <a:pt x="0" y="10"/>
                    </a:cubicBezTo>
                    <a:cubicBezTo>
                      <a:pt x="0" y="10"/>
                      <a:pt x="11" y="11"/>
                      <a:pt x="11" y="7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3" y="7"/>
                      <a:pt x="13" y="1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2">
                <a:extLst>
                  <a:ext uri="{FF2B5EF4-FFF2-40B4-BE49-F238E27FC236}">
                    <a16:creationId xmlns:a16="http://schemas.microsoft.com/office/drawing/2014/main" id="{F3AF23DB-E6B3-435F-9FD6-98E1F3AB644B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4676776" y="6311901"/>
                <a:ext cx="261938" cy="223838"/>
              </a:xfrm>
              <a:custGeom>
                <a:avLst/>
                <a:gdLst>
                  <a:gd name="T0" fmla="*/ 1 w 15"/>
                  <a:gd name="T1" fmla="*/ 2 h 13"/>
                  <a:gd name="T2" fmla="*/ 1 w 15"/>
                  <a:gd name="T3" fmla="*/ 7 h 13"/>
                  <a:gd name="T4" fmla="*/ 5 w 15"/>
                  <a:gd name="T5" fmla="*/ 9 h 13"/>
                  <a:gd name="T6" fmla="*/ 6 w 15"/>
                  <a:gd name="T7" fmla="*/ 12 h 13"/>
                  <a:gd name="T8" fmla="*/ 5 w 15"/>
                  <a:gd name="T9" fmla="*/ 11 h 13"/>
                  <a:gd name="T10" fmla="*/ 15 w 15"/>
                  <a:gd name="T11" fmla="*/ 12 h 13"/>
                  <a:gd name="T12" fmla="*/ 15 w 15"/>
                  <a:gd name="T13" fmla="*/ 10 h 13"/>
                  <a:gd name="T14" fmla="*/ 10 w 15"/>
                  <a:gd name="T15" fmla="*/ 2 h 13"/>
                  <a:gd name="T16" fmla="*/ 1 w 15"/>
                  <a:gd name="T17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3">
                    <a:moveTo>
                      <a:pt x="1" y="2"/>
                    </a:moveTo>
                    <a:cubicBezTo>
                      <a:pt x="1" y="2"/>
                      <a:pt x="0" y="6"/>
                      <a:pt x="1" y="7"/>
                    </a:cubicBezTo>
                    <a:cubicBezTo>
                      <a:pt x="1" y="7"/>
                      <a:pt x="3" y="9"/>
                      <a:pt x="5" y="9"/>
                    </a:cubicBezTo>
                    <a:cubicBezTo>
                      <a:pt x="5" y="9"/>
                      <a:pt x="5" y="11"/>
                      <a:pt x="6" y="12"/>
                    </a:cubicBezTo>
                    <a:cubicBezTo>
                      <a:pt x="6" y="12"/>
                      <a:pt x="5" y="11"/>
                      <a:pt x="5" y="11"/>
                    </a:cubicBezTo>
                    <a:cubicBezTo>
                      <a:pt x="5" y="11"/>
                      <a:pt x="13" y="13"/>
                      <a:pt x="15" y="12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1" y="5"/>
                      <a:pt x="10" y="2"/>
                    </a:cubicBezTo>
                    <a:cubicBezTo>
                      <a:pt x="9" y="0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83">
                <a:extLst>
                  <a:ext uri="{FF2B5EF4-FFF2-40B4-BE49-F238E27FC236}">
                    <a16:creationId xmlns:a16="http://schemas.microsoft.com/office/drawing/2014/main" id="{0ECA968E-C68D-4587-9481-F4AC7B079099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4084638" y="4810126"/>
                <a:ext cx="819150" cy="1622425"/>
              </a:xfrm>
              <a:custGeom>
                <a:avLst/>
                <a:gdLst>
                  <a:gd name="T0" fmla="*/ 3 w 47"/>
                  <a:gd name="T1" fmla="*/ 90 h 94"/>
                  <a:gd name="T2" fmla="*/ 13 w 47"/>
                  <a:gd name="T3" fmla="*/ 89 h 94"/>
                  <a:gd name="T4" fmla="*/ 12 w 47"/>
                  <a:gd name="T5" fmla="*/ 79 h 94"/>
                  <a:gd name="T6" fmla="*/ 17 w 47"/>
                  <a:gd name="T7" fmla="*/ 48 h 94"/>
                  <a:gd name="T8" fmla="*/ 23 w 47"/>
                  <a:gd name="T9" fmla="*/ 27 h 94"/>
                  <a:gd name="T10" fmla="*/ 24 w 47"/>
                  <a:gd name="T11" fmla="*/ 30 h 94"/>
                  <a:gd name="T12" fmla="*/ 35 w 47"/>
                  <a:gd name="T13" fmla="*/ 89 h 94"/>
                  <a:gd name="T14" fmla="*/ 45 w 47"/>
                  <a:gd name="T15" fmla="*/ 91 h 94"/>
                  <a:gd name="T16" fmla="*/ 45 w 47"/>
                  <a:gd name="T17" fmla="*/ 82 h 94"/>
                  <a:gd name="T18" fmla="*/ 44 w 47"/>
                  <a:gd name="T19" fmla="*/ 66 h 94"/>
                  <a:gd name="T20" fmla="*/ 43 w 47"/>
                  <a:gd name="T21" fmla="*/ 44 h 94"/>
                  <a:gd name="T22" fmla="*/ 42 w 47"/>
                  <a:gd name="T23" fmla="*/ 18 h 94"/>
                  <a:gd name="T24" fmla="*/ 42 w 47"/>
                  <a:gd name="T25" fmla="*/ 15 h 94"/>
                  <a:gd name="T26" fmla="*/ 39 w 47"/>
                  <a:gd name="T27" fmla="*/ 9 h 94"/>
                  <a:gd name="T28" fmla="*/ 39 w 47"/>
                  <a:gd name="T29" fmla="*/ 2 h 94"/>
                  <a:gd name="T30" fmla="*/ 22 w 47"/>
                  <a:gd name="T31" fmla="*/ 4 h 94"/>
                  <a:gd name="T32" fmla="*/ 11 w 47"/>
                  <a:gd name="T33" fmla="*/ 0 h 94"/>
                  <a:gd name="T34" fmla="*/ 10 w 47"/>
                  <a:gd name="T35" fmla="*/ 4 h 94"/>
                  <a:gd name="T36" fmla="*/ 3 w 47"/>
                  <a:gd name="T37" fmla="*/ 13 h 94"/>
                  <a:gd name="T38" fmla="*/ 5 w 47"/>
                  <a:gd name="T39" fmla="*/ 18 h 94"/>
                  <a:gd name="T40" fmla="*/ 5 w 47"/>
                  <a:gd name="T41" fmla="*/ 41 h 94"/>
                  <a:gd name="T42" fmla="*/ 3 w 47"/>
                  <a:gd name="T43" fmla="*/ 70 h 94"/>
                  <a:gd name="T44" fmla="*/ 1 w 47"/>
                  <a:gd name="T45" fmla="*/ 83 h 94"/>
                  <a:gd name="T46" fmla="*/ 3 w 47"/>
                  <a:gd name="T47" fmla="*/ 9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7" h="94">
                    <a:moveTo>
                      <a:pt x="3" y="90"/>
                    </a:moveTo>
                    <a:cubicBezTo>
                      <a:pt x="3" y="90"/>
                      <a:pt x="12" y="92"/>
                      <a:pt x="13" y="89"/>
                    </a:cubicBezTo>
                    <a:cubicBezTo>
                      <a:pt x="14" y="86"/>
                      <a:pt x="12" y="79"/>
                      <a:pt x="12" y="79"/>
                    </a:cubicBezTo>
                    <a:cubicBezTo>
                      <a:pt x="12" y="79"/>
                      <a:pt x="17" y="49"/>
                      <a:pt x="17" y="48"/>
                    </a:cubicBezTo>
                    <a:cubicBezTo>
                      <a:pt x="18" y="48"/>
                      <a:pt x="21" y="36"/>
                      <a:pt x="23" y="27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4" y="30"/>
                      <a:pt x="29" y="83"/>
                      <a:pt x="35" y="89"/>
                    </a:cubicBezTo>
                    <a:cubicBezTo>
                      <a:pt x="35" y="89"/>
                      <a:pt x="41" y="94"/>
                      <a:pt x="45" y="91"/>
                    </a:cubicBezTo>
                    <a:cubicBezTo>
                      <a:pt x="45" y="91"/>
                      <a:pt x="47" y="89"/>
                      <a:pt x="45" y="82"/>
                    </a:cubicBezTo>
                    <a:cubicBezTo>
                      <a:pt x="45" y="82"/>
                      <a:pt x="46" y="71"/>
                      <a:pt x="44" y="66"/>
                    </a:cubicBezTo>
                    <a:cubicBezTo>
                      <a:pt x="44" y="66"/>
                      <a:pt x="43" y="48"/>
                      <a:pt x="43" y="44"/>
                    </a:cubicBezTo>
                    <a:cubicBezTo>
                      <a:pt x="43" y="40"/>
                      <a:pt x="41" y="21"/>
                      <a:pt x="42" y="18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28" y="5"/>
                      <a:pt x="22" y="4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4" y="11"/>
                      <a:pt x="3" y="1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3" y="36"/>
                      <a:pt x="5" y="41"/>
                    </a:cubicBezTo>
                    <a:cubicBezTo>
                      <a:pt x="5" y="41"/>
                      <a:pt x="2" y="65"/>
                      <a:pt x="3" y="70"/>
                    </a:cubicBezTo>
                    <a:cubicBezTo>
                      <a:pt x="3" y="70"/>
                      <a:pt x="0" y="81"/>
                      <a:pt x="1" y="83"/>
                    </a:cubicBezTo>
                    <a:cubicBezTo>
                      <a:pt x="2" y="86"/>
                      <a:pt x="3" y="90"/>
                      <a:pt x="3" y="90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284">
                <a:extLst>
                  <a:ext uri="{FF2B5EF4-FFF2-40B4-BE49-F238E27FC236}">
                    <a16:creationId xmlns:a16="http://schemas.microsoft.com/office/drawing/2014/main" id="{8CB90606-F251-486C-8D80-7BF339731DEF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606926" y="5053013"/>
                <a:ext cx="1588" cy="15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85">
                <a:extLst>
                  <a:ext uri="{FF2B5EF4-FFF2-40B4-BE49-F238E27FC236}">
                    <a16:creationId xmlns:a16="http://schemas.microsoft.com/office/drawing/2014/main" id="{BAB3A854-0C51-4264-97C7-689E3C332283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4711701" y="5121276"/>
                <a:ext cx="1746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86">
                <a:extLst>
                  <a:ext uri="{FF2B5EF4-FFF2-40B4-BE49-F238E27FC236}">
                    <a16:creationId xmlns:a16="http://schemas.microsoft.com/office/drawing/2014/main" id="{ED13F5BE-CB24-4B69-9265-30EC120F6A65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4711701" y="5241926"/>
                <a:ext cx="1746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87">
                <a:extLst>
                  <a:ext uri="{FF2B5EF4-FFF2-40B4-BE49-F238E27FC236}">
                    <a16:creationId xmlns:a16="http://schemas.microsoft.com/office/drawing/2014/main" id="{EB87DB47-CD31-47A3-895E-17C08B5DCC01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4137026" y="4948238"/>
                <a:ext cx="679450" cy="1449388"/>
              </a:xfrm>
              <a:custGeom>
                <a:avLst/>
                <a:gdLst>
                  <a:gd name="T0" fmla="*/ 39 w 39"/>
                  <a:gd name="T1" fmla="*/ 84 h 84"/>
                  <a:gd name="T2" fmla="*/ 37 w 39"/>
                  <a:gd name="T3" fmla="*/ 74 h 84"/>
                  <a:gd name="T4" fmla="*/ 35 w 39"/>
                  <a:gd name="T5" fmla="*/ 66 h 84"/>
                  <a:gd name="T6" fmla="*/ 39 w 39"/>
                  <a:gd name="T7" fmla="*/ 54 h 84"/>
                  <a:gd name="T8" fmla="*/ 34 w 39"/>
                  <a:gd name="T9" fmla="*/ 58 h 84"/>
                  <a:gd name="T10" fmla="*/ 34 w 39"/>
                  <a:gd name="T11" fmla="*/ 51 h 84"/>
                  <a:gd name="T12" fmla="*/ 32 w 39"/>
                  <a:gd name="T13" fmla="*/ 32 h 84"/>
                  <a:gd name="T14" fmla="*/ 32 w 39"/>
                  <a:gd name="T15" fmla="*/ 44 h 84"/>
                  <a:gd name="T16" fmla="*/ 27 w 39"/>
                  <a:gd name="T17" fmla="*/ 25 h 84"/>
                  <a:gd name="T18" fmla="*/ 33 w 39"/>
                  <a:gd name="T19" fmla="*/ 17 h 84"/>
                  <a:gd name="T20" fmla="*/ 24 w 39"/>
                  <a:gd name="T21" fmla="*/ 17 h 84"/>
                  <a:gd name="T22" fmla="*/ 33 w 39"/>
                  <a:gd name="T23" fmla="*/ 10 h 84"/>
                  <a:gd name="T24" fmla="*/ 23 w 39"/>
                  <a:gd name="T25" fmla="*/ 14 h 84"/>
                  <a:gd name="T26" fmla="*/ 27 w 39"/>
                  <a:gd name="T27" fmla="*/ 6 h 84"/>
                  <a:gd name="T28" fmla="*/ 18 w 39"/>
                  <a:gd name="T29" fmla="*/ 8 h 84"/>
                  <a:gd name="T30" fmla="*/ 10 w 39"/>
                  <a:gd name="T31" fmla="*/ 0 h 84"/>
                  <a:gd name="T32" fmla="*/ 13 w 39"/>
                  <a:gd name="T33" fmla="*/ 11 h 84"/>
                  <a:gd name="T34" fmla="*/ 7 w 39"/>
                  <a:gd name="T35" fmla="*/ 7 h 84"/>
                  <a:gd name="T36" fmla="*/ 3 w 39"/>
                  <a:gd name="T37" fmla="*/ 1 h 84"/>
                  <a:gd name="T38" fmla="*/ 0 w 39"/>
                  <a:gd name="T39" fmla="*/ 5 h 84"/>
                  <a:gd name="T40" fmla="*/ 1 w 39"/>
                  <a:gd name="T41" fmla="*/ 7 h 84"/>
                  <a:gd name="T42" fmla="*/ 16 w 39"/>
                  <a:gd name="T43" fmla="*/ 17 h 84"/>
                  <a:gd name="T44" fmla="*/ 5 w 39"/>
                  <a:gd name="T45" fmla="*/ 15 h 84"/>
                  <a:gd name="T46" fmla="*/ 13 w 39"/>
                  <a:gd name="T47" fmla="*/ 20 h 84"/>
                  <a:gd name="T48" fmla="*/ 9 w 39"/>
                  <a:gd name="T49" fmla="*/ 34 h 84"/>
                  <a:gd name="T50" fmla="*/ 9 w 39"/>
                  <a:gd name="T51" fmla="*/ 50 h 84"/>
                  <a:gd name="T52" fmla="*/ 5 w 39"/>
                  <a:gd name="T53" fmla="*/ 40 h 84"/>
                  <a:gd name="T54" fmla="*/ 4 w 39"/>
                  <a:gd name="T55" fmla="*/ 58 h 84"/>
                  <a:gd name="T56" fmla="*/ 7 w 39"/>
                  <a:gd name="T57" fmla="*/ 73 h 84"/>
                  <a:gd name="T58" fmla="*/ 2 w 39"/>
                  <a:gd name="T59" fmla="*/ 63 h 84"/>
                  <a:gd name="T60" fmla="*/ 4 w 39"/>
                  <a:gd name="T61" fmla="*/ 76 h 84"/>
                  <a:gd name="T62" fmla="*/ 4 w 39"/>
                  <a:gd name="T63" fmla="*/ 83 h 84"/>
                  <a:gd name="T64" fmla="*/ 10 w 39"/>
                  <a:gd name="T65" fmla="*/ 81 h 84"/>
                  <a:gd name="T66" fmla="*/ 9 w 39"/>
                  <a:gd name="T67" fmla="*/ 71 h 84"/>
                  <a:gd name="T68" fmla="*/ 14 w 39"/>
                  <a:gd name="T69" fmla="*/ 40 h 84"/>
                  <a:gd name="T70" fmla="*/ 20 w 39"/>
                  <a:gd name="T71" fmla="*/ 19 h 84"/>
                  <a:gd name="T72" fmla="*/ 21 w 39"/>
                  <a:gd name="T73" fmla="*/ 22 h 84"/>
                  <a:gd name="T74" fmla="*/ 32 w 39"/>
                  <a:gd name="T75" fmla="*/ 81 h 84"/>
                  <a:gd name="T76" fmla="*/ 39 w 39"/>
                  <a:gd name="T77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9" h="84">
                    <a:moveTo>
                      <a:pt x="39" y="84"/>
                    </a:moveTo>
                    <a:cubicBezTo>
                      <a:pt x="38" y="80"/>
                      <a:pt x="38" y="76"/>
                      <a:pt x="37" y="74"/>
                    </a:cubicBezTo>
                    <a:cubicBezTo>
                      <a:pt x="35" y="71"/>
                      <a:pt x="35" y="66"/>
                      <a:pt x="35" y="66"/>
                    </a:cubicBezTo>
                    <a:cubicBezTo>
                      <a:pt x="38" y="65"/>
                      <a:pt x="39" y="54"/>
                      <a:pt x="39" y="54"/>
                    </a:cubicBezTo>
                    <a:cubicBezTo>
                      <a:pt x="39" y="54"/>
                      <a:pt x="35" y="59"/>
                      <a:pt x="34" y="58"/>
                    </a:cubicBezTo>
                    <a:cubicBezTo>
                      <a:pt x="32" y="58"/>
                      <a:pt x="33" y="56"/>
                      <a:pt x="34" y="51"/>
                    </a:cubicBezTo>
                    <a:cubicBezTo>
                      <a:pt x="34" y="46"/>
                      <a:pt x="32" y="32"/>
                      <a:pt x="32" y="32"/>
                    </a:cubicBezTo>
                    <a:cubicBezTo>
                      <a:pt x="32" y="37"/>
                      <a:pt x="32" y="44"/>
                      <a:pt x="32" y="44"/>
                    </a:cubicBezTo>
                    <a:cubicBezTo>
                      <a:pt x="32" y="44"/>
                      <a:pt x="28" y="30"/>
                      <a:pt x="27" y="25"/>
                    </a:cubicBezTo>
                    <a:cubicBezTo>
                      <a:pt x="27" y="22"/>
                      <a:pt x="32" y="18"/>
                      <a:pt x="33" y="17"/>
                    </a:cubicBezTo>
                    <a:cubicBezTo>
                      <a:pt x="28" y="20"/>
                      <a:pt x="24" y="17"/>
                      <a:pt x="24" y="17"/>
                    </a:cubicBezTo>
                    <a:cubicBezTo>
                      <a:pt x="26" y="16"/>
                      <a:pt x="31" y="12"/>
                      <a:pt x="33" y="10"/>
                    </a:cubicBezTo>
                    <a:cubicBezTo>
                      <a:pt x="30" y="12"/>
                      <a:pt x="23" y="14"/>
                      <a:pt x="23" y="14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5" y="10"/>
                      <a:pt x="20" y="12"/>
                      <a:pt x="18" y="8"/>
                    </a:cubicBezTo>
                    <a:cubicBezTo>
                      <a:pt x="15" y="4"/>
                      <a:pt x="10" y="0"/>
                      <a:pt x="10" y="0"/>
                    </a:cubicBezTo>
                    <a:cubicBezTo>
                      <a:pt x="12" y="3"/>
                      <a:pt x="13" y="11"/>
                      <a:pt x="13" y="11"/>
                    </a:cubicBezTo>
                    <a:cubicBezTo>
                      <a:pt x="13" y="11"/>
                      <a:pt x="13" y="10"/>
                      <a:pt x="7" y="7"/>
                    </a:cubicBezTo>
                    <a:cubicBezTo>
                      <a:pt x="4" y="6"/>
                      <a:pt x="3" y="3"/>
                      <a:pt x="3" y="1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3" y="17"/>
                      <a:pt x="18" y="15"/>
                      <a:pt x="16" y="17"/>
                    </a:cubicBezTo>
                    <a:cubicBezTo>
                      <a:pt x="13" y="19"/>
                      <a:pt x="5" y="15"/>
                      <a:pt x="5" y="15"/>
                    </a:cubicBezTo>
                    <a:cubicBezTo>
                      <a:pt x="7" y="19"/>
                      <a:pt x="13" y="20"/>
                      <a:pt x="13" y="20"/>
                    </a:cubicBezTo>
                    <a:cubicBezTo>
                      <a:pt x="13" y="20"/>
                      <a:pt x="13" y="26"/>
                      <a:pt x="9" y="34"/>
                    </a:cubicBezTo>
                    <a:cubicBezTo>
                      <a:pt x="5" y="43"/>
                      <a:pt x="9" y="50"/>
                      <a:pt x="9" y="50"/>
                    </a:cubicBezTo>
                    <a:cubicBezTo>
                      <a:pt x="6" y="49"/>
                      <a:pt x="5" y="40"/>
                      <a:pt x="5" y="40"/>
                    </a:cubicBezTo>
                    <a:cubicBezTo>
                      <a:pt x="5" y="40"/>
                      <a:pt x="5" y="53"/>
                      <a:pt x="4" y="58"/>
                    </a:cubicBezTo>
                    <a:cubicBezTo>
                      <a:pt x="3" y="63"/>
                      <a:pt x="7" y="73"/>
                      <a:pt x="7" y="73"/>
                    </a:cubicBezTo>
                    <a:cubicBezTo>
                      <a:pt x="3" y="73"/>
                      <a:pt x="2" y="63"/>
                      <a:pt x="2" y="63"/>
                    </a:cubicBezTo>
                    <a:cubicBezTo>
                      <a:pt x="1" y="64"/>
                      <a:pt x="3" y="73"/>
                      <a:pt x="4" y="76"/>
                    </a:cubicBezTo>
                    <a:cubicBezTo>
                      <a:pt x="5" y="78"/>
                      <a:pt x="5" y="81"/>
                      <a:pt x="4" y="83"/>
                    </a:cubicBezTo>
                    <a:cubicBezTo>
                      <a:pt x="7" y="83"/>
                      <a:pt x="10" y="83"/>
                      <a:pt x="10" y="81"/>
                    </a:cubicBezTo>
                    <a:cubicBezTo>
                      <a:pt x="11" y="78"/>
                      <a:pt x="9" y="71"/>
                      <a:pt x="9" y="71"/>
                    </a:cubicBezTo>
                    <a:cubicBezTo>
                      <a:pt x="9" y="71"/>
                      <a:pt x="14" y="41"/>
                      <a:pt x="14" y="40"/>
                    </a:cubicBezTo>
                    <a:cubicBezTo>
                      <a:pt x="15" y="40"/>
                      <a:pt x="18" y="28"/>
                      <a:pt x="20" y="19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6" y="75"/>
                      <a:pt x="32" y="81"/>
                    </a:cubicBezTo>
                    <a:cubicBezTo>
                      <a:pt x="32" y="81"/>
                      <a:pt x="35" y="84"/>
                      <a:pt x="39" y="8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88">
                <a:extLst>
                  <a:ext uri="{FF2B5EF4-FFF2-40B4-BE49-F238E27FC236}">
                    <a16:creationId xmlns:a16="http://schemas.microsoft.com/office/drawing/2014/main" id="{71D7117F-D8F0-4432-8144-9D294329C032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4119563" y="4983163"/>
                <a:ext cx="104775" cy="155575"/>
              </a:xfrm>
              <a:custGeom>
                <a:avLst/>
                <a:gdLst>
                  <a:gd name="T0" fmla="*/ 0 w 6"/>
                  <a:gd name="T1" fmla="*/ 4 h 9"/>
                  <a:gd name="T2" fmla="*/ 3 w 6"/>
                  <a:gd name="T3" fmla="*/ 9 h 9"/>
                  <a:gd name="T4" fmla="*/ 3 w 6"/>
                  <a:gd name="T5" fmla="*/ 4 h 9"/>
                  <a:gd name="T6" fmla="*/ 5 w 6"/>
                  <a:gd name="T7" fmla="*/ 0 h 9"/>
                  <a:gd name="T8" fmla="*/ 0 w 6"/>
                  <a:gd name="T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">
                    <a:moveTo>
                      <a:pt x="0" y="4"/>
                    </a:moveTo>
                    <a:cubicBezTo>
                      <a:pt x="0" y="4"/>
                      <a:pt x="1" y="8"/>
                      <a:pt x="3" y="9"/>
                    </a:cubicBezTo>
                    <a:cubicBezTo>
                      <a:pt x="3" y="9"/>
                      <a:pt x="3" y="6"/>
                      <a:pt x="3" y="4"/>
                    </a:cubicBezTo>
                    <a:cubicBezTo>
                      <a:pt x="3" y="4"/>
                      <a:pt x="6" y="2"/>
                      <a:pt x="5" y="0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89">
                <a:extLst>
                  <a:ext uri="{FF2B5EF4-FFF2-40B4-BE49-F238E27FC236}">
                    <a16:creationId xmlns:a16="http://schemas.microsoft.com/office/drawing/2014/main" id="{3F006EFB-0032-4B01-83FC-02BEFD8EBDCD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4171951" y="4017963"/>
                <a:ext cx="609600" cy="862013"/>
              </a:xfrm>
              <a:custGeom>
                <a:avLst/>
                <a:gdLst>
                  <a:gd name="T0" fmla="*/ 11 w 35"/>
                  <a:gd name="T1" fmla="*/ 0 h 50"/>
                  <a:gd name="T2" fmla="*/ 15 w 35"/>
                  <a:gd name="T3" fmla="*/ 5 h 50"/>
                  <a:gd name="T4" fmla="*/ 22 w 35"/>
                  <a:gd name="T5" fmla="*/ 4 h 50"/>
                  <a:gd name="T6" fmla="*/ 29 w 35"/>
                  <a:gd name="T7" fmla="*/ 34 h 50"/>
                  <a:gd name="T8" fmla="*/ 35 w 35"/>
                  <a:gd name="T9" fmla="*/ 49 h 50"/>
                  <a:gd name="T10" fmla="*/ 17 w 35"/>
                  <a:gd name="T11" fmla="*/ 50 h 50"/>
                  <a:gd name="T12" fmla="*/ 1 w 35"/>
                  <a:gd name="T13" fmla="*/ 49 h 50"/>
                  <a:gd name="T14" fmla="*/ 0 w 35"/>
                  <a:gd name="T15" fmla="*/ 15 h 50"/>
                  <a:gd name="T16" fmla="*/ 11 w 35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11" y="0"/>
                    </a:moveTo>
                    <a:cubicBezTo>
                      <a:pt x="11" y="0"/>
                      <a:pt x="13" y="5"/>
                      <a:pt x="15" y="5"/>
                    </a:cubicBezTo>
                    <a:cubicBezTo>
                      <a:pt x="15" y="5"/>
                      <a:pt x="19" y="7"/>
                      <a:pt x="22" y="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35" y="49"/>
                      <a:pt x="35" y="49"/>
                      <a:pt x="35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" y="49"/>
                      <a:pt x="1" y="49"/>
                      <a:pt x="1" y="49"/>
                    </a:cubicBezTo>
                    <a:cubicBezTo>
                      <a:pt x="0" y="15"/>
                      <a:pt x="0" y="15"/>
                      <a:pt x="0" y="15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2F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90">
                <a:extLst>
                  <a:ext uri="{FF2B5EF4-FFF2-40B4-BE49-F238E27FC236}">
                    <a16:creationId xmlns:a16="http://schemas.microsoft.com/office/drawing/2014/main" id="{4B0AA18B-F51C-40A1-84A1-113C0AE2FA15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4292601" y="4121151"/>
                <a:ext cx="122238" cy="120650"/>
              </a:xfrm>
              <a:custGeom>
                <a:avLst/>
                <a:gdLst>
                  <a:gd name="T0" fmla="*/ 0 w 77"/>
                  <a:gd name="T1" fmla="*/ 54 h 76"/>
                  <a:gd name="T2" fmla="*/ 77 w 77"/>
                  <a:gd name="T3" fmla="*/ 0 h 76"/>
                  <a:gd name="T4" fmla="*/ 0 w 77"/>
                  <a:gd name="T5" fmla="*/ 76 h 76"/>
                  <a:gd name="T6" fmla="*/ 0 w 77"/>
                  <a:gd name="T7" fmla="*/ 5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" h="76">
                    <a:moveTo>
                      <a:pt x="0" y="54"/>
                    </a:moveTo>
                    <a:lnTo>
                      <a:pt x="77" y="0"/>
                    </a:lnTo>
                    <a:lnTo>
                      <a:pt x="0" y="76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91">
                <a:extLst>
                  <a:ext uri="{FF2B5EF4-FFF2-40B4-BE49-F238E27FC236}">
                    <a16:creationId xmlns:a16="http://schemas.microsoft.com/office/drawing/2014/main" id="{A2E0AF15-F502-4F02-AC2D-AEF15E31C707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4467226" y="4138613"/>
                <a:ext cx="279400" cy="688975"/>
              </a:xfrm>
              <a:custGeom>
                <a:avLst/>
                <a:gdLst>
                  <a:gd name="T0" fmla="*/ 0 w 16"/>
                  <a:gd name="T1" fmla="*/ 0 h 40"/>
                  <a:gd name="T2" fmla="*/ 6 w 16"/>
                  <a:gd name="T3" fmla="*/ 5 h 40"/>
                  <a:gd name="T4" fmla="*/ 11 w 16"/>
                  <a:gd name="T5" fmla="*/ 22 h 40"/>
                  <a:gd name="T6" fmla="*/ 16 w 16"/>
                  <a:gd name="T7" fmla="*/ 38 h 40"/>
                  <a:gd name="T8" fmla="*/ 4 w 16"/>
                  <a:gd name="T9" fmla="*/ 37 h 40"/>
                  <a:gd name="T10" fmla="*/ 10 w 16"/>
                  <a:gd name="T11" fmla="*/ 33 h 40"/>
                  <a:gd name="T12" fmla="*/ 4 w 16"/>
                  <a:gd name="T13" fmla="*/ 25 h 40"/>
                  <a:gd name="T14" fmla="*/ 6 w 16"/>
                  <a:gd name="T15" fmla="*/ 21 h 40"/>
                  <a:gd name="T16" fmla="*/ 5 w 16"/>
                  <a:gd name="T17" fmla="*/ 7 h 40"/>
                  <a:gd name="T18" fmla="*/ 0 w 16"/>
                  <a:gd name="T1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40">
                    <a:moveTo>
                      <a:pt x="0" y="0"/>
                    </a:moveTo>
                    <a:cubicBezTo>
                      <a:pt x="6" y="5"/>
                      <a:pt x="6" y="5"/>
                      <a:pt x="6" y="5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8"/>
                      <a:pt x="7" y="40"/>
                      <a:pt x="4" y="37"/>
                    </a:cubicBezTo>
                    <a:cubicBezTo>
                      <a:pt x="4" y="37"/>
                      <a:pt x="10" y="39"/>
                      <a:pt x="10" y="33"/>
                    </a:cubicBezTo>
                    <a:cubicBezTo>
                      <a:pt x="9" y="27"/>
                      <a:pt x="6" y="28"/>
                      <a:pt x="4" y="25"/>
                    </a:cubicBezTo>
                    <a:cubicBezTo>
                      <a:pt x="4" y="25"/>
                      <a:pt x="6" y="25"/>
                      <a:pt x="6" y="21"/>
                    </a:cubicBezTo>
                    <a:cubicBezTo>
                      <a:pt x="6" y="16"/>
                      <a:pt x="5" y="7"/>
                      <a:pt x="5" y="7"/>
                    </a:cubicBezTo>
                    <a:cubicBezTo>
                      <a:pt x="5" y="7"/>
                      <a:pt x="3" y="4"/>
                      <a:pt x="0" y="0"/>
                    </a:cubicBez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92">
                <a:extLst>
                  <a:ext uri="{FF2B5EF4-FFF2-40B4-BE49-F238E27FC236}">
                    <a16:creationId xmlns:a16="http://schemas.microsoft.com/office/drawing/2014/main" id="{D4036726-8796-4D66-B05F-D8C57D1CB01B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3962401" y="4033838"/>
                <a:ext cx="382588" cy="1087438"/>
              </a:xfrm>
              <a:custGeom>
                <a:avLst/>
                <a:gdLst>
                  <a:gd name="T0" fmla="*/ 9 w 22"/>
                  <a:gd name="T1" fmla="*/ 63 h 63"/>
                  <a:gd name="T2" fmla="*/ 15 w 22"/>
                  <a:gd name="T3" fmla="*/ 56 h 63"/>
                  <a:gd name="T4" fmla="*/ 20 w 22"/>
                  <a:gd name="T5" fmla="*/ 33 h 63"/>
                  <a:gd name="T6" fmla="*/ 22 w 22"/>
                  <a:gd name="T7" fmla="*/ 0 h 63"/>
                  <a:gd name="T8" fmla="*/ 18 w 22"/>
                  <a:gd name="T9" fmla="*/ 4 h 63"/>
                  <a:gd name="T10" fmla="*/ 5 w 22"/>
                  <a:gd name="T11" fmla="*/ 7 h 63"/>
                  <a:gd name="T12" fmla="*/ 0 w 22"/>
                  <a:gd name="T13" fmla="*/ 35 h 63"/>
                  <a:gd name="T14" fmla="*/ 2 w 22"/>
                  <a:gd name="T15" fmla="*/ 47 h 63"/>
                  <a:gd name="T16" fmla="*/ 9 w 22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63">
                    <a:moveTo>
                      <a:pt x="9" y="63"/>
                    </a:moveTo>
                    <a:cubicBezTo>
                      <a:pt x="9" y="63"/>
                      <a:pt x="10" y="58"/>
                      <a:pt x="15" y="56"/>
                    </a:cubicBezTo>
                    <a:cubicBezTo>
                      <a:pt x="15" y="56"/>
                      <a:pt x="20" y="44"/>
                      <a:pt x="20" y="33"/>
                    </a:cubicBezTo>
                    <a:cubicBezTo>
                      <a:pt x="21" y="21"/>
                      <a:pt x="20" y="4"/>
                      <a:pt x="22" y="0"/>
                    </a:cubicBezTo>
                    <a:cubicBezTo>
                      <a:pt x="22" y="0"/>
                      <a:pt x="20" y="1"/>
                      <a:pt x="18" y="4"/>
                    </a:cubicBezTo>
                    <a:cubicBezTo>
                      <a:pt x="18" y="4"/>
                      <a:pt x="8" y="5"/>
                      <a:pt x="5" y="7"/>
                    </a:cubicBezTo>
                    <a:cubicBezTo>
                      <a:pt x="5" y="7"/>
                      <a:pt x="1" y="17"/>
                      <a:pt x="0" y="35"/>
                    </a:cubicBezTo>
                    <a:cubicBezTo>
                      <a:pt x="0" y="35"/>
                      <a:pt x="2" y="45"/>
                      <a:pt x="2" y="47"/>
                    </a:cubicBezTo>
                    <a:cubicBezTo>
                      <a:pt x="3" y="48"/>
                      <a:pt x="6" y="56"/>
                      <a:pt x="9" y="63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93">
                <a:extLst>
                  <a:ext uri="{FF2B5EF4-FFF2-40B4-BE49-F238E27FC236}">
                    <a16:creationId xmlns:a16="http://schemas.microsoft.com/office/drawing/2014/main" id="{F7452D90-81EF-4CC0-A096-F596B91173D6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4292601" y="4827588"/>
                <a:ext cx="436563" cy="103188"/>
              </a:xfrm>
              <a:custGeom>
                <a:avLst/>
                <a:gdLst>
                  <a:gd name="T0" fmla="*/ 24 w 25"/>
                  <a:gd name="T1" fmla="*/ 0 h 6"/>
                  <a:gd name="T2" fmla="*/ 1 w 25"/>
                  <a:gd name="T3" fmla="*/ 3 h 6"/>
                  <a:gd name="T4" fmla="*/ 0 w 25"/>
                  <a:gd name="T5" fmla="*/ 3 h 6"/>
                  <a:gd name="T6" fmla="*/ 25 w 25"/>
                  <a:gd name="T7" fmla="*/ 2 h 6"/>
                  <a:gd name="T8" fmla="*/ 24 w 2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6">
                    <a:moveTo>
                      <a:pt x="24" y="0"/>
                    </a:moveTo>
                    <a:cubicBezTo>
                      <a:pt x="15" y="3"/>
                      <a:pt x="5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5" y="6"/>
                      <a:pt x="25" y="2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94">
                <a:extLst>
                  <a:ext uri="{FF2B5EF4-FFF2-40B4-BE49-F238E27FC236}">
                    <a16:creationId xmlns:a16="http://schemas.microsoft.com/office/drawing/2014/main" id="{22B42D19-EC3A-47FA-9F3B-535B49FFACD3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4189413" y="4138613"/>
                <a:ext cx="138113" cy="603250"/>
              </a:xfrm>
              <a:custGeom>
                <a:avLst/>
                <a:gdLst>
                  <a:gd name="T0" fmla="*/ 6 w 8"/>
                  <a:gd name="T1" fmla="*/ 35 h 35"/>
                  <a:gd name="T2" fmla="*/ 7 w 8"/>
                  <a:gd name="T3" fmla="*/ 27 h 35"/>
                  <a:gd name="T4" fmla="*/ 8 w 8"/>
                  <a:gd name="T5" fmla="*/ 25 h 35"/>
                  <a:gd name="T6" fmla="*/ 1 w 8"/>
                  <a:gd name="T7" fmla="*/ 4 h 35"/>
                  <a:gd name="T8" fmla="*/ 4 w 8"/>
                  <a:gd name="T9" fmla="*/ 3 h 35"/>
                  <a:gd name="T10" fmla="*/ 1 w 8"/>
                  <a:gd name="T11" fmla="*/ 0 h 35"/>
                  <a:gd name="T12" fmla="*/ 3 w 8"/>
                  <a:gd name="T13" fmla="*/ 3 h 35"/>
                  <a:gd name="T14" fmla="*/ 0 w 8"/>
                  <a:gd name="T15" fmla="*/ 4 h 35"/>
                  <a:gd name="T16" fmla="*/ 6 w 8"/>
                  <a:gd name="T1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35">
                    <a:moveTo>
                      <a:pt x="6" y="35"/>
                    </a:moveTo>
                    <a:cubicBezTo>
                      <a:pt x="7" y="32"/>
                      <a:pt x="7" y="29"/>
                      <a:pt x="7" y="27"/>
                    </a:cubicBezTo>
                    <a:cubicBezTo>
                      <a:pt x="7" y="26"/>
                      <a:pt x="7" y="26"/>
                      <a:pt x="8" y="25"/>
                    </a:cubicBezTo>
                    <a:cubicBezTo>
                      <a:pt x="5" y="17"/>
                      <a:pt x="1" y="4"/>
                      <a:pt x="1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2"/>
                      <a:pt x="1" y="0"/>
                      <a:pt x="1" y="0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4" y="17"/>
                      <a:pt x="6" y="28"/>
                      <a:pt x="6" y="3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95">
                <a:extLst>
                  <a:ext uri="{FF2B5EF4-FFF2-40B4-BE49-F238E27FC236}">
                    <a16:creationId xmlns:a16="http://schemas.microsoft.com/office/drawing/2014/main" id="{EF2AF988-B3FC-4453-9543-0A90494ACCDD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4206876" y="4414838"/>
                <a:ext cx="17463" cy="68263"/>
              </a:xfrm>
              <a:custGeom>
                <a:avLst/>
                <a:gdLst>
                  <a:gd name="T0" fmla="*/ 0 w 1"/>
                  <a:gd name="T1" fmla="*/ 1 h 4"/>
                  <a:gd name="T2" fmla="*/ 0 w 1"/>
                  <a:gd name="T3" fmla="*/ 4 h 4"/>
                  <a:gd name="T4" fmla="*/ 0 w 1"/>
                  <a:gd name="T5" fmla="*/ 2 h 4"/>
                  <a:gd name="T6" fmla="*/ 0 w 1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0" y="1"/>
                    </a:moveTo>
                    <a:cubicBezTo>
                      <a:pt x="0" y="0"/>
                      <a:pt x="0" y="2"/>
                      <a:pt x="0" y="4"/>
                    </a:cubicBezTo>
                    <a:cubicBezTo>
                      <a:pt x="0" y="3"/>
                      <a:pt x="1" y="3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96">
                <a:extLst>
                  <a:ext uri="{FF2B5EF4-FFF2-40B4-BE49-F238E27FC236}">
                    <a16:creationId xmlns:a16="http://schemas.microsoft.com/office/drawing/2014/main" id="{BFCF17FF-5BAB-4A54-A03D-9626AD6FFC08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4014788" y="4224338"/>
                <a:ext cx="227013" cy="776288"/>
              </a:xfrm>
              <a:custGeom>
                <a:avLst/>
                <a:gdLst>
                  <a:gd name="T0" fmla="*/ 13 w 13"/>
                  <a:gd name="T1" fmla="*/ 42 h 45"/>
                  <a:gd name="T2" fmla="*/ 12 w 13"/>
                  <a:gd name="T3" fmla="*/ 33 h 45"/>
                  <a:gd name="T4" fmla="*/ 11 w 13"/>
                  <a:gd name="T5" fmla="*/ 15 h 45"/>
                  <a:gd name="T6" fmla="*/ 10 w 13"/>
                  <a:gd name="T7" fmla="*/ 28 h 45"/>
                  <a:gd name="T8" fmla="*/ 9 w 13"/>
                  <a:gd name="T9" fmla="*/ 12 h 45"/>
                  <a:gd name="T10" fmla="*/ 9 w 13"/>
                  <a:gd name="T11" fmla="*/ 33 h 45"/>
                  <a:gd name="T12" fmla="*/ 5 w 13"/>
                  <a:gd name="T13" fmla="*/ 20 h 45"/>
                  <a:gd name="T14" fmla="*/ 4 w 13"/>
                  <a:gd name="T15" fmla="*/ 0 h 45"/>
                  <a:gd name="T16" fmla="*/ 4 w 13"/>
                  <a:gd name="T17" fmla="*/ 19 h 45"/>
                  <a:gd name="T18" fmla="*/ 0 w 13"/>
                  <a:gd name="T19" fmla="*/ 14 h 45"/>
                  <a:gd name="T20" fmla="*/ 3 w 13"/>
                  <a:gd name="T21" fmla="*/ 20 h 45"/>
                  <a:gd name="T22" fmla="*/ 2 w 13"/>
                  <a:gd name="T23" fmla="*/ 22 h 45"/>
                  <a:gd name="T24" fmla="*/ 4 w 13"/>
                  <a:gd name="T25" fmla="*/ 24 h 45"/>
                  <a:gd name="T26" fmla="*/ 0 w 13"/>
                  <a:gd name="T27" fmla="*/ 26 h 45"/>
                  <a:gd name="T28" fmla="*/ 4 w 13"/>
                  <a:gd name="T29" fmla="*/ 26 h 45"/>
                  <a:gd name="T30" fmla="*/ 1 w 13"/>
                  <a:gd name="T31" fmla="*/ 27 h 45"/>
                  <a:gd name="T32" fmla="*/ 6 w 13"/>
                  <a:gd name="T33" fmla="*/ 30 h 45"/>
                  <a:gd name="T34" fmla="*/ 12 w 13"/>
                  <a:gd name="T35" fmla="*/ 45 h 45"/>
                  <a:gd name="T36" fmla="*/ 13 w 13"/>
                  <a:gd name="T37" fmla="*/ 4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45">
                    <a:moveTo>
                      <a:pt x="13" y="42"/>
                    </a:moveTo>
                    <a:cubicBezTo>
                      <a:pt x="12" y="38"/>
                      <a:pt x="12" y="33"/>
                      <a:pt x="12" y="33"/>
                    </a:cubicBezTo>
                    <a:cubicBezTo>
                      <a:pt x="12" y="27"/>
                      <a:pt x="11" y="20"/>
                      <a:pt x="11" y="15"/>
                    </a:cubicBezTo>
                    <a:cubicBezTo>
                      <a:pt x="11" y="20"/>
                      <a:pt x="10" y="28"/>
                      <a:pt x="10" y="28"/>
                    </a:cubicBezTo>
                    <a:cubicBezTo>
                      <a:pt x="10" y="24"/>
                      <a:pt x="9" y="12"/>
                      <a:pt x="9" y="12"/>
                    </a:cubicBezTo>
                    <a:cubicBezTo>
                      <a:pt x="9" y="12"/>
                      <a:pt x="9" y="33"/>
                      <a:pt x="9" y="33"/>
                    </a:cubicBezTo>
                    <a:cubicBezTo>
                      <a:pt x="6" y="29"/>
                      <a:pt x="5" y="20"/>
                      <a:pt x="5" y="20"/>
                    </a:cubicBezTo>
                    <a:cubicBezTo>
                      <a:pt x="6" y="14"/>
                      <a:pt x="4" y="0"/>
                      <a:pt x="4" y="0"/>
                    </a:cubicBezTo>
                    <a:cubicBezTo>
                      <a:pt x="4" y="0"/>
                      <a:pt x="6" y="17"/>
                      <a:pt x="4" y="19"/>
                    </a:cubicBezTo>
                    <a:cubicBezTo>
                      <a:pt x="2" y="20"/>
                      <a:pt x="0" y="14"/>
                      <a:pt x="0" y="14"/>
                    </a:cubicBezTo>
                    <a:cubicBezTo>
                      <a:pt x="0" y="19"/>
                      <a:pt x="3" y="20"/>
                      <a:pt x="3" y="20"/>
                    </a:cubicBezTo>
                    <a:cubicBezTo>
                      <a:pt x="3" y="20"/>
                      <a:pt x="2" y="22"/>
                      <a:pt x="2" y="22"/>
                    </a:cubicBezTo>
                    <a:cubicBezTo>
                      <a:pt x="4" y="22"/>
                      <a:pt x="4" y="24"/>
                      <a:pt x="4" y="24"/>
                    </a:cubicBezTo>
                    <a:cubicBezTo>
                      <a:pt x="3" y="24"/>
                      <a:pt x="0" y="26"/>
                      <a:pt x="0" y="26"/>
                    </a:cubicBezTo>
                    <a:cubicBezTo>
                      <a:pt x="2" y="25"/>
                      <a:pt x="4" y="26"/>
                      <a:pt x="4" y="26"/>
                    </a:cubicBezTo>
                    <a:cubicBezTo>
                      <a:pt x="3" y="25"/>
                      <a:pt x="1" y="27"/>
                      <a:pt x="1" y="27"/>
                    </a:cubicBezTo>
                    <a:cubicBezTo>
                      <a:pt x="4" y="26"/>
                      <a:pt x="5" y="29"/>
                      <a:pt x="6" y="30"/>
                    </a:cubicBezTo>
                    <a:cubicBezTo>
                      <a:pt x="6" y="31"/>
                      <a:pt x="10" y="40"/>
                      <a:pt x="12" y="45"/>
                    </a:cubicBezTo>
                    <a:cubicBezTo>
                      <a:pt x="12" y="45"/>
                      <a:pt x="13" y="44"/>
                      <a:pt x="13" y="4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97">
                <a:extLst>
                  <a:ext uri="{FF2B5EF4-FFF2-40B4-BE49-F238E27FC236}">
                    <a16:creationId xmlns:a16="http://schemas.microsoft.com/office/drawing/2014/main" id="{ADC7DBD4-8718-4C2C-9DA8-F6A8626F200A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4537076" y="4068763"/>
                <a:ext cx="1028700" cy="1155700"/>
              </a:xfrm>
              <a:custGeom>
                <a:avLst/>
                <a:gdLst>
                  <a:gd name="T0" fmla="*/ 0 w 59"/>
                  <a:gd name="T1" fmla="*/ 2 h 67"/>
                  <a:gd name="T2" fmla="*/ 2 w 59"/>
                  <a:gd name="T3" fmla="*/ 28 h 67"/>
                  <a:gd name="T4" fmla="*/ 21 w 59"/>
                  <a:gd name="T5" fmla="*/ 67 h 67"/>
                  <a:gd name="T6" fmla="*/ 25 w 59"/>
                  <a:gd name="T7" fmla="*/ 64 h 67"/>
                  <a:gd name="T8" fmla="*/ 20 w 59"/>
                  <a:gd name="T9" fmla="*/ 31 h 67"/>
                  <a:gd name="T10" fmla="*/ 18 w 59"/>
                  <a:gd name="T11" fmla="*/ 18 h 67"/>
                  <a:gd name="T12" fmla="*/ 29 w 59"/>
                  <a:gd name="T13" fmla="*/ 20 h 67"/>
                  <a:gd name="T14" fmla="*/ 31 w 59"/>
                  <a:gd name="T15" fmla="*/ 21 h 67"/>
                  <a:gd name="T16" fmla="*/ 42 w 59"/>
                  <a:gd name="T17" fmla="*/ 19 h 67"/>
                  <a:gd name="T18" fmla="*/ 58 w 59"/>
                  <a:gd name="T19" fmla="*/ 16 h 67"/>
                  <a:gd name="T20" fmla="*/ 56 w 59"/>
                  <a:gd name="T21" fmla="*/ 7 h 67"/>
                  <a:gd name="T22" fmla="*/ 33 w 59"/>
                  <a:gd name="T23" fmla="*/ 9 h 67"/>
                  <a:gd name="T24" fmla="*/ 24 w 59"/>
                  <a:gd name="T25" fmla="*/ 8 h 67"/>
                  <a:gd name="T26" fmla="*/ 20 w 59"/>
                  <a:gd name="T27" fmla="*/ 8 h 67"/>
                  <a:gd name="T28" fmla="*/ 19 w 59"/>
                  <a:gd name="T29" fmla="*/ 6 h 67"/>
                  <a:gd name="T30" fmla="*/ 17 w 59"/>
                  <a:gd name="T31" fmla="*/ 6 h 67"/>
                  <a:gd name="T32" fmla="*/ 15 w 59"/>
                  <a:gd name="T33" fmla="*/ 2 h 67"/>
                  <a:gd name="T34" fmla="*/ 7 w 59"/>
                  <a:gd name="T35" fmla="*/ 1 h 67"/>
                  <a:gd name="T36" fmla="*/ 2 w 59"/>
                  <a:gd name="T37" fmla="*/ 0 h 67"/>
                  <a:gd name="T38" fmla="*/ 0 w 59"/>
                  <a:gd name="T39" fmla="*/ 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67">
                    <a:moveTo>
                      <a:pt x="0" y="2"/>
                    </a:moveTo>
                    <a:cubicBezTo>
                      <a:pt x="0" y="2"/>
                      <a:pt x="0" y="19"/>
                      <a:pt x="2" y="28"/>
                    </a:cubicBezTo>
                    <a:cubicBezTo>
                      <a:pt x="2" y="28"/>
                      <a:pt x="11" y="61"/>
                      <a:pt x="21" y="67"/>
                    </a:cubicBezTo>
                    <a:cubicBezTo>
                      <a:pt x="21" y="67"/>
                      <a:pt x="25" y="65"/>
                      <a:pt x="25" y="64"/>
                    </a:cubicBezTo>
                    <a:cubicBezTo>
                      <a:pt x="25" y="63"/>
                      <a:pt x="20" y="34"/>
                      <a:pt x="20" y="31"/>
                    </a:cubicBezTo>
                    <a:cubicBezTo>
                      <a:pt x="19" y="29"/>
                      <a:pt x="18" y="18"/>
                      <a:pt x="18" y="18"/>
                    </a:cubicBezTo>
                    <a:cubicBezTo>
                      <a:pt x="18" y="18"/>
                      <a:pt x="27" y="19"/>
                      <a:pt x="29" y="20"/>
                    </a:cubicBezTo>
                    <a:cubicBezTo>
                      <a:pt x="29" y="20"/>
                      <a:pt x="29" y="21"/>
                      <a:pt x="31" y="21"/>
                    </a:cubicBezTo>
                    <a:cubicBezTo>
                      <a:pt x="33" y="21"/>
                      <a:pt x="41" y="19"/>
                      <a:pt x="42" y="19"/>
                    </a:cubicBezTo>
                    <a:cubicBezTo>
                      <a:pt x="44" y="19"/>
                      <a:pt x="57" y="16"/>
                      <a:pt x="58" y="16"/>
                    </a:cubicBezTo>
                    <a:cubicBezTo>
                      <a:pt x="59" y="15"/>
                      <a:pt x="57" y="8"/>
                      <a:pt x="56" y="7"/>
                    </a:cubicBezTo>
                    <a:cubicBezTo>
                      <a:pt x="56" y="6"/>
                      <a:pt x="37" y="8"/>
                      <a:pt x="33" y="9"/>
                    </a:cubicBezTo>
                    <a:cubicBezTo>
                      <a:pt x="33" y="9"/>
                      <a:pt x="25" y="8"/>
                      <a:pt x="24" y="8"/>
                    </a:cubicBezTo>
                    <a:cubicBezTo>
                      <a:pt x="23" y="8"/>
                      <a:pt x="20" y="8"/>
                      <a:pt x="20" y="8"/>
                    </a:cubicBezTo>
                    <a:cubicBezTo>
                      <a:pt x="20" y="8"/>
                      <a:pt x="20" y="6"/>
                      <a:pt x="19" y="6"/>
                    </a:cubicBezTo>
                    <a:cubicBezTo>
                      <a:pt x="19" y="6"/>
                      <a:pt x="17" y="6"/>
                      <a:pt x="17" y="6"/>
                    </a:cubicBezTo>
                    <a:cubicBezTo>
                      <a:pt x="17" y="6"/>
                      <a:pt x="17" y="3"/>
                      <a:pt x="15" y="2"/>
                    </a:cubicBezTo>
                    <a:cubicBezTo>
                      <a:pt x="13" y="1"/>
                      <a:pt x="8" y="1"/>
                      <a:pt x="7" y="1"/>
                    </a:cubicBezTo>
                    <a:cubicBezTo>
                      <a:pt x="6" y="0"/>
                      <a:pt x="2" y="0"/>
                      <a:pt x="2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98">
                <a:extLst>
                  <a:ext uri="{FF2B5EF4-FFF2-40B4-BE49-F238E27FC236}">
                    <a16:creationId xmlns:a16="http://schemas.microsoft.com/office/drawing/2014/main" id="{0DF3E06D-42CE-4240-AE3B-C721FFAA043E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4537076" y="4086226"/>
                <a:ext cx="993775" cy="1052513"/>
              </a:xfrm>
              <a:custGeom>
                <a:avLst/>
                <a:gdLst>
                  <a:gd name="T0" fmla="*/ 55 w 57"/>
                  <a:gd name="T1" fmla="*/ 7 h 61"/>
                  <a:gd name="T2" fmla="*/ 33 w 57"/>
                  <a:gd name="T3" fmla="*/ 9 h 61"/>
                  <a:gd name="T4" fmla="*/ 23 w 57"/>
                  <a:gd name="T5" fmla="*/ 15 h 61"/>
                  <a:gd name="T6" fmla="*/ 29 w 57"/>
                  <a:gd name="T7" fmla="*/ 9 h 61"/>
                  <a:gd name="T8" fmla="*/ 22 w 57"/>
                  <a:gd name="T9" fmla="*/ 15 h 61"/>
                  <a:gd name="T10" fmla="*/ 26 w 57"/>
                  <a:gd name="T11" fmla="*/ 9 h 61"/>
                  <a:gd name="T12" fmla="*/ 20 w 57"/>
                  <a:gd name="T13" fmla="*/ 15 h 61"/>
                  <a:gd name="T14" fmla="*/ 21 w 57"/>
                  <a:gd name="T15" fmla="*/ 9 h 61"/>
                  <a:gd name="T16" fmla="*/ 22 w 57"/>
                  <a:gd name="T17" fmla="*/ 9 h 61"/>
                  <a:gd name="T18" fmla="*/ 20 w 57"/>
                  <a:gd name="T19" fmla="*/ 9 h 61"/>
                  <a:gd name="T20" fmla="*/ 18 w 57"/>
                  <a:gd name="T21" fmla="*/ 13 h 61"/>
                  <a:gd name="T22" fmla="*/ 19 w 57"/>
                  <a:gd name="T23" fmla="*/ 8 h 61"/>
                  <a:gd name="T24" fmla="*/ 16 w 57"/>
                  <a:gd name="T25" fmla="*/ 10 h 61"/>
                  <a:gd name="T26" fmla="*/ 16 w 57"/>
                  <a:gd name="T27" fmla="*/ 11 h 61"/>
                  <a:gd name="T28" fmla="*/ 16 w 57"/>
                  <a:gd name="T29" fmla="*/ 1 h 61"/>
                  <a:gd name="T30" fmla="*/ 15 w 57"/>
                  <a:gd name="T31" fmla="*/ 1 h 61"/>
                  <a:gd name="T32" fmla="*/ 12 w 57"/>
                  <a:gd name="T33" fmla="*/ 0 h 61"/>
                  <a:gd name="T34" fmla="*/ 11 w 57"/>
                  <a:gd name="T35" fmla="*/ 1 h 61"/>
                  <a:gd name="T36" fmla="*/ 7 w 57"/>
                  <a:gd name="T37" fmla="*/ 1 h 61"/>
                  <a:gd name="T38" fmla="*/ 10 w 57"/>
                  <a:gd name="T39" fmla="*/ 3 h 61"/>
                  <a:gd name="T40" fmla="*/ 1 w 57"/>
                  <a:gd name="T41" fmla="*/ 0 h 61"/>
                  <a:gd name="T42" fmla="*/ 0 w 57"/>
                  <a:gd name="T43" fmla="*/ 1 h 61"/>
                  <a:gd name="T44" fmla="*/ 0 w 57"/>
                  <a:gd name="T45" fmla="*/ 1 h 61"/>
                  <a:gd name="T46" fmla="*/ 4 w 57"/>
                  <a:gd name="T47" fmla="*/ 4 h 61"/>
                  <a:gd name="T48" fmla="*/ 2 w 57"/>
                  <a:gd name="T49" fmla="*/ 16 h 61"/>
                  <a:gd name="T50" fmla="*/ 1 w 57"/>
                  <a:gd name="T51" fmla="*/ 24 h 61"/>
                  <a:gd name="T52" fmla="*/ 2 w 57"/>
                  <a:gd name="T53" fmla="*/ 27 h 61"/>
                  <a:gd name="T54" fmla="*/ 3 w 57"/>
                  <a:gd name="T55" fmla="*/ 30 h 61"/>
                  <a:gd name="T56" fmla="*/ 5 w 57"/>
                  <a:gd name="T57" fmla="*/ 17 h 61"/>
                  <a:gd name="T58" fmla="*/ 6 w 57"/>
                  <a:gd name="T59" fmla="*/ 5 h 61"/>
                  <a:gd name="T60" fmla="*/ 6 w 57"/>
                  <a:gd name="T61" fmla="*/ 18 h 61"/>
                  <a:gd name="T62" fmla="*/ 6 w 57"/>
                  <a:gd name="T63" fmla="*/ 31 h 61"/>
                  <a:gd name="T64" fmla="*/ 16 w 57"/>
                  <a:gd name="T65" fmla="*/ 55 h 61"/>
                  <a:gd name="T66" fmla="*/ 21 w 57"/>
                  <a:gd name="T67" fmla="*/ 61 h 61"/>
                  <a:gd name="T68" fmla="*/ 19 w 57"/>
                  <a:gd name="T69" fmla="*/ 38 h 61"/>
                  <a:gd name="T70" fmla="*/ 18 w 57"/>
                  <a:gd name="T71" fmla="*/ 17 h 61"/>
                  <a:gd name="T72" fmla="*/ 25 w 57"/>
                  <a:gd name="T73" fmla="*/ 16 h 61"/>
                  <a:gd name="T74" fmla="*/ 32 w 57"/>
                  <a:gd name="T75" fmla="*/ 15 h 61"/>
                  <a:gd name="T76" fmla="*/ 31 w 57"/>
                  <a:gd name="T77" fmla="*/ 17 h 61"/>
                  <a:gd name="T78" fmla="*/ 39 w 57"/>
                  <a:gd name="T79" fmla="*/ 16 h 61"/>
                  <a:gd name="T80" fmla="*/ 57 w 57"/>
                  <a:gd name="T81" fmla="*/ 14 h 61"/>
                  <a:gd name="T82" fmla="*/ 55 w 57"/>
                  <a:gd name="T83" fmla="*/ 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7" h="61">
                    <a:moveTo>
                      <a:pt x="55" y="7"/>
                    </a:moveTo>
                    <a:cubicBezTo>
                      <a:pt x="54" y="6"/>
                      <a:pt x="33" y="9"/>
                      <a:pt x="33" y="9"/>
                    </a:cubicBezTo>
                    <a:cubicBezTo>
                      <a:pt x="33" y="9"/>
                      <a:pt x="26" y="15"/>
                      <a:pt x="23" y="15"/>
                    </a:cubicBezTo>
                    <a:cubicBezTo>
                      <a:pt x="23" y="15"/>
                      <a:pt x="31" y="11"/>
                      <a:pt x="29" y="9"/>
                    </a:cubicBezTo>
                    <a:cubicBezTo>
                      <a:pt x="28" y="7"/>
                      <a:pt x="22" y="15"/>
                      <a:pt x="22" y="15"/>
                    </a:cubicBezTo>
                    <a:cubicBezTo>
                      <a:pt x="22" y="15"/>
                      <a:pt x="23" y="11"/>
                      <a:pt x="26" y="9"/>
                    </a:cubicBezTo>
                    <a:cubicBezTo>
                      <a:pt x="26" y="9"/>
                      <a:pt x="23" y="8"/>
                      <a:pt x="20" y="15"/>
                    </a:cubicBezTo>
                    <a:cubicBezTo>
                      <a:pt x="20" y="15"/>
                      <a:pt x="20" y="11"/>
                      <a:pt x="21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3" y="8"/>
                      <a:pt x="21" y="8"/>
                      <a:pt x="20" y="9"/>
                    </a:cubicBezTo>
                    <a:cubicBezTo>
                      <a:pt x="19" y="10"/>
                      <a:pt x="18" y="13"/>
                      <a:pt x="18" y="13"/>
                    </a:cubicBezTo>
                    <a:cubicBezTo>
                      <a:pt x="18" y="13"/>
                      <a:pt x="17" y="8"/>
                      <a:pt x="19" y="8"/>
                    </a:cubicBezTo>
                    <a:cubicBezTo>
                      <a:pt x="19" y="8"/>
                      <a:pt x="16" y="6"/>
                      <a:pt x="16" y="10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15"/>
                      <a:pt x="12" y="4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4" y="0"/>
                      <a:pt x="13" y="0"/>
                      <a:pt x="12" y="0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7" y="1"/>
                      <a:pt x="7" y="1"/>
                    </a:cubicBezTo>
                    <a:cubicBezTo>
                      <a:pt x="8" y="1"/>
                      <a:pt x="9" y="3"/>
                      <a:pt x="10" y="3"/>
                    </a:cubicBezTo>
                    <a:cubicBezTo>
                      <a:pt x="10" y="3"/>
                      <a:pt x="4" y="2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2"/>
                      <a:pt x="4" y="4"/>
                      <a:pt x="4" y="4"/>
                    </a:cubicBezTo>
                    <a:cubicBezTo>
                      <a:pt x="5" y="5"/>
                      <a:pt x="2" y="8"/>
                      <a:pt x="2" y="16"/>
                    </a:cubicBezTo>
                    <a:cubicBezTo>
                      <a:pt x="2" y="19"/>
                      <a:pt x="2" y="22"/>
                      <a:pt x="1" y="24"/>
                    </a:cubicBezTo>
                    <a:cubicBezTo>
                      <a:pt x="1" y="25"/>
                      <a:pt x="2" y="26"/>
                      <a:pt x="2" y="27"/>
                    </a:cubicBezTo>
                    <a:cubicBezTo>
                      <a:pt x="2" y="27"/>
                      <a:pt x="2" y="28"/>
                      <a:pt x="3" y="3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5" y="30"/>
                      <a:pt x="6" y="31"/>
                    </a:cubicBezTo>
                    <a:cubicBezTo>
                      <a:pt x="8" y="32"/>
                      <a:pt x="15" y="54"/>
                      <a:pt x="16" y="55"/>
                    </a:cubicBezTo>
                    <a:cubicBezTo>
                      <a:pt x="17" y="55"/>
                      <a:pt x="21" y="61"/>
                      <a:pt x="21" y="61"/>
                    </a:cubicBezTo>
                    <a:cubicBezTo>
                      <a:pt x="21" y="61"/>
                      <a:pt x="19" y="39"/>
                      <a:pt x="19" y="38"/>
                    </a:cubicBezTo>
                    <a:cubicBezTo>
                      <a:pt x="19" y="36"/>
                      <a:pt x="18" y="17"/>
                      <a:pt x="18" y="17"/>
                    </a:cubicBezTo>
                    <a:cubicBezTo>
                      <a:pt x="18" y="17"/>
                      <a:pt x="24" y="17"/>
                      <a:pt x="25" y="16"/>
                    </a:cubicBezTo>
                    <a:cubicBezTo>
                      <a:pt x="26" y="16"/>
                      <a:pt x="31" y="15"/>
                      <a:pt x="32" y="15"/>
                    </a:cubicBezTo>
                    <a:cubicBezTo>
                      <a:pt x="32" y="15"/>
                      <a:pt x="30" y="16"/>
                      <a:pt x="31" y="17"/>
                    </a:cubicBezTo>
                    <a:cubicBezTo>
                      <a:pt x="32" y="18"/>
                      <a:pt x="37" y="17"/>
                      <a:pt x="39" y="16"/>
                    </a:cubicBezTo>
                    <a:cubicBezTo>
                      <a:pt x="40" y="16"/>
                      <a:pt x="57" y="14"/>
                      <a:pt x="57" y="14"/>
                    </a:cubicBezTo>
                    <a:cubicBezTo>
                      <a:pt x="57" y="14"/>
                      <a:pt x="57" y="8"/>
                      <a:pt x="55" y="7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99">
                <a:extLst>
                  <a:ext uri="{FF2B5EF4-FFF2-40B4-BE49-F238E27FC236}">
                    <a16:creationId xmlns:a16="http://schemas.microsoft.com/office/drawing/2014/main" id="{AFBA8F44-8733-468C-B9F0-0EA1F1D94222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4344988" y="4086226"/>
                <a:ext cx="157163" cy="708025"/>
              </a:xfrm>
              <a:custGeom>
                <a:avLst/>
                <a:gdLst>
                  <a:gd name="T0" fmla="*/ 0 w 9"/>
                  <a:gd name="T1" fmla="*/ 37 h 41"/>
                  <a:gd name="T2" fmla="*/ 5 w 9"/>
                  <a:gd name="T3" fmla="*/ 41 h 41"/>
                  <a:gd name="T4" fmla="*/ 9 w 9"/>
                  <a:gd name="T5" fmla="*/ 36 h 41"/>
                  <a:gd name="T6" fmla="*/ 8 w 9"/>
                  <a:gd name="T7" fmla="*/ 9 h 41"/>
                  <a:gd name="T8" fmla="*/ 6 w 9"/>
                  <a:gd name="T9" fmla="*/ 5 h 41"/>
                  <a:gd name="T10" fmla="*/ 7 w 9"/>
                  <a:gd name="T11" fmla="*/ 3 h 41"/>
                  <a:gd name="T12" fmla="*/ 5 w 9"/>
                  <a:gd name="T13" fmla="*/ 1 h 41"/>
                  <a:gd name="T14" fmla="*/ 3 w 9"/>
                  <a:gd name="T15" fmla="*/ 5 h 41"/>
                  <a:gd name="T16" fmla="*/ 1 w 9"/>
                  <a:gd name="T17" fmla="*/ 9 h 41"/>
                  <a:gd name="T18" fmla="*/ 0 w 9"/>
                  <a:gd name="T19" fmla="*/ 3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41">
                    <a:moveTo>
                      <a:pt x="0" y="37"/>
                    </a:moveTo>
                    <a:cubicBezTo>
                      <a:pt x="5" y="41"/>
                      <a:pt x="5" y="41"/>
                      <a:pt x="5" y="41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8" y="10"/>
                      <a:pt x="8" y="9"/>
                    </a:cubicBezTo>
                    <a:cubicBezTo>
                      <a:pt x="8" y="8"/>
                      <a:pt x="6" y="5"/>
                      <a:pt x="6" y="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0"/>
                      <a:pt x="5" y="1"/>
                    </a:cubicBezTo>
                    <a:cubicBezTo>
                      <a:pt x="3" y="2"/>
                      <a:pt x="3" y="5"/>
                      <a:pt x="3" y="5"/>
                    </a:cubicBezTo>
                    <a:cubicBezTo>
                      <a:pt x="1" y="9"/>
                      <a:pt x="1" y="9"/>
                      <a:pt x="1" y="9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47DC7325-06C7-4BD0-98C0-4C3BCD85981A}"/>
              </a:ext>
            </a:extLst>
          </p:cNvPr>
          <p:cNvSpPr/>
          <p:nvPr/>
        </p:nvSpPr>
        <p:spPr>
          <a:xfrm>
            <a:off x="2515575" y="3258817"/>
            <a:ext cx="8639175" cy="105886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  <p:grpSp>
        <p:nvGrpSpPr>
          <p:cNvPr id="71" name="组合 22">
            <a:extLst>
              <a:ext uri="{FF2B5EF4-FFF2-40B4-BE49-F238E27FC236}">
                <a16:creationId xmlns:a16="http://schemas.microsoft.com/office/drawing/2014/main" id="{04A12FD4-DDC7-4766-A918-7E22732951D4}"/>
              </a:ext>
            </a:extLst>
          </p:cNvPr>
          <p:cNvGrpSpPr>
            <a:grpSpLocks/>
          </p:cNvGrpSpPr>
          <p:nvPr/>
        </p:nvGrpSpPr>
        <p:grpSpPr bwMode="auto">
          <a:xfrm>
            <a:off x="2812437" y="2831780"/>
            <a:ext cx="1520825" cy="838200"/>
            <a:chOff x="680675" y="1690688"/>
            <a:chExt cx="2026130" cy="1116000"/>
          </a:xfrm>
        </p:grpSpPr>
        <p:sp>
          <p:nvSpPr>
            <p:cNvPr id="72" name="弦形 71">
              <a:extLst>
                <a:ext uri="{FF2B5EF4-FFF2-40B4-BE49-F238E27FC236}">
                  <a16:creationId xmlns:a16="http://schemas.microsoft.com/office/drawing/2014/main" id="{2F174E91-AC61-4049-8F47-D48E42D9AB02}"/>
                </a:ext>
              </a:extLst>
            </p:cNvPr>
            <p:cNvSpPr/>
            <p:nvPr/>
          </p:nvSpPr>
          <p:spPr>
            <a:xfrm>
              <a:off x="680675" y="1707597"/>
              <a:ext cx="1082859" cy="1082182"/>
            </a:xfrm>
            <a:prstGeom prst="chord">
              <a:avLst>
                <a:gd name="adj1" fmla="val 4800000"/>
                <a:gd name="adj2" fmla="val 1680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73" name="不完整圆 72">
              <a:extLst>
                <a:ext uri="{FF2B5EF4-FFF2-40B4-BE49-F238E27FC236}">
                  <a16:creationId xmlns:a16="http://schemas.microsoft.com/office/drawing/2014/main" id="{7DF81729-A2BE-40B8-A844-0AF46C88376D}"/>
                </a:ext>
              </a:extLst>
            </p:cNvPr>
            <p:cNvSpPr/>
            <p:nvPr/>
          </p:nvSpPr>
          <p:spPr>
            <a:xfrm>
              <a:off x="788539" y="1815392"/>
              <a:ext cx="867133" cy="866591"/>
            </a:xfrm>
            <a:prstGeom prst="pie">
              <a:avLst>
                <a:gd name="adj1" fmla="val 13500000"/>
                <a:gd name="adj2" fmla="val 1620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E46D665D-3F26-4034-B536-78E865788184}"/>
                </a:ext>
              </a:extLst>
            </p:cNvPr>
            <p:cNvSpPr/>
            <p:nvPr/>
          </p:nvSpPr>
          <p:spPr>
            <a:xfrm>
              <a:off x="1302805" y="1690688"/>
              <a:ext cx="1404000" cy="1116000"/>
            </a:xfrm>
            <a:custGeom>
              <a:avLst/>
              <a:gdLst>
                <a:gd name="connsiteX0" fmla="*/ 0 w 2164556"/>
                <a:gd name="connsiteY0" fmla="*/ 0 h 4329113"/>
                <a:gd name="connsiteX1" fmla="*/ 2164556 w 2164556"/>
                <a:gd name="connsiteY1" fmla="*/ 0 h 4329113"/>
                <a:gd name="connsiteX2" fmla="*/ 2164556 w 2164556"/>
                <a:gd name="connsiteY2" fmla="*/ 4329113 h 4329113"/>
                <a:gd name="connsiteX3" fmla="*/ 0 w 2164556"/>
                <a:gd name="connsiteY3" fmla="*/ 4329113 h 4329113"/>
                <a:gd name="connsiteX4" fmla="*/ 0 w 2164556"/>
                <a:gd name="connsiteY4" fmla="*/ 0 h 4329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556" h="4329113">
                  <a:moveTo>
                    <a:pt x="0" y="0"/>
                  </a:moveTo>
                  <a:lnTo>
                    <a:pt x="2164556" y="0"/>
                  </a:lnTo>
                  <a:lnTo>
                    <a:pt x="2164556" y="4329113"/>
                  </a:lnTo>
                  <a:lnTo>
                    <a:pt x="0" y="4329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0" tIns="0" rIns="0" bIns="0" numCol="2" spcCol="1270"/>
            <a:lstStyle/>
            <a:p>
              <a:pPr algn="r" defTabSz="1600200" eaLnBrk="1" hangingPunct="1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700" noProof="1">
                  <a:latin typeface="方正苏新诗柳楷简体" pitchFamily="2" charset="-122"/>
                  <a:ea typeface="方正苏新诗柳楷简体" pitchFamily="2" charset="-122"/>
                </a:rPr>
                <a:t>分析问题</a:t>
              </a:r>
            </a:p>
          </p:txBody>
        </p:sp>
      </p:grpSp>
      <p:grpSp>
        <p:nvGrpSpPr>
          <p:cNvPr id="75" name="组合 21">
            <a:extLst>
              <a:ext uri="{FF2B5EF4-FFF2-40B4-BE49-F238E27FC236}">
                <a16:creationId xmlns:a16="http://schemas.microsoft.com/office/drawing/2014/main" id="{37187C6E-3669-4154-9CC2-88C0D3BC8107}"/>
              </a:ext>
            </a:extLst>
          </p:cNvPr>
          <p:cNvGrpSpPr>
            <a:grpSpLocks/>
          </p:cNvGrpSpPr>
          <p:nvPr/>
        </p:nvGrpSpPr>
        <p:grpSpPr bwMode="auto">
          <a:xfrm>
            <a:off x="5028587" y="2844480"/>
            <a:ext cx="1516063" cy="838200"/>
            <a:chOff x="4259762" y="1690688"/>
            <a:chExt cx="2021799" cy="1116000"/>
          </a:xfrm>
        </p:grpSpPr>
        <p:sp>
          <p:nvSpPr>
            <p:cNvPr id="76" name="弦形 75">
              <a:extLst>
                <a:ext uri="{FF2B5EF4-FFF2-40B4-BE49-F238E27FC236}">
                  <a16:creationId xmlns:a16="http://schemas.microsoft.com/office/drawing/2014/main" id="{466CB556-F47C-48BD-9159-44D2A9AD3952}"/>
                </a:ext>
              </a:extLst>
            </p:cNvPr>
            <p:cNvSpPr/>
            <p:nvPr/>
          </p:nvSpPr>
          <p:spPr>
            <a:xfrm>
              <a:off x="4259762" y="1707597"/>
              <a:ext cx="1081822" cy="1082182"/>
            </a:xfrm>
            <a:prstGeom prst="chord">
              <a:avLst>
                <a:gd name="adj1" fmla="val 4800000"/>
                <a:gd name="adj2" fmla="val 1680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77" name="不完整圆 76">
              <a:extLst>
                <a:ext uri="{FF2B5EF4-FFF2-40B4-BE49-F238E27FC236}">
                  <a16:creationId xmlns:a16="http://schemas.microsoft.com/office/drawing/2014/main" id="{8474CFDB-410F-4BE3-AE10-763398A12E89}"/>
                </a:ext>
              </a:extLst>
            </p:cNvPr>
            <p:cNvSpPr/>
            <p:nvPr/>
          </p:nvSpPr>
          <p:spPr>
            <a:xfrm>
              <a:off x="4346562" y="1815392"/>
              <a:ext cx="865879" cy="866591"/>
            </a:xfrm>
            <a:prstGeom prst="pie">
              <a:avLst>
                <a:gd name="adj1" fmla="val 10800000"/>
                <a:gd name="adj2" fmla="val 1620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9D18F5CE-3AB7-4496-AC7F-F63BC2B99548}"/>
                </a:ext>
              </a:extLst>
            </p:cNvPr>
            <p:cNvSpPr/>
            <p:nvPr/>
          </p:nvSpPr>
          <p:spPr>
            <a:xfrm>
              <a:off x="4877561" y="1690688"/>
              <a:ext cx="1404000" cy="1116000"/>
            </a:xfrm>
            <a:custGeom>
              <a:avLst/>
              <a:gdLst>
                <a:gd name="connsiteX0" fmla="*/ 0 w 2164556"/>
                <a:gd name="connsiteY0" fmla="*/ 0 h 4329113"/>
                <a:gd name="connsiteX1" fmla="*/ 2164556 w 2164556"/>
                <a:gd name="connsiteY1" fmla="*/ 0 h 4329113"/>
                <a:gd name="connsiteX2" fmla="*/ 2164556 w 2164556"/>
                <a:gd name="connsiteY2" fmla="*/ 4329113 h 4329113"/>
                <a:gd name="connsiteX3" fmla="*/ 0 w 2164556"/>
                <a:gd name="connsiteY3" fmla="*/ 4329113 h 4329113"/>
                <a:gd name="connsiteX4" fmla="*/ 0 w 2164556"/>
                <a:gd name="connsiteY4" fmla="*/ 0 h 4329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556" h="4329113">
                  <a:moveTo>
                    <a:pt x="0" y="0"/>
                  </a:moveTo>
                  <a:lnTo>
                    <a:pt x="2164556" y="0"/>
                  </a:lnTo>
                  <a:lnTo>
                    <a:pt x="2164556" y="4329113"/>
                  </a:lnTo>
                  <a:lnTo>
                    <a:pt x="0" y="4329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0" tIns="0" rIns="0" bIns="0" numCol="2" spcCol="1270"/>
            <a:lstStyle/>
            <a:p>
              <a:pPr algn="r" defTabSz="1600200" eaLnBrk="1" hangingPunct="1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700" noProof="1">
                  <a:latin typeface="方正苏新诗柳楷简体" pitchFamily="2" charset="-122"/>
                  <a:ea typeface="方正苏新诗柳楷简体" pitchFamily="2" charset="-122"/>
                </a:rPr>
                <a:t>设计算法</a:t>
              </a:r>
            </a:p>
          </p:txBody>
        </p:sp>
      </p:grpSp>
      <p:grpSp>
        <p:nvGrpSpPr>
          <p:cNvPr id="79" name="组合 20">
            <a:extLst>
              <a:ext uri="{FF2B5EF4-FFF2-40B4-BE49-F238E27FC236}">
                <a16:creationId xmlns:a16="http://schemas.microsoft.com/office/drawing/2014/main" id="{48A3B91A-FED7-4D2B-BE7E-FBFC85091864}"/>
              </a:ext>
            </a:extLst>
          </p:cNvPr>
          <p:cNvGrpSpPr>
            <a:grpSpLocks/>
          </p:cNvGrpSpPr>
          <p:nvPr/>
        </p:nvGrpSpPr>
        <p:grpSpPr bwMode="auto">
          <a:xfrm>
            <a:off x="7243150" y="2844480"/>
            <a:ext cx="1512887" cy="838200"/>
            <a:chOff x="7838850" y="1690688"/>
            <a:chExt cx="2017466" cy="1116000"/>
          </a:xfrm>
        </p:grpSpPr>
        <p:sp>
          <p:nvSpPr>
            <p:cNvPr id="80" name="弦形 79">
              <a:extLst>
                <a:ext uri="{FF2B5EF4-FFF2-40B4-BE49-F238E27FC236}">
                  <a16:creationId xmlns:a16="http://schemas.microsoft.com/office/drawing/2014/main" id="{F8D403FC-57EB-4B33-8376-76BB040CD0D3}"/>
                </a:ext>
              </a:extLst>
            </p:cNvPr>
            <p:cNvSpPr/>
            <p:nvPr/>
          </p:nvSpPr>
          <p:spPr>
            <a:xfrm>
              <a:off x="7838850" y="1707597"/>
              <a:ext cx="1081768" cy="1082182"/>
            </a:xfrm>
            <a:prstGeom prst="chord">
              <a:avLst>
                <a:gd name="adj1" fmla="val 4800000"/>
                <a:gd name="adj2" fmla="val 1680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81" name="不完整圆 80">
              <a:extLst>
                <a:ext uri="{FF2B5EF4-FFF2-40B4-BE49-F238E27FC236}">
                  <a16:creationId xmlns:a16="http://schemas.microsoft.com/office/drawing/2014/main" id="{C4F58010-A109-4E9F-B63D-3EE8A0AA7E50}"/>
                </a:ext>
              </a:extLst>
            </p:cNvPr>
            <p:cNvSpPr/>
            <p:nvPr/>
          </p:nvSpPr>
          <p:spPr>
            <a:xfrm>
              <a:off x="7942581" y="1796370"/>
              <a:ext cx="865839" cy="866591"/>
            </a:xfrm>
            <a:prstGeom prst="pie">
              <a:avLst>
                <a:gd name="adj1" fmla="val 8100000"/>
                <a:gd name="adj2" fmla="val 1620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8E4099A9-FA38-4CE9-9267-7E90CC3B942C}"/>
                </a:ext>
              </a:extLst>
            </p:cNvPr>
            <p:cNvSpPr/>
            <p:nvPr/>
          </p:nvSpPr>
          <p:spPr>
            <a:xfrm>
              <a:off x="8452316" y="1690688"/>
              <a:ext cx="1404000" cy="1116000"/>
            </a:xfrm>
            <a:custGeom>
              <a:avLst/>
              <a:gdLst>
                <a:gd name="connsiteX0" fmla="*/ 0 w 2164556"/>
                <a:gd name="connsiteY0" fmla="*/ 0 h 4329113"/>
                <a:gd name="connsiteX1" fmla="*/ 2164556 w 2164556"/>
                <a:gd name="connsiteY1" fmla="*/ 0 h 4329113"/>
                <a:gd name="connsiteX2" fmla="*/ 2164556 w 2164556"/>
                <a:gd name="connsiteY2" fmla="*/ 4329113 h 4329113"/>
                <a:gd name="connsiteX3" fmla="*/ 0 w 2164556"/>
                <a:gd name="connsiteY3" fmla="*/ 4329113 h 4329113"/>
                <a:gd name="connsiteX4" fmla="*/ 0 w 2164556"/>
                <a:gd name="connsiteY4" fmla="*/ 0 h 4329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556" h="4329113">
                  <a:moveTo>
                    <a:pt x="0" y="0"/>
                  </a:moveTo>
                  <a:lnTo>
                    <a:pt x="2164556" y="0"/>
                  </a:lnTo>
                  <a:lnTo>
                    <a:pt x="2164556" y="4329113"/>
                  </a:lnTo>
                  <a:lnTo>
                    <a:pt x="0" y="4329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0" tIns="0" rIns="0" bIns="0" numCol="2" spcCol="1270"/>
            <a:lstStyle/>
            <a:p>
              <a:pPr algn="r" defTabSz="1600200" eaLnBrk="1" hangingPunct="1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700" noProof="1">
                  <a:latin typeface="方正苏新诗柳楷简体" pitchFamily="2" charset="-122"/>
                  <a:ea typeface="方正苏新诗柳楷简体" pitchFamily="2" charset="-122"/>
                </a:rPr>
                <a:t>编写程序</a:t>
              </a:r>
            </a:p>
          </p:txBody>
        </p:sp>
      </p:grpSp>
      <p:grpSp>
        <p:nvGrpSpPr>
          <p:cNvPr id="83" name="组合 19">
            <a:extLst>
              <a:ext uri="{FF2B5EF4-FFF2-40B4-BE49-F238E27FC236}">
                <a16:creationId xmlns:a16="http://schemas.microsoft.com/office/drawing/2014/main" id="{F94AED3B-7AEE-4476-AD18-C8209F390FC6}"/>
              </a:ext>
            </a:extLst>
          </p:cNvPr>
          <p:cNvGrpSpPr>
            <a:grpSpLocks/>
          </p:cNvGrpSpPr>
          <p:nvPr/>
        </p:nvGrpSpPr>
        <p:grpSpPr bwMode="auto">
          <a:xfrm>
            <a:off x="9410087" y="2844480"/>
            <a:ext cx="1531938" cy="838200"/>
            <a:chOff x="9842825" y="1690688"/>
            <a:chExt cx="2043064" cy="1116000"/>
          </a:xfrm>
        </p:grpSpPr>
        <p:sp>
          <p:nvSpPr>
            <p:cNvPr id="84" name="弦形 83">
              <a:extLst>
                <a:ext uri="{FF2B5EF4-FFF2-40B4-BE49-F238E27FC236}">
                  <a16:creationId xmlns:a16="http://schemas.microsoft.com/office/drawing/2014/main" id="{B2EEDE92-27A4-4FE3-86AC-71E9D8E90D4A}"/>
                </a:ext>
              </a:extLst>
            </p:cNvPr>
            <p:cNvSpPr/>
            <p:nvPr/>
          </p:nvSpPr>
          <p:spPr>
            <a:xfrm>
              <a:off x="9842825" y="1707597"/>
              <a:ext cx="1081872" cy="1082182"/>
            </a:xfrm>
            <a:prstGeom prst="chord">
              <a:avLst>
                <a:gd name="adj1" fmla="val 4800000"/>
                <a:gd name="adj2" fmla="val 1680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85" name="不完整圆 84">
              <a:extLst>
                <a:ext uri="{FF2B5EF4-FFF2-40B4-BE49-F238E27FC236}">
                  <a16:creationId xmlns:a16="http://schemas.microsoft.com/office/drawing/2014/main" id="{E645AF98-90DC-4EB2-86CE-7C127B16E8BA}"/>
                </a:ext>
              </a:extLst>
            </p:cNvPr>
            <p:cNvSpPr/>
            <p:nvPr/>
          </p:nvSpPr>
          <p:spPr>
            <a:xfrm>
              <a:off x="9933864" y="1815392"/>
              <a:ext cx="865919" cy="866591"/>
            </a:xfrm>
            <a:prstGeom prst="pie">
              <a:avLst>
                <a:gd name="adj1" fmla="val 5400000"/>
                <a:gd name="adj2" fmla="val 1620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B33F5B01-9528-4832-AA25-CDDF18906D1B}"/>
                </a:ext>
              </a:extLst>
            </p:cNvPr>
            <p:cNvSpPr/>
            <p:nvPr/>
          </p:nvSpPr>
          <p:spPr>
            <a:xfrm>
              <a:off x="10481889" y="1690688"/>
              <a:ext cx="1404000" cy="1116000"/>
            </a:xfrm>
            <a:custGeom>
              <a:avLst/>
              <a:gdLst>
                <a:gd name="connsiteX0" fmla="*/ 0 w 2164556"/>
                <a:gd name="connsiteY0" fmla="*/ 0 h 4329113"/>
                <a:gd name="connsiteX1" fmla="*/ 2164556 w 2164556"/>
                <a:gd name="connsiteY1" fmla="*/ 0 h 4329113"/>
                <a:gd name="connsiteX2" fmla="*/ 2164556 w 2164556"/>
                <a:gd name="connsiteY2" fmla="*/ 4329113 h 4329113"/>
                <a:gd name="connsiteX3" fmla="*/ 0 w 2164556"/>
                <a:gd name="connsiteY3" fmla="*/ 4329113 h 4329113"/>
                <a:gd name="connsiteX4" fmla="*/ 0 w 2164556"/>
                <a:gd name="connsiteY4" fmla="*/ 0 h 4329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556" h="4329113">
                  <a:moveTo>
                    <a:pt x="0" y="0"/>
                  </a:moveTo>
                  <a:lnTo>
                    <a:pt x="2164556" y="0"/>
                  </a:lnTo>
                  <a:lnTo>
                    <a:pt x="2164556" y="4329113"/>
                  </a:lnTo>
                  <a:lnTo>
                    <a:pt x="0" y="4329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0" tIns="0" rIns="0" bIns="0" numCol="2" spcCol="1270"/>
            <a:lstStyle/>
            <a:p>
              <a:pPr algn="r" defTabSz="1600200" eaLnBrk="1" hangingPunct="1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700" noProof="1">
                  <a:latin typeface="方正苏新诗柳楷简体" pitchFamily="2" charset="-122"/>
                  <a:ea typeface="方正苏新诗柳楷简体" pitchFamily="2" charset="-122"/>
                </a:rPr>
                <a:t>运行验证</a:t>
              </a:r>
            </a:p>
          </p:txBody>
        </p:sp>
      </p:grpSp>
      <p:sp>
        <p:nvSpPr>
          <p:cNvPr id="87" name="Rectangle 35">
            <a:extLst>
              <a:ext uri="{FF2B5EF4-FFF2-40B4-BE49-F238E27FC236}">
                <a16:creationId xmlns:a16="http://schemas.microsoft.com/office/drawing/2014/main" id="{B138F647-FD84-437D-931E-77A5817F8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4887" y="3981130"/>
            <a:ext cx="18605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32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300">
                <a:latin typeface="方正苏新诗柳楷简体" pitchFamily="2" charset="-122"/>
                <a:ea typeface="方正苏新诗柳楷简体" pitchFamily="2" charset="-122"/>
              </a:rPr>
              <a:t>修改完善</a:t>
            </a:r>
            <a:endParaRPr lang="en-US" altLang="zh-CN" sz="3300">
              <a:latin typeface="方正苏新诗柳楷简体" pitchFamily="2" charset="-122"/>
              <a:ea typeface="方正苏新诗柳楷简体" pitchFamily="2" charset="-122"/>
            </a:endParaRPr>
          </a:p>
          <a:p>
            <a:pPr algn="ctr" eaLnBrk="1" hangingPunct="1">
              <a:lnSpc>
                <a:spcPts val="32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BFBFBF"/>
                </a:solidFill>
                <a:latin typeface="方正苏新诗柳楷简体" pitchFamily="2" charset="-122"/>
                <a:ea typeface="方正苏新诗柳楷简体" pitchFamily="2" charset="-122"/>
              </a:rPr>
              <a:t>（</a:t>
            </a:r>
            <a:r>
              <a:rPr lang="en-US" altLang="zh-CN" sz="2400">
                <a:solidFill>
                  <a:srgbClr val="BFBFBF"/>
                </a:solidFill>
                <a:latin typeface="方正苏新诗柳楷简体" pitchFamily="2" charset="-122"/>
                <a:ea typeface="方正苏新诗柳楷简体" pitchFamily="2" charset="-122"/>
              </a:rPr>
              <a:t>Debug</a:t>
            </a:r>
            <a:r>
              <a:rPr lang="zh-CN" altLang="en-US" sz="2400">
                <a:solidFill>
                  <a:srgbClr val="BFBFBF"/>
                </a:solidFill>
                <a:latin typeface="方正苏新诗柳楷简体" pitchFamily="2" charset="-122"/>
                <a:ea typeface="方正苏新诗柳楷简体" pitchFamily="2" charset="-122"/>
              </a:rPr>
              <a:t>）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B29131CC-C526-4E41-AAC7-3219131BDAA0}"/>
              </a:ext>
            </a:extLst>
          </p:cNvPr>
          <p:cNvSpPr/>
          <p:nvPr/>
        </p:nvSpPr>
        <p:spPr>
          <a:xfrm>
            <a:off x="6095387" y="2687317"/>
            <a:ext cx="574675" cy="95408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2FE4199F-8D76-49DD-8071-FD4D3534F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850" y="1911030"/>
            <a:ext cx="39925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zh-CN" altLang="en-US" sz="3000">
                <a:solidFill>
                  <a:srgbClr val="090A0B"/>
                </a:solidFill>
                <a:latin typeface="方正苏新诗柳楷简体" pitchFamily="2" charset="-122"/>
                <a:ea typeface="方正苏新诗柳楷简体" pitchFamily="2" charset="-122"/>
              </a:rPr>
              <a:t>解决问题的方法和步骤</a:t>
            </a:r>
          </a:p>
        </p:txBody>
      </p:sp>
      <p:sp>
        <p:nvSpPr>
          <p:cNvPr id="90" name="等腰三角形 89">
            <a:extLst>
              <a:ext uri="{FF2B5EF4-FFF2-40B4-BE49-F238E27FC236}">
                <a16:creationId xmlns:a16="http://schemas.microsoft.com/office/drawing/2014/main" id="{76B53517-8464-4C21-A345-E4CD363B789C}"/>
              </a:ext>
            </a:extLst>
          </p:cNvPr>
          <p:cNvSpPr/>
          <p:nvPr/>
        </p:nvSpPr>
        <p:spPr>
          <a:xfrm>
            <a:off x="6328750" y="2299967"/>
            <a:ext cx="161925" cy="37147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29515A5-F94E-4CA3-B65B-6FED9271F4AF}"/>
              </a:ext>
            </a:extLst>
          </p:cNvPr>
          <p:cNvSpPr/>
          <p:nvPr/>
        </p:nvSpPr>
        <p:spPr>
          <a:xfrm>
            <a:off x="4892062" y="2407917"/>
            <a:ext cx="4000500" cy="1457325"/>
          </a:xfrm>
          <a:prstGeom prst="rect">
            <a:avLst/>
          </a:prstGeom>
          <a:noFill/>
          <a:ln w="38100">
            <a:solidFill>
              <a:srgbClr val="EA81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7" presetClass="emph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8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ldLvl="0" animBg="1"/>
      <p:bldP spid="87" grpId="0" bldLvl="0" animBg="1"/>
      <p:bldP spid="88" grpId="0" bldLvl="0" animBg="1"/>
      <p:bldP spid="88" grpId="1" bldLvl="0" animBg="1"/>
      <p:bldP spid="89" grpId="0"/>
      <p:bldP spid="89" grpId="1"/>
      <p:bldP spid="90" grpId="0" bldLvl="0" animBg="1"/>
      <p:bldP spid="90" grpId="1" bldLvl="0" animBg="1"/>
      <p:bldP spid="91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2</a:t>
            </a:r>
            <a:r>
              <a:rPr lang="zh-CN" altLang="en-US" dirty="0"/>
              <a:t>：水仙花数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2966356" y="1371591"/>
            <a:ext cx="75329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　　“水仙花数”是指一个三位自然数，其各位数字的立方和等于该数本身。编程输出所有的水仙花数，每行一个。</a:t>
            </a:r>
            <a:endParaRPr lang="en-US" altLang="zh-CN" sz="3200" dirty="0"/>
          </a:p>
          <a:p>
            <a:r>
              <a:rPr lang="zh-CN" altLang="en-US" sz="3200" dirty="0"/>
              <a:t>　　例如</a:t>
            </a:r>
            <a:r>
              <a:rPr lang="en-US" altLang="zh-CN" sz="3200" dirty="0"/>
              <a:t>153</a:t>
            </a:r>
            <a:r>
              <a:rPr lang="zh-CN" altLang="en-US" sz="3200" dirty="0"/>
              <a:t>是“水仙花数”，因为</a:t>
            </a:r>
            <a:endParaRPr lang="en-US" altLang="zh-CN" sz="3200" dirty="0"/>
          </a:p>
          <a:p>
            <a:r>
              <a:rPr lang="en-US" altLang="zh-CN" sz="3200" dirty="0"/>
              <a:t>153=1</a:t>
            </a:r>
            <a:r>
              <a:rPr lang="en-US" altLang="zh-CN" sz="3200" baseline="30000" dirty="0"/>
              <a:t>3</a:t>
            </a:r>
            <a:r>
              <a:rPr lang="en-US" altLang="zh-CN" sz="3200" dirty="0"/>
              <a:t>+5</a:t>
            </a:r>
            <a:r>
              <a:rPr lang="en-US" altLang="zh-CN" sz="3200" baseline="30000" dirty="0"/>
              <a:t>3</a:t>
            </a:r>
            <a:r>
              <a:rPr lang="en-US" altLang="zh-CN" sz="3200" dirty="0"/>
              <a:t>+3</a:t>
            </a:r>
            <a:r>
              <a:rPr lang="en-US" altLang="zh-CN" sz="3200" baseline="30000" dirty="0"/>
              <a:t>3</a:t>
            </a:r>
          </a:p>
        </p:txBody>
      </p:sp>
      <p:pic>
        <p:nvPicPr>
          <p:cNvPr id="8" name="图片 7" descr="黄色的花&#10;&#10;描述已自动生成">
            <a:extLst>
              <a:ext uri="{FF2B5EF4-FFF2-40B4-BE49-F238E27FC236}">
                <a16:creationId xmlns:a16="http://schemas.microsoft.com/office/drawing/2014/main" id="{137CE33A-3C4F-44DF-A221-9CF112B9A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650" y="2809875"/>
            <a:ext cx="3181350" cy="40481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63447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2</a:t>
            </a:r>
            <a:r>
              <a:rPr lang="zh-CN" altLang="en-US" dirty="0"/>
              <a:t>：水仙花数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1249133" y="1294507"/>
            <a:ext cx="81561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分析问题：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需要存储哪些数据？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变量是何种数据类型？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一一列举可能的解，即枚举范围是多少？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逐一检验可能的解，判断条件是什么？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如何分离各位数字，并得到三位数字的立方之和？</a:t>
            </a:r>
            <a:endParaRPr lang="en-US" altLang="zh-CN" sz="3200" dirty="0"/>
          </a:p>
        </p:txBody>
      </p:sp>
      <p:pic>
        <p:nvPicPr>
          <p:cNvPr id="8" name="图片 7" descr="黄色的花&#10;&#10;描述已自动生成">
            <a:extLst>
              <a:ext uri="{FF2B5EF4-FFF2-40B4-BE49-F238E27FC236}">
                <a16:creationId xmlns:a16="http://schemas.microsoft.com/office/drawing/2014/main" id="{137CE33A-3C4F-44DF-A221-9CF112B9A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650" y="2809875"/>
            <a:ext cx="3181350" cy="40481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8887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2</a:t>
            </a:r>
            <a:r>
              <a:rPr lang="zh-CN" altLang="en-US" dirty="0"/>
              <a:t>：水仙花数</a:t>
            </a:r>
          </a:p>
        </p:txBody>
      </p:sp>
      <p:pic>
        <p:nvPicPr>
          <p:cNvPr id="8" name="图片 7" descr="黄色的花&#10;&#10;描述已自动生成">
            <a:extLst>
              <a:ext uri="{FF2B5EF4-FFF2-40B4-BE49-F238E27FC236}">
                <a16:creationId xmlns:a16="http://schemas.microsoft.com/office/drawing/2014/main" id="{137CE33A-3C4F-44DF-A221-9CF112B9A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650" y="2809875"/>
            <a:ext cx="3181350" cy="40481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809E5E6-1D69-4DCE-B12C-A46A32EB30EB}"/>
              </a:ext>
            </a:extLst>
          </p:cNvPr>
          <p:cNvSpPr/>
          <p:nvPr/>
        </p:nvSpPr>
        <p:spPr>
          <a:xfrm>
            <a:off x="1790700" y="1055549"/>
            <a:ext cx="70757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def resolve(number):</a:t>
            </a:r>
          </a:p>
          <a:p>
            <a:r>
              <a:rPr lang="zh-CN" altLang="en-US" sz="2800" dirty="0"/>
              <a:t>    digit_sum = 0</a:t>
            </a:r>
          </a:p>
          <a:p>
            <a:r>
              <a:rPr lang="zh-CN" altLang="en-US" sz="2800" dirty="0"/>
              <a:t>    while number:</a:t>
            </a:r>
          </a:p>
          <a:p>
            <a:r>
              <a:rPr lang="zh-CN" altLang="en-US" sz="2800" dirty="0"/>
              <a:t>        digit_sum += (number % 10) ** 3</a:t>
            </a:r>
          </a:p>
          <a:p>
            <a:r>
              <a:rPr lang="zh-CN" altLang="en-US" sz="2800" dirty="0"/>
              <a:t>        number //= 10</a:t>
            </a:r>
          </a:p>
          <a:p>
            <a:r>
              <a:rPr lang="zh-CN" altLang="en-US" sz="2800" dirty="0"/>
              <a:t>    return digit_sum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C4EE56-B2ED-485E-9921-D396395ADDC2}"/>
              </a:ext>
            </a:extLst>
          </p:cNvPr>
          <p:cNvSpPr/>
          <p:nvPr/>
        </p:nvSpPr>
        <p:spPr>
          <a:xfrm>
            <a:off x="1790700" y="3895582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for i in range(100, 1000):</a:t>
            </a:r>
          </a:p>
          <a:p>
            <a:r>
              <a:rPr lang="zh-CN" altLang="en-US" sz="2800" dirty="0"/>
              <a:t>    if resolve(i) == i:</a:t>
            </a:r>
          </a:p>
          <a:p>
            <a:r>
              <a:rPr lang="zh-CN" altLang="en-US" sz="2800" dirty="0"/>
              <a:t>        print(i)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CDCB5E-383D-456C-A6C8-C3DC6B08E8C6}"/>
              </a:ext>
            </a:extLst>
          </p:cNvPr>
          <p:cNvSpPr txBox="1"/>
          <p:nvPr/>
        </p:nvSpPr>
        <p:spPr>
          <a:xfrm>
            <a:off x="1240971" y="5666014"/>
            <a:ext cx="6841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思考：还有其他方法吗？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957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可以用枚举算法解决吗？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6FC570C-31F7-4113-85EF-8E5D993DE41E}"/>
              </a:ext>
            </a:extLst>
          </p:cNvPr>
          <p:cNvSpPr txBox="1"/>
          <p:nvPr/>
        </p:nvSpPr>
        <p:spPr>
          <a:xfrm>
            <a:off x="1502229" y="1355271"/>
            <a:ext cx="702128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破解密码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求方程</a:t>
            </a:r>
            <a:r>
              <a:rPr lang="en-US" altLang="zh-CN" sz="3200" dirty="0"/>
              <a:t>2x+y=9</a:t>
            </a:r>
            <a:r>
              <a:rPr lang="zh-CN" altLang="en-US" sz="3200" dirty="0"/>
              <a:t>的实数解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求方程</a:t>
            </a:r>
            <a:r>
              <a:rPr lang="en-US" altLang="zh-CN" sz="3200" dirty="0"/>
              <a:t>2x+y=9</a:t>
            </a:r>
            <a:r>
              <a:rPr lang="zh-CN" altLang="en-US" sz="3200" dirty="0"/>
              <a:t>的自然数解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寻找</a:t>
            </a:r>
            <a:r>
              <a:rPr lang="en-US" altLang="zh-CN" sz="3200" dirty="0"/>
              <a:t>1000</a:t>
            </a:r>
            <a:r>
              <a:rPr lang="zh-CN" altLang="en-US" sz="3200" dirty="0"/>
              <a:t>以内的所有质数</a:t>
            </a:r>
            <a:endParaRPr lang="en-US" altLang="zh-CN" sz="3200" dirty="0"/>
          </a:p>
          <a:p>
            <a:endParaRPr lang="en-US" altLang="zh-CN" sz="3200" dirty="0"/>
          </a:p>
        </p:txBody>
      </p:sp>
      <p:pic>
        <p:nvPicPr>
          <p:cNvPr id="9" name="图形 8" descr="复选标记">
            <a:extLst>
              <a:ext uri="{FF2B5EF4-FFF2-40B4-BE49-F238E27FC236}">
                <a16:creationId xmlns:a16="http://schemas.microsoft.com/office/drawing/2014/main" id="{3DB26542-754A-4F30-BB72-C552DA86B5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47800" y="1154430"/>
            <a:ext cx="914400" cy="914400"/>
          </a:xfrm>
          <a:prstGeom prst="rect">
            <a:avLst/>
          </a:prstGeom>
        </p:spPr>
      </p:pic>
      <p:pic>
        <p:nvPicPr>
          <p:cNvPr id="11" name="图形 10" descr="关闭">
            <a:extLst>
              <a:ext uri="{FF2B5EF4-FFF2-40B4-BE49-F238E27FC236}">
                <a16:creationId xmlns:a16="http://schemas.microsoft.com/office/drawing/2014/main" id="{DC818FAE-0C2A-4ED6-8432-41A00A0A88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22536" y="2068830"/>
            <a:ext cx="914400" cy="914400"/>
          </a:xfrm>
          <a:prstGeom prst="rect">
            <a:avLst/>
          </a:prstGeom>
        </p:spPr>
      </p:pic>
      <p:pic>
        <p:nvPicPr>
          <p:cNvPr id="21" name="图形 20" descr="关闭">
            <a:extLst>
              <a:ext uri="{FF2B5EF4-FFF2-40B4-BE49-F238E27FC236}">
                <a16:creationId xmlns:a16="http://schemas.microsoft.com/office/drawing/2014/main" id="{679D04CC-FC66-490E-B666-8929C3DD00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47800" y="3124986"/>
            <a:ext cx="914400" cy="914400"/>
          </a:xfrm>
          <a:prstGeom prst="rect">
            <a:avLst/>
          </a:prstGeom>
        </p:spPr>
      </p:pic>
      <p:pic>
        <p:nvPicPr>
          <p:cNvPr id="25" name="图形 24" descr="复选标记">
            <a:extLst>
              <a:ext uri="{FF2B5EF4-FFF2-40B4-BE49-F238E27FC236}">
                <a16:creationId xmlns:a16="http://schemas.microsoft.com/office/drawing/2014/main" id="{EB0B31B1-1494-4C6F-8471-F9DB039944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47800" y="4119626"/>
            <a:ext cx="914400" cy="9144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D779890-4981-406B-A014-3765B27F9289}"/>
              </a:ext>
            </a:extLst>
          </p:cNvPr>
          <p:cNvSpPr txBox="1"/>
          <p:nvPr/>
        </p:nvSpPr>
        <p:spPr>
          <a:xfrm>
            <a:off x="438041" y="5592930"/>
            <a:ext cx="11315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生活中，谁是窃贼？算</a:t>
            </a:r>
            <a:r>
              <a:rPr lang="en-US" altLang="zh-CN" sz="3600" dirty="0">
                <a:solidFill>
                  <a:srgbClr val="FF0000"/>
                </a:solidFill>
              </a:rPr>
              <a:t>24</a:t>
            </a:r>
            <a:r>
              <a:rPr lang="zh-CN" altLang="en-US" sz="3600" dirty="0">
                <a:solidFill>
                  <a:srgbClr val="FF0000"/>
                </a:solidFill>
              </a:rPr>
              <a:t>，等等都可以用枚举算法解决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44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03EB0-3066-491D-8529-28DCE532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小结与练习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31B2742-B4C4-4554-81E3-60243FD66E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06737"/>
              </p:ext>
            </p:extLst>
          </p:nvPr>
        </p:nvGraphicFramePr>
        <p:xfrm>
          <a:off x="1675947" y="930729"/>
          <a:ext cx="9884682" cy="5274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3260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03EB0-3066-491D-8529-28DCE532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小结与练习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0AB61E-41FD-4BA1-8365-15AE1BF16861}"/>
              </a:ext>
            </a:extLst>
          </p:cNvPr>
          <p:cNvSpPr txBox="1"/>
          <p:nvPr/>
        </p:nvSpPr>
        <p:spPr>
          <a:xfrm>
            <a:off x="1797269" y="1208690"/>
            <a:ext cx="83662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编写程序解决以下问题：</a:t>
            </a:r>
            <a:endParaRPr lang="en-US" altLang="zh-CN" sz="3200" dirty="0"/>
          </a:p>
          <a:p>
            <a:r>
              <a:rPr lang="en-US" altLang="zh-CN" sz="3200" dirty="0"/>
              <a:t>Q1</a:t>
            </a:r>
            <a:r>
              <a:rPr lang="zh-CN" altLang="en-US" sz="3200" dirty="0"/>
              <a:t>：从</a:t>
            </a:r>
            <a:r>
              <a:rPr lang="en-US" altLang="zh-CN" sz="3200" dirty="0"/>
              <a:t>2000</a:t>
            </a:r>
            <a:r>
              <a:rPr lang="zh-CN" altLang="en-US" sz="3200" dirty="0"/>
              <a:t>年到</a:t>
            </a:r>
            <a:r>
              <a:rPr lang="en-US" altLang="zh-CN" sz="3200" dirty="0"/>
              <a:t>2050</a:t>
            </a:r>
            <a:r>
              <a:rPr lang="zh-CN" altLang="en-US" sz="3200" dirty="0"/>
              <a:t>年，哪些年份是闰年？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能够被</a:t>
            </a:r>
            <a:r>
              <a:rPr lang="en-US" altLang="zh-CN" sz="3200" dirty="0"/>
              <a:t>4</a:t>
            </a:r>
            <a:r>
              <a:rPr lang="zh-CN" altLang="en-US" sz="3200" dirty="0"/>
              <a:t>整除但不能被</a:t>
            </a:r>
            <a:r>
              <a:rPr lang="en-US" altLang="zh-CN" sz="3200" dirty="0"/>
              <a:t>100</a:t>
            </a:r>
            <a:r>
              <a:rPr lang="zh-CN" altLang="en-US" sz="3200" dirty="0"/>
              <a:t>带队的是闰年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能够被</a:t>
            </a:r>
            <a:r>
              <a:rPr lang="en-US" altLang="zh-CN" sz="3200" dirty="0"/>
              <a:t>400</a:t>
            </a:r>
            <a:r>
              <a:rPr lang="zh-CN" altLang="en-US" sz="3200" dirty="0"/>
              <a:t>整除的也是闰年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r>
              <a:rPr lang="en-US" altLang="zh-CN" sz="3200" dirty="0"/>
              <a:t>Q2</a:t>
            </a:r>
            <a:r>
              <a:rPr lang="zh-CN" altLang="en-US" sz="3200" dirty="0"/>
              <a:t>：寻找</a:t>
            </a:r>
            <a:r>
              <a:rPr lang="en-US" altLang="zh-CN" sz="3200" dirty="0"/>
              <a:t>1000</a:t>
            </a:r>
            <a:r>
              <a:rPr lang="zh-CN" altLang="en-US" sz="3200" dirty="0"/>
              <a:t>以内的所有质数</a:t>
            </a:r>
            <a:r>
              <a:rPr lang="en-US" altLang="zh-CN" sz="3200" dirty="0"/>
              <a:t>(</a:t>
            </a:r>
            <a:r>
              <a:rPr lang="zh-CN" altLang="en-US" sz="3200" dirty="0"/>
              <a:t>素数</a:t>
            </a:r>
            <a:r>
              <a:rPr lang="en-US" altLang="zh-CN" sz="3200" dirty="0"/>
              <a:t>)</a:t>
            </a:r>
            <a:r>
              <a:rPr lang="zh-CN" altLang="en-US" sz="3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1972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算法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03B89D4-CD22-4B5C-B677-9D0A6F225D3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9" name="弦形 8">
              <a:extLst>
                <a:ext uri="{FF2B5EF4-FFF2-40B4-BE49-F238E27FC236}">
                  <a16:creationId xmlns:a16="http://schemas.microsoft.com/office/drawing/2014/main" id="{971B34C1-0461-4E47-BA19-E1B92ED0208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9FD48D46-8AF8-470E-B593-3EE480F0B8C1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13" name="AutoShape 202">
                <a:extLst>
                  <a:ext uri="{FF2B5EF4-FFF2-40B4-BE49-F238E27FC236}">
                    <a16:creationId xmlns:a16="http://schemas.microsoft.com/office/drawing/2014/main" id="{C3F9F91D-B6D8-4CF2-81AF-E5DEA2B7619D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04">
                <a:extLst>
                  <a:ext uri="{FF2B5EF4-FFF2-40B4-BE49-F238E27FC236}">
                    <a16:creationId xmlns:a16="http://schemas.microsoft.com/office/drawing/2014/main" id="{4C28243A-28D1-4B41-99F6-62BD07085C90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05">
                <a:extLst>
                  <a:ext uri="{FF2B5EF4-FFF2-40B4-BE49-F238E27FC236}">
                    <a16:creationId xmlns:a16="http://schemas.microsoft.com/office/drawing/2014/main" id="{F46E141D-B8F0-491B-970B-92F82A86235E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06">
                <a:extLst>
                  <a:ext uri="{FF2B5EF4-FFF2-40B4-BE49-F238E27FC236}">
                    <a16:creationId xmlns:a16="http://schemas.microsoft.com/office/drawing/2014/main" id="{D5B35AB8-2DE5-4F82-929D-976CE96196A0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07">
                <a:extLst>
                  <a:ext uri="{FF2B5EF4-FFF2-40B4-BE49-F238E27FC236}">
                    <a16:creationId xmlns:a16="http://schemas.microsoft.com/office/drawing/2014/main" id="{9BD6AC9B-6C70-4193-8960-20CE720CD9AC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08">
                <a:extLst>
                  <a:ext uri="{FF2B5EF4-FFF2-40B4-BE49-F238E27FC236}">
                    <a16:creationId xmlns:a16="http://schemas.microsoft.com/office/drawing/2014/main" id="{79D1BD23-580A-4CEB-A0CB-203CEF4CD681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09">
                <a:extLst>
                  <a:ext uri="{FF2B5EF4-FFF2-40B4-BE49-F238E27FC236}">
                    <a16:creationId xmlns:a16="http://schemas.microsoft.com/office/drawing/2014/main" id="{41543AF6-D9BC-4C70-A8AC-EBEF87B4C3D6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0">
                <a:extLst>
                  <a:ext uri="{FF2B5EF4-FFF2-40B4-BE49-F238E27FC236}">
                    <a16:creationId xmlns:a16="http://schemas.microsoft.com/office/drawing/2014/main" id="{C9E311ED-0730-4FB5-A875-03B858B58253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1">
                <a:extLst>
                  <a:ext uri="{FF2B5EF4-FFF2-40B4-BE49-F238E27FC236}">
                    <a16:creationId xmlns:a16="http://schemas.microsoft.com/office/drawing/2014/main" id="{EA9715A7-5DEC-4DCB-A842-C348C94CDC75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2">
                <a:extLst>
                  <a:ext uri="{FF2B5EF4-FFF2-40B4-BE49-F238E27FC236}">
                    <a16:creationId xmlns:a16="http://schemas.microsoft.com/office/drawing/2014/main" id="{528488F7-9F00-43C9-B25A-8D23F5BA23B3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13">
                <a:extLst>
                  <a:ext uri="{FF2B5EF4-FFF2-40B4-BE49-F238E27FC236}">
                    <a16:creationId xmlns:a16="http://schemas.microsoft.com/office/drawing/2014/main" id="{7AE2F83C-C0F7-4129-BC0F-F4072D3D845F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4">
                <a:extLst>
                  <a:ext uri="{FF2B5EF4-FFF2-40B4-BE49-F238E27FC236}">
                    <a16:creationId xmlns:a16="http://schemas.microsoft.com/office/drawing/2014/main" id="{E3EC2E97-DD43-47B9-9842-3BDF62AFF2FF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15">
                <a:extLst>
                  <a:ext uri="{FF2B5EF4-FFF2-40B4-BE49-F238E27FC236}">
                    <a16:creationId xmlns:a16="http://schemas.microsoft.com/office/drawing/2014/main" id="{9729FBAF-060E-43BA-BB16-BDF5CDA15143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16">
                <a:extLst>
                  <a:ext uri="{FF2B5EF4-FFF2-40B4-BE49-F238E27FC236}">
                    <a16:creationId xmlns:a16="http://schemas.microsoft.com/office/drawing/2014/main" id="{7E4F40AF-ECA1-4AF4-AE19-40604DD78B02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7">
                <a:extLst>
                  <a:ext uri="{FF2B5EF4-FFF2-40B4-BE49-F238E27FC236}">
                    <a16:creationId xmlns:a16="http://schemas.microsoft.com/office/drawing/2014/main" id="{DC09340D-AF25-4DB3-83CF-733A3C896694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18">
                <a:extLst>
                  <a:ext uri="{FF2B5EF4-FFF2-40B4-BE49-F238E27FC236}">
                    <a16:creationId xmlns:a16="http://schemas.microsoft.com/office/drawing/2014/main" id="{928194B2-8F5A-4C35-A709-F1E785B9841B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19">
                <a:extLst>
                  <a:ext uri="{FF2B5EF4-FFF2-40B4-BE49-F238E27FC236}">
                    <a16:creationId xmlns:a16="http://schemas.microsoft.com/office/drawing/2014/main" id="{92DB0E57-99C8-40F6-9226-A780904F7276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0">
                <a:extLst>
                  <a:ext uri="{FF2B5EF4-FFF2-40B4-BE49-F238E27FC236}">
                    <a16:creationId xmlns:a16="http://schemas.microsoft.com/office/drawing/2014/main" id="{D349D93C-8439-4FB8-AB56-F82EEF24DA78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1">
                <a:extLst>
                  <a:ext uri="{FF2B5EF4-FFF2-40B4-BE49-F238E27FC236}">
                    <a16:creationId xmlns:a16="http://schemas.microsoft.com/office/drawing/2014/main" id="{EC4D6605-100C-4199-B6E1-B1BB0941218C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2">
                <a:extLst>
                  <a:ext uri="{FF2B5EF4-FFF2-40B4-BE49-F238E27FC236}">
                    <a16:creationId xmlns:a16="http://schemas.microsoft.com/office/drawing/2014/main" id="{6B205D0A-F792-491E-9CF8-B61F75AE2115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23">
                <a:extLst>
                  <a:ext uri="{FF2B5EF4-FFF2-40B4-BE49-F238E27FC236}">
                    <a16:creationId xmlns:a16="http://schemas.microsoft.com/office/drawing/2014/main" id="{3C6958C7-2C7B-442F-A17F-ECD8E854EE30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24">
                <a:extLst>
                  <a:ext uri="{FF2B5EF4-FFF2-40B4-BE49-F238E27FC236}">
                    <a16:creationId xmlns:a16="http://schemas.microsoft.com/office/drawing/2014/main" id="{CBACA99F-D790-479C-9020-628EE8020F79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25">
                <a:extLst>
                  <a:ext uri="{FF2B5EF4-FFF2-40B4-BE49-F238E27FC236}">
                    <a16:creationId xmlns:a16="http://schemas.microsoft.com/office/drawing/2014/main" id="{EC6661B7-A3A2-471D-86FC-523B11352CE2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26">
                <a:extLst>
                  <a:ext uri="{FF2B5EF4-FFF2-40B4-BE49-F238E27FC236}">
                    <a16:creationId xmlns:a16="http://schemas.microsoft.com/office/drawing/2014/main" id="{006B8DDF-64D7-4E67-A72E-F91895F690FC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27">
                <a:extLst>
                  <a:ext uri="{FF2B5EF4-FFF2-40B4-BE49-F238E27FC236}">
                    <a16:creationId xmlns:a16="http://schemas.microsoft.com/office/drawing/2014/main" id="{98E1C924-465A-4FB9-9721-BEF228CDA1C3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28">
                <a:extLst>
                  <a:ext uri="{FF2B5EF4-FFF2-40B4-BE49-F238E27FC236}">
                    <a16:creationId xmlns:a16="http://schemas.microsoft.com/office/drawing/2014/main" id="{F23089BA-8D3F-4F64-8E8D-054B6FD47102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29">
                <a:extLst>
                  <a:ext uri="{FF2B5EF4-FFF2-40B4-BE49-F238E27FC236}">
                    <a16:creationId xmlns:a16="http://schemas.microsoft.com/office/drawing/2014/main" id="{B680DC28-3391-4FDC-80CE-DC99F48942ED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0">
                <a:extLst>
                  <a:ext uri="{FF2B5EF4-FFF2-40B4-BE49-F238E27FC236}">
                    <a16:creationId xmlns:a16="http://schemas.microsoft.com/office/drawing/2014/main" id="{9BA44D42-D739-45BC-B30A-E773BEB1BB6F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1">
                <a:extLst>
                  <a:ext uri="{FF2B5EF4-FFF2-40B4-BE49-F238E27FC236}">
                    <a16:creationId xmlns:a16="http://schemas.microsoft.com/office/drawing/2014/main" id="{58C234E8-EEF7-4445-B19B-A1A4635EE8EA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2">
                <a:extLst>
                  <a:ext uri="{FF2B5EF4-FFF2-40B4-BE49-F238E27FC236}">
                    <a16:creationId xmlns:a16="http://schemas.microsoft.com/office/drawing/2014/main" id="{19261178-BBF0-496A-90C4-6612BB422621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3">
                <a:extLst>
                  <a:ext uri="{FF2B5EF4-FFF2-40B4-BE49-F238E27FC236}">
                    <a16:creationId xmlns:a16="http://schemas.microsoft.com/office/drawing/2014/main" id="{C9D7E063-1EF5-469B-A5FC-B5857F0841A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34">
                <a:extLst>
                  <a:ext uri="{FF2B5EF4-FFF2-40B4-BE49-F238E27FC236}">
                    <a16:creationId xmlns:a16="http://schemas.microsoft.com/office/drawing/2014/main" id="{E7021BF8-A544-468F-8C8B-60ACCF71360C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35">
                <a:extLst>
                  <a:ext uri="{FF2B5EF4-FFF2-40B4-BE49-F238E27FC236}">
                    <a16:creationId xmlns:a16="http://schemas.microsoft.com/office/drawing/2014/main" id="{AAE9707E-26CF-485E-90F1-A45311DFE41F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36">
                <a:extLst>
                  <a:ext uri="{FF2B5EF4-FFF2-40B4-BE49-F238E27FC236}">
                    <a16:creationId xmlns:a16="http://schemas.microsoft.com/office/drawing/2014/main" id="{B60B2073-D353-4158-97F4-EED59FBE0810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37">
                <a:extLst>
                  <a:ext uri="{FF2B5EF4-FFF2-40B4-BE49-F238E27FC236}">
                    <a16:creationId xmlns:a16="http://schemas.microsoft.com/office/drawing/2014/main" id="{6963426A-6442-486F-B54F-D92E0A278F1A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38">
                <a:extLst>
                  <a:ext uri="{FF2B5EF4-FFF2-40B4-BE49-F238E27FC236}">
                    <a16:creationId xmlns:a16="http://schemas.microsoft.com/office/drawing/2014/main" id="{A8B8F0B6-968F-4DD9-802E-696060F283DF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39">
                <a:extLst>
                  <a:ext uri="{FF2B5EF4-FFF2-40B4-BE49-F238E27FC236}">
                    <a16:creationId xmlns:a16="http://schemas.microsoft.com/office/drawing/2014/main" id="{4A7DAEC6-9057-47F2-9ABB-C358CE8CBFEF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240">
                <a:extLst>
                  <a:ext uri="{FF2B5EF4-FFF2-40B4-BE49-F238E27FC236}">
                    <a16:creationId xmlns:a16="http://schemas.microsoft.com/office/drawing/2014/main" id="{41F823DF-48B3-405A-A616-258A187E599E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241">
                <a:extLst>
                  <a:ext uri="{FF2B5EF4-FFF2-40B4-BE49-F238E27FC236}">
                    <a16:creationId xmlns:a16="http://schemas.microsoft.com/office/drawing/2014/main" id="{42E814F0-2560-4389-A52E-729AA72AFC4B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242">
                <a:extLst>
                  <a:ext uri="{FF2B5EF4-FFF2-40B4-BE49-F238E27FC236}">
                    <a16:creationId xmlns:a16="http://schemas.microsoft.com/office/drawing/2014/main" id="{E8C48E02-499D-4A2C-B625-E97CBABF3F5B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243">
                <a:extLst>
                  <a:ext uri="{FF2B5EF4-FFF2-40B4-BE49-F238E27FC236}">
                    <a16:creationId xmlns:a16="http://schemas.microsoft.com/office/drawing/2014/main" id="{667B7A91-302A-40F5-94C5-F51EC3021CB6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244">
                <a:extLst>
                  <a:ext uri="{FF2B5EF4-FFF2-40B4-BE49-F238E27FC236}">
                    <a16:creationId xmlns:a16="http://schemas.microsoft.com/office/drawing/2014/main" id="{3C1EA5D1-98AA-4A66-A058-0C5B3D1462D4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FA0C9ED8-CFD8-408A-B79F-53C1BFBF46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274824"/>
              </p:ext>
            </p:extLst>
          </p:nvPr>
        </p:nvGraphicFramePr>
        <p:xfrm>
          <a:off x="27178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9" r:lo="rId50" r:qs="rId51" r:cs="rId52"/>
          </a:graphicData>
        </a:graphic>
      </p:graphicFrame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23BB1-929E-41D3-B2D6-17CDB21F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算法的描述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8ED5B-078E-4656-8353-9D4209A19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组合 11">
            <a:extLst>
              <a:ext uri="{FF2B5EF4-FFF2-40B4-BE49-F238E27FC236}">
                <a16:creationId xmlns:a16="http://schemas.microsoft.com/office/drawing/2014/main" id="{76708F47-76B1-414B-A8D7-491EA1DDCFD2}"/>
              </a:ext>
            </a:extLst>
          </p:cNvPr>
          <p:cNvGrpSpPr>
            <a:grpSpLocks/>
          </p:cNvGrpSpPr>
          <p:nvPr/>
        </p:nvGrpSpPr>
        <p:grpSpPr bwMode="auto">
          <a:xfrm>
            <a:off x="2576283" y="1158646"/>
            <a:ext cx="9144000" cy="4545012"/>
            <a:chOff x="1" y="0"/>
            <a:chExt cx="12191999" cy="6060332"/>
          </a:xfrm>
        </p:grpSpPr>
        <p:grpSp>
          <p:nvGrpSpPr>
            <p:cNvPr id="10" name="组合 12">
              <a:extLst>
                <a:ext uri="{FF2B5EF4-FFF2-40B4-BE49-F238E27FC236}">
                  <a16:creationId xmlns:a16="http://schemas.microsoft.com/office/drawing/2014/main" id="{BC9F5B3F-D609-4473-8928-DD3C87176A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" y="0"/>
              <a:ext cx="12191999" cy="6060332"/>
              <a:chOff x="1" y="0"/>
              <a:chExt cx="12191999" cy="6060332"/>
            </a:xfrm>
          </p:grpSpPr>
          <p:pic>
            <p:nvPicPr>
              <p:cNvPr id="12" name="图片 14">
                <a:extLst>
                  <a:ext uri="{FF2B5EF4-FFF2-40B4-BE49-F238E27FC236}">
                    <a16:creationId xmlns:a16="http://schemas.microsoft.com/office/drawing/2014/main" id="{CA55E692-8457-4D64-B1B9-1BB19CFEA2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630"/>
              <a:stretch>
                <a:fillRect/>
              </a:stretch>
            </p:blipFill>
            <p:spPr bwMode="auto">
              <a:xfrm>
                <a:off x="1641231" y="0"/>
                <a:ext cx="10550769" cy="6060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图片 15">
                <a:extLst>
                  <a:ext uri="{FF2B5EF4-FFF2-40B4-BE49-F238E27FC236}">
                    <a16:creationId xmlns:a16="http://schemas.microsoft.com/office/drawing/2014/main" id="{8B48D620-806A-42F3-96D0-0A1A2A3B91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9567" b="11630"/>
              <a:stretch>
                <a:fillRect/>
              </a:stretch>
            </p:blipFill>
            <p:spPr bwMode="auto">
              <a:xfrm>
                <a:off x="1" y="0"/>
                <a:ext cx="1686950" cy="6060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D95A537-F4E5-44A6-834F-FD4D8BE64774}"/>
                </a:ext>
              </a:extLst>
            </p:cNvPr>
            <p:cNvSpPr/>
            <p:nvPr/>
          </p:nvSpPr>
          <p:spPr>
            <a:xfrm>
              <a:off x="2383367" y="5073914"/>
              <a:ext cx="2317750" cy="876346"/>
            </a:xfrm>
            <a:prstGeom prst="rect">
              <a:avLst/>
            </a:prstGeom>
            <a:solidFill>
              <a:srgbClr val="DC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</p:grpSp>
      <p:sp>
        <p:nvSpPr>
          <p:cNvPr id="14" name="椭圆 13">
            <a:extLst>
              <a:ext uri="{FF2B5EF4-FFF2-40B4-BE49-F238E27FC236}">
                <a16:creationId xmlns:a16="http://schemas.microsoft.com/office/drawing/2014/main" id="{E3F440F5-6345-4483-A80F-74DA9687113E}"/>
              </a:ext>
            </a:extLst>
          </p:cNvPr>
          <p:cNvSpPr/>
          <p:nvPr/>
        </p:nvSpPr>
        <p:spPr>
          <a:xfrm>
            <a:off x="3738333" y="3085871"/>
            <a:ext cx="1443038" cy="1443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3000" dirty="0">
                <a:latin typeface="方正苏新诗柳楷简体" pitchFamily="2" charset="-122"/>
                <a:ea typeface="方正苏新诗柳楷简体" pitchFamily="2" charset="-122"/>
              </a:rPr>
              <a:t>自然语言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43BBE76-9779-498E-B3D7-A652A479E1CF}"/>
              </a:ext>
            </a:extLst>
          </p:cNvPr>
          <p:cNvSpPr/>
          <p:nvPr/>
        </p:nvSpPr>
        <p:spPr>
          <a:xfrm>
            <a:off x="6049733" y="2030183"/>
            <a:ext cx="1443038" cy="1443038"/>
          </a:xfrm>
          <a:prstGeom prst="ellipse">
            <a:avLst/>
          </a:prstGeom>
          <a:solidFill>
            <a:srgbClr val="EA81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>
                <a:latin typeface="方正苏新诗柳楷简体" pitchFamily="2" charset="-122"/>
                <a:ea typeface="方正苏新诗柳楷简体" pitchFamily="2" charset="-122"/>
              </a:rPr>
              <a:t>流程图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E011FBE-E025-44E5-B49A-A6C3A73EC660}"/>
              </a:ext>
            </a:extLst>
          </p:cNvPr>
          <p:cNvSpPr/>
          <p:nvPr/>
        </p:nvSpPr>
        <p:spPr>
          <a:xfrm>
            <a:off x="9146946" y="2811233"/>
            <a:ext cx="1443037" cy="144303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>
                <a:latin typeface="方正苏新诗柳楷简体" pitchFamily="2" charset="-122"/>
                <a:ea typeface="方正苏新诗柳楷简体" pitchFamily="2" charset="-122"/>
              </a:rPr>
              <a:t>伪代码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DCDC6D6-8E9C-48DB-91BE-E3ED1ED416AB}"/>
              </a:ext>
            </a:extLst>
          </p:cNvPr>
          <p:cNvSpPr/>
          <p:nvPr/>
        </p:nvSpPr>
        <p:spPr>
          <a:xfrm>
            <a:off x="8142058" y="2430233"/>
            <a:ext cx="879475" cy="87947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500">
                <a:latin typeface="方正苏新诗柳楷简体" pitchFamily="2" charset="-122"/>
                <a:ea typeface="方正苏新诗柳楷简体" pitchFamily="2" charset="-122"/>
              </a:rPr>
              <a:t>N-S</a:t>
            </a:r>
            <a:r>
              <a:rPr lang="zh-CN" altLang="en-US" sz="1500">
                <a:latin typeface="方正苏新诗柳楷简体" pitchFamily="2" charset="-122"/>
                <a:ea typeface="方正苏新诗柳楷简体" pitchFamily="2" charset="-122"/>
              </a:rPr>
              <a:t>框图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CC8601F-3684-4E7D-B47F-6359F7B1016C}"/>
              </a:ext>
            </a:extLst>
          </p:cNvPr>
          <p:cNvSpPr/>
          <p:nvPr/>
        </p:nvSpPr>
        <p:spPr>
          <a:xfrm>
            <a:off x="5787796" y="3581171"/>
            <a:ext cx="858837" cy="85883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500">
                <a:latin typeface="方正苏新诗柳楷简体" pitchFamily="2" charset="-122"/>
                <a:ea typeface="方正苏新诗柳楷简体" pitchFamily="2" charset="-122"/>
              </a:rPr>
              <a:t>PAD</a:t>
            </a:r>
            <a:r>
              <a:rPr lang="zh-CN" altLang="en-US" sz="1500">
                <a:latin typeface="方正苏新诗柳楷简体" pitchFamily="2" charset="-122"/>
                <a:ea typeface="方正苏新诗柳楷简体" pitchFamily="2" charset="-122"/>
              </a:rPr>
              <a:t>图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06AAFF8-16A4-424E-B156-D6B664456054}"/>
              </a:ext>
            </a:extLst>
          </p:cNvPr>
          <p:cNvSpPr/>
          <p:nvPr/>
        </p:nvSpPr>
        <p:spPr>
          <a:xfrm>
            <a:off x="7281633" y="3582758"/>
            <a:ext cx="1443038" cy="144303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3000">
                <a:latin typeface="方正苏新诗柳楷简体" pitchFamily="2" charset="-122"/>
                <a:ea typeface="方正苏新诗柳楷简体" pitchFamily="2" charset="-122"/>
              </a:rPr>
              <a:t>程序代码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F515A1E-6165-4532-85B1-939AEFE5EC7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21" name="弦形 20">
              <a:extLst>
                <a:ext uri="{FF2B5EF4-FFF2-40B4-BE49-F238E27FC236}">
                  <a16:creationId xmlns:a16="http://schemas.microsoft.com/office/drawing/2014/main" id="{9E91C326-4ECB-41EE-81AB-6DD851F1120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986FD87-4072-4268-832A-08BAC3266474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23" name="AutoShape 202">
                <a:extLst>
                  <a:ext uri="{FF2B5EF4-FFF2-40B4-BE49-F238E27FC236}">
                    <a16:creationId xmlns:a16="http://schemas.microsoft.com/office/drawing/2014/main" id="{80A51D76-D9A7-4AC1-940A-F516D5DBA693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04">
                <a:extLst>
                  <a:ext uri="{FF2B5EF4-FFF2-40B4-BE49-F238E27FC236}">
                    <a16:creationId xmlns:a16="http://schemas.microsoft.com/office/drawing/2014/main" id="{FC93F52C-2C59-4726-98B7-A7BF1EA3F423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05">
                <a:extLst>
                  <a:ext uri="{FF2B5EF4-FFF2-40B4-BE49-F238E27FC236}">
                    <a16:creationId xmlns:a16="http://schemas.microsoft.com/office/drawing/2014/main" id="{F1AD49F7-4827-47B2-8033-4B2D511182D6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06">
                <a:extLst>
                  <a:ext uri="{FF2B5EF4-FFF2-40B4-BE49-F238E27FC236}">
                    <a16:creationId xmlns:a16="http://schemas.microsoft.com/office/drawing/2014/main" id="{441719BA-F23C-4D4D-AE5E-7B32CA74D2A4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07">
                <a:extLst>
                  <a:ext uri="{FF2B5EF4-FFF2-40B4-BE49-F238E27FC236}">
                    <a16:creationId xmlns:a16="http://schemas.microsoft.com/office/drawing/2014/main" id="{B4121519-948E-407D-84E3-3DC8D5708466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08">
                <a:extLst>
                  <a:ext uri="{FF2B5EF4-FFF2-40B4-BE49-F238E27FC236}">
                    <a16:creationId xmlns:a16="http://schemas.microsoft.com/office/drawing/2014/main" id="{B0B99AFF-E1C0-4AC1-AAB4-0AFF5D746D31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09">
                <a:extLst>
                  <a:ext uri="{FF2B5EF4-FFF2-40B4-BE49-F238E27FC236}">
                    <a16:creationId xmlns:a16="http://schemas.microsoft.com/office/drawing/2014/main" id="{768B27BB-8EB0-4BA8-ACB0-C754FB639040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10">
                <a:extLst>
                  <a:ext uri="{FF2B5EF4-FFF2-40B4-BE49-F238E27FC236}">
                    <a16:creationId xmlns:a16="http://schemas.microsoft.com/office/drawing/2014/main" id="{8DE1E66E-3F11-44E6-968B-4506FBF74F38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11">
                <a:extLst>
                  <a:ext uri="{FF2B5EF4-FFF2-40B4-BE49-F238E27FC236}">
                    <a16:creationId xmlns:a16="http://schemas.microsoft.com/office/drawing/2014/main" id="{6FF46BE4-F30B-42D5-AE37-F2C1A1964444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12">
                <a:extLst>
                  <a:ext uri="{FF2B5EF4-FFF2-40B4-BE49-F238E27FC236}">
                    <a16:creationId xmlns:a16="http://schemas.microsoft.com/office/drawing/2014/main" id="{F31E0649-6A92-4A49-9525-ECA2F0BBE74B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13">
                <a:extLst>
                  <a:ext uri="{FF2B5EF4-FFF2-40B4-BE49-F238E27FC236}">
                    <a16:creationId xmlns:a16="http://schemas.microsoft.com/office/drawing/2014/main" id="{F3EF80EB-3E20-494E-8AC5-04DF2FF0F41B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14">
                <a:extLst>
                  <a:ext uri="{FF2B5EF4-FFF2-40B4-BE49-F238E27FC236}">
                    <a16:creationId xmlns:a16="http://schemas.microsoft.com/office/drawing/2014/main" id="{8E3FF612-D80A-4765-B65D-D3FC343E12C6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15">
                <a:extLst>
                  <a:ext uri="{FF2B5EF4-FFF2-40B4-BE49-F238E27FC236}">
                    <a16:creationId xmlns:a16="http://schemas.microsoft.com/office/drawing/2014/main" id="{F0D0275F-E23E-4C84-8416-22767071E005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16">
                <a:extLst>
                  <a:ext uri="{FF2B5EF4-FFF2-40B4-BE49-F238E27FC236}">
                    <a16:creationId xmlns:a16="http://schemas.microsoft.com/office/drawing/2014/main" id="{F29BE6B2-6C83-4DE2-8A51-78E74C1952EC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17">
                <a:extLst>
                  <a:ext uri="{FF2B5EF4-FFF2-40B4-BE49-F238E27FC236}">
                    <a16:creationId xmlns:a16="http://schemas.microsoft.com/office/drawing/2014/main" id="{9006939E-8CCC-4DCA-A38C-0ACF31E200BE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18">
                <a:extLst>
                  <a:ext uri="{FF2B5EF4-FFF2-40B4-BE49-F238E27FC236}">
                    <a16:creationId xmlns:a16="http://schemas.microsoft.com/office/drawing/2014/main" id="{80D7C779-89BC-41C3-8E3D-025844F3CDC6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19">
                <a:extLst>
                  <a:ext uri="{FF2B5EF4-FFF2-40B4-BE49-F238E27FC236}">
                    <a16:creationId xmlns:a16="http://schemas.microsoft.com/office/drawing/2014/main" id="{7275F3BB-C8AD-4C26-A36E-A047404CDA46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20">
                <a:extLst>
                  <a:ext uri="{FF2B5EF4-FFF2-40B4-BE49-F238E27FC236}">
                    <a16:creationId xmlns:a16="http://schemas.microsoft.com/office/drawing/2014/main" id="{ED5AA389-3F02-4892-BB90-050C8EB470C1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21">
                <a:extLst>
                  <a:ext uri="{FF2B5EF4-FFF2-40B4-BE49-F238E27FC236}">
                    <a16:creationId xmlns:a16="http://schemas.microsoft.com/office/drawing/2014/main" id="{745A069C-0DF0-47C3-AB29-665D0165D48F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22">
                <a:extLst>
                  <a:ext uri="{FF2B5EF4-FFF2-40B4-BE49-F238E27FC236}">
                    <a16:creationId xmlns:a16="http://schemas.microsoft.com/office/drawing/2014/main" id="{29E48406-0778-447B-951F-772E30B8297B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23">
                <a:extLst>
                  <a:ext uri="{FF2B5EF4-FFF2-40B4-BE49-F238E27FC236}">
                    <a16:creationId xmlns:a16="http://schemas.microsoft.com/office/drawing/2014/main" id="{0C80E88B-6547-4940-9135-6428EB42DA20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24">
                <a:extLst>
                  <a:ext uri="{FF2B5EF4-FFF2-40B4-BE49-F238E27FC236}">
                    <a16:creationId xmlns:a16="http://schemas.microsoft.com/office/drawing/2014/main" id="{782040C6-2D53-4DCA-ABB6-5AE2564D5A81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25">
                <a:extLst>
                  <a:ext uri="{FF2B5EF4-FFF2-40B4-BE49-F238E27FC236}">
                    <a16:creationId xmlns:a16="http://schemas.microsoft.com/office/drawing/2014/main" id="{B7EA9ABA-27A2-4BB4-A322-F546728BB407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26">
                <a:extLst>
                  <a:ext uri="{FF2B5EF4-FFF2-40B4-BE49-F238E27FC236}">
                    <a16:creationId xmlns:a16="http://schemas.microsoft.com/office/drawing/2014/main" id="{F716AC7D-2D57-4543-9509-B4CF53C48359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27">
                <a:extLst>
                  <a:ext uri="{FF2B5EF4-FFF2-40B4-BE49-F238E27FC236}">
                    <a16:creationId xmlns:a16="http://schemas.microsoft.com/office/drawing/2014/main" id="{4F24D6DF-F5DF-4A6A-AB05-C2F528F7D3D0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28">
                <a:extLst>
                  <a:ext uri="{FF2B5EF4-FFF2-40B4-BE49-F238E27FC236}">
                    <a16:creationId xmlns:a16="http://schemas.microsoft.com/office/drawing/2014/main" id="{3DECB2C3-A818-402F-85E4-FE38F9CF0EA6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29">
                <a:extLst>
                  <a:ext uri="{FF2B5EF4-FFF2-40B4-BE49-F238E27FC236}">
                    <a16:creationId xmlns:a16="http://schemas.microsoft.com/office/drawing/2014/main" id="{82335E19-7864-438A-9852-8D43F57E8A8B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30">
                <a:extLst>
                  <a:ext uri="{FF2B5EF4-FFF2-40B4-BE49-F238E27FC236}">
                    <a16:creationId xmlns:a16="http://schemas.microsoft.com/office/drawing/2014/main" id="{259F9C43-24EE-4EC8-BBF7-3B2B78E2E686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231">
                <a:extLst>
                  <a:ext uri="{FF2B5EF4-FFF2-40B4-BE49-F238E27FC236}">
                    <a16:creationId xmlns:a16="http://schemas.microsoft.com/office/drawing/2014/main" id="{7FF34CAB-15C8-4772-AEBA-E56D1F8B1864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232">
                <a:extLst>
                  <a:ext uri="{FF2B5EF4-FFF2-40B4-BE49-F238E27FC236}">
                    <a16:creationId xmlns:a16="http://schemas.microsoft.com/office/drawing/2014/main" id="{5D93DD01-8922-4BC9-A8FC-E2A289EB3D2B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233">
                <a:extLst>
                  <a:ext uri="{FF2B5EF4-FFF2-40B4-BE49-F238E27FC236}">
                    <a16:creationId xmlns:a16="http://schemas.microsoft.com/office/drawing/2014/main" id="{2191A2C7-965A-4B0A-A6C4-98082AAB77C5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234">
                <a:extLst>
                  <a:ext uri="{FF2B5EF4-FFF2-40B4-BE49-F238E27FC236}">
                    <a16:creationId xmlns:a16="http://schemas.microsoft.com/office/drawing/2014/main" id="{E5861D1A-7C0D-4F1F-92D5-95FCD578EFDC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235">
                <a:extLst>
                  <a:ext uri="{FF2B5EF4-FFF2-40B4-BE49-F238E27FC236}">
                    <a16:creationId xmlns:a16="http://schemas.microsoft.com/office/drawing/2014/main" id="{DA00AD0B-4E08-4E09-BC90-EA2FF34FD06E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236">
                <a:extLst>
                  <a:ext uri="{FF2B5EF4-FFF2-40B4-BE49-F238E27FC236}">
                    <a16:creationId xmlns:a16="http://schemas.microsoft.com/office/drawing/2014/main" id="{1A8BB78C-AB2B-48B9-BC22-A529EA031027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237">
                <a:extLst>
                  <a:ext uri="{FF2B5EF4-FFF2-40B4-BE49-F238E27FC236}">
                    <a16:creationId xmlns:a16="http://schemas.microsoft.com/office/drawing/2014/main" id="{D0C8D73A-B0EB-439E-8FE2-CD380253B61C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238">
                <a:extLst>
                  <a:ext uri="{FF2B5EF4-FFF2-40B4-BE49-F238E27FC236}">
                    <a16:creationId xmlns:a16="http://schemas.microsoft.com/office/drawing/2014/main" id="{539A1E15-D279-4CC1-8007-9100480AE205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239">
                <a:extLst>
                  <a:ext uri="{FF2B5EF4-FFF2-40B4-BE49-F238E27FC236}">
                    <a16:creationId xmlns:a16="http://schemas.microsoft.com/office/drawing/2014/main" id="{A29521C1-BF16-442F-A678-F9FA07B8AD88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240">
                <a:extLst>
                  <a:ext uri="{FF2B5EF4-FFF2-40B4-BE49-F238E27FC236}">
                    <a16:creationId xmlns:a16="http://schemas.microsoft.com/office/drawing/2014/main" id="{A31EA124-4B2A-44FC-9B5D-622D64319BA0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241">
                <a:extLst>
                  <a:ext uri="{FF2B5EF4-FFF2-40B4-BE49-F238E27FC236}">
                    <a16:creationId xmlns:a16="http://schemas.microsoft.com/office/drawing/2014/main" id="{CDB9C3AF-B443-4ACD-9E2D-EBB099F84754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242">
                <a:extLst>
                  <a:ext uri="{FF2B5EF4-FFF2-40B4-BE49-F238E27FC236}">
                    <a16:creationId xmlns:a16="http://schemas.microsoft.com/office/drawing/2014/main" id="{7BCE405F-B18C-4A4B-B021-6A57A813D2E1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43">
                <a:extLst>
                  <a:ext uri="{FF2B5EF4-FFF2-40B4-BE49-F238E27FC236}">
                    <a16:creationId xmlns:a16="http://schemas.microsoft.com/office/drawing/2014/main" id="{EA056A45-1B7C-4F84-B4D3-8AAD58364BE7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244">
                <a:extLst>
                  <a:ext uri="{FF2B5EF4-FFF2-40B4-BE49-F238E27FC236}">
                    <a16:creationId xmlns:a16="http://schemas.microsoft.com/office/drawing/2014/main" id="{B4132F3D-DA29-4B37-AEB6-51D1265433D2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262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三种基本结构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3894BC3-14C7-4EC1-B2B1-F1C3653C750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5" name="弦形 4">
              <a:extLst>
                <a:ext uri="{FF2B5EF4-FFF2-40B4-BE49-F238E27FC236}">
                  <a16:creationId xmlns:a16="http://schemas.microsoft.com/office/drawing/2014/main" id="{1156FAD7-0BB7-4D72-B120-DB947054B90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94F0091-B389-47D8-8B2A-6990EB073CC3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7" name="AutoShape 202">
                <a:extLst>
                  <a:ext uri="{FF2B5EF4-FFF2-40B4-BE49-F238E27FC236}">
                    <a16:creationId xmlns:a16="http://schemas.microsoft.com/office/drawing/2014/main" id="{EE0205C1-1276-42E8-8EEE-9C08754E8B06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Freeform 204">
                <a:extLst>
                  <a:ext uri="{FF2B5EF4-FFF2-40B4-BE49-F238E27FC236}">
                    <a16:creationId xmlns:a16="http://schemas.microsoft.com/office/drawing/2014/main" id="{2D77EFFA-1987-4C5E-A345-A57AF6C12FEA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205">
                <a:extLst>
                  <a:ext uri="{FF2B5EF4-FFF2-40B4-BE49-F238E27FC236}">
                    <a16:creationId xmlns:a16="http://schemas.microsoft.com/office/drawing/2014/main" id="{72ADA874-0089-48F2-9AE6-CECFC187E4E4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206">
                <a:extLst>
                  <a:ext uri="{FF2B5EF4-FFF2-40B4-BE49-F238E27FC236}">
                    <a16:creationId xmlns:a16="http://schemas.microsoft.com/office/drawing/2014/main" id="{9EE28A1F-A76A-44D6-9FB8-0F0307FDD9FC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07">
                <a:extLst>
                  <a:ext uri="{FF2B5EF4-FFF2-40B4-BE49-F238E27FC236}">
                    <a16:creationId xmlns:a16="http://schemas.microsoft.com/office/drawing/2014/main" id="{43569264-A1A4-4F73-854C-4F00DDDF6ED3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08">
                <a:extLst>
                  <a:ext uri="{FF2B5EF4-FFF2-40B4-BE49-F238E27FC236}">
                    <a16:creationId xmlns:a16="http://schemas.microsoft.com/office/drawing/2014/main" id="{C97726EB-ACCB-4141-B2E9-D1C0967DF824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09">
                <a:extLst>
                  <a:ext uri="{FF2B5EF4-FFF2-40B4-BE49-F238E27FC236}">
                    <a16:creationId xmlns:a16="http://schemas.microsoft.com/office/drawing/2014/main" id="{2513DC0E-22F0-4B21-9FDB-5AEB2CCC45A0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10">
                <a:extLst>
                  <a:ext uri="{FF2B5EF4-FFF2-40B4-BE49-F238E27FC236}">
                    <a16:creationId xmlns:a16="http://schemas.microsoft.com/office/drawing/2014/main" id="{DE2B19CB-7163-4F10-8BA6-FEC480B2E0DF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11">
                <a:extLst>
                  <a:ext uri="{FF2B5EF4-FFF2-40B4-BE49-F238E27FC236}">
                    <a16:creationId xmlns:a16="http://schemas.microsoft.com/office/drawing/2014/main" id="{2878124F-976B-4F48-8244-D532250D4FC6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12">
                <a:extLst>
                  <a:ext uri="{FF2B5EF4-FFF2-40B4-BE49-F238E27FC236}">
                    <a16:creationId xmlns:a16="http://schemas.microsoft.com/office/drawing/2014/main" id="{CBC538BF-9607-4048-B6E9-16DB75881190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13">
                <a:extLst>
                  <a:ext uri="{FF2B5EF4-FFF2-40B4-BE49-F238E27FC236}">
                    <a16:creationId xmlns:a16="http://schemas.microsoft.com/office/drawing/2014/main" id="{964C2C82-FBF8-431A-BCE6-C0B65BDE3041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14">
                <a:extLst>
                  <a:ext uri="{FF2B5EF4-FFF2-40B4-BE49-F238E27FC236}">
                    <a16:creationId xmlns:a16="http://schemas.microsoft.com/office/drawing/2014/main" id="{40AE7F18-D8DE-46CA-9E6E-7607CFB26F4F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15">
                <a:extLst>
                  <a:ext uri="{FF2B5EF4-FFF2-40B4-BE49-F238E27FC236}">
                    <a16:creationId xmlns:a16="http://schemas.microsoft.com/office/drawing/2014/main" id="{DD2682A5-5BEF-4528-8FD7-46D3BAF81280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16">
                <a:extLst>
                  <a:ext uri="{FF2B5EF4-FFF2-40B4-BE49-F238E27FC236}">
                    <a16:creationId xmlns:a16="http://schemas.microsoft.com/office/drawing/2014/main" id="{85F152CC-0166-4ADD-BA68-9FECABD760FC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7">
                <a:extLst>
                  <a:ext uri="{FF2B5EF4-FFF2-40B4-BE49-F238E27FC236}">
                    <a16:creationId xmlns:a16="http://schemas.microsoft.com/office/drawing/2014/main" id="{E6AA1EEA-5616-4974-AE9F-B848B3D71A15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8">
                <a:extLst>
                  <a:ext uri="{FF2B5EF4-FFF2-40B4-BE49-F238E27FC236}">
                    <a16:creationId xmlns:a16="http://schemas.microsoft.com/office/drawing/2014/main" id="{4E85EF00-8AB4-4DB5-8181-1D7F57440AC0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9">
                <a:extLst>
                  <a:ext uri="{FF2B5EF4-FFF2-40B4-BE49-F238E27FC236}">
                    <a16:creationId xmlns:a16="http://schemas.microsoft.com/office/drawing/2014/main" id="{B2EAAA75-2FE0-4847-AB99-4C3E0A735711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20">
                <a:extLst>
                  <a:ext uri="{FF2B5EF4-FFF2-40B4-BE49-F238E27FC236}">
                    <a16:creationId xmlns:a16="http://schemas.microsoft.com/office/drawing/2014/main" id="{602C9880-16BC-42C4-B2CC-9B53F8C041B8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21">
                <a:extLst>
                  <a:ext uri="{FF2B5EF4-FFF2-40B4-BE49-F238E27FC236}">
                    <a16:creationId xmlns:a16="http://schemas.microsoft.com/office/drawing/2014/main" id="{54DFBF9C-F663-477A-BFE3-5EEFFAE99458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2">
                <a:extLst>
                  <a:ext uri="{FF2B5EF4-FFF2-40B4-BE49-F238E27FC236}">
                    <a16:creationId xmlns:a16="http://schemas.microsoft.com/office/drawing/2014/main" id="{5B8B395C-2CDC-43B0-9138-FF17906F64D4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3">
                <a:extLst>
                  <a:ext uri="{FF2B5EF4-FFF2-40B4-BE49-F238E27FC236}">
                    <a16:creationId xmlns:a16="http://schemas.microsoft.com/office/drawing/2014/main" id="{415DBD56-6C53-4FFA-9B11-3397FC7E70F9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4">
                <a:extLst>
                  <a:ext uri="{FF2B5EF4-FFF2-40B4-BE49-F238E27FC236}">
                    <a16:creationId xmlns:a16="http://schemas.microsoft.com/office/drawing/2014/main" id="{A6201AF0-170E-446F-ACA1-E045D26C3B35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5">
                <a:extLst>
                  <a:ext uri="{FF2B5EF4-FFF2-40B4-BE49-F238E27FC236}">
                    <a16:creationId xmlns:a16="http://schemas.microsoft.com/office/drawing/2014/main" id="{C44A340B-F24A-4F6D-B91B-13C59F8C51E8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6">
                <a:extLst>
                  <a:ext uri="{FF2B5EF4-FFF2-40B4-BE49-F238E27FC236}">
                    <a16:creationId xmlns:a16="http://schemas.microsoft.com/office/drawing/2014/main" id="{556BE0E3-E18F-4824-9A1A-70A40DC55732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7">
                <a:extLst>
                  <a:ext uri="{FF2B5EF4-FFF2-40B4-BE49-F238E27FC236}">
                    <a16:creationId xmlns:a16="http://schemas.microsoft.com/office/drawing/2014/main" id="{04072524-75F0-4A54-9707-A227338CAC10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8">
                <a:extLst>
                  <a:ext uri="{FF2B5EF4-FFF2-40B4-BE49-F238E27FC236}">
                    <a16:creationId xmlns:a16="http://schemas.microsoft.com/office/drawing/2014/main" id="{3D03FCC2-99D5-49F2-96B3-E4C79ACBF570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9">
                <a:extLst>
                  <a:ext uri="{FF2B5EF4-FFF2-40B4-BE49-F238E27FC236}">
                    <a16:creationId xmlns:a16="http://schemas.microsoft.com/office/drawing/2014/main" id="{757A086B-568D-43A7-8EFE-49C4B013A25E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30">
                <a:extLst>
                  <a:ext uri="{FF2B5EF4-FFF2-40B4-BE49-F238E27FC236}">
                    <a16:creationId xmlns:a16="http://schemas.microsoft.com/office/drawing/2014/main" id="{58BBBC3C-ACC5-4EB8-AEB0-52606398D7E6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31">
                <a:extLst>
                  <a:ext uri="{FF2B5EF4-FFF2-40B4-BE49-F238E27FC236}">
                    <a16:creationId xmlns:a16="http://schemas.microsoft.com/office/drawing/2014/main" id="{BB21EB6F-DFCC-4365-9B4E-BEAA2E810EED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32">
                <a:extLst>
                  <a:ext uri="{FF2B5EF4-FFF2-40B4-BE49-F238E27FC236}">
                    <a16:creationId xmlns:a16="http://schemas.microsoft.com/office/drawing/2014/main" id="{797AC6DE-9326-4E7A-A848-9447092F52E0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33">
                <a:extLst>
                  <a:ext uri="{FF2B5EF4-FFF2-40B4-BE49-F238E27FC236}">
                    <a16:creationId xmlns:a16="http://schemas.microsoft.com/office/drawing/2014/main" id="{50681604-44DE-4A27-BCAE-B9D8F0A95E03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34">
                <a:extLst>
                  <a:ext uri="{FF2B5EF4-FFF2-40B4-BE49-F238E27FC236}">
                    <a16:creationId xmlns:a16="http://schemas.microsoft.com/office/drawing/2014/main" id="{A04EA920-5526-4A9A-9B14-F7D2BA7CAE84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5">
                <a:extLst>
                  <a:ext uri="{FF2B5EF4-FFF2-40B4-BE49-F238E27FC236}">
                    <a16:creationId xmlns:a16="http://schemas.microsoft.com/office/drawing/2014/main" id="{8E4F3484-EBA2-48C4-AC8E-99AA280B0A58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6">
                <a:extLst>
                  <a:ext uri="{FF2B5EF4-FFF2-40B4-BE49-F238E27FC236}">
                    <a16:creationId xmlns:a16="http://schemas.microsoft.com/office/drawing/2014/main" id="{C09D37F3-64B5-43B9-BC5B-6B0B318FDED7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7">
                <a:extLst>
                  <a:ext uri="{FF2B5EF4-FFF2-40B4-BE49-F238E27FC236}">
                    <a16:creationId xmlns:a16="http://schemas.microsoft.com/office/drawing/2014/main" id="{422B68E2-4FDE-4270-A212-1D0201DA4C5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8">
                <a:extLst>
                  <a:ext uri="{FF2B5EF4-FFF2-40B4-BE49-F238E27FC236}">
                    <a16:creationId xmlns:a16="http://schemas.microsoft.com/office/drawing/2014/main" id="{0389B88C-C451-4C62-B234-FA04A6CF0EF4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9">
                <a:extLst>
                  <a:ext uri="{FF2B5EF4-FFF2-40B4-BE49-F238E27FC236}">
                    <a16:creationId xmlns:a16="http://schemas.microsoft.com/office/drawing/2014/main" id="{DC74063B-1CAC-412F-8118-D475B61A12D2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40">
                <a:extLst>
                  <a:ext uri="{FF2B5EF4-FFF2-40B4-BE49-F238E27FC236}">
                    <a16:creationId xmlns:a16="http://schemas.microsoft.com/office/drawing/2014/main" id="{A1AC053B-789B-4700-A5AC-E394F2C69F99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1">
                <a:extLst>
                  <a:ext uri="{FF2B5EF4-FFF2-40B4-BE49-F238E27FC236}">
                    <a16:creationId xmlns:a16="http://schemas.microsoft.com/office/drawing/2014/main" id="{F6771E83-51CE-4729-879C-4B0A9014E425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42">
                <a:extLst>
                  <a:ext uri="{FF2B5EF4-FFF2-40B4-BE49-F238E27FC236}">
                    <a16:creationId xmlns:a16="http://schemas.microsoft.com/office/drawing/2014/main" id="{17FF175B-6BEB-4F75-A7D1-625166BC98C8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43">
                <a:extLst>
                  <a:ext uri="{FF2B5EF4-FFF2-40B4-BE49-F238E27FC236}">
                    <a16:creationId xmlns:a16="http://schemas.microsoft.com/office/drawing/2014/main" id="{F584FD80-7FE6-4702-BCE6-32857A1122B9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44">
                <a:extLst>
                  <a:ext uri="{FF2B5EF4-FFF2-40B4-BE49-F238E27FC236}">
                    <a16:creationId xmlns:a16="http://schemas.microsoft.com/office/drawing/2014/main" id="{5A78035F-FC1C-43E6-9D50-B5BBD746B5FF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50" name="图片 29" descr="2.1.2">
            <a:extLst>
              <a:ext uri="{FF2B5EF4-FFF2-40B4-BE49-F238E27FC236}">
                <a16:creationId xmlns:a16="http://schemas.microsoft.com/office/drawing/2014/main" id="{6D837C56-024E-4EB6-AED3-2A91A03C8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906" y="1972607"/>
            <a:ext cx="7240587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复习</a:t>
            </a:r>
            <a:r>
              <a:rPr lang="en-US" altLang="zh-CN" dirty="0"/>
              <a:t>——</a:t>
            </a:r>
            <a:r>
              <a:rPr lang="zh-CN" altLang="en-US" dirty="0"/>
              <a:t>鸡兔同笼问题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A7F4463-849C-4F0E-9B62-3B027BBFF1D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8" name="弦形 7">
              <a:extLst>
                <a:ext uri="{FF2B5EF4-FFF2-40B4-BE49-F238E27FC236}">
                  <a16:creationId xmlns:a16="http://schemas.microsoft.com/office/drawing/2014/main" id="{311B5598-558E-40A4-8A78-8EB699257F5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AE8FBDE-8D0D-4E6E-9002-6E11C9FD4A56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10" name="AutoShape 202">
                <a:extLst>
                  <a:ext uri="{FF2B5EF4-FFF2-40B4-BE49-F238E27FC236}">
                    <a16:creationId xmlns:a16="http://schemas.microsoft.com/office/drawing/2014/main" id="{5C78A060-1F80-403C-B911-65834A5D58F2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04">
                <a:extLst>
                  <a:ext uri="{FF2B5EF4-FFF2-40B4-BE49-F238E27FC236}">
                    <a16:creationId xmlns:a16="http://schemas.microsoft.com/office/drawing/2014/main" id="{A758A910-C235-43BF-869E-C5D7CD6CE2EC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05">
                <a:extLst>
                  <a:ext uri="{FF2B5EF4-FFF2-40B4-BE49-F238E27FC236}">
                    <a16:creationId xmlns:a16="http://schemas.microsoft.com/office/drawing/2014/main" id="{9BBB2919-FD68-4F0E-BBBF-A913A73D182C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06">
                <a:extLst>
                  <a:ext uri="{FF2B5EF4-FFF2-40B4-BE49-F238E27FC236}">
                    <a16:creationId xmlns:a16="http://schemas.microsoft.com/office/drawing/2014/main" id="{1124F5C9-4190-4DEA-AB47-11A0BAFB007F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07">
                <a:extLst>
                  <a:ext uri="{FF2B5EF4-FFF2-40B4-BE49-F238E27FC236}">
                    <a16:creationId xmlns:a16="http://schemas.microsoft.com/office/drawing/2014/main" id="{BF173688-2C4F-44C0-9ADD-5523805671FA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08">
                <a:extLst>
                  <a:ext uri="{FF2B5EF4-FFF2-40B4-BE49-F238E27FC236}">
                    <a16:creationId xmlns:a16="http://schemas.microsoft.com/office/drawing/2014/main" id="{A21A1FAE-16EF-4425-B5D7-4B4F33FAE24D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09">
                <a:extLst>
                  <a:ext uri="{FF2B5EF4-FFF2-40B4-BE49-F238E27FC236}">
                    <a16:creationId xmlns:a16="http://schemas.microsoft.com/office/drawing/2014/main" id="{0E0D4969-1693-45F1-8878-1AEB915C5F0A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10">
                <a:extLst>
                  <a:ext uri="{FF2B5EF4-FFF2-40B4-BE49-F238E27FC236}">
                    <a16:creationId xmlns:a16="http://schemas.microsoft.com/office/drawing/2014/main" id="{6EFD32C6-4559-4844-A4C1-AB9D153669FB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11">
                <a:extLst>
                  <a:ext uri="{FF2B5EF4-FFF2-40B4-BE49-F238E27FC236}">
                    <a16:creationId xmlns:a16="http://schemas.microsoft.com/office/drawing/2014/main" id="{56CFB623-B77F-4C01-AC98-2EE3E7607714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12">
                <a:extLst>
                  <a:ext uri="{FF2B5EF4-FFF2-40B4-BE49-F238E27FC236}">
                    <a16:creationId xmlns:a16="http://schemas.microsoft.com/office/drawing/2014/main" id="{91B3532A-93CA-46A0-A07B-20DCF6A73B05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13">
                <a:extLst>
                  <a:ext uri="{FF2B5EF4-FFF2-40B4-BE49-F238E27FC236}">
                    <a16:creationId xmlns:a16="http://schemas.microsoft.com/office/drawing/2014/main" id="{7D556EF1-5DD2-44C5-9884-D5A203AA3561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4">
                <a:extLst>
                  <a:ext uri="{FF2B5EF4-FFF2-40B4-BE49-F238E27FC236}">
                    <a16:creationId xmlns:a16="http://schemas.microsoft.com/office/drawing/2014/main" id="{B34EF988-1314-44BD-9E8D-68EAEFB2BD5B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5">
                <a:extLst>
                  <a:ext uri="{FF2B5EF4-FFF2-40B4-BE49-F238E27FC236}">
                    <a16:creationId xmlns:a16="http://schemas.microsoft.com/office/drawing/2014/main" id="{967B7DB1-8758-4278-A4D8-07CBB71693F3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6">
                <a:extLst>
                  <a:ext uri="{FF2B5EF4-FFF2-40B4-BE49-F238E27FC236}">
                    <a16:creationId xmlns:a16="http://schemas.microsoft.com/office/drawing/2014/main" id="{A6DA88B2-717B-45BB-AD7E-874FFDA460C6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17">
                <a:extLst>
                  <a:ext uri="{FF2B5EF4-FFF2-40B4-BE49-F238E27FC236}">
                    <a16:creationId xmlns:a16="http://schemas.microsoft.com/office/drawing/2014/main" id="{5C535AF2-7A08-4A20-8CF4-84250D3B1D33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8">
                <a:extLst>
                  <a:ext uri="{FF2B5EF4-FFF2-40B4-BE49-F238E27FC236}">
                    <a16:creationId xmlns:a16="http://schemas.microsoft.com/office/drawing/2014/main" id="{55DFA490-4FAF-4D2F-A813-A62566414A22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19">
                <a:extLst>
                  <a:ext uri="{FF2B5EF4-FFF2-40B4-BE49-F238E27FC236}">
                    <a16:creationId xmlns:a16="http://schemas.microsoft.com/office/drawing/2014/main" id="{B9963F35-A932-49CE-B48C-98160A934298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0">
                <a:extLst>
                  <a:ext uri="{FF2B5EF4-FFF2-40B4-BE49-F238E27FC236}">
                    <a16:creationId xmlns:a16="http://schemas.microsoft.com/office/drawing/2014/main" id="{21859368-AF4F-471A-9D55-20E1DB330C52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1">
                <a:extLst>
                  <a:ext uri="{FF2B5EF4-FFF2-40B4-BE49-F238E27FC236}">
                    <a16:creationId xmlns:a16="http://schemas.microsoft.com/office/drawing/2014/main" id="{39E5E2EC-920C-42F6-AE50-2726937EAB9F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2">
                <a:extLst>
                  <a:ext uri="{FF2B5EF4-FFF2-40B4-BE49-F238E27FC236}">
                    <a16:creationId xmlns:a16="http://schemas.microsoft.com/office/drawing/2014/main" id="{1CA86C42-787C-45FD-954F-41225F11FE09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3">
                <a:extLst>
                  <a:ext uri="{FF2B5EF4-FFF2-40B4-BE49-F238E27FC236}">
                    <a16:creationId xmlns:a16="http://schemas.microsoft.com/office/drawing/2014/main" id="{9BF51E75-3134-481E-8933-E13BE9A5FA51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4">
                <a:extLst>
                  <a:ext uri="{FF2B5EF4-FFF2-40B4-BE49-F238E27FC236}">
                    <a16:creationId xmlns:a16="http://schemas.microsoft.com/office/drawing/2014/main" id="{75C67BDA-6ABA-4428-93A8-9E1476EFAB09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5">
                <a:extLst>
                  <a:ext uri="{FF2B5EF4-FFF2-40B4-BE49-F238E27FC236}">
                    <a16:creationId xmlns:a16="http://schemas.microsoft.com/office/drawing/2014/main" id="{9013FD2B-9E5D-4F8A-9FEE-7A8D9E75763E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6">
                <a:extLst>
                  <a:ext uri="{FF2B5EF4-FFF2-40B4-BE49-F238E27FC236}">
                    <a16:creationId xmlns:a16="http://schemas.microsoft.com/office/drawing/2014/main" id="{EEAD016D-C58E-4B7D-974D-F05B8AACEBB6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27">
                <a:extLst>
                  <a:ext uri="{FF2B5EF4-FFF2-40B4-BE49-F238E27FC236}">
                    <a16:creationId xmlns:a16="http://schemas.microsoft.com/office/drawing/2014/main" id="{8D5A31FB-A86F-4760-8A2E-11FA924F4C18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28">
                <a:extLst>
                  <a:ext uri="{FF2B5EF4-FFF2-40B4-BE49-F238E27FC236}">
                    <a16:creationId xmlns:a16="http://schemas.microsoft.com/office/drawing/2014/main" id="{93DAE708-3A24-4BC5-A0C4-13CF5DCB8CDA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29">
                <a:extLst>
                  <a:ext uri="{FF2B5EF4-FFF2-40B4-BE49-F238E27FC236}">
                    <a16:creationId xmlns:a16="http://schemas.microsoft.com/office/drawing/2014/main" id="{13081BA9-6853-4A84-A891-94CDE67BD63D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30">
                <a:extLst>
                  <a:ext uri="{FF2B5EF4-FFF2-40B4-BE49-F238E27FC236}">
                    <a16:creationId xmlns:a16="http://schemas.microsoft.com/office/drawing/2014/main" id="{EE2B5E33-C4BF-4ECE-8852-2880F0E1C971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31">
                <a:extLst>
                  <a:ext uri="{FF2B5EF4-FFF2-40B4-BE49-F238E27FC236}">
                    <a16:creationId xmlns:a16="http://schemas.microsoft.com/office/drawing/2014/main" id="{87E4CF67-EA7D-4970-9AD2-301D18982CE5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2">
                <a:extLst>
                  <a:ext uri="{FF2B5EF4-FFF2-40B4-BE49-F238E27FC236}">
                    <a16:creationId xmlns:a16="http://schemas.microsoft.com/office/drawing/2014/main" id="{529B605C-46C4-4F2F-BA13-F95B13D623B8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3">
                <a:extLst>
                  <a:ext uri="{FF2B5EF4-FFF2-40B4-BE49-F238E27FC236}">
                    <a16:creationId xmlns:a16="http://schemas.microsoft.com/office/drawing/2014/main" id="{853F89D1-162F-4E0C-A7A8-A15A24D71764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4">
                <a:extLst>
                  <a:ext uri="{FF2B5EF4-FFF2-40B4-BE49-F238E27FC236}">
                    <a16:creationId xmlns:a16="http://schemas.microsoft.com/office/drawing/2014/main" id="{D7517456-06F5-4711-B9FE-2C18C916F0F9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5">
                <a:extLst>
                  <a:ext uri="{FF2B5EF4-FFF2-40B4-BE49-F238E27FC236}">
                    <a16:creationId xmlns:a16="http://schemas.microsoft.com/office/drawing/2014/main" id="{B86B9F3C-896B-44F3-9FB0-75EA567F92B2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6">
                <a:extLst>
                  <a:ext uri="{FF2B5EF4-FFF2-40B4-BE49-F238E27FC236}">
                    <a16:creationId xmlns:a16="http://schemas.microsoft.com/office/drawing/2014/main" id="{E47DB456-DA77-47F7-A3DE-04444C0E0DC2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7">
                <a:extLst>
                  <a:ext uri="{FF2B5EF4-FFF2-40B4-BE49-F238E27FC236}">
                    <a16:creationId xmlns:a16="http://schemas.microsoft.com/office/drawing/2014/main" id="{44541D20-94D3-4798-920A-573F31449A18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38">
                <a:extLst>
                  <a:ext uri="{FF2B5EF4-FFF2-40B4-BE49-F238E27FC236}">
                    <a16:creationId xmlns:a16="http://schemas.microsoft.com/office/drawing/2014/main" id="{9B656F49-BBAD-4629-8FB6-7888C849D763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39">
                <a:extLst>
                  <a:ext uri="{FF2B5EF4-FFF2-40B4-BE49-F238E27FC236}">
                    <a16:creationId xmlns:a16="http://schemas.microsoft.com/office/drawing/2014/main" id="{B9281CF3-22F4-427A-89E3-98D31FB328C3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40">
                <a:extLst>
                  <a:ext uri="{FF2B5EF4-FFF2-40B4-BE49-F238E27FC236}">
                    <a16:creationId xmlns:a16="http://schemas.microsoft.com/office/drawing/2014/main" id="{AA1055BD-8BED-44C9-ACD2-D701FEA9A4DA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41">
                <a:extLst>
                  <a:ext uri="{FF2B5EF4-FFF2-40B4-BE49-F238E27FC236}">
                    <a16:creationId xmlns:a16="http://schemas.microsoft.com/office/drawing/2014/main" id="{852BC976-5C16-40D8-99B0-E730BCF92846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42">
                <a:extLst>
                  <a:ext uri="{FF2B5EF4-FFF2-40B4-BE49-F238E27FC236}">
                    <a16:creationId xmlns:a16="http://schemas.microsoft.com/office/drawing/2014/main" id="{78675976-37CA-458E-9FB3-65C07DC7E209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43">
                <a:extLst>
                  <a:ext uri="{FF2B5EF4-FFF2-40B4-BE49-F238E27FC236}">
                    <a16:creationId xmlns:a16="http://schemas.microsoft.com/office/drawing/2014/main" id="{C24F0EDA-AEE0-4BB3-B348-FD951D3F18AE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244">
                <a:extLst>
                  <a:ext uri="{FF2B5EF4-FFF2-40B4-BE49-F238E27FC236}">
                    <a16:creationId xmlns:a16="http://schemas.microsoft.com/office/drawing/2014/main" id="{D4CE4C67-C6F3-4AD9-A03F-12738790E34C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2" name="Text Box 22">
            <a:extLst>
              <a:ext uri="{FF2B5EF4-FFF2-40B4-BE49-F238E27FC236}">
                <a16:creationId xmlns:a16="http://schemas.microsoft.com/office/drawing/2014/main" id="{47364783-BE87-4E17-8D19-FA4990D46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234" y="1394229"/>
            <a:ext cx="722947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tx1"/>
              </a:buClr>
            </a:pP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《孙子算经》记载：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今有雉（鸡）兔同笼，上有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35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头，下有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94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足，问雉兔各几何？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</a:p>
        </p:txBody>
      </p:sp>
      <p:pic>
        <p:nvPicPr>
          <p:cNvPr id="53" name="图片 52" descr="timg">
            <a:extLst>
              <a:ext uri="{FF2B5EF4-FFF2-40B4-BE49-F238E27FC236}">
                <a16:creationId xmlns:a16="http://schemas.microsoft.com/office/drawing/2014/main" id="{AE0D4245-56D3-408F-8DDC-9DEB0D45A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481" y="3275498"/>
            <a:ext cx="3927475" cy="294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944D0F4-B798-4473-B95B-A6D704C30BDE}"/>
              </a:ext>
            </a:extLst>
          </p:cNvPr>
          <p:cNvGrpSpPr/>
          <p:nvPr/>
        </p:nvGrpSpPr>
        <p:grpSpPr>
          <a:xfrm>
            <a:off x="2506436" y="3840647"/>
            <a:ext cx="3000375" cy="1814513"/>
            <a:chOff x="2506436" y="3840647"/>
            <a:chExt cx="3000375" cy="1814513"/>
          </a:xfrm>
        </p:grpSpPr>
        <p:sp>
          <p:nvSpPr>
            <p:cNvPr id="54" name="Text Box 22">
              <a:extLst>
                <a:ext uri="{FF2B5EF4-FFF2-40B4-BE49-F238E27FC236}">
                  <a16:creationId xmlns:a16="http://schemas.microsoft.com/office/drawing/2014/main" id="{E6D31567-1C87-4699-9742-6399DB64C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6436" y="3840647"/>
              <a:ext cx="3000375" cy="1814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</a:pPr>
              <a:r>
                <a:rPr lang="zh-CN" altLang="en-US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设鸡</a:t>
              </a:r>
              <a:r>
                <a:rPr lang="en-US" altLang="zh-CN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x</a:t>
              </a:r>
              <a:r>
                <a:rPr lang="zh-CN" altLang="en-US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只，兔</a:t>
              </a:r>
              <a:r>
                <a:rPr lang="en-US" altLang="zh-CN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y</a:t>
              </a:r>
              <a:r>
                <a:rPr lang="zh-CN" altLang="en-US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只</a:t>
              </a:r>
            </a:p>
            <a:p>
              <a:pPr eaLnBrk="1" hangingPunct="1">
                <a:buClr>
                  <a:schemeClr val="tx1"/>
                </a:buClr>
              </a:pPr>
              <a:r>
                <a:rPr lang="en-US" altLang="zh-CN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</a:t>
              </a:r>
              <a:r>
                <a:rPr lang="en-US" altLang="zh-CN" sz="2800" dirty="0" err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x+y</a:t>
              </a:r>
              <a:r>
                <a:rPr lang="en-US" altLang="zh-CN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=35</a:t>
              </a:r>
            </a:p>
            <a:p>
              <a:pPr eaLnBrk="1" hangingPunct="1">
                <a:buClr>
                  <a:schemeClr val="tx1"/>
                </a:buClr>
              </a:pPr>
              <a:r>
                <a:rPr lang="en-US" altLang="zh-CN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2x+4y=94</a:t>
              </a:r>
            </a:p>
            <a:p>
              <a:pPr algn="ctr" eaLnBrk="1" hangingPunct="1">
                <a:buClr>
                  <a:schemeClr val="tx1"/>
                </a:buClr>
              </a:pPr>
              <a:r>
                <a:rPr lang="zh-CN" altLang="en-US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得</a:t>
              </a:r>
              <a:r>
                <a:rPr lang="en-US" altLang="zh-CN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x=23  y=12</a:t>
              </a:r>
            </a:p>
          </p:txBody>
        </p:sp>
        <p:sp>
          <p:nvSpPr>
            <p:cNvPr id="2" name="左大括号 1">
              <a:extLst>
                <a:ext uri="{FF2B5EF4-FFF2-40B4-BE49-F238E27FC236}">
                  <a16:creationId xmlns:a16="http://schemas.microsoft.com/office/drawing/2014/main" id="{D407D51F-3B2F-4A9E-A6D7-FFEDADB4D103}"/>
                </a:ext>
              </a:extLst>
            </p:cNvPr>
            <p:cNvSpPr/>
            <p:nvPr/>
          </p:nvSpPr>
          <p:spPr>
            <a:xfrm>
              <a:off x="2547233" y="4392248"/>
              <a:ext cx="321403" cy="75139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复习</a:t>
            </a:r>
            <a:r>
              <a:rPr lang="en-US" altLang="zh-CN" dirty="0"/>
              <a:t>——</a:t>
            </a:r>
            <a:r>
              <a:rPr lang="zh-CN" altLang="en-US" dirty="0"/>
              <a:t>鸡兔同笼问题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A7F4463-849C-4F0E-9B62-3B027BBFF1D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8" name="弦形 7">
              <a:extLst>
                <a:ext uri="{FF2B5EF4-FFF2-40B4-BE49-F238E27FC236}">
                  <a16:creationId xmlns:a16="http://schemas.microsoft.com/office/drawing/2014/main" id="{311B5598-558E-40A4-8A78-8EB699257F5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AE8FBDE-8D0D-4E6E-9002-6E11C9FD4A56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10" name="AutoShape 202">
                <a:extLst>
                  <a:ext uri="{FF2B5EF4-FFF2-40B4-BE49-F238E27FC236}">
                    <a16:creationId xmlns:a16="http://schemas.microsoft.com/office/drawing/2014/main" id="{5C78A060-1F80-403C-B911-65834A5D58F2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04">
                <a:extLst>
                  <a:ext uri="{FF2B5EF4-FFF2-40B4-BE49-F238E27FC236}">
                    <a16:creationId xmlns:a16="http://schemas.microsoft.com/office/drawing/2014/main" id="{A758A910-C235-43BF-869E-C5D7CD6CE2EC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05">
                <a:extLst>
                  <a:ext uri="{FF2B5EF4-FFF2-40B4-BE49-F238E27FC236}">
                    <a16:creationId xmlns:a16="http://schemas.microsoft.com/office/drawing/2014/main" id="{9BBB2919-FD68-4F0E-BBBF-A913A73D182C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06">
                <a:extLst>
                  <a:ext uri="{FF2B5EF4-FFF2-40B4-BE49-F238E27FC236}">
                    <a16:creationId xmlns:a16="http://schemas.microsoft.com/office/drawing/2014/main" id="{1124F5C9-4190-4DEA-AB47-11A0BAFB007F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07">
                <a:extLst>
                  <a:ext uri="{FF2B5EF4-FFF2-40B4-BE49-F238E27FC236}">
                    <a16:creationId xmlns:a16="http://schemas.microsoft.com/office/drawing/2014/main" id="{BF173688-2C4F-44C0-9ADD-5523805671FA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08">
                <a:extLst>
                  <a:ext uri="{FF2B5EF4-FFF2-40B4-BE49-F238E27FC236}">
                    <a16:creationId xmlns:a16="http://schemas.microsoft.com/office/drawing/2014/main" id="{A21A1FAE-16EF-4425-B5D7-4B4F33FAE24D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09">
                <a:extLst>
                  <a:ext uri="{FF2B5EF4-FFF2-40B4-BE49-F238E27FC236}">
                    <a16:creationId xmlns:a16="http://schemas.microsoft.com/office/drawing/2014/main" id="{0E0D4969-1693-45F1-8878-1AEB915C5F0A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10">
                <a:extLst>
                  <a:ext uri="{FF2B5EF4-FFF2-40B4-BE49-F238E27FC236}">
                    <a16:creationId xmlns:a16="http://schemas.microsoft.com/office/drawing/2014/main" id="{6EFD32C6-4559-4844-A4C1-AB9D153669FB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11">
                <a:extLst>
                  <a:ext uri="{FF2B5EF4-FFF2-40B4-BE49-F238E27FC236}">
                    <a16:creationId xmlns:a16="http://schemas.microsoft.com/office/drawing/2014/main" id="{56CFB623-B77F-4C01-AC98-2EE3E7607714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12">
                <a:extLst>
                  <a:ext uri="{FF2B5EF4-FFF2-40B4-BE49-F238E27FC236}">
                    <a16:creationId xmlns:a16="http://schemas.microsoft.com/office/drawing/2014/main" id="{91B3532A-93CA-46A0-A07B-20DCF6A73B05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13">
                <a:extLst>
                  <a:ext uri="{FF2B5EF4-FFF2-40B4-BE49-F238E27FC236}">
                    <a16:creationId xmlns:a16="http://schemas.microsoft.com/office/drawing/2014/main" id="{7D556EF1-5DD2-44C5-9884-D5A203AA3561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4">
                <a:extLst>
                  <a:ext uri="{FF2B5EF4-FFF2-40B4-BE49-F238E27FC236}">
                    <a16:creationId xmlns:a16="http://schemas.microsoft.com/office/drawing/2014/main" id="{B34EF988-1314-44BD-9E8D-68EAEFB2BD5B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5">
                <a:extLst>
                  <a:ext uri="{FF2B5EF4-FFF2-40B4-BE49-F238E27FC236}">
                    <a16:creationId xmlns:a16="http://schemas.microsoft.com/office/drawing/2014/main" id="{967B7DB1-8758-4278-A4D8-07CBB71693F3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6">
                <a:extLst>
                  <a:ext uri="{FF2B5EF4-FFF2-40B4-BE49-F238E27FC236}">
                    <a16:creationId xmlns:a16="http://schemas.microsoft.com/office/drawing/2014/main" id="{A6DA88B2-717B-45BB-AD7E-874FFDA460C6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17">
                <a:extLst>
                  <a:ext uri="{FF2B5EF4-FFF2-40B4-BE49-F238E27FC236}">
                    <a16:creationId xmlns:a16="http://schemas.microsoft.com/office/drawing/2014/main" id="{5C535AF2-7A08-4A20-8CF4-84250D3B1D33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8">
                <a:extLst>
                  <a:ext uri="{FF2B5EF4-FFF2-40B4-BE49-F238E27FC236}">
                    <a16:creationId xmlns:a16="http://schemas.microsoft.com/office/drawing/2014/main" id="{55DFA490-4FAF-4D2F-A813-A62566414A22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19">
                <a:extLst>
                  <a:ext uri="{FF2B5EF4-FFF2-40B4-BE49-F238E27FC236}">
                    <a16:creationId xmlns:a16="http://schemas.microsoft.com/office/drawing/2014/main" id="{B9963F35-A932-49CE-B48C-98160A934298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0">
                <a:extLst>
                  <a:ext uri="{FF2B5EF4-FFF2-40B4-BE49-F238E27FC236}">
                    <a16:creationId xmlns:a16="http://schemas.microsoft.com/office/drawing/2014/main" id="{21859368-AF4F-471A-9D55-20E1DB330C52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1">
                <a:extLst>
                  <a:ext uri="{FF2B5EF4-FFF2-40B4-BE49-F238E27FC236}">
                    <a16:creationId xmlns:a16="http://schemas.microsoft.com/office/drawing/2014/main" id="{39E5E2EC-920C-42F6-AE50-2726937EAB9F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2">
                <a:extLst>
                  <a:ext uri="{FF2B5EF4-FFF2-40B4-BE49-F238E27FC236}">
                    <a16:creationId xmlns:a16="http://schemas.microsoft.com/office/drawing/2014/main" id="{1CA86C42-787C-45FD-954F-41225F11FE09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3">
                <a:extLst>
                  <a:ext uri="{FF2B5EF4-FFF2-40B4-BE49-F238E27FC236}">
                    <a16:creationId xmlns:a16="http://schemas.microsoft.com/office/drawing/2014/main" id="{9BF51E75-3134-481E-8933-E13BE9A5FA51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4">
                <a:extLst>
                  <a:ext uri="{FF2B5EF4-FFF2-40B4-BE49-F238E27FC236}">
                    <a16:creationId xmlns:a16="http://schemas.microsoft.com/office/drawing/2014/main" id="{75C67BDA-6ABA-4428-93A8-9E1476EFAB09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5">
                <a:extLst>
                  <a:ext uri="{FF2B5EF4-FFF2-40B4-BE49-F238E27FC236}">
                    <a16:creationId xmlns:a16="http://schemas.microsoft.com/office/drawing/2014/main" id="{9013FD2B-9E5D-4F8A-9FEE-7A8D9E75763E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6">
                <a:extLst>
                  <a:ext uri="{FF2B5EF4-FFF2-40B4-BE49-F238E27FC236}">
                    <a16:creationId xmlns:a16="http://schemas.microsoft.com/office/drawing/2014/main" id="{EEAD016D-C58E-4B7D-974D-F05B8AACEBB6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27">
                <a:extLst>
                  <a:ext uri="{FF2B5EF4-FFF2-40B4-BE49-F238E27FC236}">
                    <a16:creationId xmlns:a16="http://schemas.microsoft.com/office/drawing/2014/main" id="{8D5A31FB-A86F-4760-8A2E-11FA924F4C18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28">
                <a:extLst>
                  <a:ext uri="{FF2B5EF4-FFF2-40B4-BE49-F238E27FC236}">
                    <a16:creationId xmlns:a16="http://schemas.microsoft.com/office/drawing/2014/main" id="{93DAE708-3A24-4BC5-A0C4-13CF5DCB8CDA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29">
                <a:extLst>
                  <a:ext uri="{FF2B5EF4-FFF2-40B4-BE49-F238E27FC236}">
                    <a16:creationId xmlns:a16="http://schemas.microsoft.com/office/drawing/2014/main" id="{13081BA9-6853-4A84-A891-94CDE67BD63D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30">
                <a:extLst>
                  <a:ext uri="{FF2B5EF4-FFF2-40B4-BE49-F238E27FC236}">
                    <a16:creationId xmlns:a16="http://schemas.microsoft.com/office/drawing/2014/main" id="{EE2B5E33-C4BF-4ECE-8852-2880F0E1C971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31">
                <a:extLst>
                  <a:ext uri="{FF2B5EF4-FFF2-40B4-BE49-F238E27FC236}">
                    <a16:creationId xmlns:a16="http://schemas.microsoft.com/office/drawing/2014/main" id="{87E4CF67-EA7D-4970-9AD2-301D18982CE5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2">
                <a:extLst>
                  <a:ext uri="{FF2B5EF4-FFF2-40B4-BE49-F238E27FC236}">
                    <a16:creationId xmlns:a16="http://schemas.microsoft.com/office/drawing/2014/main" id="{529B605C-46C4-4F2F-BA13-F95B13D623B8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3">
                <a:extLst>
                  <a:ext uri="{FF2B5EF4-FFF2-40B4-BE49-F238E27FC236}">
                    <a16:creationId xmlns:a16="http://schemas.microsoft.com/office/drawing/2014/main" id="{853F89D1-162F-4E0C-A7A8-A15A24D71764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4">
                <a:extLst>
                  <a:ext uri="{FF2B5EF4-FFF2-40B4-BE49-F238E27FC236}">
                    <a16:creationId xmlns:a16="http://schemas.microsoft.com/office/drawing/2014/main" id="{D7517456-06F5-4711-B9FE-2C18C916F0F9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5">
                <a:extLst>
                  <a:ext uri="{FF2B5EF4-FFF2-40B4-BE49-F238E27FC236}">
                    <a16:creationId xmlns:a16="http://schemas.microsoft.com/office/drawing/2014/main" id="{B86B9F3C-896B-44F3-9FB0-75EA567F92B2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6">
                <a:extLst>
                  <a:ext uri="{FF2B5EF4-FFF2-40B4-BE49-F238E27FC236}">
                    <a16:creationId xmlns:a16="http://schemas.microsoft.com/office/drawing/2014/main" id="{E47DB456-DA77-47F7-A3DE-04444C0E0DC2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7">
                <a:extLst>
                  <a:ext uri="{FF2B5EF4-FFF2-40B4-BE49-F238E27FC236}">
                    <a16:creationId xmlns:a16="http://schemas.microsoft.com/office/drawing/2014/main" id="{44541D20-94D3-4798-920A-573F31449A18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38">
                <a:extLst>
                  <a:ext uri="{FF2B5EF4-FFF2-40B4-BE49-F238E27FC236}">
                    <a16:creationId xmlns:a16="http://schemas.microsoft.com/office/drawing/2014/main" id="{9B656F49-BBAD-4629-8FB6-7888C849D763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39">
                <a:extLst>
                  <a:ext uri="{FF2B5EF4-FFF2-40B4-BE49-F238E27FC236}">
                    <a16:creationId xmlns:a16="http://schemas.microsoft.com/office/drawing/2014/main" id="{B9281CF3-22F4-427A-89E3-98D31FB328C3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40">
                <a:extLst>
                  <a:ext uri="{FF2B5EF4-FFF2-40B4-BE49-F238E27FC236}">
                    <a16:creationId xmlns:a16="http://schemas.microsoft.com/office/drawing/2014/main" id="{AA1055BD-8BED-44C9-ACD2-D701FEA9A4DA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41">
                <a:extLst>
                  <a:ext uri="{FF2B5EF4-FFF2-40B4-BE49-F238E27FC236}">
                    <a16:creationId xmlns:a16="http://schemas.microsoft.com/office/drawing/2014/main" id="{852BC976-5C16-40D8-99B0-E730BCF92846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42">
                <a:extLst>
                  <a:ext uri="{FF2B5EF4-FFF2-40B4-BE49-F238E27FC236}">
                    <a16:creationId xmlns:a16="http://schemas.microsoft.com/office/drawing/2014/main" id="{78675976-37CA-458E-9FB3-65C07DC7E209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43">
                <a:extLst>
                  <a:ext uri="{FF2B5EF4-FFF2-40B4-BE49-F238E27FC236}">
                    <a16:creationId xmlns:a16="http://schemas.microsoft.com/office/drawing/2014/main" id="{C24F0EDA-AEE0-4BB3-B348-FD951D3F18AE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244">
                <a:extLst>
                  <a:ext uri="{FF2B5EF4-FFF2-40B4-BE49-F238E27FC236}">
                    <a16:creationId xmlns:a16="http://schemas.microsoft.com/office/drawing/2014/main" id="{D4CE4C67-C6F3-4AD9-A03F-12738790E34C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2" name="Text Box 22">
            <a:extLst>
              <a:ext uri="{FF2B5EF4-FFF2-40B4-BE49-F238E27FC236}">
                <a16:creationId xmlns:a16="http://schemas.microsoft.com/office/drawing/2014/main" id="{47364783-BE87-4E17-8D19-FA4990D46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234" y="1394229"/>
            <a:ext cx="722947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tx1"/>
              </a:buClr>
            </a:pP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《孙子算经》记载：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今有雉（鸡）兔同笼，上有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35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头，下有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94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足，问雉兔各几何？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</a:p>
        </p:txBody>
      </p:sp>
      <p:graphicFrame>
        <p:nvGraphicFramePr>
          <p:cNvPr id="55" name="图示 54">
            <a:extLst>
              <a:ext uri="{FF2B5EF4-FFF2-40B4-BE49-F238E27FC236}">
                <a16:creationId xmlns:a16="http://schemas.microsoft.com/office/drawing/2014/main" id="{89360C4A-48F3-4B9E-946F-476800D8E0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6051736"/>
              </p:ext>
            </p:extLst>
          </p:nvPr>
        </p:nvGraphicFramePr>
        <p:xfrm>
          <a:off x="2818388" y="16178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9" r:lo="rId50" r:qs="rId51" r:cs="rId52"/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D946A9B1-83B9-4CFE-9D8E-17C02BFB0EE4}"/>
              </a:ext>
            </a:extLst>
          </p:cNvPr>
          <p:cNvSpPr/>
          <p:nvPr/>
        </p:nvSpPr>
        <p:spPr>
          <a:xfrm>
            <a:off x="8703129" y="4033158"/>
            <a:ext cx="2073728" cy="1567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</a:rPr>
              <a:t>鸡和兔的个数必须同时满足已知所有条件</a:t>
            </a:r>
            <a:endParaRPr lang="zh-CN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666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鸡兔同笼问题的解决</a:t>
            </a:r>
            <a:r>
              <a:rPr lang="en-US" altLang="zh-CN" dirty="0"/>
              <a:t>-</a:t>
            </a:r>
            <a:r>
              <a:rPr lang="zh-CN" altLang="en-US" dirty="0"/>
              <a:t>分析问题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D150EA1-4797-4A37-9C5F-645432ADA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441947"/>
              </p:ext>
            </p:extLst>
          </p:nvPr>
        </p:nvGraphicFramePr>
        <p:xfrm>
          <a:off x="2123643" y="1500996"/>
          <a:ext cx="8643668" cy="4019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6995">
                  <a:extLst>
                    <a:ext uri="{9D8B030D-6E8A-4147-A177-3AD203B41FA5}">
                      <a16:colId xmlns:a16="http://schemas.microsoft.com/office/drawing/2014/main" val="2539077208"/>
                    </a:ext>
                  </a:extLst>
                </a:gridCol>
                <a:gridCol w="1416995">
                  <a:extLst>
                    <a:ext uri="{9D8B030D-6E8A-4147-A177-3AD203B41FA5}">
                      <a16:colId xmlns:a16="http://schemas.microsoft.com/office/drawing/2014/main" val="1411662600"/>
                    </a:ext>
                  </a:extLst>
                </a:gridCol>
                <a:gridCol w="2692290">
                  <a:extLst>
                    <a:ext uri="{9D8B030D-6E8A-4147-A177-3AD203B41FA5}">
                      <a16:colId xmlns:a16="http://schemas.microsoft.com/office/drawing/2014/main" val="790691928"/>
                    </a:ext>
                  </a:extLst>
                </a:gridCol>
                <a:gridCol w="3117388">
                  <a:extLst>
                    <a:ext uri="{9D8B030D-6E8A-4147-A177-3AD203B41FA5}">
                      <a16:colId xmlns:a16="http://schemas.microsoft.com/office/drawing/2014/main" val="4229902988"/>
                    </a:ext>
                  </a:extLst>
                </a:gridCol>
              </a:tblGrid>
              <a:tr h="69308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solidFill>
                            <a:srgbClr val="FF0000"/>
                          </a:solidFill>
                          <a:effectLst/>
                        </a:rPr>
                        <a:t>鸡</a:t>
                      </a:r>
                      <a:endParaRPr lang="zh-CN" altLang="en-US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solidFill>
                            <a:srgbClr val="FF0000"/>
                          </a:solidFill>
                          <a:effectLst/>
                        </a:rPr>
                        <a:t>兔</a:t>
                      </a:r>
                      <a:endParaRPr lang="zh-CN" altLang="en-US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solidFill>
                            <a:srgbClr val="FF0000"/>
                          </a:solidFill>
                          <a:effectLst/>
                        </a:rPr>
                        <a:t>头的数量</a:t>
                      </a:r>
                      <a:endParaRPr lang="zh-CN" altLang="en-US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solidFill>
                            <a:srgbClr val="FF0000"/>
                          </a:solidFill>
                          <a:effectLst/>
                        </a:rPr>
                        <a:t>脚的数量</a:t>
                      </a:r>
                      <a:endParaRPr lang="zh-CN" altLang="en-US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3729048"/>
                  </a:ext>
                </a:extLst>
              </a:tr>
              <a:tr h="6584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1+1=2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1*2+1*4=6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4284909"/>
                  </a:ext>
                </a:extLst>
              </a:tr>
              <a:tr h="6584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1+2=3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1*2+2*4=10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301171"/>
                  </a:ext>
                </a:extLst>
              </a:tr>
              <a:tr h="6584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1+3=4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1*2+3*4=14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3017463"/>
                  </a:ext>
                </a:extLst>
              </a:tr>
              <a:tr h="6584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5844592"/>
                  </a:ext>
                </a:extLst>
              </a:tr>
              <a:tr h="69308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34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34+1=35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34*2+1*4=72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0440729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鸡兔同笼问题的解决</a:t>
            </a:r>
            <a:r>
              <a:rPr lang="en-US" altLang="zh-CN" dirty="0"/>
              <a:t>-</a:t>
            </a:r>
            <a:r>
              <a:rPr lang="zh-CN" altLang="en-US" dirty="0"/>
              <a:t>分析问题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38FC4D2-6891-4240-A1E5-AC7263200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585341"/>
              </p:ext>
            </p:extLst>
          </p:nvPr>
        </p:nvGraphicFramePr>
        <p:xfrm>
          <a:off x="2155368" y="1257300"/>
          <a:ext cx="8795862" cy="39188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4253">
                  <a:extLst>
                    <a:ext uri="{9D8B030D-6E8A-4147-A177-3AD203B41FA5}">
                      <a16:colId xmlns:a16="http://schemas.microsoft.com/office/drawing/2014/main" val="2703770322"/>
                    </a:ext>
                  </a:extLst>
                </a:gridCol>
                <a:gridCol w="2094253">
                  <a:extLst>
                    <a:ext uri="{9D8B030D-6E8A-4147-A177-3AD203B41FA5}">
                      <a16:colId xmlns:a16="http://schemas.microsoft.com/office/drawing/2014/main" val="2277759035"/>
                    </a:ext>
                  </a:extLst>
                </a:gridCol>
                <a:gridCol w="4607356">
                  <a:extLst>
                    <a:ext uri="{9D8B030D-6E8A-4147-A177-3AD203B41FA5}">
                      <a16:colId xmlns:a16="http://schemas.microsoft.com/office/drawing/2014/main" val="126974300"/>
                    </a:ext>
                  </a:extLst>
                </a:gridCol>
              </a:tblGrid>
              <a:tr h="6756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鸡</a:t>
                      </a:r>
                      <a:endParaRPr lang="zh-CN" altLang="en-US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solidFill>
                            <a:srgbClr val="FF0000"/>
                          </a:solidFill>
                          <a:effectLst/>
                        </a:rPr>
                        <a:t>兔</a:t>
                      </a:r>
                      <a:endParaRPr lang="zh-CN" altLang="en-US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solidFill>
                            <a:srgbClr val="FF0000"/>
                          </a:solidFill>
                          <a:effectLst/>
                        </a:rPr>
                        <a:t>脚的数量</a:t>
                      </a:r>
                      <a:endParaRPr lang="zh-CN" altLang="en-US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0300216"/>
                  </a:ext>
                </a:extLst>
              </a:tr>
              <a:tr h="64188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34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1*2+34*4=138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4448945"/>
                  </a:ext>
                </a:extLst>
              </a:tr>
              <a:tr h="64188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33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1*2+33*4=136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1083463"/>
                  </a:ext>
                </a:extLst>
              </a:tr>
              <a:tr h="64188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32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1*2+32*4=134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416126"/>
                  </a:ext>
                </a:extLst>
              </a:tr>
              <a:tr h="64188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2481685"/>
                  </a:ext>
                </a:extLst>
              </a:tr>
              <a:tr h="67566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34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34*2+1*4=72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85626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915860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1f121950-0ef9-49de-92e9-df9b61f4f102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"/>
  <p:tag name="KSO_WM_UNIT_ID" val="custom160207_15*l_i*1_4"/>
  <p:tag name="KSO_WM_UNIT_CLEAR" val="1"/>
  <p:tag name="KSO_WM_UNIT_LAYERLEVEL" val="1_1"/>
  <p:tag name="KSO_WM_DIAGRAM_GROUP_CODE" val="l1-2"/>
  <p:tag name="KSO_WM_UNIT_USESOURCEFORMAT_APPLY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"/>
  <p:tag name="KSO_WM_UNIT_ID" val="custom160207_15*l_i*1_5"/>
  <p:tag name="KSO_WM_UNIT_CLEAR" val="1"/>
  <p:tag name="KSO_WM_UNIT_LAYERLEVEL" val="1_1"/>
  <p:tag name="KSO_WM_DIAGRAM_GROUP_CODE" val="l1-2"/>
  <p:tag name="KSO_WM_UNIT_USESOURCEFORMAT_APPLY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"/>
  <p:tag name="KSO_WM_UNIT_ID" val="custom160207_15*l_i*1_6"/>
  <p:tag name="KSO_WM_UNIT_CLEAR" val="1"/>
  <p:tag name="KSO_WM_UNIT_LAYERLEVEL" val="1_1"/>
  <p:tag name="KSO_WM_DIAGRAM_GROUP_CODE" val="l1-2"/>
  <p:tag name="KSO_WM_UNIT_USESOURCEFORMAT_APPLY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"/>
  <p:tag name="KSO_WM_UNIT_ID" val="custom160207_15*l_i*1_7"/>
  <p:tag name="KSO_WM_UNIT_CLEAR" val="1"/>
  <p:tag name="KSO_WM_UNIT_LAYERLEVEL" val="1_1"/>
  <p:tag name="KSO_WM_DIAGRAM_GROUP_CODE" val="l1-2"/>
  <p:tag name="KSO_WM_UNIT_USESOURCEFORMAT_APPLY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8"/>
  <p:tag name="KSO_WM_UNIT_ID" val="custom160207_15*l_i*1_8"/>
  <p:tag name="KSO_WM_UNIT_CLEAR" val="1"/>
  <p:tag name="KSO_WM_UNIT_LAYERLEVEL" val="1_1"/>
  <p:tag name="KSO_WM_DIAGRAM_GROUP_CODE" val="l1-2"/>
  <p:tag name="KSO_WM_UNIT_USESOURCEFORMAT_APPLY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9"/>
  <p:tag name="KSO_WM_UNIT_ID" val="custom160207_15*l_i*1_9"/>
  <p:tag name="KSO_WM_UNIT_CLEAR" val="1"/>
  <p:tag name="KSO_WM_UNIT_LAYERLEVEL" val="1_1"/>
  <p:tag name="KSO_WM_DIAGRAM_GROUP_CODE" val="l1-2"/>
  <p:tag name="KSO_WM_UNIT_USESOURCEFORMAT_APPLY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0"/>
  <p:tag name="KSO_WM_UNIT_ID" val="custom160207_15*l_i*1_10"/>
  <p:tag name="KSO_WM_UNIT_CLEAR" val="1"/>
  <p:tag name="KSO_WM_UNIT_LAYERLEVEL" val="1_1"/>
  <p:tag name="KSO_WM_DIAGRAM_GROUP_CODE" val="l1-2"/>
  <p:tag name="KSO_WM_UNIT_USESOURCEFORMAT_APPLY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1"/>
  <p:tag name="KSO_WM_UNIT_ID" val="custom160207_15*l_i*1_11"/>
  <p:tag name="KSO_WM_UNIT_CLEAR" val="1"/>
  <p:tag name="KSO_WM_UNIT_LAYERLEVEL" val="1_1"/>
  <p:tag name="KSO_WM_DIAGRAM_GROUP_CODE" val="l1-2"/>
  <p:tag name="KSO_WM_UNIT_USESOURCEFORMAT_APPLY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2"/>
  <p:tag name="KSO_WM_UNIT_ID" val="custom160207_15*l_i*1_12"/>
  <p:tag name="KSO_WM_UNIT_CLEAR" val="1"/>
  <p:tag name="KSO_WM_UNIT_LAYERLEVEL" val="1_1"/>
  <p:tag name="KSO_WM_DIAGRAM_GROUP_CODE" val="l1-2"/>
  <p:tag name="KSO_WM_UNIT_USESOURCEFORMAT_APPLY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3"/>
  <p:tag name="KSO_WM_UNIT_ID" val="custom160207_15*l_i*1_13"/>
  <p:tag name="KSO_WM_UNIT_CLEAR" val="1"/>
  <p:tag name="KSO_WM_UNIT_LAYERLEVEL" val="1_1"/>
  <p:tag name="KSO_WM_DIAGRAM_GROUP_CODE" val="l1-2"/>
  <p:tag name="KSO_WM_UNIT_USESOURCEFORMAT_APPLY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3、8、11、18、21、22、23、25"/>
  <p:tag name="KSO_WM_TEMPLATE_CATEGORY" val="custom"/>
  <p:tag name="KSO_WM_TEMPLATE_INDEX" val="160207"/>
  <p:tag name="KSO_WM_TAG_VERSION" val="1.0"/>
  <p:tag name="KSO_WM_SLIDE_ID" val="custom16020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MODEL_TYPE" val="cove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4"/>
  <p:tag name="KSO_WM_UNIT_ID" val="custom160207_15*l_i*1_14"/>
  <p:tag name="KSO_WM_UNIT_CLEAR" val="1"/>
  <p:tag name="KSO_WM_UNIT_LAYERLEVEL" val="1_1"/>
  <p:tag name="KSO_WM_DIAGRAM_GROUP_CODE" val="l1-2"/>
  <p:tag name="KSO_WM_UNIT_USESOURCEFORMAT_APPLY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5"/>
  <p:tag name="KSO_WM_UNIT_ID" val="custom160207_15*l_i*1_15"/>
  <p:tag name="KSO_WM_UNIT_CLEAR" val="1"/>
  <p:tag name="KSO_WM_UNIT_LAYERLEVEL" val="1_1"/>
  <p:tag name="KSO_WM_DIAGRAM_GROUP_CODE" val="l1-2"/>
  <p:tag name="KSO_WM_UNIT_USESOURCEFORMAT_APPLY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6"/>
  <p:tag name="KSO_WM_UNIT_ID" val="custom160207_15*l_i*1_16"/>
  <p:tag name="KSO_WM_UNIT_CLEAR" val="1"/>
  <p:tag name="KSO_WM_UNIT_LAYERLEVEL" val="1_1"/>
  <p:tag name="KSO_WM_DIAGRAM_GROUP_CODE" val="l1-2"/>
  <p:tag name="KSO_WM_UNIT_USESOURCEFORMAT_APPLY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7"/>
  <p:tag name="KSO_WM_UNIT_ID" val="custom160207_15*l_i*1_17"/>
  <p:tag name="KSO_WM_UNIT_CLEAR" val="1"/>
  <p:tag name="KSO_WM_UNIT_LAYERLEVEL" val="1_1"/>
  <p:tag name="KSO_WM_DIAGRAM_GROUP_CODE" val="l1-2"/>
  <p:tag name="KSO_WM_UNIT_USESOURCEFORMAT_APPLY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8"/>
  <p:tag name="KSO_WM_UNIT_ID" val="custom160207_15*l_i*1_18"/>
  <p:tag name="KSO_WM_UNIT_CLEAR" val="1"/>
  <p:tag name="KSO_WM_UNIT_LAYERLEVEL" val="1_1"/>
  <p:tag name="KSO_WM_DIAGRAM_GROUP_CODE" val="l1-2"/>
  <p:tag name="KSO_WM_UNIT_USESOURCEFORMAT_APPLY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9"/>
  <p:tag name="KSO_WM_UNIT_ID" val="custom160207_15*l_i*1_19"/>
  <p:tag name="KSO_WM_UNIT_CLEAR" val="1"/>
  <p:tag name="KSO_WM_UNIT_LAYERLEVEL" val="1_1"/>
  <p:tag name="KSO_WM_DIAGRAM_GROUP_CODE" val="l1-2"/>
  <p:tag name="KSO_WM_UNIT_USESOURCEFORMAT_APPLY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0"/>
  <p:tag name="KSO_WM_UNIT_ID" val="custom160207_15*l_i*1_20"/>
  <p:tag name="KSO_WM_UNIT_CLEAR" val="1"/>
  <p:tag name="KSO_WM_UNIT_LAYERLEVEL" val="1_1"/>
  <p:tag name="KSO_WM_DIAGRAM_GROUP_CODE" val="l1-2"/>
  <p:tag name="KSO_WM_UNIT_USESOURCEFORMAT_APPLY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1"/>
  <p:tag name="KSO_WM_UNIT_ID" val="custom160207_15*l_i*1_21"/>
  <p:tag name="KSO_WM_UNIT_CLEAR" val="1"/>
  <p:tag name="KSO_WM_UNIT_LAYERLEVEL" val="1_1"/>
  <p:tag name="KSO_WM_DIAGRAM_GROUP_CODE" val="l1-2"/>
  <p:tag name="KSO_WM_UNIT_USESOURCEFORMAT_APPLY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2"/>
  <p:tag name="KSO_WM_UNIT_ID" val="custom160207_15*l_i*1_22"/>
  <p:tag name="KSO_WM_UNIT_CLEAR" val="1"/>
  <p:tag name="KSO_WM_UNIT_LAYERLEVEL" val="1_1"/>
  <p:tag name="KSO_WM_DIAGRAM_GROUP_CODE" val="l1-2"/>
  <p:tag name="KSO_WM_UNIT_USESOURCEFORMAT_APPLY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3"/>
  <p:tag name="KSO_WM_UNIT_ID" val="custom160207_15*l_i*1_23"/>
  <p:tag name="KSO_WM_UNIT_CLEAR" val="1"/>
  <p:tag name="KSO_WM_UNIT_LAYERLEVEL" val="1_1"/>
  <p:tag name="KSO_WM_DIAGRAM_GROUP_CODE" val="l1-2"/>
  <p:tag name="KSO_WM_UNIT_USESOURCEFORMAT_APPLY" val="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4"/>
  <p:tag name="KSO_WM_UNIT_ID" val="custom160207_15*l_i*1_24"/>
  <p:tag name="KSO_WM_UNIT_CLEAR" val="1"/>
  <p:tag name="KSO_WM_UNIT_LAYERLEVEL" val="1_1"/>
  <p:tag name="KSO_WM_DIAGRAM_GROUP_CODE" val="l1-2"/>
  <p:tag name="KSO_WM_UNIT_USESOURCEFORMAT_APPLY" val="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5"/>
  <p:tag name="KSO_WM_UNIT_ID" val="custom160207_15*l_i*1_25"/>
  <p:tag name="KSO_WM_UNIT_CLEAR" val="1"/>
  <p:tag name="KSO_WM_UNIT_LAYERLEVEL" val="1_1"/>
  <p:tag name="KSO_WM_DIAGRAM_GROUP_CODE" val="l1-2"/>
  <p:tag name="KSO_WM_UNIT_USESOURCEFORMAT_APPLY" val="1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6"/>
  <p:tag name="KSO_WM_UNIT_ID" val="custom160207_15*l_i*1_26"/>
  <p:tag name="KSO_WM_UNIT_CLEAR" val="1"/>
  <p:tag name="KSO_WM_UNIT_LAYERLEVEL" val="1_1"/>
  <p:tag name="KSO_WM_DIAGRAM_GROUP_CODE" val="l1-2"/>
  <p:tag name="KSO_WM_UNIT_USESOURCEFORMAT_APPLY" val="1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7"/>
  <p:tag name="KSO_WM_UNIT_ID" val="custom160207_15*l_i*1_27"/>
  <p:tag name="KSO_WM_UNIT_CLEAR" val="1"/>
  <p:tag name="KSO_WM_UNIT_LAYERLEVEL" val="1_1"/>
  <p:tag name="KSO_WM_DIAGRAM_GROUP_CODE" val="l1-2"/>
  <p:tag name="KSO_WM_UNIT_USESOURCEFORMAT_APPLY" val="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8"/>
  <p:tag name="KSO_WM_UNIT_ID" val="custom160207_15*l_i*1_28"/>
  <p:tag name="KSO_WM_UNIT_CLEAR" val="1"/>
  <p:tag name="KSO_WM_UNIT_LAYERLEVEL" val="1_1"/>
  <p:tag name="KSO_WM_DIAGRAM_GROUP_CODE" val="l1-2"/>
  <p:tag name="KSO_WM_UNIT_USESOURCEFORMAT_APPLY" val="1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9"/>
  <p:tag name="KSO_WM_UNIT_ID" val="custom160207_15*l_i*1_29"/>
  <p:tag name="KSO_WM_UNIT_CLEAR" val="1"/>
  <p:tag name="KSO_WM_UNIT_LAYERLEVEL" val="1_1"/>
  <p:tag name="KSO_WM_DIAGRAM_GROUP_CODE" val="l1-2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0"/>
  <p:tag name="KSO_WM_UNIT_ID" val="custom160207_15*l_i*1_30"/>
  <p:tag name="KSO_WM_UNIT_CLEAR" val="1"/>
  <p:tag name="KSO_WM_UNIT_LAYERLEVEL" val="1_1"/>
  <p:tag name="KSO_WM_DIAGRAM_GROUP_CODE" val="l1-2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1"/>
  <p:tag name="KSO_WM_UNIT_ID" val="custom160207_15*l_i*1_31"/>
  <p:tag name="KSO_WM_UNIT_CLEAR" val="1"/>
  <p:tag name="KSO_WM_UNIT_LAYERLEVEL" val="1_1"/>
  <p:tag name="KSO_WM_DIAGRAM_GROUP_CODE" val="l1-2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2"/>
  <p:tag name="KSO_WM_UNIT_ID" val="custom160207_15*l_i*1_32"/>
  <p:tag name="KSO_WM_UNIT_CLEAR" val="1"/>
  <p:tag name="KSO_WM_UNIT_LAYERLEVEL" val="1_1"/>
  <p:tag name="KSO_WM_DIAGRAM_GROUP_CODE" val="l1-2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3"/>
  <p:tag name="KSO_WM_UNIT_ID" val="custom160207_15*l_i*1_33"/>
  <p:tag name="KSO_WM_UNIT_CLEAR" val="1"/>
  <p:tag name="KSO_WM_UNIT_LAYERLEVEL" val="1_1"/>
  <p:tag name="KSO_WM_DIAGRAM_GROUP_CODE" val="l1-2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4"/>
  <p:tag name="KSO_WM_UNIT_ID" val="custom160207_15*l_i*1_34"/>
  <p:tag name="KSO_WM_UNIT_CLEAR" val="1"/>
  <p:tag name="KSO_WM_UNIT_LAYERLEVEL" val="1_1"/>
  <p:tag name="KSO_WM_DIAGRAM_GROUP_CODE" val="l1-2"/>
  <p:tag name="KSO_WM_UNIT_USESOURCEFORMAT_APPLY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5"/>
  <p:tag name="KSO_WM_UNIT_ID" val="custom160207_15*l_i*1_35"/>
  <p:tag name="KSO_WM_UNIT_CLEAR" val="1"/>
  <p:tag name="KSO_WM_UNIT_LAYERLEVEL" val="1_1"/>
  <p:tag name="KSO_WM_DIAGRAM_GROUP_CODE" val="l1-2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9"/>
  <p:tag name="KSO_WM_SLIDE_INDEX" val="19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148*125"/>
  <p:tag name="KSO_WM_SLIDE_SIZE" val="629*257"/>
  <p:tag name="KSO_WM_DIAGRAM_GROUP_CODE" val="l1-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9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0"/>
  <p:tag name="KSO_WM_TEMPLATE_CATEGORY" val="custom"/>
  <p:tag name="KSO_WM_TEMPLATE_INDEX" val="16020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"/>
  <p:tag name="KSO_WM_UNIT_ID" val="custom160207_15*l_i*1_1"/>
  <p:tag name="KSO_WM_UNIT_CLEAR" val="1"/>
  <p:tag name="KSO_WM_UNIT_LAYERLEVEL" val="1_1"/>
  <p:tag name="KSO_WM_DIAGRAM_GROUP_CODE" val="l1-2"/>
  <p:tag name="KSO_WM_UNIT_USESOURCEFORMAT_APPLY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"/>
  <p:tag name="KSO_WM_UNIT_ID" val="custom160207_15*l_i*1_2"/>
  <p:tag name="KSO_WM_UNIT_CLEAR" val="1"/>
  <p:tag name="KSO_WM_UNIT_LAYERLEVEL" val="1_1"/>
  <p:tag name="KSO_WM_DIAGRAM_GROUP_CODE" val="l1-2"/>
  <p:tag name="KSO_WM_UNIT_USESOURCEFORMAT_APPLY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"/>
  <p:tag name="KSO_WM_UNIT_ID" val="custom160207_15*l_i*1_3"/>
  <p:tag name="KSO_WM_UNIT_CLEAR" val="1"/>
  <p:tag name="KSO_WM_UNIT_LAYERLEVEL" val="1_1"/>
  <p:tag name="KSO_WM_DIAGRAM_GROUP_CODE" val="l1-2"/>
  <p:tag name="KSO_WM_UNIT_USESOURCEFORMAT_APPLY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heme/theme1.xml><?xml version="1.0" encoding="utf-8"?>
<a:theme xmlns:a="http://schemas.openxmlformats.org/drawingml/2006/main" name="自定义设计方案">
  <a:themeElements>
    <a:clrScheme name="自定义 289">
      <a:dk1>
        <a:srgbClr val="FFFFFF"/>
      </a:dk1>
      <a:lt1>
        <a:srgbClr val="3F3F3F"/>
      </a:lt1>
      <a:dk2>
        <a:srgbClr val="FFFFFF"/>
      </a:dk2>
      <a:lt2>
        <a:srgbClr val="262626"/>
      </a:lt2>
      <a:accent1>
        <a:srgbClr val="1DAE9E"/>
      </a:accent1>
      <a:accent2>
        <a:srgbClr val="FFC000"/>
      </a:accent2>
      <a:accent3>
        <a:srgbClr val="FF7450"/>
      </a:accent3>
      <a:accent4>
        <a:srgbClr val="11B3ED"/>
      </a:accent4>
      <a:accent5>
        <a:srgbClr val="92D050"/>
      </a:accent5>
      <a:accent6>
        <a:srgbClr val="5A914D"/>
      </a:accent6>
      <a:hlink>
        <a:srgbClr val="0563C1"/>
      </a:hlink>
      <a:folHlink>
        <a:srgbClr val="954F72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1290</Words>
  <Application>Microsoft Office PowerPoint</Application>
  <PresentationFormat>宽屏</PresentationFormat>
  <Paragraphs>254</Paragraphs>
  <Slides>25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方正苏新诗柳楷简体</vt:lpstr>
      <vt:lpstr>楷体_GB2312</vt:lpstr>
      <vt:lpstr>Arial</vt:lpstr>
      <vt:lpstr>Calibri</vt:lpstr>
      <vt:lpstr>Wingdings</vt:lpstr>
      <vt:lpstr>自定义设计方案</vt:lpstr>
      <vt:lpstr>4.1算法及其特征</vt:lpstr>
      <vt:lpstr>PowerPoint 演示文稿</vt:lpstr>
      <vt:lpstr>PowerPoint 演示文稿</vt:lpstr>
      <vt:lpstr>算法的描述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鸡兔同笼问题的解决-设计算法</vt:lpstr>
      <vt:lpstr>枚举算法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小结与练习</vt:lpstr>
      <vt:lpstr>小结与练习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</dc:creator>
  <cp:lastModifiedBy>hongming xu</cp:lastModifiedBy>
  <cp:revision>64</cp:revision>
  <dcterms:created xsi:type="dcterms:W3CDTF">2016-11-11T01:37:00Z</dcterms:created>
  <dcterms:modified xsi:type="dcterms:W3CDTF">2020-10-30T00:45:22Z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2052-11.1.0.8907</vt:lpwstr>
  </property>
</Properties>
</file>