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  <p:sldMasterId id="2147483696" r:id="rId3"/>
    <p:sldMasterId id="2147483708" r:id="rId4"/>
    <p:sldMasterId id="2147483744" r:id="rId5"/>
    <p:sldMasterId id="2147483844" r:id="rId6"/>
    <p:sldMasterId id="2147484001" r:id="rId7"/>
  </p:sldMasterIdLst>
  <p:notesMasterIdLst>
    <p:notesMasterId r:id="rId26"/>
  </p:notesMasterIdLst>
  <p:handoutMasterIdLst>
    <p:handoutMasterId r:id="rId27"/>
  </p:handoutMasterIdLst>
  <p:sldIdLst>
    <p:sldId id="256" r:id="rId8"/>
    <p:sldId id="366" r:id="rId9"/>
    <p:sldId id="258" r:id="rId10"/>
    <p:sldId id="262" r:id="rId11"/>
    <p:sldId id="302" r:id="rId12"/>
    <p:sldId id="322" r:id="rId13"/>
    <p:sldId id="364" r:id="rId14"/>
    <p:sldId id="395" r:id="rId15"/>
    <p:sldId id="396" r:id="rId16"/>
    <p:sldId id="304" r:id="rId17"/>
    <p:sldId id="326" r:id="rId18"/>
    <p:sldId id="327" r:id="rId19"/>
    <p:sldId id="328" r:id="rId20"/>
    <p:sldId id="305" r:id="rId21"/>
    <p:sldId id="430" r:id="rId22"/>
    <p:sldId id="447" r:id="rId23"/>
    <p:sldId id="429" r:id="rId24"/>
    <p:sldId id="349" r:id="rId2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280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0C0"/>
    <a:srgbClr val="5B9BD5"/>
    <a:srgbClr val="FED16C"/>
    <a:srgbClr val="2E4C64"/>
    <a:srgbClr val="FF7467"/>
    <a:srgbClr val="4CC8EC"/>
    <a:srgbClr val="F8D360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3" autoAdjust="0"/>
    <p:restoredTop sz="94660" autoAdjust="0"/>
  </p:normalViewPr>
  <p:slideViewPr>
    <p:cSldViewPr snapToGrid="0">
      <p:cViewPr varScale="1">
        <p:scale>
          <a:sx n="86" d="100"/>
          <a:sy n="86" d="100"/>
        </p:scale>
        <p:origin x="1728" y="84"/>
      </p:cViewPr>
      <p:guideLst>
        <p:guide orient="horz" pos="2161"/>
        <p:guide pos="280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11E0379-0DA1-4CE5-8639-5725B92F58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046D4D-ACAA-4AB1-BA18-F570C463D48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/>
            </a:lvl1pPr>
          </a:lstStyle>
          <a:p>
            <a:pPr>
              <a:defRPr/>
            </a:pPr>
            <a:fld id="{0F9B84EA-7D68-4D60-9CB1-D50884785D1C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231F11-0536-405F-9FA1-39F7C60DB0F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13F95C-2701-460D-BA82-1F8133D0745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17F1493-794A-4371-AF0B-8488E930BD1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6F33454-931E-4993-BAC2-545A011289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E15C489-58EE-480F-8873-9A37F0CF302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2D2FBF07-153B-406E-9C0D-817A5DD16296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9220" name="幻灯片图像占位符 3">
            <a:extLst>
              <a:ext uri="{FF2B5EF4-FFF2-40B4-BE49-F238E27FC236}">
                <a16:creationId xmlns:a16="http://schemas.microsoft.com/office/drawing/2014/main" id="{21A84F24-E4D4-4A91-A964-0FF6FBC55FA5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备注占位符 4">
            <a:extLst>
              <a:ext uri="{FF2B5EF4-FFF2-40B4-BE49-F238E27FC236}">
                <a16:creationId xmlns:a16="http://schemas.microsoft.com/office/drawing/2014/main" id="{809D5117-4936-498A-9FDC-91B0DE655B40}"/>
              </a:ext>
            </a:extLst>
          </p:cNvPr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D26403-81F0-4A3F-BD55-43F69E6B2D7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6B7AC4-8EF5-47C8-B1DF-68D8535E0E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8544AC6-7924-4F9E-9A8D-065E26E51C1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>
            <a:extLst>
              <a:ext uri="{FF2B5EF4-FFF2-40B4-BE49-F238E27FC236}">
                <a16:creationId xmlns:a16="http://schemas.microsoft.com/office/drawing/2014/main" id="{4E151A10-965C-4B7C-B31A-126CC9965517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1266" name="备注占位符 2">
            <a:extLst>
              <a:ext uri="{FF2B5EF4-FFF2-40B4-BE49-F238E27FC236}">
                <a16:creationId xmlns:a16="http://schemas.microsoft.com/office/drawing/2014/main" id="{1872D8B6-D205-4417-9FB0-25E4C5FDA43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67" name="灯片编号占位符 3">
            <a:extLst>
              <a:ext uri="{FF2B5EF4-FFF2-40B4-BE49-F238E27FC236}">
                <a16:creationId xmlns:a16="http://schemas.microsoft.com/office/drawing/2014/main" id="{9C3FFBC0-A784-4631-9FAC-3BC83298A2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3BF63770-F1AC-409C-9AF1-CA65777B7AD3}" type="slidenum">
              <a:rPr lang="zh-CN" altLang="en-US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>
            <a:extLst>
              <a:ext uri="{FF2B5EF4-FFF2-40B4-BE49-F238E27FC236}">
                <a16:creationId xmlns:a16="http://schemas.microsoft.com/office/drawing/2014/main" id="{47FBE1D7-12CE-489B-A84A-41D199BE81CD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4338" name="备注占位符 2">
            <a:extLst>
              <a:ext uri="{FF2B5EF4-FFF2-40B4-BE49-F238E27FC236}">
                <a16:creationId xmlns:a16="http://schemas.microsoft.com/office/drawing/2014/main" id="{76486057-2B04-4FE9-8A54-1CE788A8230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339" name="灯片编号占位符 3">
            <a:extLst>
              <a:ext uri="{FF2B5EF4-FFF2-40B4-BE49-F238E27FC236}">
                <a16:creationId xmlns:a16="http://schemas.microsoft.com/office/drawing/2014/main" id="{7A8F5D07-B068-4947-AF00-3EA283071C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4365DFD-1117-456A-9D1F-69BE06EB5C28}" type="slidenum">
              <a:rPr lang="zh-CN" altLang="en-US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>
            <a:extLst>
              <a:ext uri="{FF2B5EF4-FFF2-40B4-BE49-F238E27FC236}">
                <a16:creationId xmlns:a16="http://schemas.microsoft.com/office/drawing/2014/main" id="{A89DCFFB-0A6A-4373-AC76-27199D5D2E62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8434" name="文本占位符 2">
            <a:extLst>
              <a:ext uri="{FF2B5EF4-FFF2-40B4-BE49-F238E27FC236}">
                <a16:creationId xmlns:a16="http://schemas.microsoft.com/office/drawing/2014/main" id="{65C34229-3738-4C95-9183-CA44574B9E6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>
            <a:extLst>
              <a:ext uri="{FF2B5EF4-FFF2-40B4-BE49-F238E27FC236}">
                <a16:creationId xmlns:a16="http://schemas.microsoft.com/office/drawing/2014/main" id="{5511992A-EAB9-4DA0-B676-EA5A6A97101A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2" name="文本占位符 2">
            <a:extLst>
              <a:ext uri="{FF2B5EF4-FFF2-40B4-BE49-F238E27FC236}">
                <a16:creationId xmlns:a16="http://schemas.microsoft.com/office/drawing/2014/main" id="{6E2CA914-528D-4809-BE54-B8D8CF9E44B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>
            <a:extLst>
              <a:ext uri="{FF2B5EF4-FFF2-40B4-BE49-F238E27FC236}">
                <a16:creationId xmlns:a16="http://schemas.microsoft.com/office/drawing/2014/main" id="{DF6A15FB-57DE-44A9-9B47-73AAE1574E4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2530" name="文本占位符 2">
            <a:extLst>
              <a:ext uri="{FF2B5EF4-FFF2-40B4-BE49-F238E27FC236}">
                <a16:creationId xmlns:a16="http://schemas.microsoft.com/office/drawing/2014/main" id="{FE05F5AC-E952-46EA-A53B-420E0A8D132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>
            <a:extLst>
              <a:ext uri="{FF2B5EF4-FFF2-40B4-BE49-F238E27FC236}">
                <a16:creationId xmlns:a16="http://schemas.microsoft.com/office/drawing/2014/main" id="{67DAB491-2F15-492B-8F7E-0112637F4746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4578" name="文本占位符 2">
            <a:extLst>
              <a:ext uri="{FF2B5EF4-FFF2-40B4-BE49-F238E27FC236}">
                <a16:creationId xmlns:a16="http://schemas.microsoft.com/office/drawing/2014/main" id="{88877C6C-A43F-40DA-AA6E-64A9407592E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>
            <a:extLst>
              <a:ext uri="{FF2B5EF4-FFF2-40B4-BE49-F238E27FC236}">
                <a16:creationId xmlns:a16="http://schemas.microsoft.com/office/drawing/2014/main" id="{993F5513-1F1D-4C01-95DB-EB82077BA722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4818" name="备注占位符 2">
            <a:extLst>
              <a:ext uri="{FF2B5EF4-FFF2-40B4-BE49-F238E27FC236}">
                <a16:creationId xmlns:a16="http://schemas.microsoft.com/office/drawing/2014/main" id="{CDDC63A8-9333-45CE-8B97-CD041D0731A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819" name="灯片编号占位符 3">
            <a:extLst>
              <a:ext uri="{FF2B5EF4-FFF2-40B4-BE49-F238E27FC236}">
                <a16:creationId xmlns:a16="http://schemas.microsoft.com/office/drawing/2014/main" id="{42160D0C-83CF-4F94-B290-02A34BBAE9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D23C924-E817-4E9C-866E-75424787D65B}" type="slidenum">
              <a:rPr lang="zh-CN" altLang="en-US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E10A65-F29D-4AEE-958F-B15E83569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38AD1D-E83F-46BA-85B2-C47DAA02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538891-67C6-4194-879D-74CD8CA8B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6ABD16-6FFF-4E5A-B951-5760EDC24A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3525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38C443-8003-4536-BA3D-4DBE6A1B8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0A8CA1-12B5-4248-AC86-103BA88AE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448880-63A4-433E-BE74-F1EFC8257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EFFD98-7126-47CE-BE91-DA55EB4973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9809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0E3C55-6149-4477-AF4D-AA5544AF9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A10AB0-3905-490F-9AB0-643E47E7A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002BB1-A805-46B3-876D-3D84D76FA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281B0A-142C-456B-96C7-E90E22DE08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9771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026E56-00D2-408E-8849-B33916868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F9E8FC-62E3-4FDA-98A1-87D1645D6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A0AEEB-4AEE-4D8C-9CA5-CD5C8E641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89CEBB-A63B-4E16-9A99-2DD206945F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2360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804D8F-EB3B-4466-98D2-69390E29D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ECF5ED-DCAD-4C35-A053-ED58D18ED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F6B3E8-002B-4C2D-A9C2-1A4E5BAAE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28CBE6-E968-4C11-BC3E-412A970EC6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4468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8A3E31-9039-4D09-BD77-47D29E440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AEC8BF-4092-4A57-8012-286179614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1CA834-D29B-4F28-BF5C-292F16D5E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381890-2FBF-4EA8-8A5B-2033C9FEDB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4179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0A47CAE4-E8B0-46AB-ADB4-FE9370E63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2551C6B2-965E-4720-994D-F8881BD46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7536590-9206-45EA-8230-D8D68A121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876CC3-EF50-4773-8269-1351B0FA8E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26907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766225A5-191B-4598-94CC-2442B07DD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B23C0ADB-72D5-4253-AEE4-31EB40465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E59803EE-C162-4F92-B833-7762ACA7D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FA03B7-6A33-4558-868C-3B85BABC19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42271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F11A1DC1-B4E4-4006-B031-100143EB8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7C86BE93-0CCE-4A3D-B218-5067D9411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1E492422-417D-46BA-B738-C5C84B709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2E3627-FE76-4D0B-B954-1DFBCAAF5E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4276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5F41F38F-E82D-4B82-8A2B-4078B43B1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452D77C0-B48A-4288-B7B7-BF21B12E8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62AEA9B-30E1-493A-A71C-CB82AFAEC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116716-5C5C-4FC6-8454-847252A52D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14771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BE2BA67-C618-46CB-B560-5318857DB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4F19FF7-4C44-4AAB-9C65-2FDE9FC9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397DBB04-BF00-4AEC-93E9-1BE6E3DC9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D423A5-BD59-43BF-AD41-B02835E1B9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0896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32904A-F8C7-4CFA-B527-34DF274D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B97902-62F4-402A-9B74-53A98C1F6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9495B4-D5EE-4C2A-994B-30D695E34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AA3871-046B-4C9A-90E5-28C34CFE41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26914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3E706573-D8BF-455F-8660-159B463D4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378AF1E1-9FE6-4871-80E4-6C99DF0CD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3D578980-DF6F-4235-99B5-EFF12E7C5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310F9E-2620-4F38-BCD0-88B176ECB3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08280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4CE34D-4F24-41B7-B9AA-29079B2B9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B3C491-3EEC-4C6B-BF84-230FA1645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096F4A-EB2A-4DB1-906A-05888FC90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40BC8-CE35-483B-8108-3AACE4C2D7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61077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A2E34-8141-430D-93BB-35C9BB7C1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1EDD39-B9D2-459F-B520-B2E1E1E9F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788CA7-DD4E-4E53-9015-8B44CBBA5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B7556-7EE1-42F9-807A-7ADC246B40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34338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51C0A7-E5B3-497C-BAB4-9F0092124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8D8FF7-43B9-416C-BD70-86199CBFE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837CAA-5EB5-432C-85A9-E484A47CD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02A4A6-9036-43F0-964E-74BFA5C0C4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54581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E9FEE7-ACA1-4A4F-B005-14ECCFCD0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6518CB-6E91-4620-A90B-E39BEC605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466787-6FC7-42C3-84D9-A6F41FDC4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D4191C-B101-4C81-80DC-3B22DFEE60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27473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158214-B1D9-4A99-8A72-A099A985D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270F03-B58F-4333-BB16-14FD086C5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A9B90A-2CA3-4141-9D9A-56818D082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18D072-86F3-4513-99F1-AE325F8E10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94937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A4659056-BC4F-4565-A0EC-4C0EFE8CA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B7750B1F-11CB-4A34-95FA-968F09D5B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BF70F333-58E6-47A6-B1A3-8967C8D0D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5B6404-D9CE-4F2F-B22E-9B28B86211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20511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A583DB6B-2B88-4749-A6DD-9146EC7AE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93A048B6-C625-4F54-A262-EF39229D4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CAF96E67-A1DE-43CF-96D1-797561EF9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3DD568-B3BE-43D3-AF1B-A147845A91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93026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1275C8FB-84DD-4761-8326-C9EAC5D58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0CC474B1-59D7-4C96-9A91-842964ED7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AB0CBE6D-4D89-4BFA-8659-3DFDC4892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AC05BC-DA92-48B1-81FF-FBB2C9BFDF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378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48728DF2-4F6C-434E-B268-905E4E77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FCE0A432-0481-403F-BF05-D8E9FCB3A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EC3C8BB4-EBF3-40D4-B09A-3D5B0A905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18A0D0-67F0-429E-8203-8E45453B93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060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4F3B9F-3010-4F9C-8307-DAD41F419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9228CB-A66D-4979-93E7-23CA8CF4F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B9023D-473E-4BA3-87AF-B4385708E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DD2759-848A-499E-9B9F-85F0CDA1E6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2391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6803EE13-F8AA-4D16-8431-ADC276B1D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A7874A6E-5185-4A14-AD36-5A0124B54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D2D6C59D-6753-4C38-8B94-7BC1292AD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EEB451-F912-4ECB-8427-9BF894A34E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64256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BAB7083C-C960-4AC5-B657-18A27B190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49700A6-F6A7-4BD5-9A2F-8B842857E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B7694B2C-7827-4D02-B2E8-760AC893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5803B1-57B4-47FD-AE88-0EC048C55B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29599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DBC4A1-5208-4078-9258-156DB7B02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B936E1-1454-4D31-9D18-08A44BCBB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105B2-9C2E-4AB0-BD14-69F5EA725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A6CFF2-2140-418E-B21B-925F4627E5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08011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9D5A82-3F6A-44D8-9B1E-3E290C65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D40A46-6063-480D-A8FC-3CD635B60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4974C5-AB56-4A61-92E9-B9C0163A9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93DE78-909B-4851-97D6-0A8D3772B6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59082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97B1A-7651-4D3E-991F-247865E94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D47673-2D5A-4D81-BBD9-591A71AB8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4D7926-645D-4F0A-9B2E-E58E43931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516CBD-057D-4D39-B3B1-B030F7CDE7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79769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F15176-8163-434A-9CD8-8176CC54C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8D70D6-0BCA-4441-BFE8-887BD3806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BF9B2D-87E6-464C-9D98-EE0BF759E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3D9E67-9776-41C5-B344-FBC4C1A3A3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22973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585388-F469-4B1F-8EB1-4272BE94D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2AF86F-A53E-4DA4-AC30-18D354062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B304F2-6D40-41AB-931B-D7A8C23B1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6F35D0-93B1-46FB-AB0F-A8B9728340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63856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0FF14E64-7923-4407-ACBB-F8B9D7D50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93421015-9CE4-489F-8FC4-2B950767C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34641269-BCA8-419F-B8BF-BEFD6BA57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A4346F-2990-410A-AA17-11CCCD4D5F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435737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C538001B-AFA1-4714-899D-0D1A7DFBD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7D708B47-2AB3-4C80-8D6C-5F01D502B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EABC0BAF-DCE5-41DB-9C0C-492FF9722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F7EA18-94F1-4142-80BD-EAAD834D8C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279349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1A22D035-75AB-46AC-BD85-0C562FA86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7AA6AEE5-BF97-41C2-8E0D-B7E29443E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D3CD14A6-BE48-4DB3-A2AB-1528288EB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F43C90-D745-4E76-8263-DBAD2DB0FC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2846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5076CAED-15D7-488F-8543-1A8F19515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664C013A-D21D-4F86-A23F-BDDECE849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6B11AC2-7C86-4E89-A6C2-7894C2D30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0B1CBF-79FF-47D3-AE5F-374DA1AA0B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196912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FF8B5404-6A96-48BA-84DA-390386F6E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5B45B7EB-9319-4442-A349-CFDEDDDA8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3D2097AD-0729-4BDC-BACB-B7FFC8E8F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8B480A-F3D3-4B68-AA35-25B8B6A064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20870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03A8E645-0BD8-45BB-9AF5-C857ED05C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23E1B20D-4C1D-4ADD-A018-C988D714C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BC67605-D698-412B-9BC3-62EC53437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B4C5AF-8EBA-47BD-8C1A-D8D7D219CA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153166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942AA5B8-4C4B-4A52-A2E8-7512AE134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6EB93FAA-8E81-466F-8D05-5E7F51062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B8799F91-1941-478D-9F0B-8F97DDCE7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759A06-48DC-4D93-99F3-E33D9A54A7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36212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3C00EB-A4EE-4594-B5E2-25FE78D74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660432-FD76-4299-92AD-D4D57BAB1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41A366-1F65-4A69-9A9C-F347CBFC7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3D4D14-EAC4-4F00-A175-FCE3F62C79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59003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876A31-676C-4D82-91A4-B7698B03C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FAE8B5-9197-4BDD-9743-F32EF6E3D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C9FE78-579A-4438-9D71-45790BC06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588D0C-9286-468A-9572-C481F83677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804524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B73DD8-3868-4008-98F1-3344EDBAF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FD4AC7-FE81-4F18-8615-317A45B85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3EF5B5-3597-4697-A3FB-07E401DD9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796F27-0CFD-49F8-88A7-24428C6F6A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032392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9ED818-4092-43A8-B5AE-276AF3936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399B63-6DE2-4041-B284-3223D7BC7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6BCFF2-D139-402B-A73C-299415653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480CA8-D371-41A7-8FE8-FDD70E5A8E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888827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CDD864-459A-4CD1-A29B-24A025349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71B16B-649E-4FD6-9E78-93C4EC679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1A6DF5-3EAF-487B-AB45-17A2E2B5A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54728F-0715-4E8F-86F0-AC1755CB55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154406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D80BAF01-3BF2-4D82-A11B-142A7EA0C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9E0CABDB-BCA6-49A7-98CA-421C3187C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7D9CCBC-3D72-4E3C-B2C5-C12CE7FC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43FBC4-AA16-4C79-8ACA-3D99956EE0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814806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F54F67CD-7CC6-4BA2-B305-F608BF0EF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474398A0-6C4E-4A8A-B526-B5F3DAAB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EA2F5263-7E0B-48A2-B05B-4F9101DB0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C641FB-ADCA-4631-91AC-F2954ECF93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96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8257FB36-BEC4-40D2-BE77-7269C894F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E2359567-0975-4695-B597-D230CCAD4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4F288849-D992-4359-8A6A-777A05CA1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DE9ED5-BC80-4DD2-87B0-CDDEDB8B1A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602388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A96A1952-758F-43D0-88EC-544CC80BF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1C7620C0-D36E-4593-99C5-666AA1025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AF5B9CD8-70E0-45C6-82D1-5B549D21B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DCF8EB-4F76-470A-8C8F-1A78A1A825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10467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417F4E95-DF5A-442C-A28C-1A4AEAE74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0B97DF2F-DB6F-434F-A7E1-1D520F158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828630EE-396D-4975-8FBA-CB1911FFE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AB8E78-21FD-4DDF-AA6B-01EA95CDF2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627925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B97E9584-359E-4246-96A9-0B9AEADB3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4362AF91-1437-4183-B160-9646C094F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B5636515-CE33-4901-A56C-633D9CFEE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FAC3DB-6627-47AD-AB94-05CB5362E3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114702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4C61E3CC-8E4E-4B23-A12B-18C714954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32C14432-BF3F-4A1D-937B-8F8AB8FA4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4101EF90-EB83-4242-B322-512FEAB3C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ADABC6-5540-48C5-82D2-256AE509FA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644295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2F28DD-2690-4D4C-AEDF-9A50BF968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B52E77-4797-4D35-9EA2-0488DB261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12FAC8-0783-4C79-8A7D-1D1930E98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9B094E-AD69-44C5-A4B0-A730806455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079840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6EFFBD-F557-49AE-BE5D-D9600DF87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30AB73-46B7-4775-9559-0ADDC8A7E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1F36D1-1A46-44FD-9792-9AE090318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A22C59-8436-4388-A2D0-8BE96091C4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577925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AF9402-4DFB-46C6-AA14-9784A14E2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63F12F-3EFB-43F7-965D-397905A2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E09E5A-3C9B-4551-8E4F-5E5EC74D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09E0E-7937-4BB5-B915-C752A0095B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829675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E7C97-B41D-4072-A7FA-35C2968BD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E4DDEA-C015-4C79-8DF8-6B9337732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F933FB-46E0-4176-8EC7-A8E884CB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81C795-0BAD-4EA9-B6D9-7F8D64FFED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64750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C8A8B8-1D24-4476-8A97-1E602C198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9112D3-CC1B-4635-9C7C-9AA7DE3EA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5C042F-C49D-4E53-A118-69CE3358B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E4E451-CEA1-4D9B-B17A-4C7E6B5845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597711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DCECCDDB-F088-4637-B2C0-568E387E5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6B47CFB4-036B-41C8-9633-C749A4DDC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C9DC3478-9B5C-4525-AD81-AAF13C9F1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D4FD49-F883-44DE-8321-7685D6DE26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5159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EAD031C7-89ED-4F24-99A7-930F16F06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DEACEA3F-9978-4D0F-A99E-0FBBBFEEB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E4400DDE-7369-4875-854B-9E5939AEA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7D2276-1CCB-4DE9-B4AF-9330029F45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433109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FFF2D2AB-5DEE-4C64-8B4D-22245AE5E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E7E2E779-8C2E-4925-8A34-A1EF96B0C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5065D347-8DF6-4CB5-98F2-18428D192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956671-5487-4165-8881-E8F54C59E4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564121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7412E85F-36F9-4A48-9BC5-6DA805E38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A50C31E5-CEFE-4C3F-AD7B-685965D01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AEABE97E-1EE7-4758-B31B-1D73270F4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C7EBC9-774C-443F-96A9-20D5953B07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747613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C4C90070-754D-45EB-8EA1-801FA2B05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1C94E9EA-98DD-4319-9481-A35824F74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B243733A-A3D9-46A3-94F3-9A88B4279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D5107C-C5DB-4122-A02E-DD225EFEA6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394700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F942285B-F2E5-41C3-99BA-CB7BB183C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4B7BF07-1D66-4C1D-88F1-9577AFDF0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D2681314-6234-4777-9384-60B57EE12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12BB4B-5856-4ABF-B55E-8F34C85FE1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656562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43456008-31E5-4A86-9839-D599124C9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68A9815-A4D1-45D8-BA31-CDE309A1C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0E9E9D2D-598B-4EB7-A42F-64F63ADE7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FB36E8-2F82-4BF2-B6ED-B9ED8EE906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533287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BEB9C7-F53D-4229-8A54-3FDF514E9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B86313-916D-44C2-AF7D-8BFB24364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58574E-1B85-401C-B812-665C8730B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0705BB-24BC-41D4-9D87-5E391CAB30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488390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DD8A43-D412-45F8-BB52-BA2D91B4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7FF481-3857-4E25-9304-2027A24E2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4EE681-896E-4719-B582-509E75945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E2372A-3068-4E27-AC29-23CBA57FD1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304317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7B9365-8824-4654-A3DF-336528F6C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61490B-AB08-4599-B75F-0A975DFB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70A35C-7D58-474D-A185-A6762FFA2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0B5DEE-A4EF-471E-9DBA-54E530F155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755862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6317D1-568D-43F9-8938-B425920C5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63BC92-E6F3-4001-A0F6-C3BA05028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C33ECE-7A0A-48CF-9818-CD9150BAC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7CD5AC-2DAE-49D1-8D21-BE2DC3D2B2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3669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6A559A-8B21-4421-A52A-63703E82B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E5BA16-5E8B-4307-82F0-E376C1C0C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71810B-6A54-48F6-AB56-AC9DB9EF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D666B6-C22E-4AD1-9242-B5FE44DFB8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221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B3142AE4-D452-47B7-9CB1-8521ED437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DB66CD7B-7732-4FEE-B396-A63BEAE60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4FFB7078-962C-4152-AD9E-0C17B5F64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E49BAA-2D40-4D0E-B008-B6CE1C88C2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301196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36E1C467-CF50-479D-8978-D11B0A12C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05038D9A-66F0-4F2E-A6F8-C8F38B2BA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093FB514-35A2-493A-B46C-B0E309011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F2500E-9D08-4C2C-9D92-EC994CA561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82695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5936B4B0-2EDC-4FF6-9CD8-401F7CF53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AED545AC-B2A1-4369-8D5B-DACD8656E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546C4F2A-D512-42FE-92E9-1A305BE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94D40D-B298-4A0A-9448-3C78B0D40F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57511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0E1A2E1A-F5CA-43CC-A446-D1DDC22C2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AD29E559-99FA-4B01-9203-CFF738F95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F80E71B2-4639-441B-87CC-1D99CE8D3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1F94F7-D568-4088-A902-8CAAADB5A7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919245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7882A795-4642-4299-AFF6-E7B697F72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63BB4058-B8D4-49D0-A98F-BD0FF7A00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9C63E4A2-4639-466D-B6B4-55AC6CA65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85E591-CFA9-4033-BD21-62C21BD79F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41989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4A81AF69-BA94-4F41-8EBA-F66E44186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B048F5CF-108E-46F1-94FE-A0D1F3F34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C53F91EA-C79D-4EC6-8692-27EEC999E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1BE1A2-D8C5-4279-9B06-BA944252C0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933792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9200D7CE-05DA-44E6-93EF-20B5EB51D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6BEABFA9-EC76-468D-8537-7C636EAA1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C4235CE-1B24-4926-86CB-321F63661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7C126C-EB92-4CA4-B2D3-6479B89E6C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844116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041EA7-65BE-4C68-8103-C9D5E65E6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E4CB2D-E86E-4F81-A186-95D13885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633A29-C252-472C-B990-3AF16FF9C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F7CF77-514D-4FB1-B900-BC9ACE7221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869029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A44DC0-2DC6-426D-BB06-B99D2BB5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8D74D3-4F82-4A92-BF15-FA69B004B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ED26E5-097C-43A2-8D1B-BC8D83ABE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366DF3-0BF0-4ED8-9056-FF4195A82D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41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C527522-42DD-4748-8D47-F7F61CEB4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B5B7DD87-7625-4227-AE2C-474CBEC2F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1EFFBA51-64AF-4FED-980E-65E17FA16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6093D2-584C-4100-8EB0-AEA8AB937A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6477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4B3AF87-9FEC-4BC7-82E1-3C53CB9C9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654F0EB-0249-48FC-85A8-22F415BDE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E73467B8-E59A-44D1-BCC6-D5E8FC6E8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6115E9-111C-4662-BFC8-F9F4E57357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9921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4046F087-BC1B-488E-B917-0C696230FD2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42E77ADC-CB2C-46C9-A94E-423807942BA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B61812-050C-4BE4-95E3-2D0DA100E1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2ACB42-2172-45C3-A763-A97CBB8481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55ADE6-3F84-44F1-8CD5-19D487514B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D38A305-2E40-4022-BB3A-858E6AE67F6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11" r:id="rId2"/>
    <p:sldLayoutId id="2147484010" r:id="rId3"/>
    <p:sldLayoutId id="2147484009" r:id="rId4"/>
    <p:sldLayoutId id="2147484008" r:id="rId5"/>
    <p:sldLayoutId id="2147484007" r:id="rId6"/>
    <p:sldLayoutId id="2147484006" r:id="rId7"/>
    <p:sldLayoutId id="2147484005" r:id="rId8"/>
    <p:sldLayoutId id="2147484004" r:id="rId9"/>
    <p:sldLayoutId id="2147484003" r:id="rId10"/>
    <p:sldLayoutId id="2147484002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>
            <a:extLst>
              <a:ext uri="{FF2B5EF4-FFF2-40B4-BE49-F238E27FC236}">
                <a16:creationId xmlns:a16="http://schemas.microsoft.com/office/drawing/2014/main" id="{BB67C1F8-DB61-4F6D-B51E-2A28D3DC940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>
            <a:extLst>
              <a:ext uri="{FF2B5EF4-FFF2-40B4-BE49-F238E27FC236}">
                <a16:creationId xmlns:a16="http://schemas.microsoft.com/office/drawing/2014/main" id="{A93178A9-F7E4-4E8F-9694-11FBA4A167C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24F555-81DC-4178-85DD-2E20B4F5BB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C8B041-6566-4210-8571-3E610FFC37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09A5A1-FA5C-472F-8694-09109329B4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18317873-3F04-440E-8189-E2C9E232FA3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3" r:id="rId1"/>
    <p:sldLayoutId id="2147484022" r:id="rId2"/>
    <p:sldLayoutId id="2147484021" r:id="rId3"/>
    <p:sldLayoutId id="2147484020" r:id="rId4"/>
    <p:sldLayoutId id="2147484019" r:id="rId5"/>
    <p:sldLayoutId id="2147484018" r:id="rId6"/>
    <p:sldLayoutId id="2147484017" r:id="rId7"/>
    <p:sldLayoutId id="2147484016" r:id="rId8"/>
    <p:sldLayoutId id="2147484015" r:id="rId9"/>
    <p:sldLayoutId id="2147484014" r:id="rId10"/>
    <p:sldLayoutId id="2147484013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>
            <a:extLst>
              <a:ext uri="{FF2B5EF4-FFF2-40B4-BE49-F238E27FC236}">
                <a16:creationId xmlns:a16="http://schemas.microsoft.com/office/drawing/2014/main" id="{7AE880AB-3DDE-413C-919C-A3D4FC1BF55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文本占位符 2">
            <a:extLst>
              <a:ext uri="{FF2B5EF4-FFF2-40B4-BE49-F238E27FC236}">
                <a16:creationId xmlns:a16="http://schemas.microsoft.com/office/drawing/2014/main" id="{0EA19C8B-2F57-47BB-BF48-8A0AF8ADB3A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1E1F15-091E-405A-A909-95394EAFA5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B4AB49-8757-4CC5-95E6-D2B8FC2AE1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736DC3-AD6F-41B3-BC98-70B314C91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148785F9-256A-414B-A502-555570BAD0C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3" r:id="rId2"/>
    <p:sldLayoutId id="2147484032" r:id="rId3"/>
    <p:sldLayoutId id="2147484031" r:id="rId4"/>
    <p:sldLayoutId id="2147484030" r:id="rId5"/>
    <p:sldLayoutId id="2147484029" r:id="rId6"/>
    <p:sldLayoutId id="2147484028" r:id="rId7"/>
    <p:sldLayoutId id="2147484027" r:id="rId8"/>
    <p:sldLayoutId id="2147484026" r:id="rId9"/>
    <p:sldLayoutId id="2147484025" r:id="rId10"/>
    <p:sldLayoutId id="2147484024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>
            <a:extLst>
              <a:ext uri="{FF2B5EF4-FFF2-40B4-BE49-F238E27FC236}">
                <a16:creationId xmlns:a16="http://schemas.microsoft.com/office/drawing/2014/main" id="{3F877A0B-FD1E-4B6A-992A-833997CB3EC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文本占位符 2">
            <a:extLst>
              <a:ext uri="{FF2B5EF4-FFF2-40B4-BE49-F238E27FC236}">
                <a16:creationId xmlns:a16="http://schemas.microsoft.com/office/drawing/2014/main" id="{92850B1A-CE89-4774-85A3-2C8BE545B37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219EB7-F7CA-430A-9EAE-DE6D679B1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AB2F9D-A3BA-43F2-BDFD-BDAF0DD2A2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E8EE09-5E70-4919-BADE-2098AB621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A0C5DBA-7C92-4AA6-A5A5-3EBD983D175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4" r:id="rId2"/>
    <p:sldLayoutId id="2147484043" r:id="rId3"/>
    <p:sldLayoutId id="2147484042" r:id="rId4"/>
    <p:sldLayoutId id="2147484041" r:id="rId5"/>
    <p:sldLayoutId id="2147484040" r:id="rId6"/>
    <p:sldLayoutId id="2147484039" r:id="rId7"/>
    <p:sldLayoutId id="2147484038" r:id="rId8"/>
    <p:sldLayoutId id="2147484037" r:id="rId9"/>
    <p:sldLayoutId id="2147484036" r:id="rId10"/>
    <p:sldLayoutId id="2147484035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>
            <a:extLst>
              <a:ext uri="{FF2B5EF4-FFF2-40B4-BE49-F238E27FC236}">
                <a16:creationId xmlns:a16="http://schemas.microsoft.com/office/drawing/2014/main" id="{EE6BAAE4-1F36-4E1C-936C-92B3E17B23F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23" name="文本占位符 2">
            <a:extLst>
              <a:ext uri="{FF2B5EF4-FFF2-40B4-BE49-F238E27FC236}">
                <a16:creationId xmlns:a16="http://schemas.microsoft.com/office/drawing/2014/main" id="{743ABA3E-5171-4B2B-BE13-0B75F7810A2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D0F0A0-3A26-4418-A823-73B472E1EC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ADDACB-6063-4A39-9EAF-11827F910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985D2D-2106-41B6-856E-41EBA33C8D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02EFBDAE-2684-4A57-9D49-46B02FAB5C5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55" r:id="rId2"/>
    <p:sldLayoutId id="2147484054" r:id="rId3"/>
    <p:sldLayoutId id="2147484053" r:id="rId4"/>
    <p:sldLayoutId id="2147484052" r:id="rId5"/>
    <p:sldLayoutId id="2147484051" r:id="rId6"/>
    <p:sldLayoutId id="2147484050" r:id="rId7"/>
    <p:sldLayoutId id="2147484049" r:id="rId8"/>
    <p:sldLayoutId id="2147484048" r:id="rId9"/>
    <p:sldLayoutId id="2147484047" r:id="rId10"/>
    <p:sldLayoutId id="2147484046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占位符 1">
            <a:extLst>
              <a:ext uri="{FF2B5EF4-FFF2-40B4-BE49-F238E27FC236}">
                <a16:creationId xmlns:a16="http://schemas.microsoft.com/office/drawing/2014/main" id="{E083B1B1-3B2F-48A0-9A1A-6CEE241BE6F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147" name="文本占位符 2">
            <a:extLst>
              <a:ext uri="{FF2B5EF4-FFF2-40B4-BE49-F238E27FC236}">
                <a16:creationId xmlns:a16="http://schemas.microsoft.com/office/drawing/2014/main" id="{208C1DE9-1AA8-4363-9E38-919E8B1FB22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7F406C-4710-4432-8E36-284470228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86D5C0-D7F7-446B-B8BE-6B02D5C1D0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A35C49-7293-4F2B-A033-871595963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F977673B-E53E-4411-A873-8391F5508F2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7" r:id="rId1"/>
    <p:sldLayoutId id="2147484066" r:id="rId2"/>
    <p:sldLayoutId id="2147484065" r:id="rId3"/>
    <p:sldLayoutId id="2147484064" r:id="rId4"/>
    <p:sldLayoutId id="2147484063" r:id="rId5"/>
    <p:sldLayoutId id="2147484062" r:id="rId6"/>
    <p:sldLayoutId id="2147484061" r:id="rId7"/>
    <p:sldLayoutId id="2147484060" r:id="rId8"/>
    <p:sldLayoutId id="2147484059" r:id="rId9"/>
    <p:sldLayoutId id="2147484058" r:id="rId10"/>
    <p:sldLayoutId id="2147484057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占位符 1">
            <a:extLst>
              <a:ext uri="{FF2B5EF4-FFF2-40B4-BE49-F238E27FC236}">
                <a16:creationId xmlns:a16="http://schemas.microsoft.com/office/drawing/2014/main" id="{CA674926-8EE0-4B6E-9B0E-96A249F6E2C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171" name="文本占位符 2">
            <a:extLst>
              <a:ext uri="{FF2B5EF4-FFF2-40B4-BE49-F238E27FC236}">
                <a16:creationId xmlns:a16="http://schemas.microsoft.com/office/drawing/2014/main" id="{FC8524A6-F779-4B7C-A700-5DE721D0398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0704F4-25B0-4DD7-A49B-33F8C1B606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CAE9401-E3DA-42DC-9F2E-692C1210B549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F52FFF-712B-492E-AB4C-BFB1EEC61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C4849C-EFC3-4C73-BC39-E33F4165C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0DB74D61-8230-4076-B674-D5847BE97F0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7" r:id="rId2"/>
    <p:sldLayoutId id="2147484076" r:id="rId3"/>
    <p:sldLayoutId id="2147484075" r:id="rId4"/>
    <p:sldLayoutId id="2147484074" r:id="rId5"/>
    <p:sldLayoutId id="2147484073" r:id="rId6"/>
    <p:sldLayoutId id="2147484072" r:id="rId7"/>
    <p:sldLayoutId id="2147484071" r:id="rId8"/>
    <p:sldLayoutId id="2147484070" r:id="rId9"/>
    <p:sldLayoutId id="2147484069" r:id="rId10"/>
    <p:sldLayoutId id="2147484068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87C7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382">
            <a:extLst>
              <a:ext uri="{FF2B5EF4-FFF2-40B4-BE49-F238E27FC236}">
                <a16:creationId xmlns:a16="http://schemas.microsoft.com/office/drawing/2014/main" id="{39AF5F1D-5A7E-4764-8744-D5710D6E2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2933700"/>
            <a:ext cx="9145588" cy="1789113"/>
          </a:xfrm>
          <a:custGeom>
            <a:avLst/>
            <a:gdLst>
              <a:gd name="T0" fmla="*/ 2726 w 2749"/>
              <a:gd name="T1" fmla="*/ 1198 h 1198"/>
              <a:gd name="T2" fmla="*/ 24 w 2749"/>
              <a:gd name="T3" fmla="*/ 1198 h 1198"/>
              <a:gd name="T4" fmla="*/ 0 w 2749"/>
              <a:gd name="T5" fmla="*/ 1174 h 1198"/>
              <a:gd name="T6" fmla="*/ 0 w 2749"/>
              <a:gd name="T7" fmla="*/ 24 h 1198"/>
              <a:gd name="T8" fmla="*/ 24 w 2749"/>
              <a:gd name="T9" fmla="*/ 0 h 1198"/>
              <a:gd name="T10" fmla="*/ 2726 w 2749"/>
              <a:gd name="T11" fmla="*/ 0 h 1198"/>
              <a:gd name="T12" fmla="*/ 2749 w 2749"/>
              <a:gd name="T13" fmla="*/ 24 h 1198"/>
              <a:gd name="T14" fmla="*/ 2749 w 2749"/>
              <a:gd name="T15" fmla="*/ 1174 h 1198"/>
              <a:gd name="T16" fmla="*/ 2726 w 2749"/>
              <a:gd name="T17" fmla="*/ 1198 h 1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49" h="1198">
                <a:moveTo>
                  <a:pt x="2726" y="1198"/>
                </a:moveTo>
                <a:cubicBezTo>
                  <a:pt x="24" y="1198"/>
                  <a:pt x="24" y="1198"/>
                  <a:pt x="24" y="1198"/>
                </a:cubicBezTo>
                <a:cubicBezTo>
                  <a:pt x="11" y="1198"/>
                  <a:pt x="0" y="1187"/>
                  <a:pt x="0" y="117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1"/>
                  <a:pt x="11" y="0"/>
                  <a:pt x="24" y="0"/>
                </a:cubicBezTo>
                <a:cubicBezTo>
                  <a:pt x="2726" y="0"/>
                  <a:pt x="2726" y="0"/>
                  <a:pt x="2726" y="0"/>
                </a:cubicBezTo>
                <a:cubicBezTo>
                  <a:pt x="2739" y="0"/>
                  <a:pt x="2749" y="11"/>
                  <a:pt x="2749" y="24"/>
                </a:cubicBezTo>
                <a:cubicBezTo>
                  <a:pt x="2749" y="1174"/>
                  <a:pt x="2749" y="1174"/>
                  <a:pt x="2749" y="1174"/>
                </a:cubicBezTo>
                <a:cubicBezTo>
                  <a:pt x="2749" y="1187"/>
                  <a:pt x="2739" y="1198"/>
                  <a:pt x="2726" y="1198"/>
                </a:cubicBezTo>
              </a:path>
            </a:pathLst>
          </a:custGeom>
          <a:solidFill>
            <a:srgbClr val="2E4C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243" name="组合 773">
            <a:extLst>
              <a:ext uri="{FF2B5EF4-FFF2-40B4-BE49-F238E27FC236}">
                <a16:creationId xmlns:a16="http://schemas.microsoft.com/office/drawing/2014/main" id="{31A56551-6CB3-4193-AF46-DEB0E1E01C5B}"/>
              </a:ext>
            </a:extLst>
          </p:cNvPr>
          <p:cNvGrpSpPr>
            <a:grpSpLocks/>
          </p:cNvGrpSpPr>
          <p:nvPr/>
        </p:nvGrpSpPr>
        <p:grpSpPr bwMode="auto">
          <a:xfrm>
            <a:off x="5038725" y="2282825"/>
            <a:ext cx="4103688" cy="3097213"/>
            <a:chOff x="6719888" y="2131781"/>
            <a:chExt cx="5472112" cy="4130676"/>
          </a:xfrm>
        </p:grpSpPr>
        <p:sp>
          <p:nvSpPr>
            <p:cNvPr id="10244" name="AutoShape 380">
              <a:extLst>
                <a:ext uri="{FF2B5EF4-FFF2-40B4-BE49-F238E27FC236}">
                  <a16:creationId xmlns:a16="http://schemas.microsoft.com/office/drawing/2014/main" id="{681C9338-7A5B-49BD-827E-0AA44879136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719888" y="2131781"/>
              <a:ext cx="5472112" cy="4129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5" name="Freeform 383">
              <a:extLst>
                <a:ext uri="{FF2B5EF4-FFF2-40B4-BE49-F238E27FC236}">
                  <a16:creationId xmlns:a16="http://schemas.microsoft.com/office/drawing/2014/main" id="{62993B72-E670-42D0-9DBA-DABC9BFC5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3688" y="4540019"/>
              <a:ext cx="549275" cy="698500"/>
            </a:xfrm>
            <a:custGeom>
              <a:avLst/>
              <a:gdLst>
                <a:gd name="T0" fmla="*/ 258 w 276"/>
                <a:gd name="T1" fmla="*/ 351 h 351"/>
                <a:gd name="T2" fmla="*/ 18 w 276"/>
                <a:gd name="T3" fmla="*/ 351 h 351"/>
                <a:gd name="T4" fmla="*/ 0 w 276"/>
                <a:gd name="T5" fmla="*/ 333 h 351"/>
                <a:gd name="T6" fmla="*/ 0 w 276"/>
                <a:gd name="T7" fmla="*/ 18 h 351"/>
                <a:gd name="T8" fmla="*/ 18 w 276"/>
                <a:gd name="T9" fmla="*/ 0 h 351"/>
                <a:gd name="T10" fmla="*/ 258 w 276"/>
                <a:gd name="T11" fmla="*/ 0 h 351"/>
                <a:gd name="T12" fmla="*/ 276 w 276"/>
                <a:gd name="T13" fmla="*/ 18 h 351"/>
                <a:gd name="T14" fmla="*/ 276 w 276"/>
                <a:gd name="T15" fmla="*/ 333 h 351"/>
                <a:gd name="T16" fmla="*/ 258 w 276"/>
                <a:gd name="T17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6" h="351">
                  <a:moveTo>
                    <a:pt x="258" y="351"/>
                  </a:moveTo>
                  <a:cubicBezTo>
                    <a:pt x="18" y="351"/>
                    <a:pt x="18" y="351"/>
                    <a:pt x="18" y="351"/>
                  </a:cubicBezTo>
                  <a:cubicBezTo>
                    <a:pt x="8" y="351"/>
                    <a:pt x="0" y="343"/>
                    <a:pt x="0" y="33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8" y="0"/>
                    <a:pt x="276" y="8"/>
                    <a:pt x="276" y="18"/>
                  </a:cubicBezTo>
                  <a:cubicBezTo>
                    <a:pt x="276" y="333"/>
                    <a:pt x="276" y="333"/>
                    <a:pt x="276" y="333"/>
                  </a:cubicBezTo>
                  <a:cubicBezTo>
                    <a:pt x="276" y="343"/>
                    <a:pt x="268" y="351"/>
                    <a:pt x="258" y="351"/>
                  </a:cubicBezTo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6" name="Rectangle 384">
              <a:extLst>
                <a:ext uri="{FF2B5EF4-FFF2-40B4-BE49-F238E27FC236}">
                  <a16:creationId xmlns:a16="http://schemas.microsoft.com/office/drawing/2014/main" id="{E345C95B-0FAE-463A-92C0-DD87DAB65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4559069"/>
              <a:ext cx="473075" cy="6080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247" name="Rectangle 385">
              <a:extLst>
                <a:ext uri="{FF2B5EF4-FFF2-40B4-BE49-F238E27FC236}">
                  <a16:creationId xmlns:a16="http://schemas.microsoft.com/office/drawing/2014/main" id="{3BFF020B-20C0-4651-8924-3C77A6C57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4559069"/>
              <a:ext cx="473075" cy="608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248" name="Freeform 386">
              <a:extLst>
                <a:ext uri="{FF2B5EF4-FFF2-40B4-BE49-F238E27FC236}">
                  <a16:creationId xmlns:a16="http://schemas.microsoft.com/office/drawing/2014/main" id="{46A125ED-2DC0-469C-BBB4-3317BD416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5167082"/>
              <a:ext cx="473075" cy="20638"/>
            </a:xfrm>
            <a:custGeom>
              <a:avLst/>
              <a:gdLst>
                <a:gd name="T0" fmla="*/ 294 w 298"/>
                <a:gd name="T1" fmla="*/ 13 h 13"/>
                <a:gd name="T2" fmla="*/ 2 w 298"/>
                <a:gd name="T3" fmla="*/ 13 h 13"/>
                <a:gd name="T4" fmla="*/ 0 w 298"/>
                <a:gd name="T5" fmla="*/ 0 h 13"/>
                <a:gd name="T6" fmla="*/ 298 w 298"/>
                <a:gd name="T7" fmla="*/ 0 h 13"/>
                <a:gd name="T8" fmla="*/ 294 w 29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13">
                  <a:moveTo>
                    <a:pt x="294" y="13"/>
                  </a:moveTo>
                  <a:lnTo>
                    <a:pt x="2" y="13"/>
                  </a:lnTo>
                  <a:lnTo>
                    <a:pt x="0" y="0"/>
                  </a:lnTo>
                  <a:lnTo>
                    <a:pt x="298" y="0"/>
                  </a:lnTo>
                  <a:lnTo>
                    <a:pt x="294" y="13"/>
                  </a:lnTo>
                  <a:close/>
                </a:path>
              </a:pathLst>
            </a:custGeom>
            <a:solidFill>
              <a:srgbClr val="DE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9" name="Freeform 387">
              <a:extLst>
                <a:ext uri="{FF2B5EF4-FFF2-40B4-BE49-F238E27FC236}">
                  <a16:creationId xmlns:a16="http://schemas.microsoft.com/office/drawing/2014/main" id="{52ECB27B-4FF4-4F00-9BCC-F849A07A0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08282"/>
              <a:ext cx="412750" cy="12700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0" name="Freeform 388">
              <a:extLst>
                <a:ext uri="{FF2B5EF4-FFF2-40B4-BE49-F238E27FC236}">
                  <a16:creationId xmlns:a16="http://schemas.microsoft.com/office/drawing/2014/main" id="{D5DD35E3-A2EF-4D06-B243-3CBC6A3A4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4479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1" name="Freeform 389">
              <a:extLst>
                <a:ext uri="{FF2B5EF4-FFF2-40B4-BE49-F238E27FC236}">
                  <a16:creationId xmlns:a16="http://schemas.microsoft.com/office/drawing/2014/main" id="{89B1C1F6-FD68-4EDB-847A-38330A80F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8289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2" name="Freeform 390">
              <a:extLst>
                <a:ext uri="{FF2B5EF4-FFF2-40B4-BE49-F238E27FC236}">
                  <a16:creationId xmlns:a16="http://schemas.microsoft.com/office/drawing/2014/main" id="{98D8931C-6CA8-4236-8890-3468B710F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20994"/>
              <a:ext cx="412750" cy="12700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6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3" name="Freeform 391">
              <a:extLst>
                <a:ext uri="{FF2B5EF4-FFF2-40B4-BE49-F238E27FC236}">
                  <a16:creationId xmlns:a16="http://schemas.microsoft.com/office/drawing/2014/main" id="{0392675E-218C-40EE-9FDB-F35D360F9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59094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4" name="Freeform 392">
              <a:extLst>
                <a:ext uri="{FF2B5EF4-FFF2-40B4-BE49-F238E27FC236}">
                  <a16:creationId xmlns:a16="http://schemas.microsoft.com/office/drawing/2014/main" id="{5FE987EE-819D-4C96-AD7E-DE7A458FC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940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5" name="Freeform 393">
              <a:extLst>
                <a:ext uri="{FF2B5EF4-FFF2-40B4-BE49-F238E27FC236}">
                  <a16:creationId xmlns:a16="http://schemas.microsoft.com/office/drawing/2014/main" id="{C409E9DF-71B3-4200-96A7-E82C92701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321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6" name="Freeform 394">
              <a:extLst>
                <a:ext uri="{FF2B5EF4-FFF2-40B4-BE49-F238E27FC236}">
                  <a16:creationId xmlns:a16="http://schemas.microsoft.com/office/drawing/2014/main" id="{84BC5439-5FD1-4372-909F-2D93BED3D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702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7" name="Freeform 395">
              <a:extLst>
                <a:ext uri="{FF2B5EF4-FFF2-40B4-BE49-F238E27FC236}">
                  <a16:creationId xmlns:a16="http://schemas.microsoft.com/office/drawing/2014/main" id="{A483ABCA-207E-45FA-B2D1-7D40B5C45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083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8" name="Freeform 396">
              <a:extLst>
                <a:ext uri="{FF2B5EF4-FFF2-40B4-BE49-F238E27FC236}">
                  <a16:creationId xmlns:a16="http://schemas.microsoft.com/office/drawing/2014/main" id="{C82BDD89-FF9C-42AE-8FE4-E86B553FA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46419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9" name="Freeform 397">
              <a:extLst>
                <a:ext uri="{FF2B5EF4-FFF2-40B4-BE49-F238E27FC236}">
                  <a16:creationId xmlns:a16="http://schemas.microsoft.com/office/drawing/2014/main" id="{798E64B2-2135-44AB-AEF3-F1712DC8B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84519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0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0" name="Freeform 398">
              <a:extLst>
                <a:ext uri="{FF2B5EF4-FFF2-40B4-BE49-F238E27FC236}">
                  <a16:creationId xmlns:a16="http://schemas.microsoft.com/office/drawing/2014/main" id="{05470150-EA8F-4D86-92BC-B71DE319B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194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1" name="Freeform 399">
              <a:extLst>
                <a:ext uri="{FF2B5EF4-FFF2-40B4-BE49-F238E27FC236}">
                  <a16:creationId xmlns:a16="http://schemas.microsoft.com/office/drawing/2014/main" id="{FE148E19-89D9-4A57-80A7-4D4A8E954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575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2" name="Freeform 400">
              <a:extLst>
                <a:ext uri="{FF2B5EF4-FFF2-40B4-BE49-F238E27FC236}">
                  <a16:creationId xmlns:a16="http://schemas.microsoft.com/office/drawing/2014/main" id="{EB19BE9E-824A-4531-81E4-ED4755E02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956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3" name="Freeform 401">
              <a:extLst>
                <a:ext uri="{FF2B5EF4-FFF2-40B4-BE49-F238E27FC236}">
                  <a16:creationId xmlns:a16="http://schemas.microsoft.com/office/drawing/2014/main" id="{C21070C1-7EEB-404C-8121-BC1B3D6B0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133744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6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4" name="Rectangle 402">
              <a:extLst>
                <a:ext uri="{FF2B5EF4-FFF2-40B4-BE49-F238E27FC236}">
                  <a16:creationId xmlns:a16="http://schemas.microsoft.com/office/drawing/2014/main" id="{71DAF204-AEE1-4FBD-B3BC-70526EBE5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1800" y="4495569"/>
              <a:ext cx="269875" cy="4445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265" name="Rectangle 403">
              <a:extLst>
                <a:ext uri="{FF2B5EF4-FFF2-40B4-BE49-F238E27FC236}">
                  <a16:creationId xmlns:a16="http://schemas.microsoft.com/office/drawing/2014/main" id="{399B021A-1623-4265-98E9-ADDA31515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1800" y="4495569"/>
              <a:ext cx="269875" cy="22225"/>
            </a:xfrm>
            <a:prstGeom prst="rect">
              <a:avLst/>
            </a:pr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266" name="Oval 404">
              <a:extLst>
                <a:ext uri="{FF2B5EF4-FFF2-40B4-BE49-F238E27FC236}">
                  <a16:creationId xmlns:a16="http://schemas.microsoft.com/office/drawing/2014/main" id="{27F756B9-29E7-4AFF-B59A-BD931C1C2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0225" y="4509857"/>
              <a:ext cx="14287" cy="14288"/>
            </a:xfrm>
            <a:prstGeom prst="ellipse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267" name="Oval 405">
              <a:extLst>
                <a:ext uri="{FF2B5EF4-FFF2-40B4-BE49-F238E27FC236}">
                  <a16:creationId xmlns:a16="http://schemas.microsoft.com/office/drawing/2014/main" id="{846462E7-227F-47E2-9C67-AFD9C1C64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2137" y="4509857"/>
              <a:ext cx="14287" cy="14288"/>
            </a:xfrm>
            <a:prstGeom prst="ellipse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268" name="Freeform 406">
              <a:extLst>
                <a:ext uri="{FF2B5EF4-FFF2-40B4-BE49-F238E27FC236}">
                  <a16:creationId xmlns:a16="http://schemas.microsoft.com/office/drawing/2014/main" id="{9CA68D7B-E0FC-4B76-AFC1-C66F455E3D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5022619"/>
              <a:ext cx="508000" cy="950913"/>
            </a:xfrm>
            <a:custGeom>
              <a:avLst/>
              <a:gdLst>
                <a:gd name="T0" fmla="*/ 0 w 255"/>
                <a:gd name="T1" fmla="*/ 187 h 478"/>
                <a:gd name="T2" fmla="*/ 156 w 255"/>
                <a:gd name="T3" fmla="*/ 187 h 478"/>
                <a:gd name="T4" fmla="*/ 96 w 255"/>
                <a:gd name="T5" fmla="*/ 38 h 478"/>
                <a:gd name="T6" fmla="*/ 163 w 255"/>
                <a:gd name="T7" fmla="*/ 0 h 478"/>
                <a:gd name="T8" fmla="*/ 251 w 255"/>
                <a:gd name="T9" fmla="*/ 180 h 478"/>
                <a:gd name="T10" fmla="*/ 248 w 255"/>
                <a:gd name="T11" fmla="*/ 351 h 478"/>
                <a:gd name="T12" fmla="*/ 158 w 255"/>
                <a:gd name="T13" fmla="*/ 475 h 478"/>
                <a:gd name="T14" fmla="*/ 140 w 255"/>
                <a:gd name="T15" fmla="*/ 475 h 478"/>
                <a:gd name="T16" fmla="*/ 52 w 255"/>
                <a:gd name="T17" fmla="*/ 317 h 478"/>
                <a:gd name="T18" fmla="*/ 0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0" y="187"/>
                  </a:move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00" y="39"/>
                    <a:pt x="96" y="3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2"/>
                    <a:pt x="251" y="180"/>
                  </a:cubicBezTo>
                  <a:cubicBezTo>
                    <a:pt x="254" y="187"/>
                    <a:pt x="255" y="339"/>
                    <a:pt x="248" y="351"/>
                  </a:cubicBezTo>
                  <a:cubicBezTo>
                    <a:pt x="241" y="364"/>
                    <a:pt x="168" y="473"/>
                    <a:pt x="158" y="475"/>
                  </a:cubicBezTo>
                  <a:cubicBezTo>
                    <a:pt x="149" y="478"/>
                    <a:pt x="140" y="475"/>
                    <a:pt x="140" y="475"/>
                  </a:cubicBezTo>
                  <a:cubicBezTo>
                    <a:pt x="52" y="317"/>
                    <a:pt x="52" y="317"/>
                    <a:pt x="52" y="317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9" name="Freeform 407">
              <a:extLst>
                <a:ext uri="{FF2B5EF4-FFF2-40B4-BE49-F238E27FC236}">
                  <a16:creationId xmlns:a16="http://schemas.microsoft.com/office/drawing/2014/main" id="{19361AB3-E59F-411A-9997-77DBF0622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25" y="5546494"/>
              <a:ext cx="42862" cy="158750"/>
            </a:xfrm>
            <a:custGeom>
              <a:avLst/>
              <a:gdLst>
                <a:gd name="T0" fmla="*/ 10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10 w 22"/>
                <a:gd name="T7" fmla="*/ 48 h 80"/>
                <a:gd name="T8" fmla="*/ 15 w 22"/>
                <a:gd name="T9" fmla="*/ 0 h 80"/>
                <a:gd name="T10" fmla="*/ 10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0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7" y="55"/>
                    <a:pt x="10" y="48"/>
                  </a:cubicBezTo>
                  <a:cubicBezTo>
                    <a:pt x="12" y="42"/>
                    <a:pt x="15" y="0"/>
                    <a:pt x="15" y="0"/>
                  </a:cubicBezTo>
                  <a:cubicBezTo>
                    <a:pt x="15" y="0"/>
                    <a:pt x="22" y="56"/>
                    <a:pt x="10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0" name="Freeform 408">
              <a:extLst>
                <a:ext uri="{FF2B5EF4-FFF2-40B4-BE49-F238E27FC236}">
                  <a16:creationId xmlns:a16="http://schemas.microsoft.com/office/drawing/2014/main" id="{BF5E7F4C-F6D4-4271-A5A6-26CC8B1FC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137" y="5394094"/>
              <a:ext cx="53975" cy="279400"/>
            </a:xfrm>
            <a:custGeom>
              <a:avLst/>
              <a:gdLst>
                <a:gd name="T0" fmla="*/ 20 w 34"/>
                <a:gd name="T1" fmla="*/ 0 h 176"/>
                <a:gd name="T2" fmla="*/ 34 w 34"/>
                <a:gd name="T3" fmla="*/ 103 h 176"/>
                <a:gd name="T4" fmla="*/ 34 w 34"/>
                <a:gd name="T5" fmla="*/ 176 h 176"/>
                <a:gd name="T6" fmla="*/ 20 w 34"/>
                <a:gd name="T7" fmla="*/ 146 h 176"/>
                <a:gd name="T8" fmla="*/ 0 w 34"/>
                <a:gd name="T9" fmla="*/ 0 h 176"/>
                <a:gd name="T10" fmla="*/ 20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0"/>
                  </a:moveTo>
                  <a:lnTo>
                    <a:pt x="34" y="103"/>
                  </a:lnTo>
                  <a:lnTo>
                    <a:pt x="34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1" name="Freeform 409">
              <a:extLst>
                <a:ext uri="{FF2B5EF4-FFF2-40B4-BE49-F238E27FC236}">
                  <a16:creationId xmlns:a16="http://schemas.microsoft.com/office/drawing/2014/main" id="{3741D278-B95A-4167-9C49-FBC8FB2BC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5650" y="5003569"/>
              <a:ext cx="133350" cy="90488"/>
            </a:xfrm>
            <a:custGeom>
              <a:avLst/>
              <a:gdLst>
                <a:gd name="T0" fmla="*/ 6 w 84"/>
                <a:gd name="T1" fmla="*/ 57 h 57"/>
                <a:gd name="T2" fmla="*/ 0 w 84"/>
                <a:gd name="T3" fmla="*/ 43 h 57"/>
                <a:gd name="T4" fmla="*/ 66 w 84"/>
                <a:gd name="T5" fmla="*/ 7 h 57"/>
                <a:gd name="T6" fmla="*/ 76 w 84"/>
                <a:gd name="T7" fmla="*/ 0 h 57"/>
                <a:gd name="T8" fmla="*/ 84 w 84"/>
                <a:gd name="T9" fmla="*/ 14 h 57"/>
                <a:gd name="T10" fmla="*/ 6 w 84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6" y="57"/>
                  </a:moveTo>
                  <a:lnTo>
                    <a:pt x="0" y="43"/>
                  </a:lnTo>
                  <a:lnTo>
                    <a:pt x="66" y="7"/>
                  </a:lnTo>
                  <a:lnTo>
                    <a:pt x="76" y="0"/>
                  </a:lnTo>
                  <a:lnTo>
                    <a:pt x="84" y="14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2" name="Freeform 410">
              <a:extLst>
                <a:ext uri="{FF2B5EF4-FFF2-40B4-BE49-F238E27FC236}">
                  <a16:creationId xmlns:a16="http://schemas.microsoft.com/office/drawing/2014/main" id="{476B997F-9BF2-406D-B7E8-BE67A3816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9287" y="4706707"/>
              <a:ext cx="204787" cy="355600"/>
            </a:xfrm>
            <a:custGeom>
              <a:avLst/>
              <a:gdLst>
                <a:gd name="T0" fmla="*/ 103 w 103"/>
                <a:gd name="T1" fmla="*/ 155 h 178"/>
                <a:gd name="T2" fmla="*/ 80 w 103"/>
                <a:gd name="T3" fmla="*/ 104 h 178"/>
                <a:gd name="T4" fmla="*/ 64 w 103"/>
                <a:gd name="T5" fmla="*/ 27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3 w 103"/>
                <a:gd name="T13" fmla="*/ 165 h 178"/>
                <a:gd name="T14" fmla="*/ 62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0" y="108"/>
                    <a:pt x="80" y="104"/>
                  </a:cubicBezTo>
                  <a:cubicBezTo>
                    <a:pt x="80" y="101"/>
                    <a:pt x="69" y="33"/>
                    <a:pt x="64" y="27"/>
                  </a:cubicBezTo>
                  <a:cubicBezTo>
                    <a:pt x="59" y="22"/>
                    <a:pt x="24" y="0"/>
                    <a:pt x="18" y="4"/>
                  </a:cubicBezTo>
                  <a:cubicBezTo>
                    <a:pt x="12" y="8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5" y="142"/>
                    <a:pt x="49" y="163"/>
                    <a:pt x="53" y="165"/>
                  </a:cubicBezTo>
                  <a:cubicBezTo>
                    <a:pt x="58" y="167"/>
                    <a:pt x="62" y="178"/>
                    <a:pt x="62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3" name="Freeform 411">
              <a:extLst>
                <a:ext uri="{FF2B5EF4-FFF2-40B4-BE49-F238E27FC236}">
                  <a16:creationId xmlns:a16="http://schemas.microsoft.com/office/drawing/2014/main" id="{B7E4B10A-EBF1-4819-868D-46C59B74D1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5697307"/>
              <a:ext cx="246062" cy="565150"/>
            </a:xfrm>
            <a:custGeom>
              <a:avLst/>
              <a:gdLst>
                <a:gd name="T0" fmla="*/ 0 w 124"/>
                <a:gd name="T1" fmla="*/ 284 h 284"/>
                <a:gd name="T2" fmla="*/ 111 w 124"/>
                <a:gd name="T3" fmla="*/ 243 h 284"/>
                <a:gd name="T4" fmla="*/ 124 w 124"/>
                <a:gd name="T5" fmla="*/ 145 h 284"/>
                <a:gd name="T6" fmla="*/ 119 w 124"/>
                <a:gd name="T7" fmla="*/ 93 h 284"/>
                <a:gd name="T8" fmla="*/ 0 w 124"/>
                <a:gd name="T9" fmla="*/ 0 h 284"/>
                <a:gd name="T10" fmla="*/ 0 w 124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284"/>
                  </a:moveTo>
                  <a:cubicBezTo>
                    <a:pt x="6" y="284"/>
                    <a:pt x="100" y="273"/>
                    <a:pt x="111" y="243"/>
                  </a:cubicBezTo>
                  <a:cubicBezTo>
                    <a:pt x="123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59" y="6"/>
                    <a:pt x="0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CD3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4" name="Freeform 412">
              <a:extLst>
                <a:ext uri="{FF2B5EF4-FFF2-40B4-BE49-F238E27FC236}">
                  <a16:creationId xmlns:a16="http://schemas.microsoft.com/office/drawing/2014/main" id="{9818E2C8-4B02-40FB-A007-84BF80F09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0325" y="5022619"/>
              <a:ext cx="508000" cy="950913"/>
            </a:xfrm>
            <a:custGeom>
              <a:avLst/>
              <a:gdLst>
                <a:gd name="T0" fmla="*/ 255 w 255"/>
                <a:gd name="T1" fmla="*/ 187 h 478"/>
                <a:gd name="T2" fmla="*/ 99 w 255"/>
                <a:gd name="T3" fmla="*/ 187 h 478"/>
                <a:gd name="T4" fmla="*/ 158 w 255"/>
                <a:gd name="T5" fmla="*/ 38 h 478"/>
                <a:gd name="T6" fmla="*/ 91 w 255"/>
                <a:gd name="T7" fmla="*/ 0 h 478"/>
                <a:gd name="T8" fmla="*/ 3 w 255"/>
                <a:gd name="T9" fmla="*/ 180 h 478"/>
                <a:gd name="T10" fmla="*/ 7 w 255"/>
                <a:gd name="T11" fmla="*/ 351 h 478"/>
                <a:gd name="T12" fmla="*/ 96 w 255"/>
                <a:gd name="T13" fmla="*/ 475 h 478"/>
                <a:gd name="T14" fmla="*/ 115 w 255"/>
                <a:gd name="T15" fmla="*/ 475 h 478"/>
                <a:gd name="T16" fmla="*/ 203 w 255"/>
                <a:gd name="T17" fmla="*/ 317 h 478"/>
                <a:gd name="T18" fmla="*/ 255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187"/>
                  </a:moveTo>
                  <a:cubicBezTo>
                    <a:pt x="99" y="187"/>
                    <a:pt x="99" y="187"/>
                    <a:pt x="99" y="187"/>
                  </a:cubicBezTo>
                  <a:cubicBezTo>
                    <a:pt x="99" y="187"/>
                    <a:pt x="155" y="39"/>
                    <a:pt x="158" y="3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6" y="172"/>
                    <a:pt x="3" y="180"/>
                  </a:cubicBezTo>
                  <a:cubicBezTo>
                    <a:pt x="1" y="187"/>
                    <a:pt x="0" y="339"/>
                    <a:pt x="7" y="351"/>
                  </a:cubicBezTo>
                  <a:cubicBezTo>
                    <a:pt x="13" y="364"/>
                    <a:pt x="87" y="473"/>
                    <a:pt x="96" y="475"/>
                  </a:cubicBezTo>
                  <a:cubicBezTo>
                    <a:pt x="105" y="478"/>
                    <a:pt x="115" y="475"/>
                    <a:pt x="115" y="475"/>
                  </a:cubicBezTo>
                  <a:cubicBezTo>
                    <a:pt x="203" y="317"/>
                    <a:pt x="203" y="317"/>
                    <a:pt x="203" y="317"/>
                  </a:cubicBezTo>
                  <a:lnTo>
                    <a:pt x="255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5" name="Freeform 413">
              <a:extLst>
                <a:ext uri="{FF2B5EF4-FFF2-40B4-BE49-F238E27FC236}">
                  <a16:creationId xmlns:a16="http://schemas.microsoft.com/office/drawing/2014/main" id="{80ACFB28-D918-455F-AA29-58C2980D5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7488" y="5546494"/>
              <a:ext cx="44450" cy="158750"/>
            </a:xfrm>
            <a:custGeom>
              <a:avLst/>
              <a:gdLst>
                <a:gd name="T0" fmla="*/ 13 w 22"/>
                <a:gd name="T1" fmla="*/ 80 h 80"/>
                <a:gd name="T2" fmla="*/ 22 w 22"/>
                <a:gd name="T3" fmla="*/ 32 h 80"/>
                <a:gd name="T4" fmla="*/ 22 w 22"/>
                <a:gd name="T5" fmla="*/ 17 h 80"/>
                <a:gd name="T6" fmla="*/ 13 w 22"/>
                <a:gd name="T7" fmla="*/ 48 h 80"/>
                <a:gd name="T8" fmla="*/ 8 w 22"/>
                <a:gd name="T9" fmla="*/ 0 h 80"/>
                <a:gd name="T10" fmla="*/ 13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80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15" y="55"/>
                    <a:pt x="13" y="48"/>
                  </a:cubicBezTo>
                  <a:cubicBezTo>
                    <a:pt x="10" y="42"/>
                    <a:pt x="8" y="0"/>
                    <a:pt x="8" y="0"/>
                  </a:cubicBezTo>
                  <a:cubicBezTo>
                    <a:pt x="8" y="0"/>
                    <a:pt x="0" y="56"/>
                    <a:pt x="13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6" name="Freeform 414">
              <a:extLst>
                <a:ext uri="{FF2B5EF4-FFF2-40B4-BE49-F238E27FC236}">
                  <a16:creationId xmlns:a16="http://schemas.microsoft.com/office/drawing/2014/main" id="{DAEC046A-66F2-4808-81E9-709DA1A97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3363" y="5394094"/>
              <a:ext cx="53975" cy="279400"/>
            </a:xfrm>
            <a:custGeom>
              <a:avLst/>
              <a:gdLst>
                <a:gd name="T0" fmla="*/ 15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5 w 34"/>
                <a:gd name="T7" fmla="*/ 146 h 176"/>
                <a:gd name="T8" fmla="*/ 34 w 34"/>
                <a:gd name="T9" fmla="*/ 0 h 176"/>
                <a:gd name="T10" fmla="*/ 15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5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5" y="146"/>
                  </a:lnTo>
                  <a:lnTo>
                    <a:pt x="3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7" name="Freeform 415">
              <a:extLst>
                <a:ext uri="{FF2B5EF4-FFF2-40B4-BE49-F238E27FC236}">
                  <a16:creationId xmlns:a16="http://schemas.microsoft.com/office/drawing/2014/main" id="{E3E48367-661C-442E-A798-B6193CDFEF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7650" y="5003569"/>
              <a:ext cx="131762" cy="90488"/>
            </a:xfrm>
            <a:custGeom>
              <a:avLst/>
              <a:gdLst>
                <a:gd name="T0" fmla="*/ 76 w 83"/>
                <a:gd name="T1" fmla="*/ 57 h 57"/>
                <a:gd name="T2" fmla="*/ 83 w 83"/>
                <a:gd name="T3" fmla="*/ 43 h 57"/>
                <a:gd name="T4" fmla="*/ 17 w 83"/>
                <a:gd name="T5" fmla="*/ 7 h 57"/>
                <a:gd name="T6" fmla="*/ 6 w 83"/>
                <a:gd name="T7" fmla="*/ 0 h 57"/>
                <a:gd name="T8" fmla="*/ 0 w 83"/>
                <a:gd name="T9" fmla="*/ 14 h 57"/>
                <a:gd name="T10" fmla="*/ 76 w 83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76" y="57"/>
                  </a:moveTo>
                  <a:lnTo>
                    <a:pt x="83" y="43"/>
                  </a:lnTo>
                  <a:lnTo>
                    <a:pt x="17" y="7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8" name="Freeform 416">
              <a:extLst>
                <a:ext uri="{FF2B5EF4-FFF2-40B4-BE49-F238E27FC236}">
                  <a16:creationId xmlns:a16="http://schemas.microsoft.com/office/drawing/2014/main" id="{927784C7-79DD-4975-A79A-CFD147D4A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4706707"/>
              <a:ext cx="203200" cy="355600"/>
            </a:xfrm>
            <a:custGeom>
              <a:avLst/>
              <a:gdLst>
                <a:gd name="T0" fmla="*/ 0 w 102"/>
                <a:gd name="T1" fmla="*/ 155 h 178"/>
                <a:gd name="T2" fmla="*/ 22 w 102"/>
                <a:gd name="T3" fmla="*/ 104 h 178"/>
                <a:gd name="T4" fmla="*/ 39 w 102"/>
                <a:gd name="T5" fmla="*/ 27 h 178"/>
                <a:gd name="T6" fmla="*/ 85 w 102"/>
                <a:gd name="T7" fmla="*/ 4 h 178"/>
                <a:gd name="T8" fmla="*/ 102 w 102"/>
                <a:gd name="T9" fmla="*/ 66 h 178"/>
                <a:gd name="T10" fmla="*/ 83 w 102"/>
                <a:gd name="T11" fmla="*/ 134 h 178"/>
                <a:gd name="T12" fmla="*/ 49 w 102"/>
                <a:gd name="T13" fmla="*/ 165 h 178"/>
                <a:gd name="T14" fmla="*/ 41 w 102"/>
                <a:gd name="T15" fmla="*/ 178 h 178"/>
                <a:gd name="T16" fmla="*/ 0 w 102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178">
                  <a:moveTo>
                    <a:pt x="0" y="155"/>
                  </a:moveTo>
                  <a:cubicBezTo>
                    <a:pt x="0" y="151"/>
                    <a:pt x="22" y="108"/>
                    <a:pt x="22" y="104"/>
                  </a:cubicBezTo>
                  <a:cubicBezTo>
                    <a:pt x="22" y="101"/>
                    <a:pt x="34" y="33"/>
                    <a:pt x="39" y="27"/>
                  </a:cubicBezTo>
                  <a:cubicBezTo>
                    <a:pt x="44" y="22"/>
                    <a:pt x="79" y="0"/>
                    <a:pt x="85" y="4"/>
                  </a:cubicBezTo>
                  <a:cubicBezTo>
                    <a:pt x="91" y="8"/>
                    <a:pt x="102" y="57"/>
                    <a:pt x="102" y="66"/>
                  </a:cubicBezTo>
                  <a:cubicBezTo>
                    <a:pt x="101" y="75"/>
                    <a:pt x="90" y="127"/>
                    <a:pt x="83" y="134"/>
                  </a:cubicBezTo>
                  <a:cubicBezTo>
                    <a:pt x="77" y="142"/>
                    <a:pt x="54" y="163"/>
                    <a:pt x="49" y="165"/>
                  </a:cubicBezTo>
                  <a:cubicBezTo>
                    <a:pt x="45" y="167"/>
                    <a:pt x="41" y="178"/>
                    <a:pt x="41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9" name="Freeform 417">
              <a:extLst>
                <a:ext uri="{FF2B5EF4-FFF2-40B4-BE49-F238E27FC236}">
                  <a16:creationId xmlns:a16="http://schemas.microsoft.com/office/drawing/2014/main" id="{F14CE1CB-E2AB-4745-BC72-13516C168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6088" y="5394094"/>
              <a:ext cx="242887" cy="303213"/>
            </a:xfrm>
            <a:custGeom>
              <a:avLst/>
              <a:gdLst>
                <a:gd name="T0" fmla="*/ 61 w 122"/>
                <a:gd name="T1" fmla="*/ 0 h 152"/>
                <a:gd name="T2" fmla="*/ 0 w 122"/>
                <a:gd name="T3" fmla="*/ 152 h 152"/>
                <a:gd name="T4" fmla="*/ 61 w 122"/>
                <a:gd name="T5" fmla="*/ 131 h 152"/>
                <a:gd name="T6" fmla="*/ 122 w 122"/>
                <a:gd name="T7" fmla="*/ 152 h 152"/>
                <a:gd name="T8" fmla="*/ 61 w 122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0" name="Freeform 418">
              <a:extLst>
                <a:ext uri="{FF2B5EF4-FFF2-40B4-BE49-F238E27FC236}">
                  <a16:creationId xmlns:a16="http://schemas.microsoft.com/office/drawing/2014/main" id="{8745FE11-7985-48B5-B49B-64F4DA70A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5594119"/>
              <a:ext cx="573087" cy="392113"/>
            </a:xfrm>
            <a:custGeom>
              <a:avLst/>
              <a:gdLst>
                <a:gd name="T0" fmla="*/ 280 w 288"/>
                <a:gd name="T1" fmla="*/ 147 h 197"/>
                <a:gd name="T2" fmla="*/ 258 w 288"/>
                <a:gd name="T3" fmla="*/ 130 h 197"/>
                <a:gd name="T4" fmla="*/ 232 w 288"/>
                <a:gd name="T5" fmla="*/ 62 h 197"/>
                <a:gd name="T6" fmla="*/ 144 w 288"/>
                <a:gd name="T7" fmla="*/ 0 h 197"/>
                <a:gd name="T8" fmla="*/ 55 w 288"/>
                <a:gd name="T9" fmla="*/ 62 h 197"/>
                <a:gd name="T10" fmla="*/ 30 w 288"/>
                <a:gd name="T11" fmla="*/ 130 h 197"/>
                <a:gd name="T12" fmla="*/ 7 w 288"/>
                <a:gd name="T13" fmla="*/ 147 h 197"/>
                <a:gd name="T14" fmla="*/ 7 w 288"/>
                <a:gd name="T15" fmla="*/ 197 h 197"/>
                <a:gd name="T16" fmla="*/ 20 w 288"/>
                <a:gd name="T17" fmla="*/ 197 h 197"/>
                <a:gd name="T18" fmla="*/ 25 w 288"/>
                <a:gd name="T19" fmla="*/ 145 h 197"/>
                <a:gd name="T20" fmla="*/ 144 w 288"/>
                <a:gd name="T21" fmla="*/ 52 h 197"/>
                <a:gd name="T22" fmla="*/ 263 w 288"/>
                <a:gd name="T23" fmla="*/ 145 h 197"/>
                <a:gd name="T24" fmla="*/ 268 w 288"/>
                <a:gd name="T25" fmla="*/ 197 h 197"/>
                <a:gd name="T26" fmla="*/ 280 w 288"/>
                <a:gd name="T27" fmla="*/ 197 h 197"/>
                <a:gd name="T28" fmla="*/ 280 w 288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0" y="147"/>
                  </a:moveTo>
                  <a:cubicBezTo>
                    <a:pt x="279" y="138"/>
                    <a:pt x="258" y="130"/>
                    <a:pt x="258" y="130"/>
                  </a:cubicBezTo>
                  <a:cubicBezTo>
                    <a:pt x="258" y="130"/>
                    <a:pt x="241" y="82"/>
                    <a:pt x="232" y="62"/>
                  </a:cubicBezTo>
                  <a:cubicBezTo>
                    <a:pt x="224" y="41"/>
                    <a:pt x="144" y="0"/>
                    <a:pt x="144" y="0"/>
                  </a:cubicBezTo>
                  <a:cubicBezTo>
                    <a:pt x="144" y="0"/>
                    <a:pt x="64" y="41"/>
                    <a:pt x="55" y="62"/>
                  </a:cubicBezTo>
                  <a:cubicBezTo>
                    <a:pt x="46" y="82"/>
                    <a:pt x="30" y="130"/>
                    <a:pt x="30" y="130"/>
                  </a:cubicBezTo>
                  <a:cubicBezTo>
                    <a:pt x="30" y="130"/>
                    <a:pt x="8" y="138"/>
                    <a:pt x="7" y="147"/>
                  </a:cubicBezTo>
                  <a:cubicBezTo>
                    <a:pt x="6" y="155"/>
                    <a:pt x="0" y="197"/>
                    <a:pt x="7" y="197"/>
                  </a:cubicBezTo>
                  <a:cubicBezTo>
                    <a:pt x="15" y="197"/>
                    <a:pt x="20" y="197"/>
                    <a:pt x="20" y="197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103" y="52"/>
                    <a:pt x="144" y="52"/>
                  </a:cubicBezTo>
                  <a:cubicBezTo>
                    <a:pt x="184" y="52"/>
                    <a:pt x="263" y="145"/>
                    <a:pt x="263" y="145"/>
                  </a:cubicBezTo>
                  <a:cubicBezTo>
                    <a:pt x="268" y="197"/>
                    <a:pt x="268" y="197"/>
                    <a:pt x="268" y="197"/>
                  </a:cubicBezTo>
                  <a:cubicBezTo>
                    <a:pt x="268" y="197"/>
                    <a:pt x="273" y="197"/>
                    <a:pt x="280" y="197"/>
                  </a:cubicBezTo>
                  <a:cubicBezTo>
                    <a:pt x="288" y="197"/>
                    <a:pt x="282" y="155"/>
                    <a:pt x="280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1" name="Freeform 419">
              <a:extLst>
                <a:ext uri="{FF2B5EF4-FFF2-40B4-BE49-F238E27FC236}">
                  <a16:creationId xmlns:a16="http://schemas.microsoft.com/office/drawing/2014/main" id="{A32B45FC-AF8D-4D60-BE8A-4BA7AB48C9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0675" y="5673494"/>
              <a:ext cx="314325" cy="588963"/>
            </a:xfrm>
            <a:custGeom>
              <a:avLst/>
              <a:gdLst>
                <a:gd name="T0" fmla="*/ 81 w 158"/>
                <a:gd name="T1" fmla="*/ 28 h 296"/>
                <a:gd name="T2" fmla="*/ 81 w 158"/>
                <a:gd name="T3" fmla="*/ 28 h 296"/>
                <a:gd name="T4" fmla="*/ 5 w 158"/>
                <a:gd name="T5" fmla="*/ 105 h 296"/>
                <a:gd name="T6" fmla="*/ 0 w 158"/>
                <a:gd name="T7" fmla="*/ 157 h 296"/>
                <a:gd name="T8" fmla="*/ 12 w 158"/>
                <a:gd name="T9" fmla="*/ 255 h 296"/>
                <a:gd name="T10" fmla="*/ 124 w 158"/>
                <a:gd name="T11" fmla="*/ 296 h 296"/>
                <a:gd name="T12" fmla="*/ 124 w 158"/>
                <a:gd name="T13" fmla="*/ 28 h 296"/>
                <a:gd name="T14" fmla="*/ 158 w 158"/>
                <a:gd name="T15" fmla="*/ 0 h 296"/>
                <a:gd name="T16" fmla="*/ 81 w 158"/>
                <a:gd name="T17" fmla="*/ 2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2" y="255"/>
                  </a:cubicBezTo>
                  <a:cubicBezTo>
                    <a:pt x="24" y="285"/>
                    <a:pt x="117" y="296"/>
                    <a:pt x="124" y="296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AF3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2" name="Freeform 420">
              <a:extLst>
                <a:ext uri="{FF2B5EF4-FFF2-40B4-BE49-F238E27FC236}">
                  <a16:creationId xmlns:a16="http://schemas.microsoft.com/office/drawing/2014/main" id="{B074A679-5BEF-4315-9490-79A9B5585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5016269"/>
              <a:ext cx="508000" cy="949325"/>
            </a:xfrm>
            <a:custGeom>
              <a:avLst/>
              <a:gdLst>
                <a:gd name="T0" fmla="*/ 0 w 255"/>
                <a:gd name="T1" fmla="*/ 186 h 477"/>
                <a:gd name="T2" fmla="*/ 156 w 255"/>
                <a:gd name="T3" fmla="*/ 186 h 477"/>
                <a:gd name="T4" fmla="*/ 97 w 255"/>
                <a:gd name="T5" fmla="*/ 37 h 477"/>
                <a:gd name="T6" fmla="*/ 163 w 255"/>
                <a:gd name="T7" fmla="*/ 0 h 477"/>
                <a:gd name="T8" fmla="*/ 252 w 255"/>
                <a:gd name="T9" fmla="*/ 179 h 477"/>
                <a:gd name="T10" fmla="*/ 248 w 255"/>
                <a:gd name="T11" fmla="*/ 350 h 477"/>
                <a:gd name="T12" fmla="*/ 159 w 255"/>
                <a:gd name="T13" fmla="*/ 474 h 477"/>
                <a:gd name="T14" fmla="*/ 140 w 255"/>
                <a:gd name="T15" fmla="*/ 474 h 477"/>
                <a:gd name="T16" fmla="*/ 52 w 255"/>
                <a:gd name="T17" fmla="*/ 316 h 477"/>
                <a:gd name="T18" fmla="*/ 0 w 255"/>
                <a:gd name="T19" fmla="*/ 18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0" y="186"/>
                  </a:moveTo>
                  <a:cubicBezTo>
                    <a:pt x="156" y="186"/>
                    <a:pt x="156" y="186"/>
                    <a:pt x="156" y="186"/>
                  </a:cubicBezTo>
                  <a:cubicBezTo>
                    <a:pt x="156" y="186"/>
                    <a:pt x="100" y="38"/>
                    <a:pt x="97" y="37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1"/>
                    <a:pt x="252" y="179"/>
                  </a:cubicBezTo>
                  <a:cubicBezTo>
                    <a:pt x="254" y="186"/>
                    <a:pt x="255" y="338"/>
                    <a:pt x="248" y="350"/>
                  </a:cubicBezTo>
                  <a:cubicBezTo>
                    <a:pt x="241" y="363"/>
                    <a:pt x="168" y="472"/>
                    <a:pt x="159" y="474"/>
                  </a:cubicBezTo>
                  <a:cubicBezTo>
                    <a:pt x="149" y="477"/>
                    <a:pt x="140" y="474"/>
                    <a:pt x="140" y="474"/>
                  </a:cubicBezTo>
                  <a:cubicBezTo>
                    <a:pt x="52" y="316"/>
                    <a:pt x="52" y="316"/>
                    <a:pt x="52" y="316"/>
                  </a:cubicBezTo>
                  <a:lnTo>
                    <a:pt x="0" y="186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3" name="Freeform 421">
              <a:extLst>
                <a:ext uri="{FF2B5EF4-FFF2-40B4-BE49-F238E27FC236}">
                  <a16:creationId xmlns:a16="http://schemas.microsoft.com/office/drawing/2014/main" id="{31B1EB1F-360E-461E-947E-BAC70FA99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9125" y="5536969"/>
              <a:ext cx="44450" cy="160338"/>
            </a:xfrm>
            <a:custGeom>
              <a:avLst/>
              <a:gdLst>
                <a:gd name="T0" fmla="*/ 9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9 w 22"/>
                <a:gd name="T7" fmla="*/ 48 h 80"/>
                <a:gd name="T8" fmla="*/ 14 w 22"/>
                <a:gd name="T9" fmla="*/ 0 h 80"/>
                <a:gd name="T10" fmla="*/ 9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6" y="55"/>
                    <a:pt x="9" y="48"/>
                  </a:cubicBezTo>
                  <a:cubicBezTo>
                    <a:pt x="11" y="42"/>
                    <a:pt x="14" y="0"/>
                    <a:pt x="14" y="0"/>
                  </a:cubicBezTo>
                  <a:cubicBezTo>
                    <a:pt x="14" y="0"/>
                    <a:pt x="22" y="56"/>
                    <a:pt x="9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4" name="Freeform 422">
              <a:extLst>
                <a:ext uri="{FF2B5EF4-FFF2-40B4-BE49-F238E27FC236}">
                  <a16:creationId xmlns:a16="http://schemas.microsoft.com/office/drawing/2014/main" id="{6A7D7ACB-318C-465E-9F7D-93901FF2C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2138" y="5386157"/>
              <a:ext cx="55562" cy="279400"/>
            </a:xfrm>
            <a:custGeom>
              <a:avLst/>
              <a:gdLst>
                <a:gd name="T0" fmla="*/ 20 w 35"/>
                <a:gd name="T1" fmla="*/ 0 h 176"/>
                <a:gd name="T2" fmla="*/ 35 w 35"/>
                <a:gd name="T3" fmla="*/ 103 h 176"/>
                <a:gd name="T4" fmla="*/ 35 w 35"/>
                <a:gd name="T5" fmla="*/ 176 h 176"/>
                <a:gd name="T6" fmla="*/ 20 w 35"/>
                <a:gd name="T7" fmla="*/ 146 h 176"/>
                <a:gd name="T8" fmla="*/ 0 w 35"/>
                <a:gd name="T9" fmla="*/ 0 h 176"/>
                <a:gd name="T10" fmla="*/ 20 w 35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20" y="0"/>
                  </a:moveTo>
                  <a:lnTo>
                    <a:pt x="35" y="103"/>
                  </a:lnTo>
                  <a:lnTo>
                    <a:pt x="35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5" name="Freeform 423">
              <a:extLst>
                <a:ext uri="{FF2B5EF4-FFF2-40B4-BE49-F238E27FC236}">
                  <a16:creationId xmlns:a16="http://schemas.microsoft.com/office/drawing/2014/main" id="{F20D71CD-5929-4457-B102-3A7096CBE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650" y="4995632"/>
              <a:ext cx="131762" cy="90488"/>
            </a:xfrm>
            <a:custGeom>
              <a:avLst/>
              <a:gdLst>
                <a:gd name="T0" fmla="*/ 5 w 83"/>
                <a:gd name="T1" fmla="*/ 57 h 57"/>
                <a:gd name="T2" fmla="*/ 0 w 83"/>
                <a:gd name="T3" fmla="*/ 43 h 57"/>
                <a:gd name="T4" fmla="*/ 65 w 83"/>
                <a:gd name="T5" fmla="*/ 6 h 57"/>
                <a:gd name="T6" fmla="*/ 77 w 83"/>
                <a:gd name="T7" fmla="*/ 0 h 57"/>
                <a:gd name="T8" fmla="*/ 83 w 83"/>
                <a:gd name="T9" fmla="*/ 14 h 57"/>
                <a:gd name="T10" fmla="*/ 5 w 83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5" y="57"/>
                  </a:moveTo>
                  <a:lnTo>
                    <a:pt x="0" y="43"/>
                  </a:lnTo>
                  <a:lnTo>
                    <a:pt x="65" y="6"/>
                  </a:lnTo>
                  <a:lnTo>
                    <a:pt x="77" y="0"/>
                  </a:lnTo>
                  <a:lnTo>
                    <a:pt x="83" y="14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6" name="Freeform 424">
              <a:extLst>
                <a:ext uri="{FF2B5EF4-FFF2-40B4-BE49-F238E27FC236}">
                  <a16:creationId xmlns:a16="http://schemas.microsoft.com/office/drawing/2014/main" id="{47A91F52-D655-4B0B-94EE-B515CA284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3700" y="4698769"/>
              <a:ext cx="206375" cy="355600"/>
            </a:xfrm>
            <a:custGeom>
              <a:avLst/>
              <a:gdLst>
                <a:gd name="T0" fmla="*/ 103 w 103"/>
                <a:gd name="T1" fmla="*/ 155 h 178"/>
                <a:gd name="T2" fmla="*/ 81 w 103"/>
                <a:gd name="T3" fmla="*/ 104 h 178"/>
                <a:gd name="T4" fmla="*/ 64 w 103"/>
                <a:gd name="T5" fmla="*/ 28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4 w 103"/>
                <a:gd name="T13" fmla="*/ 165 h 178"/>
                <a:gd name="T14" fmla="*/ 62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1" y="108"/>
                    <a:pt x="81" y="104"/>
                  </a:cubicBezTo>
                  <a:cubicBezTo>
                    <a:pt x="81" y="101"/>
                    <a:pt x="69" y="33"/>
                    <a:pt x="64" y="28"/>
                  </a:cubicBezTo>
                  <a:cubicBezTo>
                    <a:pt x="59" y="23"/>
                    <a:pt x="24" y="0"/>
                    <a:pt x="18" y="4"/>
                  </a:cubicBezTo>
                  <a:cubicBezTo>
                    <a:pt x="12" y="9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6" y="142"/>
                    <a:pt x="49" y="163"/>
                    <a:pt x="54" y="165"/>
                  </a:cubicBezTo>
                  <a:cubicBezTo>
                    <a:pt x="58" y="167"/>
                    <a:pt x="62" y="178"/>
                    <a:pt x="62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7" name="Freeform 425">
              <a:extLst>
                <a:ext uri="{FF2B5EF4-FFF2-40B4-BE49-F238E27FC236}">
                  <a16:creationId xmlns:a16="http://schemas.microsoft.com/office/drawing/2014/main" id="{E23169E3-AAD2-410B-B861-6C133B8D2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5689369"/>
              <a:ext cx="246062" cy="566738"/>
            </a:xfrm>
            <a:custGeom>
              <a:avLst/>
              <a:gdLst>
                <a:gd name="T0" fmla="*/ 0 w 124"/>
                <a:gd name="T1" fmla="*/ 285 h 285"/>
                <a:gd name="T2" fmla="*/ 111 w 124"/>
                <a:gd name="T3" fmla="*/ 243 h 285"/>
                <a:gd name="T4" fmla="*/ 124 w 124"/>
                <a:gd name="T5" fmla="*/ 145 h 285"/>
                <a:gd name="T6" fmla="*/ 119 w 124"/>
                <a:gd name="T7" fmla="*/ 93 h 285"/>
                <a:gd name="T8" fmla="*/ 0 w 124"/>
                <a:gd name="T9" fmla="*/ 0 h 285"/>
                <a:gd name="T10" fmla="*/ 0 w 124"/>
                <a:gd name="T11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5">
                  <a:moveTo>
                    <a:pt x="0" y="285"/>
                  </a:moveTo>
                  <a:cubicBezTo>
                    <a:pt x="6" y="285"/>
                    <a:pt x="100" y="273"/>
                    <a:pt x="111" y="243"/>
                  </a:cubicBezTo>
                  <a:cubicBezTo>
                    <a:pt x="123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60" y="6"/>
                    <a:pt x="0" y="0"/>
                  </a:cubicBezTo>
                  <a:lnTo>
                    <a:pt x="0" y="285"/>
                  </a:lnTo>
                  <a:close/>
                </a:path>
              </a:pathLst>
            </a:cu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8" name="Freeform 426">
              <a:extLst>
                <a:ext uri="{FF2B5EF4-FFF2-40B4-BE49-F238E27FC236}">
                  <a16:creationId xmlns:a16="http://schemas.microsoft.com/office/drawing/2014/main" id="{17AE4354-3538-4EC3-8FE4-22454DBFE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4738" y="5016269"/>
              <a:ext cx="508000" cy="949325"/>
            </a:xfrm>
            <a:custGeom>
              <a:avLst/>
              <a:gdLst>
                <a:gd name="T0" fmla="*/ 255 w 255"/>
                <a:gd name="T1" fmla="*/ 186 h 477"/>
                <a:gd name="T2" fmla="*/ 99 w 255"/>
                <a:gd name="T3" fmla="*/ 186 h 477"/>
                <a:gd name="T4" fmla="*/ 158 w 255"/>
                <a:gd name="T5" fmla="*/ 37 h 477"/>
                <a:gd name="T6" fmla="*/ 92 w 255"/>
                <a:gd name="T7" fmla="*/ 0 h 477"/>
                <a:gd name="T8" fmla="*/ 3 w 255"/>
                <a:gd name="T9" fmla="*/ 179 h 477"/>
                <a:gd name="T10" fmla="*/ 7 w 255"/>
                <a:gd name="T11" fmla="*/ 350 h 477"/>
                <a:gd name="T12" fmla="*/ 96 w 255"/>
                <a:gd name="T13" fmla="*/ 474 h 477"/>
                <a:gd name="T14" fmla="*/ 115 w 255"/>
                <a:gd name="T15" fmla="*/ 474 h 477"/>
                <a:gd name="T16" fmla="*/ 203 w 255"/>
                <a:gd name="T17" fmla="*/ 316 h 477"/>
                <a:gd name="T18" fmla="*/ 255 w 255"/>
                <a:gd name="T19" fmla="*/ 18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255" y="186"/>
                  </a:moveTo>
                  <a:cubicBezTo>
                    <a:pt x="99" y="186"/>
                    <a:pt x="99" y="186"/>
                    <a:pt x="99" y="186"/>
                  </a:cubicBezTo>
                  <a:cubicBezTo>
                    <a:pt x="99" y="186"/>
                    <a:pt x="155" y="38"/>
                    <a:pt x="158" y="37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6" y="171"/>
                    <a:pt x="3" y="179"/>
                  </a:cubicBezTo>
                  <a:cubicBezTo>
                    <a:pt x="1" y="186"/>
                    <a:pt x="0" y="338"/>
                    <a:pt x="7" y="350"/>
                  </a:cubicBezTo>
                  <a:cubicBezTo>
                    <a:pt x="14" y="363"/>
                    <a:pt x="87" y="472"/>
                    <a:pt x="96" y="474"/>
                  </a:cubicBezTo>
                  <a:cubicBezTo>
                    <a:pt x="106" y="477"/>
                    <a:pt x="115" y="474"/>
                    <a:pt x="115" y="474"/>
                  </a:cubicBezTo>
                  <a:cubicBezTo>
                    <a:pt x="203" y="316"/>
                    <a:pt x="203" y="316"/>
                    <a:pt x="203" y="316"/>
                  </a:cubicBezTo>
                  <a:lnTo>
                    <a:pt x="255" y="186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9" name="Freeform 427">
              <a:extLst>
                <a:ext uri="{FF2B5EF4-FFF2-40B4-BE49-F238E27FC236}">
                  <a16:creationId xmlns:a16="http://schemas.microsoft.com/office/drawing/2014/main" id="{C7443811-AB81-4705-AC25-F8AA62B17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488" y="5536969"/>
              <a:ext cx="42862" cy="160338"/>
            </a:xfrm>
            <a:custGeom>
              <a:avLst/>
              <a:gdLst>
                <a:gd name="T0" fmla="*/ 12 w 21"/>
                <a:gd name="T1" fmla="*/ 80 h 80"/>
                <a:gd name="T2" fmla="*/ 21 w 21"/>
                <a:gd name="T3" fmla="*/ 32 h 80"/>
                <a:gd name="T4" fmla="*/ 21 w 21"/>
                <a:gd name="T5" fmla="*/ 17 h 80"/>
                <a:gd name="T6" fmla="*/ 12 w 21"/>
                <a:gd name="T7" fmla="*/ 48 h 80"/>
                <a:gd name="T8" fmla="*/ 7 w 21"/>
                <a:gd name="T9" fmla="*/ 0 h 80"/>
                <a:gd name="T10" fmla="*/ 12 w 21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0">
                  <a:moveTo>
                    <a:pt x="12" y="80"/>
                  </a:moveTo>
                  <a:cubicBezTo>
                    <a:pt x="21" y="32"/>
                    <a:pt x="21" y="32"/>
                    <a:pt x="21" y="32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15" y="55"/>
                    <a:pt x="12" y="48"/>
                  </a:cubicBezTo>
                  <a:cubicBezTo>
                    <a:pt x="10" y="42"/>
                    <a:pt x="7" y="0"/>
                    <a:pt x="7" y="0"/>
                  </a:cubicBezTo>
                  <a:cubicBezTo>
                    <a:pt x="7" y="0"/>
                    <a:pt x="0" y="56"/>
                    <a:pt x="12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0" name="Freeform 428">
              <a:extLst>
                <a:ext uri="{FF2B5EF4-FFF2-40B4-BE49-F238E27FC236}">
                  <a16:creationId xmlns:a16="http://schemas.microsoft.com/office/drawing/2014/main" id="{46098418-91C5-424F-8EA1-40251BBDBF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363" y="5386157"/>
              <a:ext cx="53975" cy="279400"/>
            </a:xfrm>
            <a:custGeom>
              <a:avLst/>
              <a:gdLst>
                <a:gd name="T0" fmla="*/ 14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4 w 34"/>
                <a:gd name="T7" fmla="*/ 146 h 176"/>
                <a:gd name="T8" fmla="*/ 34 w 34"/>
                <a:gd name="T9" fmla="*/ 0 h 176"/>
                <a:gd name="T10" fmla="*/ 14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4" y="146"/>
                  </a:lnTo>
                  <a:lnTo>
                    <a:pt x="3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1" name="Freeform 429">
              <a:extLst>
                <a:ext uri="{FF2B5EF4-FFF2-40B4-BE49-F238E27FC236}">
                  <a16:creationId xmlns:a16="http://schemas.microsoft.com/office/drawing/2014/main" id="{A028AC84-DF3B-4497-B870-7FCBE0507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4995632"/>
              <a:ext cx="133350" cy="90488"/>
            </a:xfrm>
            <a:custGeom>
              <a:avLst/>
              <a:gdLst>
                <a:gd name="T0" fmla="*/ 78 w 84"/>
                <a:gd name="T1" fmla="*/ 57 h 57"/>
                <a:gd name="T2" fmla="*/ 84 w 84"/>
                <a:gd name="T3" fmla="*/ 43 h 57"/>
                <a:gd name="T4" fmla="*/ 18 w 84"/>
                <a:gd name="T5" fmla="*/ 6 h 57"/>
                <a:gd name="T6" fmla="*/ 6 w 84"/>
                <a:gd name="T7" fmla="*/ 0 h 57"/>
                <a:gd name="T8" fmla="*/ 0 w 84"/>
                <a:gd name="T9" fmla="*/ 14 h 57"/>
                <a:gd name="T10" fmla="*/ 78 w 84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78" y="57"/>
                  </a:moveTo>
                  <a:lnTo>
                    <a:pt x="84" y="43"/>
                  </a:lnTo>
                  <a:lnTo>
                    <a:pt x="18" y="6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8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2" name="Freeform 430">
              <a:extLst>
                <a:ext uri="{FF2B5EF4-FFF2-40B4-BE49-F238E27FC236}">
                  <a16:creationId xmlns:a16="http://schemas.microsoft.com/office/drawing/2014/main" id="{6BA21769-6A1E-4290-AFEB-71982855D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4698769"/>
              <a:ext cx="206375" cy="355600"/>
            </a:xfrm>
            <a:custGeom>
              <a:avLst/>
              <a:gdLst>
                <a:gd name="T0" fmla="*/ 0 w 103"/>
                <a:gd name="T1" fmla="*/ 155 h 178"/>
                <a:gd name="T2" fmla="*/ 23 w 103"/>
                <a:gd name="T3" fmla="*/ 104 h 178"/>
                <a:gd name="T4" fmla="*/ 39 w 103"/>
                <a:gd name="T5" fmla="*/ 28 h 178"/>
                <a:gd name="T6" fmla="*/ 85 w 103"/>
                <a:gd name="T7" fmla="*/ 4 h 178"/>
                <a:gd name="T8" fmla="*/ 102 w 103"/>
                <a:gd name="T9" fmla="*/ 66 h 178"/>
                <a:gd name="T10" fmla="*/ 84 w 103"/>
                <a:gd name="T11" fmla="*/ 134 h 178"/>
                <a:gd name="T12" fmla="*/ 50 w 103"/>
                <a:gd name="T13" fmla="*/ 165 h 178"/>
                <a:gd name="T14" fmla="*/ 41 w 103"/>
                <a:gd name="T15" fmla="*/ 178 h 178"/>
                <a:gd name="T16" fmla="*/ 0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155"/>
                  </a:moveTo>
                  <a:cubicBezTo>
                    <a:pt x="1" y="151"/>
                    <a:pt x="23" y="108"/>
                    <a:pt x="23" y="104"/>
                  </a:cubicBezTo>
                  <a:cubicBezTo>
                    <a:pt x="23" y="101"/>
                    <a:pt x="34" y="33"/>
                    <a:pt x="39" y="28"/>
                  </a:cubicBezTo>
                  <a:cubicBezTo>
                    <a:pt x="44" y="23"/>
                    <a:pt x="79" y="0"/>
                    <a:pt x="85" y="4"/>
                  </a:cubicBezTo>
                  <a:cubicBezTo>
                    <a:pt x="91" y="9"/>
                    <a:pt x="103" y="57"/>
                    <a:pt x="102" y="66"/>
                  </a:cubicBezTo>
                  <a:cubicBezTo>
                    <a:pt x="101" y="75"/>
                    <a:pt x="90" y="127"/>
                    <a:pt x="84" y="134"/>
                  </a:cubicBezTo>
                  <a:cubicBezTo>
                    <a:pt x="77" y="142"/>
                    <a:pt x="54" y="163"/>
                    <a:pt x="50" y="165"/>
                  </a:cubicBezTo>
                  <a:cubicBezTo>
                    <a:pt x="45" y="167"/>
                    <a:pt x="41" y="178"/>
                    <a:pt x="41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3" name="Freeform 431">
              <a:extLst>
                <a:ext uri="{FF2B5EF4-FFF2-40B4-BE49-F238E27FC236}">
                  <a16:creationId xmlns:a16="http://schemas.microsoft.com/office/drawing/2014/main" id="{20E19726-3391-4B30-A904-E07A38EDA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0500" y="5386157"/>
              <a:ext cx="242887" cy="303213"/>
            </a:xfrm>
            <a:custGeom>
              <a:avLst/>
              <a:gdLst>
                <a:gd name="T0" fmla="*/ 61 w 122"/>
                <a:gd name="T1" fmla="*/ 0 h 152"/>
                <a:gd name="T2" fmla="*/ 0 w 122"/>
                <a:gd name="T3" fmla="*/ 152 h 152"/>
                <a:gd name="T4" fmla="*/ 61 w 122"/>
                <a:gd name="T5" fmla="*/ 131 h 152"/>
                <a:gd name="T6" fmla="*/ 122 w 122"/>
                <a:gd name="T7" fmla="*/ 152 h 152"/>
                <a:gd name="T8" fmla="*/ 61 w 122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4" name="Freeform 432">
              <a:extLst>
                <a:ext uri="{FF2B5EF4-FFF2-40B4-BE49-F238E27FC236}">
                  <a16:creationId xmlns:a16="http://schemas.microsoft.com/office/drawing/2014/main" id="{EDD351B8-8576-44ED-AF61-9B4F8ADA6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5586182"/>
              <a:ext cx="574675" cy="392113"/>
            </a:xfrm>
            <a:custGeom>
              <a:avLst/>
              <a:gdLst>
                <a:gd name="T0" fmla="*/ 281 w 288"/>
                <a:gd name="T1" fmla="*/ 147 h 197"/>
                <a:gd name="T2" fmla="*/ 258 w 288"/>
                <a:gd name="T3" fmla="*/ 130 h 197"/>
                <a:gd name="T4" fmla="*/ 233 w 288"/>
                <a:gd name="T5" fmla="*/ 62 h 197"/>
                <a:gd name="T6" fmla="*/ 144 w 288"/>
                <a:gd name="T7" fmla="*/ 0 h 197"/>
                <a:gd name="T8" fmla="*/ 55 w 288"/>
                <a:gd name="T9" fmla="*/ 62 h 197"/>
                <a:gd name="T10" fmla="*/ 30 w 288"/>
                <a:gd name="T11" fmla="*/ 130 h 197"/>
                <a:gd name="T12" fmla="*/ 7 w 288"/>
                <a:gd name="T13" fmla="*/ 147 h 197"/>
                <a:gd name="T14" fmla="*/ 7 w 288"/>
                <a:gd name="T15" fmla="*/ 197 h 197"/>
                <a:gd name="T16" fmla="*/ 20 w 288"/>
                <a:gd name="T17" fmla="*/ 197 h 197"/>
                <a:gd name="T18" fmla="*/ 25 w 288"/>
                <a:gd name="T19" fmla="*/ 145 h 197"/>
                <a:gd name="T20" fmla="*/ 144 w 288"/>
                <a:gd name="T21" fmla="*/ 52 h 197"/>
                <a:gd name="T22" fmla="*/ 263 w 288"/>
                <a:gd name="T23" fmla="*/ 145 h 197"/>
                <a:gd name="T24" fmla="*/ 268 w 288"/>
                <a:gd name="T25" fmla="*/ 197 h 197"/>
                <a:gd name="T26" fmla="*/ 281 w 288"/>
                <a:gd name="T27" fmla="*/ 197 h 197"/>
                <a:gd name="T28" fmla="*/ 281 w 288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1" y="147"/>
                  </a:moveTo>
                  <a:cubicBezTo>
                    <a:pt x="279" y="138"/>
                    <a:pt x="258" y="130"/>
                    <a:pt x="258" y="130"/>
                  </a:cubicBezTo>
                  <a:cubicBezTo>
                    <a:pt x="258" y="130"/>
                    <a:pt x="242" y="82"/>
                    <a:pt x="233" y="62"/>
                  </a:cubicBezTo>
                  <a:cubicBezTo>
                    <a:pt x="224" y="42"/>
                    <a:pt x="144" y="0"/>
                    <a:pt x="144" y="0"/>
                  </a:cubicBezTo>
                  <a:cubicBezTo>
                    <a:pt x="144" y="0"/>
                    <a:pt x="64" y="42"/>
                    <a:pt x="55" y="62"/>
                  </a:cubicBezTo>
                  <a:cubicBezTo>
                    <a:pt x="47" y="82"/>
                    <a:pt x="30" y="130"/>
                    <a:pt x="30" y="130"/>
                  </a:cubicBezTo>
                  <a:cubicBezTo>
                    <a:pt x="30" y="130"/>
                    <a:pt x="9" y="138"/>
                    <a:pt x="7" y="147"/>
                  </a:cubicBezTo>
                  <a:cubicBezTo>
                    <a:pt x="6" y="156"/>
                    <a:pt x="0" y="197"/>
                    <a:pt x="7" y="197"/>
                  </a:cubicBezTo>
                  <a:cubicBezTo>
                    <a:pt x="15" y="197"/>
                    <a:pt x="20" y="197"/>
                    <a:pt x="20" y="197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104" y="52"/>
                    <a:pt x="144" y="52"/>
                  </a:cubicBezTo>
                  <a:cubicBezTo>
                    <a:pt x="185" y="52"/>
                    <a:pt x="263" y="145"/>
                    <a:pt x="263" y="145"/>
                  </a:cubicBezTo>
                  <a:cubicBezTo>
                    <a:pt x="268" y="197"/>
                    <a:pt x="268" y="197"/>
                    <a:pt x="268" y="197"/>
                  </a:cubicBezTo>
                  <a:cubicBezTo>
                    <a:pt x="268" y="197"/>
                    <a:pt x="273" y="197"/>
                    <a:pt x="281" y="197"/>
                  </a:cubicBezTo>
                  <a:cubicBezTo>
                    <a:pt x="288" y="197"/>
                    <a:pt x="282" y="156"/>
                    <a:pt x="281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5" name="Freeform 433">
              <a:extLst>
                <a:ext uri="{FF2B5EF4-FFF2-40B4-BE49-F238E27FC236}">
                  <a16:creationId xmlns:a16="http://schemas.microsoft.com/office/drawing/2014/main" id="{7B94906E-42DD-4D29-97A1-70ADDD58E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5088" y="5665557"/>
              <a:ext cx="315912" cy="590550"/>
            </a:xfrm>
            <a:custGeom>
              <a:avLst/>
              <a:gdLst>
                <a:gd name="T0" fmla="*/ 81 w 158"/>
                <a:gd name="T1" fmla="*/ 28 h 297"/>
                <a:gd name="T2" fmla="*/ 81 w 158"/>
                <a:gd name="T3" fmla="*/ 28 h 297"/>
                <a:gd name="T4" fmla="*/ 5 w 158"/>
                <a:gd name="T5" fmla="*/ 105 h 297"/>
                <a:gd name="T6" fmla="*/ 0 w 158"/>
                <a:gd name="T7" fmla="*/ 157 h 297"/>
                <a:gd name="T8" fmla="*/ 13 w 158"/>
                <a:gd name="T9" fmla="*/ 255 h 297"/>
                <a:gd name="T10" fmla="*/ 124 w 158"/>
                <a:gd name="T11" fmla="*/ 297 h 297"/>
                <a:gd name="T12" fmla="*/ 124 w 158"/>
                <a:gd name="T13" fmla="*/ 28 h 297"/>
                <a:gd name="T14" fmla="*/ 158 w 158"/>
                <a:gd name="T15" fmla="*/ 0 h 297"/>
                <a:gd name="T16" fmla="*/ 81 w 158"/>
                <a:gd name="T17" fmla="*/ 28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7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3" y="255"/>
                  </a:cubicBezTo>
                  <a:cubicBezTo>
                    <a:pt x="24" y="285"/>
                    <a:pt x="118" y="297"/>
                    <a:pt x="124" y="297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6" name="Rectangle 434">
              <a:extLst>
                <a:ext uri="{FF2B5EF4-FFF2-40B4-BE49-F238E27FC236}">
                  <a16:creationId xmlns:a16="http://schemas.microsoft.com/office/drawing/2014/main" id="{29263E53-E5D9-496A-91F4-78A88DDF4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6100" y="4543194"/>
              <a:ext cx="849312" cy="577850"/>
            </a:xfrm>
            <a:prstGeom prst="rect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297" name="Rectangle 435">
              <a:extLst>
                <a:ext uri="{FF2B5EF4-FFF2-40B4-BE49-F238E27FC236}">
                  <a16:creationId xmlns:a16="http://schemas.microsoft.com/office/drawing/2014/main" id="{F8D610A1-7D44-47BA-B7D8-267656C9B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6100" y="4543194"/>
              <a:ext cx="849312" cy="57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298" name="Freeform 436">
              <a:extLst>
                <a:ext uri="{FF2B5EF4-FFF2-40B4-BE49-F238E27FC236}">
                  <a16:creationId xmlns:a16="http://schemas.microsoft.com/office/drawing/2014/main" id="{D4B32C66-1457-4C7B-95AF-BF47241D5EAA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702925" y="4540019"/>
              <a:ext cx="855662" cy="585788"/>
            </a:xfrm>
            <a:custGeom>
              <a:avLst/>
              <a:gdLst>
                <a:gd name="T0" fmla="*/ 534 w 539"/>
                <a:gd name="T1" fmla="*/ 5 h 369"/>
                <a:gd name="T2" fmla="*/ 534 w 539"/>
                <a:gd name="T3" fmla="*/ 364 h 369"/>
                <a:gd name="T4" fmla="*/ 5 w 539"/>
                <a:gd name="T5" fmla="*/ 364 h 369"/>
                <a:gd name="T6" fmla="*/ 5 w 539"/>
                <a:gd name="T7" fmla="*/ 5 h 369"/>
                <a:gd name="T8" fmla="*/ 534 w 539"/>
                <a:gd name="T9" fmla="*/ 5 h 369"/>
                <a:gd name="T10" fmla="*/ 539 w 539"/>
                <a:gd name="T11" fmla="*/ 0 h 369"/>
                <a:gd name="T12" fmla="*/ 534 w 539"/>
                <a:gd name="T13" fmla="*/ 0 h 369"/>
                <a:gd name="T14" fmla="*/ 5 w 539"/>
                <a:gd name="T15" fmla="*/ 0 h 369"/>
                <a:gd name="T16" fmla="*/ 0 w 539"/>
                <a:gd name="T17" fmla="*/ 0 h 369"/>
                <a:gd name="T18" fmla="*/ 0 w 539"/>
                <a:gd name="T19" fmla="*/ 5 h 369"/>
                <a:gd name="T20" fmla="*/ 0 w 539"/>
                <a:gd name="T21" fmla="*/ 364 h 369"/>
                <a:gd name="T22" fmla="*/ 0 w 539"/>
                <a:gd name="T23" fmla="*/ 369 h 369"/>
                <a:gd name="T24" fmla="*/ 5 w 539"/>
                <a:gd name="T25" fmla="*/ 369 h 369"/>
                <a:gd name="T26" fmla="*/ 534 w 539"/>
                <a:gd name="T27" fmla="*/ 369 h 369"/>
                <a:gd name="T28" fmla="*/ 539 w 539"/>
                <a:gd name="T29" fmla="*/ 369 h 369"/>
                <a:gd name="T30" fmla="*/ 539 w 539"/>
                <a:gd name="T31" fmla="*/ 364 h 369"/>
                <a:gd name="T32" fmla="*/ 539 w 539"/>
                <a:gd name="T33" fmla="*/ 5 h 369"/>
                <a:gd name="T34" fmla="*/ 539 w 539"/>
                <a:gd name="T3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9" h="369">
                  <a:moveTo>
                    <a:pt x="534" y="5"/>
                  </a:moveTo>
                  <a:lnTo>
                    <a:pt x="534" y="364"/>
                  </a:lnTo>
                  <a:lnTo>
                    <a:pt x="5" y="364"/>
                  </a:lnTo>
                  <a:lnTo>
                    <a:pt x="5" y="5"/>
                  </a:lnTo>
                  <a:lnTo>
                    <a:pt x="534" y="5"/>
                  </a:lnTo>
                  <a:close/>
                  <a:moveTo>
                    <a:pt x="539" y="0"/>
                  </a:moveTo>
                  <a:lnTo>
                    <a:pt x="534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364"/>
                  </a:lnTo>
                  <a:lnTo>
                    <a:pt x="0" y="369"/>
                  </a:lnTo>
                  <a:lnTo>
                    <a:pt x="5" y="369"/>
                  </a:lnTo>
                  <a:lnTo>
                    <a:pt x="534" y="369"/>
                  </a:lnTo>
                  <a:lnTo>
                    <a:pt x="539" y="369"/>
                  </a:lnTo>
                  <a:lnTo>
                    <a:pt x="539" y="364"/>
                  </a:lnTo>
                  <a:lnTo>
                    <a:pt x="539" y="5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9" name="Freeform 437">
              <a:extLst>
                <a:ext uri="{FF2B5EF4-FFF2-40B4-BE49-F238E27FC236}">
                  <a16:creationId xmlns:a16="http://schemas.microsoft.com/office/drawing/2014/main" id="{B84FA657-D0F1-4EA0-A4BC-0864966E1F8C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702925" y="4540019"/>
              <a:ext cx="855662" cy="585788"/>
            </a:xfrm>
            <a:custGeom>
              <a:avLst/>
              <a:gdLst>
                <a:gd name="T0" fmla="*/ 534 w 539"/>
                <a:gd name="T1" fmla="*/ 5 h 369"/>
                <a:gd name="T2" fmla="*/ 534 w 539"/>
                <a:gd name="T3" fmla="*/ 364 h 369"/>
                <a:gd name="T4" fmla="*/ 5 w 539"/>
                <a:gd name="T5" fmla="*/ 364 h 369"/>
                <a:gd name="T6" fmla="*/ 5 w 539"/>
                <a:gd name="T7" fmla="*/ 5 h 369"/>
                <a:gd name="T8" fmla="*/ 534 w 539"/>
                <a:gd name="T9" fmla="*/ 5 h 369"/>
                <a:gd name="T10" fmla="*/ 539 w 539"/>
                <a:gd name="T11" fmla="*/ 0 h 369"/>
                <a:gd name="T12" fmla="*/ 534 w 539"/>
                <a:gd name="T13" fmla="*/ 0 h 369"/>
                <a:gd name="T14" fmla="*/ 5 w 539"/>
                <a:gd name="T15" fmla="*/ 0 h 369"/>
                <a:gd name="T16" fmla="*/ 0 w 539"/>
                <a:gd name="T17" fmla="*/ 0 h 369"/>
                <a:gd name="T18" fmla="*/ 0 w 539"/>
                <a:gd name="T19" fmla="*/ 5 h 369"/>
                <a:gd name="T20" fmla="*/ 0 w 539"/>
                <a:gd name="T21" fmla="*/ 364 h 369"/>
                <a:gd name="T22" fmla="*/ 0 w 539"/>
                <a:gd name="T23" fmla="*/ 369 h 369"/>
                <a:gd name="T24" fmla="*/ 5 w 539"/>
                <a:gd name="T25" fmla="*/ 369 h 369"/>
                <a:gd name="T26" fmla="*/ 534 w 539"/>
                <a:gd name="T27" fmla="*/ 369 h 369"/>
                <a:gd name="T28" fmla="*/ 539 w 539"/>
                <a:gd name="T29" fmla="*/ 369 h 369"/>
                <a:gd name="T30" fmla="*/ 539 w 539"/>
                <a:gd name="T31" fmla="*/ 364 h 369"/>
                <a:gd name="T32" fmla="*/ 539 w 539"/>
                <a:gd name="T33" fmla="*/ 5 h 369"/>
                <a:gd name="T34" fmla="*/ 539 w 539"/>
                <a:gd name="T3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9" h="369">
                  <a:moveTo>
                    <a:pt x="534" y="5"/>
                  </a:moveTo>
                  <a:lnTo>
                    <a:pt x="534" y="364"/>
                  </a:lnTo>
                  <a:lnTo>
                    <a:pt x="5" y="364"/>
                  </a:lnTo>
                  <a:lnTo>
                    <a:pt x="5" y="5"/>
                  </a:lnTo>
                  <a:lnTo>
                    <a:pt x="534" y="5"/>
                  </a:lnTo>
                  <a:moveTo>
                    <a:pt x="539" y="0"/>
                  </a:moveTo>
                  <a:lnTo>
                    <a:pt x="534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364"/>
                  </a:lnTo>
                  <a:lnTo>
                    <a:pt x="0" y="369"/>
                  </a:lnTo>
                  <a:lnTo>
                    <a:pt x="5" y="369"/>
                  </a:lnTo>
                  <a:lnTo>
                    <a:pt x="534" y="369"/>
                  </a:lnTo>
                  <a:lnTo>
                    <a:pt x="539" y="369"/>
                  </a:lnTo>
                  <a:lnTo>
                    <a:pt x="539" y="364"/>
                  </a:lnTo>
                  <a:lnTo>
                    <a:pt x="539" y="5"/>
                  </a:lnTo>
                  <a:lnTo>
                    <a:pt x="5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0" name="Freeform 438">
              <a:extLst>
                <a:ext uri="{FF2B5EF4-FFF2-40B4-BE49-F238E27FC236}">
                  <a16:creationId xmlns:a16="http://schemas.microsoft.com/office/drawing/2014/main" id="{49A91A52-0AB6-4792-9575-2114CA36FF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4563832"/>
              <a:ext cx="404812" cy="525463"/>
            </a:xfrm>
            <a:custGeom>
              <a:avLst/>
              <a:gdLst>
                <a:gd name="T0" fmla="*/ 176 w 204"/>
                <a:gd name="T1" fmla="*/ 0 h 264"/>
                <a:gd name="T2" fmla="*/ 0 w 204"/>
                <a:gd name="T3" fmla="*/ 0 h 264"/>
                <a:gd name="T4" fmla="*/ 0 w 204"/>
                <a:gd name="T5" fmla="*/ 264 h 264"/>
                <a:gd name="T6" fmla="*/ 204 w 204"/>
                <a:gd name="T7" fmla="*/ 264 h 264"/>
                <a:gd name="T8" fmla="*/ 204 w 204"/>
                <a:gd name="T9" fmla="*/ 20 h 264"/>
                <a:gd name="T10" fmla="*/ 176 w 204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264">
                  <a:moveTo>
                    <a:pt x="17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4" y="1"/>
                    <a:pt x="176" y="0"/>
                    <a:pt x="176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1" name="Freeform 439">
              <a:extLst>
                <a:ext uri="{FF2B5EF4-FFF2-40B4-BE49-F238E27FC236}">
                  <a16:creationId xmlns:a16="http://schemas.microsoft.com/office/drawing/2014/main" id="{EFABD446-2A07-4412-AA42-E8F71A4BB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4563832"/>
              <a:ext cx="406400" cy="525463"/>
            </a:xfrm>
            <a:custGeom>
              <a:avLst/>
              <a:gdLst>
                <a:gd name="T0" fmla="*/ 28 w 204"/>
                <a:gd name="T1" fmla="*/ 0 h 264"/>
                <a:gd name="T2" fmla="*/ 204 w 204"/>
                <a:gd name="T3" fmla="*/ 0 h 264"/>
                <a:gd name="T4" fmla="*/ 204 w 204"/>
                <a:gd name="T5" fmla="*/ 264 h 264"/>
                <a:gd name="T6" fmla="*/ 0 w 204"/>
                <a:gd name="T7" fmla="*/ 264 h 264"/>
                <a:gd name="T8" fmla="*/ 0 w 204"/>
                <a:gd name="T9" fmla="*/ 20 h 264"/>
                <a:gd name="T10" fmla="*/ 28 w 204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264">
                  <a:moveTo>
                    <a:pt x="28" y="0"/>
                  </a:moveTo>
                  <a:cubicBezTo>
                    <a:pt x="204" y="0"/>
                    <a:pt x="204" y="0"/>
                    <a:pt x="204" y="0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"/>
                    <a:pt x="28" y="0"/>
                    <a:pt x="28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2" name="Freeform 440">
              <a:extLst>
                <a:ext uri="{FF2B5EF4-FFF2-40B4-BE49-F238E27FC236}">
                  <a16:creationId xmlns:a16="http://schemas.microsoft.com/office/drawing/2014/main" id="{E3C7A1B6-5404-4F68-B518-9B308EC1A3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4563832"/>
              <a:ext cx="404812" cy="525463"/>
            </a:xfrm>
            <a:custGeom>
              <a:avLst/>
              <a:gdLst>
                <a:gd name="T0" fmla="*/ 176 w 204"/>
                <a:gd name="T1" fmla="*/ 0 h 264"/>
                <a:gd name="T2" fmla="*/ 176 w 204"/>
                <a:gd name="T3" fmla="*/ 247 h 264"/>
                <a:gd name="T4" fmla="*/ 6 w 204"/>
                <a:gd name="T5" fmla="*/ 247 h 264"/>
                <a:gd name="T6" fmla="*/ 6 w 204"/>
                <a:gd name="T7" fmla="*/ 0 h 264"/>
                <a:gd name="T8" fmla="*/ 0 w 204"/>
                <a:gd name="T9" fmla="*/ 0 h 264"/>
                <a:gd name="T10" fmla="*/ 0 w 204"/>
                <a:gd name="T11" fmla="*/ 264 h 264"/>
                <a:gd name="T12" fmla="*/ 204 w 204"/>
                <a:gd name="T13" fmla="*/ 264 h 264"/>
                <a:gd name="T14" fmla="*/ 204 w 204"/>
                <a:gd name="T15" fmla="*/ 20 h 264"/>
                <a:gd name="T16" fmla="*/ 176 w 204"/>
                <a:gd name="T17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4" h="264">
                  <a:moveTo>
                    <a:pt x="176" y="0"/>
                  </a:moveTo>
                  <a:cubicBezTo>
                    <a:pt x="176" y="247"/>
                    <a:pt x="176" y="247"/>
                    <a:pt x="176" y="247"/>
                  </a:cubicBezTo>
                  <a:cubicBezTo>
                    <a:pt x="6" y="247"/>
                    <a:pt x="6" y="247"/>
                    <a:pt x="6" y="247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4" y="20"/>
                    <a:pt x="204" y="0"/>
                    <a:pt x="176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3" name="Freeform 441">
              <a:extLst>
                <a:ext uri="{FF2B5EF4-FFF2-40B4-BE49-F238E27FC236}">
                  <a16:creationId xmlns:a16="http://schemas.microsoft.com/office/drawing/2014/main" id="{073CFF61-3EA3-4F23-9420-BDA378A7C59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1129962" y="4563832"/>
              <a:ext cx="57150" cy="39688"/>
            </a:xfrm>
            <a:custGeom>
              <a:avLst/>
              <a:gdLst>
                <a:gd name="T0" fmla="*/ 0 w 28"/>
                <a:gd name="T1" fmla="*/ 20 h 20"/>
                <a:gd name="T2" fmla="*/ 0 w 28"/>
                <a:gd name="T3" fmla="*/ 20 h 20"/>
                <a:gd name="T4" fmla="*/ 0 w 28"/>
                <a:gd name="T5" fmla="*/ 20 h 20"/>
                <a:gd name="T6" fmla="*/ 0 w 28"/>
                <a:gd name="T7" fmla="*/ 20 h 20"/>
                <a:gd name="T8" fmla="*/ 28 w 28"/>
                <a:gd name="T9" fmla="*/ 0 h 20"/>
                <a:gd name="T10" fmla="*/ 5 w 28"/>
                <a:gd name="T11" fmla="*/ 8 h 20"/>
                <a:gd name="T12" fmla="*/ 28 w 28"/>
                <a:gd name="T13" fmla="*/ 0 h 20"/>
                <a:gd name="T14" fmla="*/ 28 w 28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20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moveTo>
                    <a:pt x="28" y="0"/>
                  </a:moveTo>
                  <a:cubicBezTo>
                    <a:pt x="15" y="0"/>
                    <a:pt x="9" y="4"/>
                    <a:pt x="5" y="8"/>
                  </a:cubicBezTo>
                  <a:cubicBezTo>
                    <a:pt x="13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74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4" name="Freeform 442">
              <a:extLst>
                <a:ext uri="{FF2B5EF4-FFF2-40B4-BE49-F238E27FC236}">
                  <a16:creationId xmlns:a16="http://schemas.microsoft.com/office/drawing/2014/main" id="{99297EC9-FD92-44A6-94F8-7241D09E6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4563832"/>
              <a:ext cx="406400" cy="525463"/>
            </a:xfrm>
            <a:custGeom>
              <a:avLst/>
              <a:gdLst>
                <a:gd name="T0" fmla="*/ 204 w 204"/>
                <a:gd name="T1" fmla="*/ 0 h 264"/>
                <a:gd name="T2" fmla="*/ 198 w 204"/>
                <a:gd name="T3" fmla="*/ 0 h 264"/>
                <a:gd name="T4" fmla="*/ 198 w 204"/>
                <a:gd name="T5" fmla="*/ 247 h 264"/>
                <a:gd name="T6" fmla="*/ 28 w 204"/>
                <a:gd name="T7" fmla="*/ 247 h 264"/>
                <a:gd name="T8" fmla="*/ 28 w 204"/>
                <a:gd name="T9" fmla="*/ 0 h 264"/>
                <a:gd name="T10" fmla="*/ 5 w 204"/>
                <a:gd name="T11" fmla="*/ 8 h 264"/>
                <a:gd name="T12" fmla="*/ 0 w 204"/>
                <a:gd name="T13" fmla="*/ 20 h 264"/>
                <a:gd name="T14" fmla="*/ 0 w 204"/>
                <a:gd name="T15" fmla="*/ 20 h 264"/>
                <a:gd name="T16" fmla="*/ 0 w 204"/>
                <a:gd name="T17" fmla="*/ 264 h 264"/>
                <a:gd name="T18" fmla="*/ 204 w 204"/>
                <a:gd name="T19" fmla="*/ 264 h 264"/>
                <a:gd name="T20" fmla="*/ 204 w 204"/>
                <a:gd name="T2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4" h="264">
                  <a:moveTo>
                    <a:pt x="204" y="0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8" y="247"/>
                    <a:pt x="198" y="247"/>
                    <a:pt x="198" y="247"/>
                  </a:cubicBezTo>
                  <a:cubicBezTo>
                    <a:pt x="28" y="247"/>
                    <a:pt x="28" y="247"/>
                    <a:pt x="28" y="247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13" y="0"/>
                    <a:pt x="5" y="8"/>
                  </a:cubicBezTo>
                  <a:cubicBezTo>
                    <a:pt x="0" y="13"/>
                    <a:pt x="0" y="19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0"/>
                    <a:pt x="204" y="0"/>
                    <a:pt x="204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5" name="Freeform 443">
              <a:extLst>
                <a:ext uri="{FF2B5EF4-FFF2-40B4-BE49-F238E27FC236}">
                  <a16:creationId xmlns:a16="http://schemas.microsoft.com/office/drawing/2014/main" id="{491623E4-DA9F-46D8-829F-D71C47DED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5055957"/>
              <a:ext cx="404812" cy="33338"/>
            </a:xfrm>
            <a:custGeom>
              <a:avLst/>
              <a:gdLst>
                <a:gd name="T0" fmla="*/ 0 w 204"/>
                <a:gd name="T1" fmla="*/ 17 h 17"/>
                <a:gd name="T2" fmla="*/ 6 w 204"/>
                <a:gd name="T3" fmla="*/ 0 h 17"/>
                <a:gd name="T4" fmla="*/ 176 w 204"/>
                <a:gd name="T5" fmla="*/ 0 h 17"/>
                <a:gd name="T6" fmla="*/ 204 w 204"/>
                <a:gd name="T7" fmla="*/ 17 h 17"/>
                <a:gd name="T8" fmla="*/ 0 w 204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7">
                  <a:moveTo>
                    <a:pt x="0" y="17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0"/>
                    <a:pt x="197" y="4"/>
                    <a:pt x="204" y="17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6" name="Freeform 444">
              <a:extLst>
                <a:ext uri="{FF2B5EF4-FFF2-40B4-BE49-F238E27FC236}">
                  <a16:creationId xmlns:a16="http://schemas.microsoft.com/office/drawing/2014/main" id="{C82535E4-29DE-41A7-8096-5F843C0D26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5055957"/>
              <a:ext cx="406400" cy="33338"/>
            </a:xfrm>
            <a:custGeom>
              <a:avLst/>
              <a:gdLst>
                <a:gd name="T0" fmla="*/ 204 w 204"/>
                <a:gd name="T1" fmla="*/ 17 h 17"/>
                <a:gd name="T2" fmla="*/ 198 w 204"/>
                <a:gd name="T3" fmla="*/ 0 h 17"/>
                <a:gd name="T4" fmla="*/ 28 w 204"/>
                <a:gd name="T5" fmla="*/ 0 h 17"/>
                <a:gd name="T6" fmla="*/ 0 w 204"/>
                <a:gd name="T7" fmla="*/ 17 h 17"/>
                <a:gd name="T8" fmla="*/ 204 w 204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7">
                  <a:moveTo>
                    <a:pt x="204" y="17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7" y="4"/>
                    <a:pt x="0" y="17"/>
                  </a:cubicBezTo>
                  <a:lnTo>
                    <a:pt x="204" y="17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7" name="Rectangle 445">
              <a:extLst>
                <a:ext uri="{FF2B5EF4-FFF2-40B4-BE49-F238E27FC236}">
                  <a16:creationId xmlns:a16="http://schemas.microsoft.com/office/drawing/2014/main" id="{824F1A65-C16D-4910-85F0-7AFFCFB33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8375" y="4563832"/>
              <a:ext cx="4762" cy="539750"/>
            </a:xfrm>
            <a:prstGeom prst="rect">
              <a:avLst/>
            </a:prstGeom>
            <a:solidFill>
              <a:srgbClr val="43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308" name="Freeform 446">
              <a:extLst>
                <a:ext uri="{FF2B5EF4-FFF2-40B4-BE49-F238E27FC236}">
                  <a16:creationId xmlns:a16="http://schemas.microsoft.com/office/drawing/2014/main" id="{9680C360-0228-4748-AD76-F9E73E24A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8375" y="4563832"/>
              <a:ext cx="4762" cy="539750"/>
            </a:xfrm>
            <a:custGeom>
              <a:avLst/>
              <a:gdLst>
                <a:gd name="T0" fmla="*/ 3 w 3"/>
                <a:gd name="T1" fmla="*/ 340 h 340"/>
                <a:gd name="T2" fmla="*/ 3 w 3"/>
                <a:gd name="T3" fmla="*/ 0 h 340"/>
                <a:gd name="T4" fmla="*/ 0 w 3"/>
                <a:gd name="T5" fmla="*/ 0 h 340"/>
                <a:gd name="T6" fmla="*/ 0 w 3"/>
                <a:gd name="T7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40">
                  <a:moveTo>
                    <a:pt x="3" y="34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3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9" name="Freeform 447">
              <a:extLst>
                <a:ext uri="{FF2B5EF4-FFF2-40B4-BE49-F238E27FC236}">
                  <a16:creationId xmlns:a16="http://schemas.microsoft.com/office/drawing/2014/main" id="{BD5C55CE-980C-45DE-8746-48D246872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597169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0" name="Freeform 448">
              <a:extLst>
                <a:ext uri="{FF2B5EF4-FFF2-40B4-BE49-F238E27FC236}">
                  <a16:creationId xmlns:a16="http://schemas.microsoft.com/office/drawing/2014/main" id="{AB077961-AF6E-48F5-89F6-FA75CBC8D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2574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1" name="Freeform 449">
              <a:extLst>
                <a:ext uri="{FF2B5EF4-FFF2-40B4-BE49-F238E27FC236}">
                  <a16:creationId xmlns:a16="http://schemas.microsoft.com/office/drawing/2014/main" id="{D3498FFB-ED9D-4E6D-9178-2BE306DD5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55907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2" name="Freeform 450">
              <a:extLst>
                <a:ext uri="{FF2B5EF4-FFF2-40B4-BE49-F238E27FC236}">
                  <a16:creationId xmlns:a16="http://schemas.microsoft.com/office/drawing/2014/main" id="{7F63DC51-8914-402D-A654-621215B45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82894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3" name="Freeform 451">
              <a:extLst>
                <a:ext uri="{FF2B5EF4-FFF2-40B4-BE49-F238E27FC236}">
                  <a16:creationId xmlns:a16="http://schemas.microsoft.com/office/drawing/2014/main" id="{FFEFF52D-E17A-4AF5-BBB9-3E3AD72FB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13057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4" name="Freeform 452">
              <a:extLst>
                <a:ext uri="{FF2B5EF4-FFF2-40B4-BE49-F238E27FC236}">
                  <a16:creationId xmlns:a16="http://schemas.microsoft.com/office/drawing/2014/main" id="{6A7F4862-BDEE-4822-8ACF-E004FABCE5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4163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5" name="Freeform 453">
              <a:extLst>
                <a:ext uri="{FF2B5EF4-FFF2-40B4-BE49-F238E27FC236}">
                  <a16:creationId xmlns:a16="http://schemas.microsoft.com/office/drawing/2014/main" id="{2E4E3662-77CE-4336-BF29-0F3265C09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70207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6" name="Freeform 454">
              <a:extLst>
                <a:ext uri="{FF2B5EF4-FFF2-40B4-BE49-F238E27FC236}">
                  <a16:creationId xmlns:a16="http://schemas.microsoft.com/office/drawing/2014/main" id="{2723DF6E-8BE8-40E4-850A-A47F919B2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9878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7" name="Freeform 455">
              <a:extLst>
                <a:ext uri="{FF2B5EF4-FFF2-40B4-BE49-F238E27FC236}">
                  <a16:creationId xmlns:a16="http://schemas.microsoft.com/office/drawing/2014/main" id="{35E73D96-1F4E-4840-90A1-2E3594E3D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2894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8" name="Freeform 456">
              <a:extLst>
                <a:ext uri="{FF2B5EF4-FFF2-40B4-BE49-F238E27FC236}">
                  <a16:creationId xmlns:a16="http://schemas.microsoft.com/office/drawing/2014/main" id="{D84F3384-EE33-49D8-A7AF-670790325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55932"/>
              <a:ext cx="319087" cy="12700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3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3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9" name="Freeform 457">
              <a:extLst>
                <a:ext uri="{FF2B5EF4-FFF2-40B4-BE49-F238E27FC236}">
                  <a16:creationId xmlns:a16="http://schemas.microsoft.com/office/drawing/2014/main" id="{CEE3B090-E275-4712-946F-EF1E4C61A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8609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0" name="Freeform 458">
              <a:extLst>
                <a:ext uri="{FF2B5EF4-FFF2-40B4-BE49-F238E27FC236}">
                  <a16:creationId xmlns:a16="http://schemas.microsoft.com/office/drawing/2014/main" id="{FD7A0C61-95B3-4C27-B8E2-684CCC9B7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14669"/>
              <a:ext cx="319087" cy="11113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1" name="Freeform 459">
              <a:extLst>
                <a:ext uri="{FF2B5EF4-FFF2-40B4-BE49-F238E27FC236}">
                  <a16:creationId xmlns:a16="http://schemas.microsoft.com/office/drawing/2014/main" id="{F256849F-0CEA-4A8E-8905-0F5501FC1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4483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2" name="Freeform 460">
              <a:extLst>
                <a:ext uri="{FF2B5EF4-FFF2-40B4-BE49-F238E27FC236}">
                  <a16:creationId xmlns:a16="http://schemas.microsoft.com/office/drawing/2014/main" id="{182D49D1-C3FD-43D5-A672-B2A90DF32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73407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3" name="Freeform 461">
              <a:extLst>
                <a:ext uri="{FF2B5EF4-FFF2-40B4-BE49-F238E27FC236}">
                  <a16:creationId xmlns:a16="http://schemas.microsoft.com/office/drawing/2014/main" id="{4C83561C-C56B-4CDA-B574-B94A76CE9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500198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4" name="Freeform 462">
              <a:extLst>
                <a:ext uri="{FF2B5EF4-FFF2-40B4-BE49-F238E27FC236}">
                  <a16:creationId xmlns:a16="http://schemas.microsoft.com/office/drawing/2014/main" id="{C7A6B1D1-66A3-4816-BF47-D628F4FFD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5955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5" name="Freeform 463">
              <a:extLst>
                <a:ext uri="{FF2B5EF4-FFF2-40B4-BE49-F238E27FC236}">
                  <a16:creationId xmlns:a16="http://schemas.microsoft.com/office/drawing/2014/main" id="{D32E215C-70B6-4CF5-ABC6-3E4C47A28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2574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6" name="Freeform 464">
              <a:extLst>
                <a:ext uri="{FF2B5EF4-FFF2-40B4-BE49-F238E27FC236}">
                  <a16:creationId xmlns:a16="http://schemas.microsoft.com/office/drawing/2014/main" id="{EE5FC825-21EC-40E4-8AB7-A7DFC884A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52732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7" name="Freeform 465">
              <a:extLst>
                <a:ext uri="{FF2B5EF4-FFF2-40B4-BE49-F238E27FC236}">
                  <a16:creationId xmlns:a16="http://schemas.microsoft.com/office/drawing/2014/main" id="{C6F97DD8-BC04-49DA-AB16-1FB9CA9FE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82894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8" name="Freeform 466">
              <a:extLst>
                <a:ext uri="{FF2B5EF4-FFF2-40B4-BE49-F238E27FC236}">
                  <a16:creationId xmlns:a16="http://schemas.microsoft.com/office/drawing/2014/main" id="{66DA947A-657B-43E7-A06E-B194AFEA4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11469"/>
              <a:ext cx="317500" cy="11113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9" name="Freeform 467">
              <a:extLst>
                <a:ext uri="{FF2B5EF4-FFF2-40B4-BE49-F238E27FC236}">
                  <a16:creationId xmlns:a16="http://schemas.microsoft.com/office/drawing/2014/main" id="{6C877CC0-C3DF-4AA3-9A4A-64C357B77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4163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0" name="Freeform 468">
              <a:extLst>
                <a:ext uri="{FF2B5EF4-FFF2-40B4-BE49-F238E27FC236}">
                  <a16:creationId xmlns:a16="http://schemas.microsoft.com/office/drawing/2014/main" id="{2528DB00-3FD5-4725-85FF-B3BD5C343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68619"/>
              <a:ext cx="317500" cy="12700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1" name="Freeform 469">
              <a:extLst>
                <a:ext uri="{FF2B5EF4-FFF2-40B4-BE49-F238E27FC236}">
                  <a16:creationId xmlns:a16="http://schemas.microsoft.com/office/drawing/2014/main" id="{34F50667-975F-4965-AB39-6A66BDFB3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987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2" name="Freeform 470">
              <a:extLst>
                <a:ext uri="{FF2B5EF4-FFF2-40B4-BE49-F238E27FC236}">
                  <a16:creationId xmlns:a16="http://schemas.microsoft.com/office/drawing/2014/main" id="{500F8152-3EF9-4998-9FEC-FF199C9C6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2894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3" name="Freeform 471">
              <a:extLst>
                <a:ext uri="{FF2B5EF4-FFF2-40B4-BE49-F238E27FC236}">
                  <a16:creationId xmlns:a16="http://schemas.microsoft.com/office/drawing/2014/main" id="{61A1FE47-E031-40CF-9A96-243CAA506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55932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4" name="Freeform 472">
              <a:extLst>
                <a:ext uri="{FF2B5EF4-FFF2-40B4-BE49-F238E27FC236}">
                  <a16:creationId xmlns:a16="http://schemas.microsoft.com/office/drawing/2014/main" id="{7ABEA06F-277A-4603-9BE3-D18E6C6D1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8609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5" name="Freeform 473">
              <a:extLst>
                <a:ext uri="{FF2B5EF4-FFF2-40B4-BE49-F238E27FC236}">
                  <a16:creationId xmlns:a16="http://schemas.microsoft.com/office/drawing/2014/main" id="{06E375F7-2BE6-4FA5-8D04-B7F107FA2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14669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6" name="Freeform 474">
              <a:extLst>
                <a:ext uri="{FF2B5EF4-FFF2-40B4-BE49-F238E27FC236}">
                  <a16:creationId xmlns:a16="http://schemas.microsoft.com/office/drawing/2014/main" id="{F8193C73-DD97-4EE2-993B-87A063C2B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4483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7" name="Freeform 475">
              <a:extLst>
                <a:ext uri="{FF2B5EF4-FFF2-40B4-BE49-F238E27FC236}">
                  <a16:creationId xmlns:a16="http://schemas.microsoft.com/office/drawing/2014/main" id="{ADC3DA0F-987F-42E3-BE5E-252BB688A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71819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8" name="Freeform 476">
              <a:extLst>
                <a:ext uri="{FF2B5EF4-FFF2-40B4-BE49-F238E27FC236}">
                  <a16:creationId xmlns:a16="http://schemas.microsoft.com/office/drawing/2014/main" id="{1D75FFE0-00CD-436A-A869-38050F6B0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50019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9" name="Freeform 477">
              <a:extLst>
                <a:ext uri="{FF2B5EF4-FFF2-40B4-BE49-F238E27FC236}">
                  <a16:creationId xmlns:a16="http://schemas.microsoft.com/office/drawing/2014/main" id="{D97F6121-9A46-41EF-8BF0-2311233FA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7250" y="5011507"/>
              <a:ext cx="30162" cy="26988"/>
            </a:xfrm>
            <a:custGeom>
              <a:avLst/>
              <a:gdLst>
                <a:gd name="T0" fmla="*/ 15 w 19"/>
                <a:gd name="T1" fmla="*/ 2 h 17"/>
                <a:gd name="T2" fmla="*/ 15 w 19"/>
                <a:gd name="T3" fmla="*/ 2 h 17"/>
                <a:gd name="T4" fmla="*/ 19 w 19"/>
                <a:gd name="T5" fmla="*/ 0 h 17"/>
                <a:gd name="T6" fmla="*/ 1 w 19"/>
                <a:gd name="T7" fmla="*/ 17 h 17"/>
                <a:gd name="T8" fmla="*/ 0 w 19"/>
                <a:gd name="T9" fmla="*/ 17 h 17"/>
                <a:gd name="T10" fmla="*/ 15 w 19"/>
                <a:gd name="T11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7">
                  <a:moveTo>
                    <a:pt x="15" y="2"/>
                  </a:moveTo>
                  <a:lnTo>
                    <a:pt x="15" y="2"/>
                  </a:lnTo>
                  <a:lnTo>
                    <a:pt x="19" y="0"/>
                  </a:lnTo>
                  <a:lnTo>
                    <a:pt x="1" y="17"/>
                  </a:lnTo>
                  <a:lnTo>
                    <a:pt x="0" y="17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A9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0" name="Freeform 478">
              <a:extLst>
                <a:ext uri="{FF2B5EF4-FFF2-40B4-BE49-F238E27FC236}">
                  <a16:creationId xmlns:a16="http://schemas.microsoft.com/office/drawing/2014/main" id="{7BDB98A3-742C-402E-97E2-2E1A3BE78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8113" y="3204931"/>
              <a:ext cx="857250" cy="574675"/>
            </a:xfrm>
            <a:custGeom>
              <a:avLst/>
              <a:gdLst>
                <a:gd name="T0" fmla="*/ 415 w 431"/>
                <a:gd name="T1" fmla="*/ 288 h 288"/>
                <a:gd name="T2" fmla="*/ 17 w 431"/>
                <a:gd name="T3" fmla="*/ 288 h 288"/>
                <a:gd name="T4" fmla="*/ 0 w 431"/>
                <a:gd name="T5" fmla="*/ 271 h 288"/>
                <a:gd name="T6" fmla="*/ 0 w 431"/>
                <a:gd name="T7" fmla="*/ 17 h 288"/>
                <a:gd name="T8" fmla="*/ 17 w 431"/>
                <a:gd name="T9" fmla="*/ 0 h 288"/>
                <a:gd name="T10" fmla="*/ 415 w 431"/>
                <a:gd name="T11" fmla="*/ 0 h 288"/>
                <a:gd name="T12" fmla="*/ 431 w 431"/>
                <a:gd name="T13" fmla="*/ 17 h 288"/>
                <a:gd name="T14" fmla="*/ 431 w 431"/>
                <a:gd name="T15" fmla="*/ 271 h 288"/>
                <a:gd name="T16" fmla="*/ 415 w 431"/>
                <a:gd name="T1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1" h="288">
                  <a:moveTo>
                    <a:pt x="415" y="288"/>
                  </a:moveTo>
                  <a:cubicBezTo>
                    <a:pt x="17" y="288"/>
                    <a:pt x="17" y="288"/>
                    <a:pt x="17" y="288"/>
                  </a:cubicBezTo>
                  <a:cubicBezTo>
                    <a:pt x="8" y="288"/>
                    <a:pt x="0" y="280"/>
                    <a:pt x="0" y="27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415" y="0"/>
                    <a:pt x="415" y="0"/>
                    <a:pt x="415" y="0"/>
                  </a:cubicBezTo>
                  <a:cubicBezTo>
                    <a:pt x="424" y="0"/>
                    <a:pt x="431" y="8"/>
                    <a:pt x="431" y="17"/>
                  </a:cubicBezTo>
                  <a:cubicBezTo>
                    <a:pt x="431" y="271"/>
                    <a:pt x="431" y="271"/>
                    <a:pt x="431" y="271"/>
                  </a:cubicBezTo>
                  <a:cubicBezTo>
                    <a:pt x="431" y="280"/>
                    <a:pt x="424" y="288"/>
                    <a:pt x="415" y="288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1" name="Freeform 479">
              <a:extLst>
                <a:ext uri="{FF2B5EF4-FFF2-40B4-BE49-F238E27FC236}">
                  <a16:creationId xmlns:a16="http://schemas.microsoft.com/office/drawing/2014/main" id="{92EA7814-B2B2-4A39-892E-63BE25D11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228744"/>
              <a:ext cx="298450" cy="179388"/>
            </a:xfrm>
            <a:custGeom>
              <a:avLst/>
              <a:gdLst>
                <a:gd name="T0" fmla="*/ 141 w 150"/>
                <a:gd name="T1" fmla="*/ 90 h 90"/>
                <a:gd name="T2" fmla="*/ 9 w 150"/>
                <a:gd name="T3" fmla="*/ 90 h 90"/>
                <a:gd name="T4" fmla="*/ 0 w 150"/>
                <a:gd name="T5" fmla="*/ 81 h 90"/>
                <a:gd name="T6" fmla="*/ 0 w 150"/>
                <a:gd name="T7" fmla="*/ 9 h 90"/>
                <a:gd name="T8" fmla="*/ 9 w 150"/>
                <a:gd name="T9" fmla="*/ 0 h 90"/>
                <a:gd name="T10" fmla="*/ 141 w 150"/>
                <a:gd name="T11" fmla="*/ 0 h 90"/>
                <a:gd name="T12" fmla="*/ 150 w 150"/>
                <a:gd name="T13" fmla="*/ 9 h 90"/>
                <a:gd name="T14" fmla="*/ 150 w 150"/>
                <a:gd name="T15" fmla="*/ 81 h 90"/>
                <a:gd name="T16" fmla="*/ 141 w 150"/>
                <a:gd name="T1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90">
                  <a:moveTo>
                    <a:pt x="141" y="90"/>
                  </a:moveTo>
                  <a:cubicBezTo>
                    <a:pt x="9" y="90"/>
                    <a:pt x="9" y="90"/>
                    <a:pt x="9" y="90"/>
                  </a:cubicBezTo>
                  <a:cubicBezTo>
                    <a:pt x="4" y="90"/>
                    <a:pt x="0" y="86"/>
                    <a:pt x="0" y="8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6" y="0"/>
                    <a:pt x="150" y="4"/>
                    <a:pt x="150" y="9"/>
                  </a:cubicBezTo>
                  <a:cubicBezTo>
                    <a:pt x="150" y="81"/>
                    <a:pt x="150" y="81"/>
                    <a:pt x="150" y="81"/>
                  </a:cubicBezTo>
                  <a:cubicBezTo>
                    <a:pt x="150" y="86"/>
                    <a:pt x="146" y="90"/>
                    <a:pt x="141" y="90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2" name="Freeform 480">
              <a:extLst>
                <a:ext uri="{FF2B5EF4-FFF2-40B4-BE49-F238E27FC236}">
                  <a16:creationId xmlns:a16="http://schemas.microsoft.com/office/drawing/2014/main" id="{14D8379C-C6CD-44AD-88CB-A58709628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447819"/>
              <a:ext cx="325437" cy="52388"/>
            </a:xfrm>
            <a:custGeom>
              <a:avLst/>
              <a:gdLst>
                <a:gd name="T0" fmla="*/ 158 w 164"/>
                <a:gd name="T1" fmla="*/ 26 h 26"/>
                <a:gd name="T2" fmla="*/ 6 w 164"/>
                <a:gd name="T3" fmla="*/ 26 h 26"/>
                <a:gd name="T4" fmla="*/ 0 w 164"/>
                <a:gd name="T5" fmla="*/ 20 h 26"/>
                <a:gd name="T6" fmla="*/ 0 w 164"/>
                <a:gd name="T7" fmla="*/ 6 h 26"/>
                <a:gd name="T8" fmla="*/ 6 w 164"/>
                <a:gd name="T9" fmla="*/ 0 h 26"/>
                <a:gd name="T10" fmla="*/ 158 w 164"/>
                <a:gd name="T11" fmla="*/ 0 h 26"/>
                <a:gd name="T12" fmla="*/ 164 w 164"/>
                <a:gd name="T13" fmla="*/ 6 h 26"/>
                <a:gd name="T14" fmla="*/ 164 w 164"/>
                <a:gd name="T15" fmla="*/ 20 h 26"/>
                <a:gd name="T16" fmla="*/ 158 w 164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26">
                  <a:moveTo>
                    <a:pt x="158" y="26"/>
                  </a:moveTo>
                  <a:cubicBezTo>
                    <a:pt x="6" y="26"/>
                    <a:pt x="6" y="26"/>
                    <a:pt x="6" y="26"/>
                  </a:cubicBezTo>
                  <a:cubicBezTo>
                    <a:pt x="3" y="26"/>
                    <a:pt x="0" y="24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1" y="0"/>
                    <a:pt x="164" y="3"/>
                    <a:pt x="164" y="6"/>
                  </a:cubicBezTo>
                  <a:cubicBezTo>
                    <a:pt x="164" y="20"/>
                    <a:pt x="164" y="20"/>
                    <a:pt x="164" y="20"/>
                  </a:cubicBezTo>
                  <a:cubicBezTo>
                    <a:pt x="164" y="24"/>
                    <a:pt x="161" y="26"/>
                    <a:pt x="158" y="26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3" name="Freeform 481">
              <a:extLst>
                <a:ext uri="{FF2B5EF4-FFF2-40B4-BE49-F238E27FC236}">
                  <a16:creationId xmlns:a16="http://schemas.microsoft.com/office/drawing/2014/main" id="{BFA87765-E60F-4362-A9A8-E56B748E9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4" name="Freeform 482">
              <a:extLst>
                <a:ext uri="{FF2B5EF4-FFF2-40B4-BE49-F238E27FC236}">
                  <a16:creationId xmlns:a16="http://schemas.microsoft.com/office/drawing/2014/main" id="{89A62A11-8B15-445B-8600-C628A0174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5" name="Freeform 483">
              <a:extLst>
                <a:ext uri="{FF2B5EF4-FFF2-40B4-BE49-F238E27FC236}">
                  <a16:creationId xmlns:a16="http://schemas.microsoft.com/office/drawing/2014/main" id="{A6FBE7D7-0306-4293-9202-3FB4BD4B9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6" name="Freeform 484">
              <a:extLst>
                <a:ext uri="{FF2B5EF4-FFF2-40B4-BE49-F238E27FC236}">
                  <a16:creationId xmlns:a16="http://schemas.microsoft.com/office/drawing/2014/main" id="{358AF4EE-E5D8-4729-8051-2B1B51636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7" name="Freeform 485">
              <a:extLst>
                <a:ext uri="{FF2B5EF4-FFF2-40B4-BE49-F238E27FC236}">
                  <a16:creationId xmlns:a16="http://schemas.microsoft.com/office/drawing/2014/main" id="{641C6236-5525-4C6A-BA81-7B82F6EA1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8" name="Freeform 486">
              <a:extLst>
                <a:ext uri="{FF2B5EF4-FFF2-40B4-BE49-F238E27FC236}">
                  <a16:creationId xmlns:a16="http://schemas.microsoft.com/office/drawing/2014/main" id="{99B531DD-17B5-48A6-8C45-17DEA9363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9" name="Freeform 487">
              <a:extLst>
                <a:ext uri="{FF2B5EF4-FFF2-40B4-BE49-F238E27FC236}">
                  <a16:creationId xmlns:a16="http://schemas.microsoft.com/office/drawing/2014/main" id="{A45227F5-B03F-42C9-8E54-5EB172BF8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0" name="Freeform 488">
              <a:extLst>
                <a:ext uri="{FF2B5EF4-FFF2-40B4-BE49-F238E27FC236}">
                  <a16:creationId xmlns:a16="http://schemas.microsoft.com/office/drawing/2014/main" id="{1609C769-AC0B-4AB1-9737-80E64D0F1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1" name="Freeform 489">
              <a:extLst>
                <a:ext uri="{FF2B5EF4-FFF2-40B4-BE49-F238E27FC236}">
                  <a16:creationId xmlns:a16="http://schemas.microsoft.com/office/drawing/2014/main" id="{E705D158-2E7A-4960-A4DD-5A9E788CC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2" name="Freeform 490">
              <a:extLst>
                <a:ext uri="{FF2B5EF4-FFF2-40B4-BE49-F238E27FC236}">
                  <a16:creationId xmlns:a16="http://schemas.microsoft.com/office/drawing/2014/main" id="{C405EB42-B978-477B-8208-5961755EF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3" name="Freeform 491">
              <a:extLst>
                <a:ext uri="{FF2B5EF4-FFF2-40B4-BE49-F238E27FC236}">
                  <a16:creationId xmlns:a16="http://schemas.microsoft.com/office/drawing/2014/main" id="{05807FD6-A3C8-4973-8212-9A479BC0E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514494"/>
              <a:ext cx="68262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4" name="Freeform 492">
              <a:extLst>
                <a:ext uri="{FF2B5EF4-FFF2-40B4-BE49-F238E27FC236}">
                  <a16:creationId xmlns:a16="http://schemas.microsoft.com/office/drawing/2014/main" id="{C3C81163-7C4B-4779-9206-89BDF2F9E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5" name="Freeform 493">
              <a:extLst>
                <a:ext uri="{FF2B5EF4-FFF2-40B4-BE49-F238E27FC236}">
                  <a16:creationId xmlns:a16="http://schemas.microsoft.com/office/drawing/2014/main" id="{80592C51-E988-4EE1-A963-4CBA88D3C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6" name="Freeform 494">
              <a:extLst>
                <a:ext uri="{FF2B5EF4-FFF2-40B4-BE49-F238E27FC236}">
                  <a16:creationId xmlns:a16="http://schemas.microsoft.com/office/drawing/2014/main" id="{6DDA1E53-EF40-496D-8973-9C8E9CFB9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7" name="Freeform 495">
              <a:extLst>
                <a:ext uri="{FF2B5EF4-FFF2-40B4-BE49-F238E27FC236}">
                  <a16:creationId xmlns:a16="http://schemas.microsoft.com/office/drawing/2014/main" id="{5348F35E-430B-4772-916A-3F0978C1F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8" name="Freeform 496">
              <a:extLst>
                <a:ext uri="{FF2B5EF4-FFF2-40B4-BE49-F238E27FC236}">
                  <a16:creationId xmlns:a16="http://schemas.microsoft.com/office/drawing/2014/main" id="{64377873-92C6-43EE-A4E7-6FFFD1057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9" name="Freeform 497">
              <a:extLst>
                <a:ext uri="{FF2B5EF4-FFF2-40B4-BE49-F238E27FC236}">
                  <a16:creationId xmlns:a16="http://schemas.microsoft.com/office/drawing/2014/main" id="{2255502A-63A8-4B9E-95EA-5B654496E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0" name="Freeform 498">
              <a:extLst>
                <a:ext uri="{FF2B5EF4-FFF2-40B4-BE49-F238E27FC236}">
                  <a16:creationId xmlns:a16="http://schemas.microsoft.com/office/drawing/2014/main" id="{E499C48E-9330-44A4-AE40-2B573359FC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1" name="Freeform 499">
              <a:extLst>
                <a:ext uri="{FF2B5EF4-FFF2-40B4-BE49-F238E27FC236}">
                  <a16:creationId xmlns:a16="http://schemas.microsoft.com/office/drawing/2014/main" id="{C27193EF-8D00-4903-AD23-6EEBBD039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2" name="Freeform 500">
              <a:extLst>
                <a:ext uri="{FF2B5EF4-FFF2-40B4-BE49-F238E27FC236}">
                  <a16:creationId xmlns:a16="http://schemas.microsoft.com/office/drawing/2014/main" id="{D0549E65-1582-4EAC-A314-A72B68ACC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579581"/>
              <a:ext cx="68262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3" name="Freeform 501">
              <a:extLst>
                <a:ext uri="{FF2B5EF4-FFF2-40B4-BE49-F238E27FC236}">
                  <a16:creationId xmlns:a16="http://schemas.microsoft.com/office/drawing/2014/main" id="{E40AA770-78D1-4819-9E85-9B203A5ED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4" name="Freeform 502">
              <a:extLst>
                <a:ext uri="{FF2B5EF4-FFF2-40B4-BE49-F238E27FC236}">
                  <a16:creationId xmlns:a16="http://schemas.microsoft.com/office/drawing/2014/main" id="{B5127EC1-CAFA-43C0-A21B-6CBE10EEF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5" name="Freeform 503">
              <a:extLst>
                <a:ext uri="{FF2B5EF4-FFF2-40B4-BE49-F238E27FC236}">
                  <a16:creationId xmlns:a16="http://schemas.microsoft.com/office/drawing/2014/main" id="{F46D4F74-C49B-491E-96B7-DB7F1918F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6" name="Freeform 504">
              <a:extLst>
                <a:ext uri="{FF2B5EF4-FFF2-40B4-BE49-F238E27FC236}">
                  <a16:creationId xmlns:a16="http://schemas.microsoft.com/office/drawing/2014/main" id="{3E515362-48FE-4D2D-91CE-29F85C9E4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7" name="Freeform 505">
              <a:extLst>
                <a:ext uri="{FF2B5EF4-FFF2-40B4-BE49-F238E27FC236}">
                  <a16:creationId xmlns:a16="http://schemas.microsoft.com/office/drawing/2014/main" id="{EDC9E257-154F-46E3-9CBA-A964D0874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8" name="Freeform 506">
              <a:extLst>
                <a:ext uri="{FF2B5EF4-FFF2-40B4-BE49-F238E27FC236}">
                  <a16:creationId xmlns:a16="http://schemas.microsoft.com/office/drawing/2014/main" id="{283C3F63-635D-4A5A-94CF-68D46EDBF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9" name="Freeform 507">
              <a:extLst>
                <a:ext uri="{FF2B5EF4-FFF2-40B4-BE49-F238E27FC236}">
                  <a16:creationId xmlns:a16="http://schemas.microsoft.com/office/drawing/2014/main" id="{C1BF73C8-9351-45BD-8C4E-169CCAB81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0" name="Freeform 508">
              <a:extLst>
                <a:ext uri="{FF2B5EF4-FFF2-40B4-BE49-F238E27FC236}">
                  <a16:creationId xmlns:a16="http://schemas.microsoft.com/office/drawing/2014/main" id="{EF4B16AF-289B-4B89-A84E-FA7B3A451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1" name="Freeform 509">
              <a:extLst>
                <a:ext uri="{FF2B5EF4-FFF2-40B4-BE49-F238E27FC236}">
                  <a16:creationId xmlns:a16="http://schemas.microsoft.com/office/drawing/2014/main" id="{2B45CE8B-0274-4F24-80E2-AE46CB65A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646256"/>
              <a:ext cx="68262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2" name="Freeform 510">
              <a:extLst>
                <a:ext uri="{FF2B5EF4-FFF2-40B4-BE49-F238E27FC236}">
                  <a16:creationId xmlns:a16="http://schemas.microsoft.com/office/drawing/2014/main" id="{1068A20F-0FD1-4813-AB48-4EF9FA2CB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3" name="Freeform 511">
              <a:extLst>
                <a:ext uri="{FF2B5EF4-FFF2-40B4-BE49-F238E27FC236}">
                  <a16:creationId xmlns:a16="http://schemas.microsoft.com/office/drawing/2014/main" id="{CC6C4461-9B7A-4B90-9933-338AD0EA6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4" name="Freeform 512">
              <a:extLst>
                <a:ext uri="{FF2B5EF4-FFF2-40B4-BE49-F238E27FC236}">
                  <a16:creationId xmlns:a16="http://schemas.microsoft.com/office/drawing/2014/main" id="{A433CB7E-DE2F-43CA-8B0B-241DD92D8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5" name="Freeform 513">
              <a:extLst>
                <a:ext uri="{FF2B5EF4-FFF2-40B4-BE49-F238E27FC236}">
                  <a16:creationId xmlns:a16="http://schemas.microsoft.com/office/drawing/2014/main" id="{22206C31-7BB6-4AED-B107-42B967E0A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6675" y="3779606"/>
              <a:ext cx="1003300" cy="198438"/>
            </a:xfrm>
            <a:custGeom>
              <a:avLst/>
              <a:gdLst>
                <a:gd name="T0" fmla="*/ 475 w 504"/>
                <a:gd name="T1" fmla="*/ 17 h 100"/>
                <a:gd name="T2" fmla="*/ 446 w 504"/>
                <a:gd name="T3" fmla="*/ 0 h 100"/>
                <a:gd name="T4" fmla="*/ 252 w 504"/>
                <a:gd name="T5" fmla="*/ 0 h 100"/>
                <a:gd name="T6" fmla="*/ 58 w 504"/>
                <a:gd name="T7" fmla="*/ 0 h 100"/>
                <a:gd name="T8" fmla="*/ 29 w 504"/>
                <a:gd name="T9" fmla="*/ 17 h 100"/>
                <a:gd name="T10" fmla="*/ 0 w 504"/>
                <a:gd name="T11" fmla="*/ 78 h 100"/>
                <a:gd name="T12" fmla="*/ 22 w 504"/>
                <a:gd name="T13" fmla="*/ 100 h 100"/>
                <a:gd name="T14" fmla="*/ 252 w 504"/>
                <a:gd name="T15" fmla="*/ 100 h 100"/>
                <a:gd name="T16" fmla="*/ 482 w 504"/>
                <a:gd name="T17" fmla="*/ 100 h 100"/>
                <a:gd name="T18" fmla="*/ 504 w 504"/>
                <a:gd name="T19" fmla="*/ 78 h 100"/>
                <a:gd name="T20" fmla="*/ 475 w 504"/>
                <a:gd name="T21" fmla="*/ 1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100">
                  <a:moveTo>
                    <a:pt x="475" y="17"/>
                  </a:moveTo>
                  <a:cubicBezTo>
                    <a:pt x="467" y="0"/>
                    <a:pt x="458" y="0"/>
                    <a:pt x="446" y="0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6" y="0"/>
                    <a:pt x="37" y="0"/>
                    <a:pt x="29" y="1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90"/>
                    <a:pt x="10" y="100"/>
                    <a:pt x="22" y="100"/>
                  </a:cubicBezTo>
                  <a:cubicBezTo>
                    <a:pt x="252" y="100"/>
                    <a:pt x="252" y="100"/>
                    <a:pt x="252" y="100"/>
                  </a:cubicBezTo>
                  <a:cubicBezTo>
                    <a:pt x="482" y="100"/>
                    <a:pt x="482" y="100"/>
                    <a:pt x="482" y="100"/>
                  </a:cubicBezTo>
                  <a:cubicBezTo>
                    <a:pt x="494" y="100"/>
                    <a:pt x="504" y="90"/>
                    <a:pt x="504" y="78"/>
                  </a:cubicBezTo>
                  <a:lnTo>
                    <a:pt x="475" y="17"/>
                  </a:ln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6" name="Freeform 514">
              <a:extLst>
                <a:ext uri="{FF2B5EF4-FFF2-40B4-BE49-F238E27FC236}">
                  <a16:creationId xmlns:a16="http://schemas.microsoft.com/office/drawing/2014/main" id="{8586E9F4-C9BB-4C24-B424-E55A38BD5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3663" y="3790719"/>
              <a:ext cx="947737" cy="155575"/>
            </a:xfrm>
            <a:custGeom>
              <a:avLst/>
              <a:gdLst>
                <a:gd name="T0" fmla="*/ 551 w 597"/>
                <a:gd name="T1" fmla="*/ 0 h 98"/>
                <a:gd name="T2" fmla="*/ 299 w 597"/>
                <a:gd name="T3" fmla="*/ 0 h 98"/>
                <a:gd name="T4" fmla="*/ 44 w 597"/>
                <a:gd name="T5" fmla="*/ 0 h 98"/>
                <a:gd name="T6" fmla="*/ 0 w 597"/>
                <a:gd name="T7" fmla="*/ 98 h 98"/>
                <a:gd name="T8" fmla="*/ 299 w 597"/>
                <a:gd name="T9" fmla="*/ 98 h 98"/>
                <a:gd name="T10" fmla="*/ 597 w 597"/>
                <a:gd name="T11" fmla="*/ 98 h 98"/>
                <a:gd name="T12" fmla="*/ 551 w 597"/>
                <a:gd name="T1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7" h="98">
                  <a:moveTo>
                    <a:pt x="551" y="0"/>
                  </a:moveTo>
                  <a:lnTo>
                    <a:pt x="299" y="0"/>
                  </a:lnTo>
                  <a:lnTo>
                    <a:pt x="44" y="0"/>
                  </a:lnTo>
                  <a:lnTo>
                    <a:pt x="0" y="98"/>
                  </a:lnTo>
                  <a:lnTo>
                    <a:pt x="299" y="98"/>
                  </a:lnTo>
                  <a:lnTo>
                    <a:pt x="597" y="98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7" name="Freeform 515">
              <a:extLst>
                <a:ext uri="{FF2B5EF4-FFF2-40B4-BE49-F238E27FC236}">
                  <a16:creationId xmlns:a16="http://schemas.microsoft.com/office/drawing/2014/main" id="{9FBEBCA7-0AA1-4E14-A2F6-4DA0F0C4B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3663" y="3914544"/>
              <a:ext cx="947737" cy="31750"/>
            </a:xfrm>
            <a:custGeom>
              <a:avLst/>
              <a:gdLst>
                <a:gd name="T0" fmla="*/ 0 w 597"/>
                <a:gd name="T1" fmla="*/ 20 h 20"/>
                <a:gd name="T2" fmla="*/ 9 w 597"/>
                <a:gd name="T3" fmla="*/ 0 h 20"/>
                <a:gd name="T4" fmla="*/ 589 w 597"/>
                <a:gd name="T5" fmla="*/ 0 h 20"/>
                <a:gd name="T6" fmla="*/ 597 w 597"/>
                <a:gd name="T7" fmla="*/ 20 h 20"/>
                <a:gd name="T8" fmla="*/ 0 w 597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7" h="20">
                  <a:moveTo>
                    <a:pt x="0" y="20"/>
                  </a:moveTo>
                  <a:lnTo>
                    <a:pt x="9" y="0"/>
                  </a:lnTo>
                  <a:lnTo>
                    <a:pt x="589" y="0"/>
                  </a:lnTo>
                  <a:lnTo>
                    <a:pt x="597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8" name="Freeform 516">
              <a:extLst>
                <a:ext uri="{FF2B5EF4-FFF2-40B4-BE49-F238E27FC236}">
                  <a16:creationId xmlns:a16="http://schemas.microsoft.com/office/drawing/2014/main" id="{57847B41-9BB9-473E-A3C0-29C967E07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7163" y="3808181"/>
              <a:ext cx="255587" cy="69850"/>
            </a:xfrm>
            <a:custGeom>
              <a:avLst/>
              <a:gdLst>
                <a:gd name="T0" fmla="*/ 0 w 161"/>
                <a:gd name="T1" fmla="*/ 44 h 44"/>
                <a:gd name="T2" fmla="*/ 161 w 161"/>
                <a:gd name="T3" fmla="*/ 44 h 44"/>
                <a:gd name="T4" fmla="*/ 161 w 161"/>
                <a:gd name="T5" fmla="*/ 0 h 44"/>
                <a:gd name="T6" fmla="*/ 18 w 161"/>
                <a:gd name="T7" fmla="*/ 0 h 44"/>
                <a:gd name="T8" fmla="*/ 0 w 161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44">
                  <a:moveTo>
                    <a:pt x="0" y="44"/>
                  </a:moveTo>
                  <a:lnTo>
                    <a:pt x="161" y="44"/>
                  </a:lnTo>
                  <a:lnTo>
                    <a:pt x="161" y="0"/>
                  </a:lnTo>
                  <a:lnTo>
                    <a:pt x="18" y="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9" name="Freeform 517">
              <a:extLst>
                <a:ext uri="{FF2B5EF4-FFF2-40B4-BE49-F238E27FC236}">
                  <a16:creationId xmlns:a16="http://schemas.microsoft.com/office/drawing/2014/main" id="{A3BFFD3E-CB28-48E1-B4AE-32B506A67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7550" y="3808181"/>
              <a:ext cx="254000" cy="69850"/>
            </a:xfrm>
            <a:custGeom>
              <a:avLst/>
              <a:gdLst>
                <a:gd name="T0" fmla="*/ 160 w 160"/>
                <a:gd name="T1" fmla="*/ 44 h 44"/>
                <a:gd name="T2" fmla="*/ 0 w 160"/>
                <a:gd name="T3" fmla="*/ 44 h 44"/>
                <a:gd name="T4" fmla="*/ 0 w 160"/>
                <a:gd name="T5" fmla="*/ 0 h 44"/>
                <a:gd name="T6" fmla="*/ 143 w 160"/>
                <a:gd name="T7" fmla="*/ 0 h 44"/>
                <a:gd name="T8" fmla="*/ 160 w 160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44">
                  <a:moveTo>
                    <a:pt x="160" y="44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143" y="0"/>
                  </a:lnTo>
                  <a:lnTo>
                    <a:pt x="160" y="44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0" name="Freeform 518">
              <a:extLst>
                <a:ext uri="{FF2B5EF4-FFF2-40B4-BE49-F238E27FC236}">
                  <a16:creationId xmlns:a16="http://schemas.microsoft.com/office/drawing/2014/main" id="{629AB0CA-7EE1-4D52-B668-F9F6F836A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2" y="5022619"/>
              <a:ext cx="504825" cy="950913"/>
            </a:xfrm>
            <a:custGeom>
              <a:avLst/>
              <a:gdLst>
                <a:gd name="T0" fmla="*/ 0 w 254"/>
                <a:gd name="T1" fmla="*/ 187 h 478"/>
                <a:gd name="T2" fmla="*/ 156 w 254"/>
                <a:gd name="T3" fmla="*/ 187 h 478"/>
                <a:gd name="T4" fmla="*/ 96 w 254"/>
                <a:gd name="T5" fmla="*/ 38 h 478"/>
                <a:gd name="T6" fmla="*/ 163 w 254"/>
                <a:gd name="T7" fmla="*/ 0 h 478"/>
                <a:gd name="T8" fmla="*/ 251 w 254"/>
                <a:gd name="T9" fmla="*/ 180 h 478"/>
                <a:gd name="T10" fmla="*/ 248 w 254"/>
                <a:gd name="T11" fmla="*/ 351 h 478"/>
                <a:gd name="T12" fmla="*/ 158 w 254"/>
                <a:gd name="T13" fmla="*/ 475 h 478"/>
                <a:gd name="T14" fmla="*/ 140 w 254"/>
                <a:gd name="T15" fmla="*/ 475 h 478"/>
                <a:gd name="T16" fmla="*/ 52 w 254"/>
                <a:gd name="T17" fmla="*/ 317 h 478"/>
                <a:gd name="T18" fmla="*/ 0 w 254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" h="478">
                  <a:moveTo>
                    <a:pt x="0" y="187"/>
                  </a:move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00" y="39"/>
                    <a:pt x="96" y="3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2"/>
                    <a:pt x="251" y="180"/>
                  </a:cubicBezTo>
                  <a:cubicBezTo>
                    <a:pt x="254" y="187"/>
                    <a:pt x="254" y="339"/>
                    <a:pt x="248" y="351"/>
                  </a:cubicBezTo>
                  <a:cubicBezTo>
                    <a:pt x="241" y="364"/>
                    <a:pt x="167" y="473"/>
                    <a:pt x="158" y="475"/>
                  </a:cubicBezTo>
                  <a:cubicBezTo>
                    <a:pt x="149" y="478"/>
                    <a:pt x="140" y="475"/>
                    <a:pt x="140" y="475"/>
                  </a:cubicBezTo>
                  <a:cubicBezTo>
                    <a:pt x="52" y="317"/>
                    <a:pt x="52" y="317"/>
                    <a:pt x="52" y="317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1" name="Freeform 519">
              <a:extLst>
                <a:ext uri="{FF2B5EF4-FFF2-40B4-BE49-F238E27FC236}">
                  <a16:creationId xmlns:a16="http://schemas.microsoft.com/office/drawing/2014/main" id="{7A218718-C4EE-4E54-A5E0-8613D4730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8712" y="5546494"/>
              <a:ext cx="42862" cy="158750"/>
            </a:xfrm>
            <a:custGeom>
              <a:avLst/>
              <a:gdLst>
                <a:gd name="T0" fmla="*/ 9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9 w 22"/>
                <a:gd name="T7" fmla="*/ 48 h 80"/>
                <a:gd name="T8" fmla="*/ 14 w 22"/>
                <a:gd name="T9" fmla="*/ 0 h 80"/>
                <a:gd name="T10" fmla="*/ 9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7" y="55"/>
                    <a:pt x="9" y="48"/>
                  </a:cubicBezTo>
                  <a:cubicBezTo>
                    <a:pt x="12" y="42"/>
                    <a:pt x="14" y="0"/>
                    <a:pt x="14" y="0"/>
                  </a:cubicBezTo>
                  <a:cubicBezTo>
                    <a:pt x="14" y="0"/>
                    <a:pt x="22" y="56"/>
                    <a:pt x="9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2" name="Freeform 520">
              <a:extLst>
                <a:ext uri="{FF2B5EF4-FFF2-40B4-BE49-F238E27FC236}">
                  <a16:creationId xmlns:a16="http://schemas.microsoft.com/office/drawing/2014/main" id="{5B7CA54E-2B62-43A5-8A7D-DBB66BC20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1725" y="5394094"/>
              <a:ext cx="53975" cy="279400"/>
            </a:xfrm>
            <a:custGeom>
              <a:avLst/>
              <a:gdLst>
                <a:gd name="T0" fmla="*/ 20 w 34"/>
                <a:gd name="T1" fmla="*/ 0 h 176"/>
                <a:gd name="T2" fmla="*/ 34 w 34"/>
                <a:gd name="T3" fmla="*/ 103 h 176"/>
                <a:gd name="T4" fmla="*/ 34 w 34"/>
                <a:gd name="T5" fmla="*/ 176 h 176"/>
                <a:gd name="T6" fmla="*/ 20 w 34"/>
                <a:gd name="T7" fmla="*/ 146 h 176"/>
                <a:gd name="T8" fmla="*/ 0 w 34"/>
                <a:gd name="T9" fmla="*/ 0 h 176"/>
                <a:gd name="T10" fmla="*/ 20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0"/>
                  </a:moveTo>
                  <a:lnTo>
                    <a:pt x="34" y="103"/>
                  </a:lnTo>
                  <a:lnTo>
                    <a:pt x="34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3" name="Freeform 521">
              <a:extLst>
                <a:ext uri="{FF2B5EF4-FFF2-40B4-BE49-F238E27FC236}">
                  <a16:creationId xmlns:a16="http://schemas.microsoft.com/office/drawing/2014/main" id="{ABE8D0E0-DFE2-4271-BD90-2A047F815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1237" y="5003569"/>
              <a:ext cx="130175" cy="90488"/>
            </a:xfrm>
            <a:custGeom>
              <a:avLst/>
              <a:gdLst>
                <a:gd name="T0" fmla="*/ 6 w 82"/>
                <a:gd name="T1" fmla="*/ 57 h 57"/>
                <a:gd name="T2" fmla="*/ 0 w 82"/>
                <a:gd name="T3" fmla="*/ 43 h 57"/>
                <a:gd name="T4" fmla="*/ 66 w 82"/>
                <a:gd name="T5" fmla="*/ 7 h 57"/>
                <a:gd name="T6" fmla="*/ 76 w 82"/>
                <a:gd name="T7" fmla="*/ 0 h 57"/>
                <a:gd name="T8" fmla="*/ 82 w 82"/>
                <a:gd name="T9" fmla="*/ 14 h 57"/>
                <a:gd name="T10" fmla="*/ 6 w 82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6" y="57"/>
                  </a:moveTo>
                  <a:lnTo>
                    <a:pt x="0" y="43"/>
                  </a:lnTo>
                  <a:lnTo>
                    <a:pt x="66" y="7"/>
                  </a:lnTo>
                  <a:lnTo>
                    <a:pt x="76" y="0"/>
                  </a:lnTo>
                  <a:lnTo>
                    <a:pt x="82" y="14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4" name="Freeform 522">
              <a:extLst>
                <a:ext uri="{FF2B5EF4-FFF2-40B4-BE49-F238E27FC236}">
                  <a16:creationId xmlns:a16="http://schemas.microsoft.com/office/drawing/2014/main" id="{C8127B59-FA4A-4160-9DFC-69E287BA3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75" y="4706707"/>
              <a:ext cx="204787" cy="355600"/>
            </a:xfrm>
            <a:custGeom>
              <a:avLst/>
              <a:gdLst>
                <a:gd name="T0" fmla="*/ 103 w 103"/>
                <a:gd name="T1" fmla="*/ 155 h 178"/>
                <a:gd name="T2" fmla="*/ 80 w 103"/>
                <a:gd name="T3" fmla="*/ 104 h 178"/>
                <a:gd name="T4" fmla="*/ 64 w 103"/>
                <a:gd name="T5" fmla="*/ 27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3 w 103"/>
                <a:gd name="T13" fmla="*/ 165 h 178"/>
                <a:gd name="T14" fmla="*/ 61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0" y="108"/>
                    <a:pt x="80" y="104"/>
                  </a:cubicBezTo>
                  <a:cubicBezTo>
                    <a:pt x="80" y="101"/>
                    <a:pt x="69" y="33"/>
                    <a:pt x="64" y="27"/>
                  </a:cubicBezTo>
                  <a:cubicBezTo>
                    <a:pt x="59" y="22"/>
                    <a:pt x="24" y="0"/>
                    <a:pt x="18" y="4"/>
                  </a:cubicBezTo>
                  <a:cubicBezTo>
                    <a:pt x="12" y="8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5" y="142"/>
                    <a:pt x="49" y="163"/>
                    <a:pt x="53" y="165"/>
                  </a:cubicBezTo>
                  <a:cubicBezTo>
                    <a:pt x="57" y="167"/>
                    <a:pt x="61" y="178"/>
                    <a:pt x="61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5" name="Freeform 523">
              <a:extLst>
                <a:ext uri="{FF2B5EF4-FFF2-40B4-BE49-F238E27FC236}">
                  <a16:creationId xmlns:a16="http://schemas.microsoft.com/office/drawing/2014/main" id="{E17A558F-7C03-4A25-A7ED-A75EDF2DB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2" y="5697307"/>
              <a:ext cx="246062" cy="565150"/>
            </a:xfrm>
            <a:custGeom>
              <a:avLst/>
              <a:gdLst>
                <a:gd name="T0" fmla="*/ 0 w 124"/>
                <a:gd name="T1" fmla="*/ 284 h 284"/>
                <a:gd name="T2" fmla="*/ 111 w 124"/>
                <a:gd name="T3" fmla="*/ 243 h 284"/>
                <a:gd name="T4" fmla="*/ 124 w 124"/>
                <a:gd name="T5" fmla="*/ 145 h 284"/>
                <a:gd name="T6" fmla="*/ 119 w 124"/>
                <a:gd name="T7" fmla="*/ 93 h 284"/>
                <a:gd name="T8" fmla="*/ 0 w 124"/>
                <a:gd name="T9" fmla="*/ 0 h 284"/>
                <a:gd name="T10" fmla="*/ 0 w 124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284"/>
                  </a:moveTo>
                  <a:cubicBezTo>
                    <a:pt x="6" y="284"/>
                    <a:pt x="100" y="273"/>
                    <a:pt x="111" y="243"/>
                  </a:cubicBezTo>
                  <a:cubicBezTo>
                    <a:pt x="122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59" y="6"/>
                    <a:pt x="0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6" name="Freeform 524">
              <a:extLst>
                <a:ext uri="{FF2B5EF4-FFF2-40B4-BE49-F238E27FC236}">
                  <a16:creationId xmlns:a16="http://schemas.microsoft.com/office/drawing/2014/main" id="{8F4F10A7-AF7F-4A08-A2F2-BD62065E0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5912" y="5022619"/>
              <a:ext cx="508000" cy="950913"/>
            </a:xfrm>
            <a:custGeom>
              <a:avLst/>
              <a:gdLst>
                <a:gd name="T0" fmla="*/ 255 w 255"/>
                <a:gd name="T1" fmla="*/ 187 h 478"/>
                <a:gd name="T2" fmla="*/ 98 w 255"/>
                <a:gd name="T3" fmla="*/ 187 h 478"/>
                <a:gd name="T4" fmla="*/ 158 w 255"/>
                <a:gd name="T5" fmla="*/ 38 h 478"/>
                <a:gd name="T6" fmla="*/ 91 w 255"/>
                <a:gd name="T7" fmla="*/ 0 h 478"/>
                <a:gd name="T8" fmla="*/ 3 w 255"/>
                <a:gd name="T9" fmla="*/ 180 h 478"/>
                <a:gd name="T10" fmla="*/ 6 w 255"/>
                <a:gd name="T11" fmla="*/ 351 h 478"/>
                <a:gd name="T12" fmla="*/ 96 w 255"/>
                <a:gd name="T13" fmla="*/ 475 h 478"/>
                <a:gd name="T14" fmla="*/ 114 w 255"/>
                <a:gd name="T15" fmla="*/ 475 h 478"/>
                <a:gd name="T16" fmla="*/ 202 w 255"/>
                <a:gd name="T17" fmla="*/ 317 h 478"/>
                <a:gd name="T18" fmla="*/ 255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187"/>
                  </a:moveTo>
                  <a:cubicBezTo>
                    <a:pt x="98" y="187"/>
                    <a:pt x="98" y="187"/>
                    <a:pt x="98" y="187"/>
                  </a:cubicBezTo>
                  <a:cubicBezTo>
                    <a:pt x="98" y="187"/>
                    <a:pt x="155" y="39"/>
                    <a:pt x="158" y="3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6" y="172"/>
                    <a:pt x="3" y="180"/>
                  </a:cubicBezTo>
                  <a:cubicBezTo>
                    <a:pt x="0" y="187"/>
                    <a:pt x="0" y="339"/>
                    <a:pt x="6" y="351"/>
                  </a:cubicBezTo>
                  <a:cubicBezTo>
                    <a:pt x="13" y="364"/>
                    <a:pt x="87" y="473"/>
                    <a:pt x="96" y="475"/>
                  </a:cubicBezTo>
                  <a:cubicBezTo>
                    <a:pt x="105" y="478"/>
                    <a:pt x="114" y="475"/>
                    <a:pt x="114" y="475"/>
                  </a:cubicBezTo>
                  <a:cubicBezTo>
                    <a:pt x="202" y="317"/>
                    <a:pt x="202" y="317"/>
                    <a:pt x="202" y="317"/>
                  </a:cubicBezTo>
                  <a:lnTo>
                    <a:pt x="255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7" name="Freeform 525">
              <a:extLst>
                <a:ext uri="{FF2B5EF4-FFF2-40B4-BE49-F238E27FC236}">
                  <a16:creationId xmlns:a16="http://schemas.microsoft.com/office/drawing/2014/main" id="{57518588-49A8-409F-BDEF-7161319A3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3075" y="5546494"/>
              <a:ext cx="42862" cy="158750"/>
            </a:xfrm>
            <a:custGeom>
              <a:avLst/>
              <a:gdLst>
                <a:gd name="T0" fmla="*/ 13 w 22"/>
                <a:gd name="T1" fmla="*/ 80 h 80"/>
                <a:gd name="T2" fmla="*/ 22 w 22"/>
                <a:gd name="T3" fmla="*/ 32 h 80"/>
                <a:gd name="T4" fmla="*/ 22 w 22"/>
                <a:gd name="T5" fmla="*/ 17 h 80"/>
                <a:gd name="T6" fmla="*/ 13 w 22"/>
                <a:gd name="T7" fmla="*/ 48 h 80"/>
                <a:gd name="T8" fmla="*/ 8 w 22"/>
                <a:gd name="T9" fmla="*/ 0 h 80"/>
                <a:gd name="T10" fmla="*/ 13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80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15" y="55"/>
                    <a:pt x="13" y="48"/>
                  </a:cubicBezTo>
                  <a:cubicBezTo>
                    <a:pt x="10" y="42"/>
                    <a:pt x="8" y="0"/>
                    <a:pt x="8" y="0"/>
                  </a:cubicBezTo>
                  <a:cubicBezTo>
                    <a:pt x="8" y="0"/>
                    <a:pt x="0" y="56"/>
                    <a:pt x="13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8" name="Freeform 526">
              <a:extLst>
                <a:ext uri="{FF2B5EF4-FFF2-40B4-BE49-F238E27FC236}">
                  <a16:creationId xmlns:a16="http://schemas.microsoft.com/office/drawing/2014/main" id="{3C9ECF7A-EBC5-4B45-9933-91340679A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8950" y="5394094"/>
              <a:ext cx="53975" cy="279400"/>
            </a:xfrm>
            <a:custGeom>
              <a:avLst/>
              <a:gdLst>
                <a:gd name="T0" fmla="*/ 14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4 w 34"/>
                <a:gd name="T7" fmla="*/ 146 h 176"/>
                <a:gd name="T8" fmla="*/ 34 w 34"/>
                <a:gd name="T9" fmla="*/ 0 h 176"/>
                <a:gd name="T10" fmla="*/ 14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4" y="146"/>
                  </a:lnTo>
                  <a:lnTo>
                    <a:pt x="3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9" name="Freeform 527">
              <a:extLst>
                <a:ext uri="{FF2B5EF4-FFF2-40B4-BE49-F238E27FC236}">
                  <a16:creationId xmlns:a16="http://schemas.microsoft.com/office/drawing/2014/main" id="{B0778CDD-3A3B-41B0-9C20-3D7A96157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7" y="5003569"/>
              <a:ext cx="130175" cy="90488"/>
            </a:xfrm>
            <a:custGeom>
              <a:avLst/>
              <a:gdLst>
                <a:gd name="T0" fmla="*/ 76 w 82"/>
                <a:gd name="T1" fmla="*/ 57 h 57"/>
                <a:gd name="T2" fmla="*/ 82 w 82"/>
                <a:gd name="T3" fmla="*/ 43 h 57"/>
                <a:gd name="T4" fmla="*/ 16 w 82"/>
                <a:gd name="T5" fmla="*/ 7 h 57"/>
                <a:gd name="T6" fmla="*/ 6 w 82"/>
                <a:gd name="T7" fmla="*/ 0 h 57"/>
                <a:gd name="T8" fmla="*/ 0 w 82"/>
                <a:gd name="T9" fmla="*/ 14 h 57"/>
                <a:gd name="T10" fmla="*/ 76 w 82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76" y="57"/>
                  </a:moveTo>
                  <a:lnTo>
                    <a:pt x="82" y="43"/>
                  </a:lnTo>
                  <a:lnTo>
                    <a:pt x="16" y="7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0" name="Freeform 528">
              <a:extLst>
                <a:ext uri="{FF2B5EF4-FFF2-40B4-BE49-F238E27FC236}">
                  <a16:creationId xmlns:a16="http://schemas.microsoft.com/office/drawing/2014/main" id="{4308C530-E64F-4CFC-B0AC-359509934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7" y="4706707"/>
              <a:ext cx="204787" cy="355600"/>
            </a:xfrm>
            <a:custGeom>
              <a:avLst/>
              <a:gdLst>
                <a:gd name="T0" fmla="*/ 0 w 103"/>
                <a:gd name="T1" fmla="*/ 155 h 178"/>
                <a:gd name="T2" fmla="*/ 23 w 103"/>
                <a:gd name="T3" fmla="*/ 104 h 178"/>
                <a:gd name="T4" fmla="*/ 40 w 103"/>
                <a:gd name="T5" fmla="*/ 27 h 178"/>
                <a:gd name="T6" fmla="*/ 85 w 103"/>
                <a:gd name="T7" fmla="*/ 4 h 178"/>
                <a:gd name="T8" fmla="*/ 102 w 103"/>
                <a:gd name="T9" fmla="*/ 66 h 178"/>
                <a:gd name="T10" fmla="*/ 84 w 103"/>
                <a:gd name="T11" fmla="*/ 134 h 178"/>
                <a:gd name="T12" fmla="*/ 50 w 103"/>
                <a:gd name="T13" fmla="*/ 165 h 178"/>
                <a:gd name="T14" fmla="*/ 42 w 103"/>
                <a:gd name="T15" fmla="*/ 178 h 178"/>
                <a:gd name="T16" fmla="*/ 0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155"/>
                  </a:moveTo>
                  <a:cubicBezTo>
                    <a:pt x="1" y="151"/>
                    <a:pt x="23" y="108"/>
                    <a:pt x="23" y="104"/>
                  </a:cubicBezTo>
                  <a:cubicBezTo>
                    <a:pt x="23" y="101"/>
                    <a:pt x="34" y="33"/>
                    <a:pt x="40" y="27"/>
                  </a:cubicBezTo>
                  <a:cubicBezTo>
                    <a:pt x="45" y="22"/>
                    <a:pt x="80" y="0"/>
                    <a:pt x="85" y="4"/>
                  </a:cubicBezTo>
                  <a:cubicBezTo>
                    <a:pt x="91" y="8"/>
                    <a:pt x="103" y="57"/>
                    <a:pt x="102" y="66"/>
                  </a:cubicBezTo>
                  <a:cubicBezTo>
                    <a:pt x="102" y="75"/>
                    <a:pt x="91" y="127"/>
                    <a:pt x="84" y="134"/>
                  </a:cubicBezTo>
                  <a:cubicBezTo>
                    <a:pt x="78" y="142"/>
                    <a:pt x="54" y="163"/>
                    <a:pt x="50" y="165"/>
                  </a:cubicBezTo>
                  <a:cubicBezTo>
                    <a:pt x="46" y="167"/>
                    <a:pt x="42" y="178"/>
                    <a:pt x="42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1" name="Freeform 529">
              <a:extLst>
                <a:ext uri="{FF2B5EF4-FFF2-40B4-BE49-F238E27FC236}">
                  <a16:creationId xmlns:a16="http://schemas.microsoft.com/office/drawing/2014/main" id="{0FB1CEE8-A142-44DE-A507-2F12BDAF8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1675" y="5394094"/>
              <a:ext cx="241300" cy="303213"/>
            </a:xfrm>
            <a:custGeom>
              <a:avLst/>
              <a:gdLst>
                <a:gd name="T0" fmla="*/ 61 w 121"/>
                <a:gd name="T1" fmla="*/ 0 h 152"/>
                <a:gd name="T2" fmla="*/ 0 w 121"/>
                <a:gd name="T3" fmla="*/ 152 h 152"/>
                <a:gd name="T4" fmla="*/ 61 w 121"/>
                <a:gd name="T5" fmla="*/ 131 h 152"/>
                <a:gd name="T6" fmla="*/ 121 w 121"/>
                <a:gd name="T7" fmla="*/ 152 h 152"/>
                <a:gd name="T8" fmla="*/ 61 w 121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1" y="152"/>
                    <a:pt x="121" y="152"/>
                    <a:pt x="121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2" name="Freeform 530">
              <a:extLst>
                <a:ext uri="{FF2B5EF4-FFF2-40B4-BE49-F238E27FC236}">
                  <a16:creationId xmlns:a16="http://schemas.microsoft.com/office/drawing/2014/main" id="{D7A70CB8-9E16-4285-9EC0-8A71D991A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7" y="5594119"/>
              <a:ext cx="574675" cy="392113"/>
            </a:xfrm>
            <a:custGeom>
              <a:avLst/>
              <a:gdLst>
                <a:gd name="T0" fmla="*/ 281 w 289"/>
                <a:gd name="T1" fmla="*/ 147 h 197"/>
                <a:gd name="T2" fmla="*/ 258 w 289"/>
                <a:gd name="T3" fmla="*/ 130 h 197"/>
                <a:gd name="T4" fmla="*/ 233 w 289"/>
                <a:gd name="T5" fmla="*/ 62 h 197"/>
                <a:gd name="T6" fmla="*/ 145 w 289"/>
                <a:gd name="T7" fmla="*/ 0 h 197"/>
                <a:gd name="T8" fmla="*/ 56 w 289"/>
                <a:gd name="T9" fmla="*/ 62 h 197"/>
                <a:gd name="T10" fmla="*/ 31 w 289"/>
                <a:gd name="T11" fmla="*/ 130 h 197"/>
                <a:gd name="T12" fmla="*/ 8 w 289"/>
                <a:gd name="T13" fmla="*/ 147 h 197"/>
                <a:gd name="T14" fmla="*/ 8 w 289"/>
                <a:gd name="T15" fmla="*/ 197 h 197"/>
                <a:gd name="T16" fmla="*/ 21 w 289"/>
                <a:gd name="T17" fmla="*/ 197 h 197"/>
                <a:gd name="T18" fmla="*/ 26 w 289"/>
                <a:gd name="T19" fmla="*/ 145 h 197"/>
                <a:gd name="T20" fmla="*/ 145 w 289"/>
                <a:gd name="T21" fmla="*/ 52 h 197"/>
                <a:gd name="T22" fmla="*/ 264 w 289"/>
                <a:gd name="T23" fmla="*/ 145 h 197"/>
                <a:gd name="T24" fmla="*/ 269 w 289"/>
                <a:gd name="T25" fmla="*/ 197 h 197"/>
                <a:gd name="T26" fmla="*/ 281 w 289"/>
                <a:gd name="T27" fmla="*/ 197 h 197"/>
                <a:gd name="T28" fmla="*/ 281 w 289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197">
                  <a:moveTo>
                    <a:pt x="281" y="147"/>
                  </a:moveTo>
                  <a:cubicBezTo>
                    <a:pt x="280" y="138"/>
                    <a:pt x="258" y="130"/>
                    <a:pt x="258" y="130"/>
                  </a:cubicBezTo>
                  <a:cubicBezTo>
                    <a:pt x="258" y="130"/>
                    <a:pt x="242" y="82"/>
                    <a:pt x="233" y="62"/>
                  </a:cubicBezTo>
                  <a:cubicBezTo>
                    <a:pt x="224" y="41"/>
                    <a:pt x="145" y="0"/>
                    <a:pt x="145" y="0"/>
                  </a:cubicBezTo>
                  <a:cubicBezTo>
                    <a:pt x="145" y="0"/>
                    <a:pt x="65" y="41"/>
                    <a:pt x="56" y="62"/>
                  </a:cubicBezTo>
                  <a:cubicBezTo>
                    <a:pt x="47" y="82"/>
                    <a:pt x="31" y="130"/>
                    <a:pt x="31" y="130"/>
                  </a:cubicBezTo>
                  <a:cubicBezTo>
                    <a:pt x="31" y="130"/>
                    <a:pt x="9" y="138"/>
                    <a:pt x="8" y="147"/>
                  </a:cubicBezTo>
                  <a:cubicBezTo>
                    <a:pt x="7" y="155"/>
                    <a:pt x="0" y="197"/>
                    <a:pt x="8" y="197"/>
                  </a:cubicBezTo>
                  <a:cubicBezTo>
                    <a:pt x="15" y="197"/>
                    <a:pt x="21" y="197"/>
                    <a:pt x="21" y="197"/>
                  </a:cubicBezTo>
                  <a:cubicBezTo>
                    <a:pt x="26" y="145"/>
                    <a:pt x="26" y="145"/>
                    <a:pt x="26" y="145"/>
                  </a:cubicBezTo>
                  <a:cubicBezTo>
                    <a:pt x="26" y="145"/>
                    <a:pt x="104" y="52"/>
                    <a:pt x="145" y="52"/>
                  </a:cubicBezTo>
                  <a:cubicBezTo>
                    <a:pt x="185" y="52"/>
                    <a:pt x="264" y="145"/>
                    <a:pt x="264" y="145"/>
                  </a:cubicBezTo>
                  <a:cubicBezTo>
                    <a:pt x="269" y="197"/>
                    <a:pt x="269" y="197"/>
                    <a:pt x="269" y="197"/>
                  </a:cubicBezTo>
                  <a:cubicBezTo>
                    <a:pt x="269" y="197"/>
                    <a:pt x="274" y="197"/>
                    <a:pt x="281" y="197"/>
                  </a:cubicBezTo>
                  <a:cubicBezTo>
                    <a:pt x="289" y="197"/>
                    <a:pt x="283" y="155"/>
                    <a:pt x="281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3" name="Freeform 531">
              <a:extLst>
                <a:ext uri="{FF2B5EF4-FFF2-40B4-BE49-F238E27FC236}">
                  <a16:creationId xmlns:a16="http://schemas.microsoft.com/office/drawing/2014/main" id="{D6A0AA39-7BB6-4BA4-BBB0-97F069D794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6262" y="5673494"/>
              <a:ext cx="314325" cy="588963"/>
            </a:xfrm>
            <a:custGeom>
              <a:avLst/>
              <a:gdLst>
                <a:gd name="T0" fmla="*/ 81 w 158"/>
                <a:gd name="T1" fmla="*/ 28 h 296"/>
                <a:gd name="T2" fmla="*/ 81 w 158"/>
                <a:gd name="T3" fmla="*/ 28 h 296"/>
                <a:gd name="T4" fmla="*/ 5 w 158"/>
                <a:gd name="T5" fmla="*/ 105 h 296"/>
                <a:gd name="T6" fmla="*/ 0 w 158"/>
                <a:gd name="T7" fmla="*/ 157 h 296"/>
                <a:gd name="T8" fmla="*/ 12 w 158"/>
                <a:gd name="T9" fmla="*/ 255 h 296"/>
                <a:gd name="T10" fmla="*/ 124 w 158"/>
                <a:gd name="T11" fmla="*/ 296 h 296"/>
                <a:gd name="T12" fmla="*/ 124 w 158"/>
                <a:gd name="T13" fmla="*/ 28 h 296"/>
                <a:gd name="T14" fmla="*/ 158 w 158"/>
                <a:gd name="T15" fmla="*/ 0 h 296"/>
                <a:gd name="T16" fmla="*/ 81 w 158"/>
                <a:gd name="T17" fmla="*/ 2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2" y="255"/>
                  </a:cubicBezTo>
                  <a:cubicBezTo>
                    <a:pt x="24" y="285"/>
                    <a:pt x="117" y="296"/>
                    <a:pt x="124" y="296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674A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4" name="Freeform 532">
              <a:extLst>
                <a:ext uri="{FF2B5EF4-FFF2-40B4-BE49-F238E27FC236}">
                  <a16:creationId xmlns:a16="http://schemas.microsoft.com/office/drawing/2014/main" id="{C4CD0536-F975-4A27-9C54-810CD4058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2420706"/>
              <a:ext cx="508000" cy="952500"/>
            </a:xfrm>
            <a:custGeom>
              <a:avLst/>
              <a:gdLst>
                <a:gd name="T0" fmla="*/ 0 w 255"/>
                <a:gd name="T1" fmla="*/ 291 h 478"/>
                <a:gd name="T2" fmla="*/ 156 w 255"/>
                <a:gd name="T3" fmla="*/ 291 h 478"/>
                <a:gd name="T4" fmla="*/ 96 w 255"/>
                <a:gd name="T5" fmla="*/ 440 h 478"/>
                <a:gd name="T6" fmla="*/ 163 w 255"/>
                <a:gd name="T7" fmla="*/ 478 h 478"/>
                <a:gd name="T8" fmla="*/ 251 w 255"/>
                <a:gd name="T9" fmla="*/ 298 h 478"/>
                <a:gd name="T10" fmla="*/ 248 w 255"/>
                <a:gd name="T11" fmla="*/ 127 h 478"/>
                <a:gd name="T12" fmla="*/ 158 w 255"/>
                <a:gd name="T13" fmla="*/ 3 h 478"/>
                <a:gd name="T14" fmla="*/ 140 w 255"/>
                <a:gd name="T15" fmla="*/ 3 h 478"/>
                <a:gd name="T16" fmla="*/ 52 w 255"/>
                <a:gd name="T17" fmla="*/ 161 h 478"/>
                <a:gd name="T18" fmla="*/ 0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6" y="440"/>
                  </a:cubicBezTo>
                  <a:cubicBezTo>
                    <a:pt x="163" y="478"/>
                    <a:pt x="163" y="478"/>
                    <a:pt x="163" y="478"/>
                  </a:cubicBezTo>
                  <a:cubicBezTo>
                    <a:pt x="163" y="478"/>
                    <a:pt x="249" y="306"/>
                    <a:pt x="251" y="298"/>
                  </a:cubicBezTo>
                  <a:cubicBezTo>
                    <a:pt x="254" y="291"/>
                    <a:pt x="255" y="139"/>
                    <a:pt x="248" y="127"/>
                  </a:cubicBezTo>
                  <a:cubicBezTo>
                    <a:pt x="241" y="114"/>
                    <a:pt x="168" y="5"/>
                    <a:pt x="158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5" name="Freeform 533">
              <a:extLst>
                <a:ext uri="{FF2B5EF4-FFF2-40B4-BE49-F238E27FC236}">
                  <a16:creationId xmlns:a16="http://schemas.microsoft.com/office/drawing/2014/main" id="{71979A23-B9F4-4A41-BAE8-F29884E05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25" y="2688994"/>
              <a:ext cx="42862" cy="160338"/>
            </a:xfrm>
            <a:custGeom>
              <a:avLst/>
              <a:gdLst>
                <a:gd name="T0" fmla="*/ 10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10 w 22"/>
                <a:gd name="T7" fmla="*/ 32 h 80"/>
                <a:gd name="T8" fmla="*/ 15 w 22"/>
                <a:gd name="T9" fmla="*/ 80 h 80"/>
                <a:gd name="T10" fmla="*/ 10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0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7" y="25"/>
                    <a:pt x="10" y="32"/>
                  </a:cubicBezTo>
                  <a:cubicBezTo>
                    <a:pt x="12" y="38"/>
                    <a:pt x="15" y="80"/>
                    <a:pt x="15" y="80"/>
                  </a:cubicBezTo>
                  <a:cubicBezTo>
                    <a:pt x="15" y="80"/>
                    <a:pt x="22" y="24"/>
                    <a:pt x="10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6" name="Freeform 534">
              <a:extLst>
                <a:ext uri="{FF2B5EF4-FFF2-40B4-BE49-F238E27FC236}">
                  <a16:creationId xmlns:a16="http://schemas.microsoft.com/office/drawing/2014/main" id="{CBE245EA-B778-4E1C-B782-5DE9705248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137" y="2720744"/>
              <a:ext cx="53975" cy="279400"/>
            </a:xfrm>
            <a:custGeom>
              <a:avLst/>
              <a:gdLst>
                <a:gd name="T0" fmla="*/ 20 w 34"/>
                <a:gd name="T1" fmla="*/ 176 h 176"/>
                <a:gd name="T2" fmla="*/ 34 w 34"/>
                <a:gd name="T3" fmla="*/ 73 h 176"/>
                <a:gd name="T4" fmla="*/ 34 w 34"/>
                <a:gd name="T5" fmla="*/ 0 h 176"/>
                <a:gd name="T6" fmla="*/ 20 w 34"/>
                <a:gd name="T7" fmla="*/ 30 h 176"/>
                <a:gd name="T8" fmla="*/ 0 w 34"/>
                <a:gd name="T9" fmla="*/ 176 h 176"/>
                <a:gd name="T10" fmla="*/ 20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176"/>
                  </a:moveTo>
                  <a:lnTo>
                    <a:pt x="34" y="73"/>
                  </a:lnTo>
                  <a:lnTo>
                    <a:pt x="34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7" name="Freeform 535">
              <a:extLst>
                <a:ext uri="{FF2B5EF4-FFF2-40B4-BE49-F238E27FC236}">
                  <a16:creationId xmlns:a16="http://schemas.microsoft.com/office/drawing/2014/main" id="{0CC6D8BF-482F-440A-8097-EFB4D97C1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5650" y="3300181"/>
              <a:ext cx="133350" cy="90488"/>
            </a:xfrm>
            <a:custGeom>
              <a:avLst/>
              <a:gdLst>
                <a:gd name="T0" fmla="*/ 6 w 84"/>
                <a:gd name="T1" fmla="*/ 0 h 57"/>
                <a:gd name="T2" fmla="*/ 0 w 84"/>
                <a:gd name="T3" fmla="*/ 14 h 57"/>
                <a:gd name="T4" fmla="*/ 66 w 84"/>
                <a:gd name="T5" fmla="*/ 51 h 57"/>
                <a:gd name="T6" fmla="*/ 76 w 84"/>
                <a:gd name="T7" fmla="*/ 57 h 57"/>
                <a:gd name="T8" fmla="*/ 84 w 84"/>
                <a:gd name="T9" fmla="*/ 43 h 57"/>
                <a:gd name="T10" fmla="*/ 6 w 84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6" y="0"/>
                  </a:moveTo>
                  <a:lnTo>
                    <a:pt x="0" y="14"/>
                  </a:lnTo>
                  <a:lnTo>
                    <a:pt x="66" y="51"/>
                  </a:lnTo>
                  <a:lnTo>
                    <a:pt x="76" y="57"/>
                  </a:lnTo>
                  <a:lnTo>
                    <a:pt x="84" y="4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8" name="Freeform 536">
              <a:extLst>
                <a:ext uri="{FF2B5EF4-FFF2-40B4-BE49-F238E27FC236}">
                  <a16:creationId xmlns:a16="http://schemas.microsoft.com/office/drawing/2014/main" id="{C568BCAD-24F7-41C4-8C34-6703659D0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9287" y="3333519"/>
              <a:ext cx="204787" cy="354013"/>
            </a:xfrm>
            <a:custGeom>
              <a:avLst/>
              <a:gdLst>
                <a:gd name="T0" fmla="*/ 103 w 103"/>
                <a:gd name="T1" fmla="*/ 23 h 178"/>
                <a:gd name="T2" fmla="*/ 80 w 103"/>
                <a:gd name="T3" fmla="*/ 74 h 178"/>
                <a:gd name="T4" fmla="*/ 64 w 103"/>
                <a:gd name="T5" fmla="*/ 151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3 w 103"/>
                <a:gd name="T13" fmla="*/ 13 h 178"/>
                <a:gd name="T14" fmla="*/ 62 w 103"/>
                <a:gd name="T15" fmla="*/ 0 h 178"/>
                <a:gd name="T16" fmla="*/ 103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3"/>
                  </a:moveTo>
                  <a:cubicBezTo>
                    <a:pt x="102" y="27"/>
                    <a:pt x="80" y="70"/>
                    <a:pt x="80" y="74"/>
                  </a:cubicBezTo>
                  <a:cubicBezTo>
                    <a:pt x="80" y="77"/>
                    <a:pt x="69" y="145"/>
                    <a:pt x="64" y="151"/>
                  </a:cubicBezTo>
                  <a:cubicBezTo>
                    <a:pt x="59" y="156"/>
                    <a:pt x="24" y="178"/>
                    <a:pt x="18" y="174"/>
                  </a:cubicBezTo>
                  <a:cubicBezTo>
                    <a:pt x="12" y="170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5" y="36"/>
                    <a:pt x="49" y="15"/>
                    <a:pt x="53" y="13"/>
                  </a:cubicBezTo>
                  <a:cubicBezTo>
                    <a:pt x="58" y="11"/>
                    <a:pt x="62" y="0"/>
                    <a:pt x="62" y="0"/>
                  </a:cubicBezTo>
                  <a:lnTo>
                    <a:pt x="103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9" name="Freeform 537">
              <a:extLst>
                <a:ext uri="{FF2B5EF4-FFF2-40B4-BE49-F238E27FC236}">
                  <a16:creationId xmlns:a16="http://schemas.microsoft.com/office/drawing/2014/main" id="{31ABC43E-19B5-46FB-ABDC-58A738D9C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2131781"/>
              <a:ext cx="246062" cy="565150"/>
            </a:xfrm>
            <a:custGeom>
              <a:avLst/>
              <a:gdLst>
                <a:gd name="T0" fmla="*/ 0 w 124"/>
                <a:gd name="T1" fmla="*/ 0 h 284"/>
                <a:gd name="T2" fmla="*/ 111 w 124"/>
                <a:gd name="T3" fmla="*/ 41 h 284"/>
                <a:gd name="T4" fmla="*/ 124 w 124"/>
                <a:gd name="T5" fmla="*/ 139 h 284"/>
                <a:gd name="T6" fmla="*/ 119 w 124"/>
                <a:gd name="T7" fmla="*/ 191 h 284"/>
                <a:gd name="T8" fmla="*/ 0 w 124"/>
                <a:gd name="T9" fmla="*/ 284 h 284"/>
                <a:gd name="T10" fmla="*/ 0 w 124"/>
                <a:gd name="T1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0"/>
                  </a:moveTo>
                  <a:cubicBezTo>
                    <a:pt x="6" y="0"/>
                    <a:pt x="100" y="11"/>
                    <a:pt x="111" y="41"/>
                  </a:cubicBezTo>
                  <a:cubicBezTo>
                    <a:pt x="123" y="72"/>
                    <a:pt x="124" y="139"/>
                    <a:pt x="124" y="139"/>
                  </a:cubicBezTo>
                  <a:cubicBezTo>
                    <a:pt x="119" y="191"/>
                    <a:pt x="119" y="191"/>
                    <a:pt x="119" y="191"/>
                  </a:cubicBezTo>
                  <a:cubicBezTo>
                    <a:pt x="119" y="191"/>
                    <a:pt x="59" y="278"/>
                    <a:pt x="0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0" name="Freeform 538">
              <a:extLst>
                <a:ext uri="{FF2B5EF4-FFF2-40B4-BE49-F238E27FC236}">
                  <a16:creationId xmlns:a16="http://schemas.microsoft.com/office/drawing/2014/main" id="{B967349E-E7CD-42DF-871D-0E56697CA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0325" y="2420706"/>
              <a:ext cx="508000" cy="952500"/>
            </a:xfrm>
            <a:custGeom>
              <a:avLst/>
              <a:gdLst>
                <a:gd name="T0" fmla="*/ 255 w 255"/>
                <a:gd name="T1" fmla="*/ 291 h 478"/>
                <a:gd name="T2" fmla="*/ 99 w 255"/>
                <a:gd name="T3" fmla="*/ 291 h 478"/>
                <a:gd name="T4" fmla="*/ 158 w 255"/>
                <a:gd name="T5" fmla="*/ 440 h 478"/>
                <a:gd name="T6" fmla="*/ 91 w 255"/>
                <a:gd name="T7" fmla="*/ 478 h 478"/>
                <a:gd name="T8" fmla="*/ 3 w 255"/>
                <a:gd name="T9" fmla="*/ 298 h 478"/>
                <a:gd name="T10" fmla="*/ 7 w 255"/>
                <a:gd name="T11" fmla="*/ 127 h 478"/>
                <a:gd name="T12" fmla="*/ 96 w 255"/>
                <a:gd name="T13" fmla="*/ 3 h 478"/>
                <a:gd name="T14" fmla="*/ 115 w 255"/>
                <a:gd name="T15" fmla="*/ 3 h 478"/>
                <a:gd name="T16" fmla="*/ 203 w 255"/>
                <a:gd name="T17" fmla="*/ 161 h 478"/>
                <a:gd name="T18" fmla="*/ 255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291"/>
                  </a:moveTo>
                  <a:cubicBezTo>
                    <a:pt x="99" y="291"/>
                    <a:pt x="99" y="291"/>
                    <a:pt x="99" y="291"/>
                  </a:cubicBezTo>
                  <a:cubicBezTo>
                    <a:pt x="99" y="291"/>
                    <a:pt x="155" y="439"/>
                    <a:pt x="158" y="440"/>
                  </a:cubicBezTo>
                  <a:cubicBezTo>
                    <a:pt x="91" y="478"/>
                    <a:pt x="91" y="478"/>
                    <a:pt x="91" y="478"/>
                  </a:cubicBezTo>
                  <a:cubicBezTo>
                    <a:pt x="91" y="478"/>
                    <a:pt x="6" y="306"/>
                    <a:pt x="3" y="298"/>
                  </a:cubicBezTo>
                  <a:cubicBezTo>
                    <a:pt x="1" y="291"/>
                    <a:pt x="0" y="139"/>
                    <a:pt x="7" y="127"/>
                  </a:cubicBezTo>
                  <a:cubicBezTo>
                    <a:pt x="13" y="114"/>
                    <a:pt x="87" y="5"/>
                    <a:pt x="96" y="3"/>
                  </a:cubicBezTo>
                  <a:cubicBezTo>
                    <a:pt x="105" y="0"/>
                    <a:pt x="115" y="3"/>
                    <a:pt x="115" y="3"/>
                  </a:cubicBezTo>
                  <a:cubicBezTo>
                    <a:pt x="203" y="161"/>
                    <a:pt x="203" y="161"/>
                    <a:pt x="203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1" name="Freeform 539">
              <a:extLst>
                <a:ext uri="{FF2B5EF4-FFF2-40B4-BE49-F238E27FC236}">
                  <a16:creationId xmlns:a16="http://schemas.microsoft.com/office/drawing/2014/main" id="{ACF4EA21-90B1-4471-AD0E-752B9BA83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7488" y="2688994"/>
              <a:ext cx="44450" cy="160338"/>
            </a:xfrm>
            <a:custGeom>
              <a:avLst/>
              <a:gdLst>
                <a:gd name="T0" fmla="*/ 13 w 22"/>
                <a:gd name="T1" fmla="*/ 0 h 80"/>
                <a:gd name="T2" fmla="*/ 22 w 22"/>
                <a:gd name="T3" fmla="*/ 48 h 80"/>
                <a:gd name="T4" fmla="*/ 22 w 22"/>
                <a:gd name="T5" fmla="*/ 63 h 80"/>
                <a:gd name="T6" fmla="*/ 13 w 22"/>
                <a:gd name="T7" fmla="*/ 32 h 80"/>
                <a:gd name="T8" fmla="*/ 8 w 22"/>
                <a:gd name="T9" fmla="*/ 80 h 80"/>
                <a:gd name="T10" fmla="*/ 13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0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3"/>
                    <a:pt x="15" y="25"/>
                    <a:pt x="13" y="32"/>
                  </a:cubicBezTo>
                  <a:cubicBezTo>
                    <a:pt x="10" y="38"/>
                    <a:pt x="8" y="80"/>
                    <a:pt x="8" y="80"/>
                  </a:cubicBezTo>
                  <a:cubicBezTo>
                    <a:pt x="8" y="80"/>
                    <a:pt x="0" y="24"/>
                    <a:pt x="13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2" name="Freeform 540">
              <a:extLst>
                <a:ext uri="{FF2B5EF4-FFF2-40B4-BE49-F238E27FC236}">
                  <a16:creationId xmlns:a16="http://schemas.microsoft.com/office/drawing/2014/main" id="{6DA09D43-E3B6-4964-B5C3-BEDAECC6D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3363" y="2720744"/>
              <a:ext cx="53975" cy="279400"/>
            </a:xfrm>
            <a:custGeom>
              <a:avLst/>
              <a:gdLst>
                <a:gd name="T0" fmla="*/ 15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5 w 34"/>
                <a:gd name="T7" fmla="*/ 30 h 176"/>
                <a:gd name="T8" fmla="*/ 34 w 34"/>
                <a:gd name="T9" fmla="*/ 176 h 176"/>
                <a:gd name="T10" fmla="*/ 15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5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5" y="30"/>
                  </a:lnTo>
                  <a:lnTo>
                    <a:pt x="34" y="176"/>
                  </a:lnTo>
                  <a:lnTo>
                    <a:pt x="15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3" name="Freeform 541">
              <a:extLst>
                <a:ext uri="{FF2B5EF4-FFF2-40B4-BE49-F238E27FC236}">
                  <a16:creationId xmlns:a16="http://schemas.microsoft.com/office/drawing/2014/main" id="{B872A6AF-603D-4644-8232-7993E5BDB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7650" y="3300181"/>
              <a:ext cx="131762" cy="90488"/>
            </a:xfrm>
            <a:custGeom>
              <a:avLst/>
              <a:gdLst>
                <a:gd name="T0" fmla="*/ 76 w 83"/>
                <a:gd name="T1" fmla="*/ 0 h 57"/>
                <a:gd name="T2" fmla="*/ 83 w 83"/>
                <a:gd name="T3" fmla="*/ 14 h 57"/>
                <a:gd name="T4" fmla="*/ 17 w 83"/>
                <a:gd name="T5" fmla="*/ 51 h 57"/>
                <a:gd name="T6" fmla="*/ 6 w 83"/>
                <a:gd name="T7" fmla="*/ 57 h 57"/>
                <a:gd name="T8" fmla="*/ 0 w 83"/>
                <a:gd name="T9" fmla="*/ 43 h 57"/>
                <a:gd name="T10" fmla="*/ 76 w 83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76" y="0"/>
                  </a:moveTo>
                  <a:lnTo>
                    <a:pt x="83" y="14"/>
                  </a:lnTo>
                  <a:lnTo>
                    <a:pt x="17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4" name="Freeform 542">
              <a:extLst>
                <a:ext uri="{FF2B5EF4-FFF2-40B4-BE49-F238E27FC236}">
                  <a16:creationId xmlns:a16="http://schemas.microsoft.com/office/drawing/2014/main" id="{48442830-44C3-4806-8954-C6C00618F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3333519"/>
              <a:ext cx="203200" cy="354013"/>
            </a:xfrm>
            <a:custGeom>
              <a:avLst/>
              <a:gdLst>
                <a:gd name="T0" fmla="*/ 0 w 102"/>
                <a:gd name="T1" fmla="*/ 23 h 178"/>
                <a:gd name="T2" fmla="*/ 22 w 102"/>
                <a:gd name="T3" fmla="*/ 74 h 178"/>
                <a:gd name="T4" fmla="*/ 39 w 102"/>
                <a:gd name="T5" fmla="*/ 151 h 178"/>
                <a:gd name="T6" fmla="*/ 85 w 102"/>
                <a:gd name="T7" fmla="*/ 174 h 178"/>
                <a:gd name="T8" fmla="*/ 102 w 102"/>
                <a:gd name="T9" fmla="*/ 112 h 178"/>
                <a:gd name="T10" fmla="*/ 83 w 102"/>
                <a:gd name="T11" fmla="*/ 44 h 178"/>
                <a:gd name="T12" fmla="*/ 49 w 102"/>
                <a:gd name="T13" fmla="*/ 13 h 178"/>
                <a:gd name="T14" fmla="*/ 41 w 102"/>
                <a:gd name="T15" fmla="*/ 0 h 178"/>
                <a:gd name="T16" fmla="*/ 0 w 102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178">
                  <a:moveTo>
                    <a:pt x="0" y="23"/>
                  </a:moveTo>
                  <a:cubicBezTo>
                    <a:pt x="0" y="27"/>
                    <a:pt x="22" y="70"/>
                    <a:pt x="22" y="74"/>
                  </a:cubicBezTo>
                  <a:cubicBezTo>
                    <a:pt x="22" y="77"/>
                    <a:pt x="34" y="145"/>
                    <a:pt x="39" y="151"/>
                  </a:cubicBezTo>
                  <a:cubicBezTo>
                    <a:pt x="44" y="156"/>
                    <a:pt x="79" y="178"/>
                    <a:pt x="85" y="174"/>
                  </a:cubicBezTo>
                  <a:cubicBezTo>
                    <a:pt x="91" y="170"/>
                    <a:pt x="102" y="121"/>
                    <a:pt x="102" y="112"/>
                  </a:cubicBezTo>
                  <a:cubicBezTo>
                    <a:pt x="101" y="103"/>
                    <a:pt x="90" y="51"/>
                    <a:pt x="83" y="44"/>
                  </a:cubicBezTo>
                  <a:cubicBezTo>
                    <a:pt x="77" y="36"/>
                    <a:pt x="54" y="15"/>
                    <a:pt x="49" y="13"/>
                  </a:cubicBezTo>
                  <a:cubicBezTo>
                    <a:pt x="45" y="11"/>
                    <a:pt x="41" y="0"/>
                    <a:pt x="41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5" name="Freeform 543">
              <a:extLst>
                <a:ext uri="{FF2B5EF4-FFF2-40B4-BE49-F238E27FC236}">
                  <a16:creationId xmlns:a16="http://schemas.microsoft.com/office/drawing/2014/main" id="{C2937684-0F53-464D-A606-3FC879711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6088" y="2696931"/>
              <a:ext cx="242887" cy="303213"/>
            </a:xfrm>
            <a:custGeom>
              <a:avLst/>
              <a:gdLst>
                <a:gd name="T0" fmla="*/ 61 w 122"/>
                <a:gd name="T1" fmla="*/ 21 h 152"/>
                <a:gd name="T2" fmla="*/ 0 w 122"/>
                <a:gd name="T3" fmla="*/ 0 h 152"/>
                <a:gd name="T4" fmla="*/ 61 w 122"/>
                <a:gd name="T5" fmla="*/ 152 h 152"/>
                <a:gd name="T6" fmla="*/ 122 w 122"/>
                <a:gd name="T7" fmla="*/ 0 h 152"/>
                <a:gd name="T8" fmla="*/ 61 w 122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2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6" name="Freeform 544">
              <a:extLst>
                <a:ext uri="{FF2B5EF4-FFF2-40B4-BE49-F238E27FC236}">
                  <a16:creationId xmlns:a16="http://schemas.microsoft.com/office/drawing/2014/main" id="{0025BD67-FE72-41E7-9F34-75A97753B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2408006"/>
              <a:ext cx="573087" cy="393700"/>
            </a:xfrm>
            <a:custGeom>
              <a:avLst/>
              <a:gdLst>
                <a:gd name="T0" fmla="*/ 280 w 288"/>
                <a:gd name="T1" fmla="*/ 0 h 197"/>
                <a:gd name="T2" fmla="*/ 268 w 288"/>
                <a:gd name="T3" fmla="*/ 0 h 197"/>
                <a:gd name="T4" fmla="*/ 263 w 288"/>
                <a:gd name="T5" fmla="*/ 52 h 197"/>
                <a:gd name="T6" fmla="*/ 144 w 288"/>
                <a:gd name="T7" fmla="*/ 145 h 197"/>
                <a:gd name="T8" fmla="*/ 25 w 288"/>
                <a:gd name="T9" fmla="*/ 52 h 197"/>
                <a:gd name="T10" fmla="*/ 20 w 288"/>
                <a:gd name="T11" fmla="*/ 0 h 197"/>
                <a:gd name="T12" fmla="*/ 7 w 288"/>
                <a:gd name="T13" fmla="*/ 0 h 197"/>
                <a:gd name="T14" fmla="*/ 7 w 288"/>
                <a:gd name="T15" fmla="*/ 50 h 197"/>
                <a:gd name="T16" fmla="*/ 30 w 288"/>
                <a:gd name="T17" fmla="*/ 67 h 197"/>
                <a:gd name="T18" fmla="*/ 55 w 288"/>
                <a:gd name="T19" fmla="*/ 135 h 197"/>
                <a:gd name="T20" fmla="*/ 144 w 288"/>
                <a:gd name="T21" fmla="*/ 197 h 197"/>
                <a:gd name="T22" fmla="*/ 232 w 288"/>
                <a:gd name="T23" fmla="*/ 135 h 197"/>
                <a:gd name="T24" fmla="*/ 258 w 288"/>
                <a:gd name="T25" fmla="*/ 67 h 197"/>
                <a:gd name="T26" fmla="*/ 280 w 288"/>
                <a:gd name="T27" fmla="*/ 50 h 197"/>
                <a:gd name="T28" fmla="*/ 280 w 288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0" y="0"/>
                  </a:moveTo>
                  <a:cubicBezTo>
                    <a:pt x="273" y="0"/>
                    <a:pt x="268" y="0"/>
                    <a:pt x="268" y="0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3" y="52"/>
                    <a:pt x="184" y="145"/>
                    <a:pt x="144" y="145"/>
                  </a:cubicBezTo>
                  <a:cubicBezTo>
                    <a:pt x="103" y="145"/>
                    <a:pt x="25" y="52"/>
                    <a:pt x="25" y="5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5" y="0"/>
                    <a:pt x="7" y="0"/>
                  </a:cubicBezTo>
                  <a:cubicBezTo>
                    <a:pt x="0" y="0"/>
                    <a:pt x="6" y="42"/>
                    <a:pt x="7" y="50"/>
                  </a:cubicBezTo>
                  <a:cubicBezTo>
                    <a:pt x="8" y="59"/>
                    <a:pt x="30" y="67"/>
                    <a:pt x="30" y="67"/>
                  </a:cubicBezTo>
                  <a:cubicBezTo>
                    <a:pt x="30" y="67"/>
                    <a:pt x="46" y="115"/>
                    <a:pt x="55" y="135"/>
                  </a:cubicBezTo>
                  <a:cubicBezTo>
                    <a:pt x="64" y="155"/>
                    <a:pt x="144" y="197"/>
                    <a:pt x="144" y="197"/>
                  </a:cubicBezTo>
                  <a:cubicBezTo>
                    <a:pt x="144" y="197"/>
                    <a:pt x="224" y="155"/>
                    <a:pt x="232" y="135"/>
                  </a:cubicBezTo>
                  <a:cubicBezTo>
                    <a:pt x="241" y="115"/>
                    <a:pt x="258" y="67"/>
                    <a:pt x="258" y="67"/>
                  </a:cubicBezTo>
                  <a:cubicBezTo>
                    <a:pt x="258" y="67"/>
                    <a:pt x="279" y="59"/>
                    <a:pt x="280" y="50"/>
                  </a:cubicBezTo>
                  <a:cubicBezTo>
                    <a:pt x="282" y="42"/>
                    <a:pt x="288" y="0"/>
                    <a:pt x="280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7" name="Freeform 545">
              <a:extLst>
                <a:ext uri="{FF2B5EF4-FFF2-40B4-BE49-F238E27FC236}">
                  <a16:creationId xmlns:a16="http://schemas.microsoft.com/office/drawing/2014/main" id="{52976D83-1C4F-40B9-BCB7-44C19AE2F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0675" y="2131781"/>
              <a:ext cx="314325" cy="588963"/>
            </a:xfrm>
            <a:custGeom>
              <a:avLst/>
              <a:gdLst>
                <a:gd name="T0" fmla="*/ 81 w 158"/>
                <a:gd name="T1" fmla="*/ 268 h 296"/>
                <a:gd name="T2" fmla="*/ 81 w 158"/>
                <a:gd name="T3" fmla="*/ 268 h 296"/>
                <a:gd name="T4" fmla="*/ 5 w 158"/>
                <a:gd name="T5" fmla="*/ 191 h 296"/>
                <a:gd name="T6" fmla="*/ 0 w 158"/>
                <a:gd name="T7" fmla="*/ 139 h 296"/>
                <a:gd name="T8" fmla="*/ 12 w 158"/>
                <a:gd name="T9" fmla="*/ 41 h 296"/>
                <a:gd name="T10" fmla="*/ 124 w 158"/>
                <a:gd name="T11" fmla="*/ 0 h 296"/>
                <a:gd name="T12" fmla="*/ 124 w 158"/>
                <a:gd name="T13" fmla="*/ 268 h 296"/>
                <a:gd name="T14" fmla="*/ 158 w 158"/>
                <a:gd name="T15" fmla="*/ 296 h 296"/>
                <a:gd name="T16" fmla="*/ 81 w 158"/>
                <a:gd name="T17" fmla="*/ 26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68"/>
                  </a:moveTo>
                  <a:cubicBezTo>
                    <a:pt x="81" y="268"/>
                    <a:pt x="81" y="268"/>
                    <a:pt x="81" y="268"/>
                  </a:cubicBezTo>
                  <a:cubicBezTo>
                    <a:pt x="39" y="241"/>
                    <a:pt x="5" y="191"/>
                    <a:pt x="5" y="19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" y="72"/>
                    <a:pt x="12" y="41"/>
                  </a:cubicBezTo>
                  <a:cubicBezTo>
                    <a:pt x="24" y="11"/>
                    <a:pt x="117" y="0"/>
                    <a:pt x="124" y="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24" y="280"/>
                    <a:pt x="158" y="296"/>
                    <a:pt x="158" y="296"/>
                  </a:cubicBezTo>
                  <a:cubicBezTo>
                    <a:pt x="115" y="292"/>
                    <a:pt x="84" y="269"/>
                    <a:pt x="81" y="26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8" name="Rectangle 546">
              <a:extLst>
                <a:ext uri="{FF2B5EF4-FFF2-40B4-BE49-F238E27FC236}">
                  <a16:creationId xmlns:a16="http://schemas.microsoft.com/office/drawing/2014/main" id="{54A91871-6665-44F8-8534-2A5FE398A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4300" y="3350981"/>
              <a:ext cx="401637" cy="515938"/>
            </a:xfrm>
            <a:prstGeom prst="rect">
              <a:avLst/>
            </a:pr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409" name="Freeform 547">
              <a:extLst>
                <a:ext uri="{FF2B5EF4-FFF2-40B4-BE49-F238E27FC236}">
                  <a16:creationId xmlns:a16="http://schemas.microsoft.com/office/drawing/2014/main" id="{53BB8334-6752-4DB1-B820-EA114108C27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7713663" y="3303356"/>
              <a:ext cx="438150" cy="588963"/>
            </a:xfrm>
            <a:custGeom>
              <a:avLst/>
              <a:gdLst>
                <a:gd name="T0" fmla="*/ 20 w 220"/>
                <a:gd name="T1" fmla="*/ 294 h 296"/>
                <a:gd name="T2" fmla="*/ 36 w 220"/>
                <a:gd name="T3" fmla="*/ 294 h 296"/>
                <a:gd name="T4" fmla="*/ 36 w 220"/>
                <a:gd name="T5" fmla="*/ 296 h 296"/>
                <a:gd name="T6" fmla="*/ 59 w 220"/>
                <a:gd name="T7" fmla="*/ 296 h 296"/>
                <a:gd name="T8" fmla="*/ 59 w 220"/>
                <a:gd name="T9" fmla="*/ 294 h 296"/>
                <a:gd name="T10" fmla="*/ 201 w 220"/>
                <a:gd name="T11" fmla="*/ 294 h 296"/>
                <a:gd name="T12" fmla="*/ 220 w 220"/>
                <a:gd name="T13" fmla="*/ 272 h 296"/>
                <a:gd name="T14" fmla="*/ 220 w 220"/>
                <a:gd name="T15" fmla="*/ 22 h 296"/>
                <a:gd name="T16" fmla="*/ 201 w 220"/>
                <a:gd name="T17" fmla="*/ 0 h 296"/>
                <a:gd name="T18" fmla="*/ 20 w 220"/>
                <a:gd name="T19" fmla="*/ 0 h 296"/>
                <a:gd name="T20" fmla="*/ 0 w 220"/>
                <a:gd name="T21" fmla="*/ 22 h 296"/>
                <a:gd name="T22" fmla="*/ 0 w 220"/>
                <a:gd name="T23" fmla="*/ 272 h 296"/>
                <a:gd name="T24" fmla="*/ 20 w 220"/>
                <a:gd name="T25" fmla="*/ 294 h 296"/>
                <a:gd name="T26" fmla="*/ 16 w 220"/>
                <a:gd name="T27" fmla="*/ 27 h 296"/>
                <a:gd name="T28" fmla="*/ 205 w 220"/>
                <a:gd name="T29" fmla="*/ 27 h 296"/>
                <a:gd name="T30" fmla="*/ 205 w 220"/>
                <a:gd name="T31" fmla="*/ 275 h 296"/>
                <a:gd name="T32" fmla="*/ 16 w 220"/>
                <a:gd name="T33" fmla="*/ 275 h 296"/>
                <a:gd name="T34" fmla="*/ 16 w 220"/>
                <a:gd name="T35" fmla="*/ 27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0" h="296">
                  <a:moveTo>
                    <a:pt x="20" y="294"/>
                  </a:moveTo>
                  <a:cubicBezTo>
                    <a:pt x="36" y="294"/>
                    <a:pt x="36" y="294"/>
                    <a:pt x="36" y="294"/>
                  </a:cubicBezTo>
                  <a:cubicBezTo>
                    <a:pt x="36" y="296"/>
                    <a:pt x="36" y="296"/>
                    <a:pt x="36" y="296"/>
                  </a:cubicBezTo>
                  <a:cubicBezTo>
                    <a:pt x="59" y="296"/>
                    <a:pt x="59" y="296"/>
                    <a:pt x="59" y="296"/>
                  </a:cubicBezTo>
                  <a:cubicBezTo>
                    <a:pt x="59" y="294"/>
                    <a:pt x="59" y="294"/>
                    <a:pt x="59" y="294"/>
                  </a:cubicBezTo>
                  <a:cubicBezTo>
                    <a:pt x="201" y="294"/>
                    <a:pt x="201" y="294"/>
                    <a:pt x="201" y="294"/>
                  </a:cubicBezTo>
                  <a:cubicBezTo>
                    <a:pt x="211" y="294"/>
                    <a:pt x="220" y="284"/>
                    <a:pt x="220" y="272"/>
                  </a:cubicBezTo>
                  <a:cubicBezTo>
                    <a:pt x="220" y="22"/>
                    <a:pt x="220" y="22"/>
                    <a:pt x="220" y="22"/>
                  </a:cubicBezTo>
                  <a:cubicBezTo>
                    <a:pt x="220" y="10"/>
                    <a:pt x="211" y="0"/>
                    <a:pt x="20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84"/>
                    <a:pt x="9" y="294"/>
                    <a:pt x="20" y="294"/>
                  </a:cubicBezTo>
                  <a:close/>
                  <a:moveTo>
                    <a:pt x="16" y="27"/>
                  </a:moveTo>
                  <a:cubicBezTo>
                    <a:pt x="205" y="27"/>
                    <a:pt x="205" y="27"/>
                    <a:pt x="205" y="27"/>
                  </a:cubicBezTo>
                  <a:cubicBezTo>
                    <a:pt x="205" y="275"/>
                    <a:pt x="205" y="275"/>
                    <a:pt x="205" y="275"/>
                  </a:cubicBezTo>
                  <a:cubicBezTo>
                    <a:pt x="16" y="275"/>
                    <a:pt x="16" y="275"/>
                    <a:pt x="16" y="275"/>
                  </a:cubicBezTo>
                  <a:lnTo>
                    <a:pt x="16" y="27"/>
                  </a:lnTo>
                  <a:close/>
                </a:path>
              </a:pathLst>
            </a:custGeom>
            <a:solidFill>
              <a:srgbClr val="39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0" name="Freeform 548">
              <a:extLst>
                <a:ext uri="{FF2B5EF4-FFF2-40B4-BE49-F238E27FC236}">
                  <a16:creationId xmlns:a16="http://schemas.microsoft.com/office/drawing/2014/main" id="{3631B36D-5BCA-4FA3-9334-872B98586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638" y="3792306"/>
              <a:ext cx="336550" cy="42863"/>
            </a:xfrm>
            <a:custGeom>
              <a:avLst/>
              <a:gdLst>
                <a:gd name="T0" fmla="*/ 4 w 169"/>
                <a:gd name="T1" fmla="*/ 0 h 21"/>
                <a:gd name="T2" fmla="*/ 164 w 169"/>
                <a:gd name="T3" fmla="*/ 0 h 21"/>
                <a:gd name="T4" fmla="*/ 169 w 169"/>
                <a:gd name="T5" fmla="*/ 4 h 21"/>
                <a:gd name="T6" fmla="*/ 169 w 169"/>
                <a:gd name="T7" fmla="*/ 17 h 21"/>
                <a:gd name="T8" fmla="*/ 164 w 169"/>
                <a:gd name="T9" fmla="*/ 21 h 21"/>
                <a:gd name="T10" fmla="*/ 4 w 169"/>
                <a:gd name="T11" fmla="*/ 21 h 21"/>
                <a:gd name="T12" fmla="*/ 0 w 169"/>
                <a:gd name="T13" fmla="*/ 17 h 21"/>
                <a:gd name="T14" fmla="*/ 0 w 169"/>
                <a:gd name="T15" fmla="*/ 4 h 21"/>
                <a:gd name="T16" fmla="*/ 4 w 169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21">
                  <a:moveTo>
                    <a:pt x="4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9" y="2"/>
                    <a:pt x="169" y="4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9" y="19"/>
                    <a:pt x="167" y="21"/>
                    <a:pt x="16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1" name="Freeform 549">
              <a:extLst>
                <a:ext uri="{FF2B5EF4-FFF2-40B4-BE49-F238E27FC236}">
                  <a16:creationId xmlns:a16="http://schemas.microsoft.com/office/drawing/2014/main" id="{B930AC42-0A31-45D8-8D0B-57A74DC3A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875" y="3789131"/>
              <a:ext cx="344487" cy="49213"/>
            </a:xfrm>
            <a:custGeom>
              <a:avLst/>
              <a:gdLst>
                <a:gd name="T0" fmla="*/ 6 w 173"/>
                <a:gd name="T1" fmla="*/ 2 h 25"/>
                <a:gd name="T2" fmla="*/ 6 w 173"/>
                <a:gd name="T3" fmla="*/ 4 h 25"/>
                <a:gd name="T4" fmla="*/ 166 w 173"/>
                <a:gd name="T5" fmla="*/ 4 h 25"/>
                <a:gd name="T6" fmla="*/ 169 w 173"/>
                <a:gd name="T7" fmla="*/ 6 h 25"/>
                <a:gd name="T8" fmla="*/ 169 w 173"/>
                <a:gd name="T9" fmla="*/ 19 h 25"/>
                <a:gd name="T10" fmla="*/ 166 w 173"/>
                <a:gd name="T11" fmla="*/ 21 h 25"/>
                <a:gd name="T12" fmla="*/ 6 w 173"/>
                <a:gd name="T13" fmla="*/ 21 h 25"/>
                <a:gd name="T14" fmla="*/ 4 w 173"/>
                <a:gd name="T15" fmla="*/ 19 h 25"/>
                <a:gd name="T16" fmla="*/ 4 w 173"/>
                <a:gd name="T17" fmla="*/ 6 h 25"/>
                <a:gd name="T18" fmla="*/ 6 w 173"/>
                <a:gd name="T19" fmla="*/ 4 h 25"/>
                <a:gd name="T20" fmla="*/ 6 w 173"/>
                <a:gd name="T21" fmla="*/ 2 h 25"/>
                <a:gd name="T22" fmla="*/ 6 w 173"/>
                <a:gd name="T23" fmla="*/ 0 h 25"/>
                <a:gd name="T24" fmla="*/ 0 w 173"/>
                <a:gd name="T25" fmla="*/ 6 h 25"/>
                <a:gd name="T26" fmla="*/ 0 w 173"/>
                <a:gd name="T27" fmla="*/ 19 h 25"/>
                <a:gd name="T28" fmla="*/ 6 w 173"/>
                <a:gd name="T29" fmla="*/ 25 h 25"/>
                <a:gd name="T30" fmla="*/ 166 w 173"/>
                <a:gd name="T31" fmla="*/ 25 h 25"/>
                <a:gd name="T32" fmla="*/ 173 w 173"/>
                <a:gd name="T33" fmla="*/ 19 h 25"/>
                <a:gd name="T34" fmla="*/ 173 w 173"/>
                <a:gd name="T35" fmla="*/ 6 h 25"/>
                <a:gd name="T36" fmla="*/ 166 w 173"/>
                <a:gd name="T37" fmla="*/ 0 h 25"/>
                <a:gd name="T38" fmla="*/ 6 w 173"/>
                <a:gd name="T39" fmla="*/ 0 h 25"/>
                <a:gd name="T40" fmla="*/ 6 w 173"/>
                <a:gd name="T41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25">
                  <a:moveTo>
                    <a:pt x="6" y="2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7" y="4"/>
                    <a:pt x="169" y="5"/>
                    <a:pt x="169" y="6"/>
                  </a:cubicBezTo>
                  <a:cubicBezTo>
                    <a:pt x="169" y="19"/>
                    <a:pt x="169" y="19"/>
                    <a:pt x="169" y="19"/>
                  </a:cubicBezTo>
                  <a:cubicBezTo>
                    <a:pt x="169" y="20"/>
                    <a:pt x="167" y="21"/>
                    <a:pt x="16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1"/>
                    <a:pt x="4" y="20"/>
                    <a:pt x="4" y="19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2"/>
                    <a:pt x="3" y="25"/>
                    <a:pt x="6" y="25"/>
                  </a:cubicBezTo>
                  <a:cubicBezTo>
                    <a:pt x="166" y="25"/>
                    <a:pt x="166" y="25"/>
                    <a:pt x="166" y="25"/>
                  </a:cubicBezTo>
                  <a:cubicBezTo>
                    <a:pt x="170" y="25"/>
                    <a:pt x="173" y="22"/>
                    <a:pt x="173" y="19"/>
                  </a:cubicBezTo>
                  <a:cubicBezTo>
                    <a:pt x="173" y="6"/>
                    <a:pt x="173" y="6"/>
                    <a:pt x="173" y="6"/>
                  </a:cubicBezTo>
                  <a:cubicBezTo>
                    <a:pt x="173" y="3"/>
                    <a:pt x="170" y="0"/>
                    <a:pt x="166" y="0"/>
                  </a:cubicBezTo>
                  <a:cubicBezTo>
                    <a:pt x="6" y="0"/>
                    <a:pt x="6" y="0"/>
                    <a:pt x="6" y="0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2" name="Freeform 550">
              <a:extLst>
                <a:ext uri="{FF2B5EF4-FFF2-40B4-BE49-F238E27FC236}">
                  <a16:creationId xmlns:a16="http://schemas.microsoft.com/office/drawing/2014/main" id="{26FF8009-ABEF-4118-95B0-FA3D16386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638" y="3376381"/>
              <a:ext cx="336550" cy="42863"/>
            </a:xfrm>
            <a:custGeom>
              <a:avLst/>
              <a:gdLst>
                <a:gd name="T0" fmla="*/ 4 w 169"/>
                <a:gd name="T1" fmla="*/ 0 h 21"/>
                <a:gd name="T2" fmla="*/ 164 w 169"/>
                <a:gd name="T3" fmla="*/ 0 h 21"/>
                <a:gd name="T4" fmla="*/ 169 w 169"/>
                <a:gd name="T5" fmla="*/ 4 h 21"/>
                <a:gd name="T6" fmla="*/ 169 w 169"/>
                <a:gd name="T7" fmla="*/ 17 h 21"/>
                <a:gd name="T8" fmla="*/ 164 w 169"/>
                <a:gd name="T9" fmla="*/ 21 h 21"/>
                <a:gd name="T10" fmla="*/ 4 w 169"/>
                <a:gd name="T11" fmla="*/ 21 h 21"/>
                <a:gd name="T12" fmla="*/ 0 w 169"/>
                <a:gd name="T13" fmla="*/ 17 h 21"/>
                <a:gd name="T14" fmla="*/ 0 w 169"/>
                <a:gd name="T15" fmla="*/ 4 h 21"/>
                <a:gd name="T16" fmla="*/ 4 w 169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21">
                  <a:moveTo>
                    <a:pt x="4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9" y="2"/>
                    <a:pt x="169" y="4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9" y="19"/>
                    <a:pt x="167" y="21"/>
                    <a:pt x="16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3" name="Freeform 551">
              <a:extLst>
                <a:ext uri="{FF2B5EF4-FFF2-40B4-BE49-F238E27FC236}">
                  <a16:creationId xmlns:a16="http://schemas.microsoft.com/office/drawing/2014/main" id="{E21899E2-AABD-473C-B4C3-4CCDB1206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3388" y="3736744"/>
              <a:ext cx="50800" cy="34925"/>
            </a:xfrm>
            <a:custGeom>
              <a:avLst/>
              <a:gdLst>
                <a:gd name="T0" fmla="*/ 2 w 25"/>
                <a:gd name="T1" fmla="*/ 0 h 17"/>
                <a:gd name="T2" fmla="*/ 22 w 25"/>
                <a:gd name="T3" fmla="*/ 0 h 17"/>
                <a:gd name="T4" fmla="*/ 25 w 25"/>
                <a:gd name="T5" fmla="*/ 2 h 17"/>
                <a:gd name="T6" fmla="*/ 25 w 25"/>
                <a:gd name="T7" fmla="*/ 15 h 17"/>
                <a:gd name="T8" fmla="*/ 22 w 25"/>
                <a:gd name="T9" fmla="*/ 17 h 17"/>
                <a:gd name="T10" fmla="*/ 2 w 25"/>
                <a:gd name="T11" fmla="*/ 17 h 17"/>
                <a:gd name="T12" fmla="*/ 0 w 25"/>
                <a:gd name="T13" fmla="*/ 15 h 17"/>
                <a:gd name="T14" fmla="*/ 0 w 25"/>
                <a:gd name="T15" fmla="*/ 2 h 17"/>
                <a:gd name="T16" fmla="*/ 2 w 25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7">
                  <a:moveTo>
                    <a:pt x="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5" y="1"/>
                    <a:pt x="25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6"/>
                    <a:pt x="24" y="17"/>
                    <a:pt x="2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" y="17"/>
                    <a:pt x="0" y="16"/>
                    <a:pt x="0" y="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4" name="Freeform 552">
              <a:extLst>
                <a:ext uri="{FF2B5EF4-FFF2-40B4-BE49-F238E27FC236}">
                  <a16:creationId xmlns:a16="http://schemas.microsoft.com/office/drawing/2014/main" id="{E75B1781-6F00-49F2-B1F6-1C325E5E7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3" y="3765319"/>
              <a:ext cx="60325" cy="6350"/>
            </a:xfrm>
            <a:custGeom>
              <a:avLst/>
              <a:gdLst>
                <a:gd name="T0" fmla="*/ 2 w 30"/>
                <a:gd name="T1" fmla="*/ 0 h 3"/>
                <a:gd name="T2" fmla="*/ 28 w 30"/>
                <a:gd name="T3" fmla="*/ 0 h 3"/>
                <a:gd name="T4" fmla="*/ 30 w 30"/>
                <a:gd name="T5" fmla="*/ 2 h 3"/>
                <a:gd name="T6" fmla="*/ 28 w 30"/>
                <a:gd name="T7" fmla="*/ 3 h 3"/>
                <a:gd name="T8" fmla="*/ 2 w 30"/>
                <a:gd name="T9" fmla="*/ 3 h 3"/>
                <a:gd name="T10" fmla="*/ 0 w 30"/>
                <a:gd name="T11" fmla="*/ 2 h 3"/>
                <a:gd name="T12" fmla="*/ 2 w 30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5" name="Freeform 553">
              <a:extLst>
                <a:ext uri="{FF2B5EF4-FFF2-40B4-BE49-F238E27FC236}">
                  <a16:creationId xmlns:a16="http://schemas.microsoft.com/office/drawing/2014/main" id="{CC111523-FF12-473D-8671-00946DB86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3" y="3751031"/>
              <a:ext cx="60325" cy="6350"/>
            </a:xfrm>
            <a:custGeom>
              <a:avLst/>
              <a:gdLst>
                <a:gd name="T0" fmla="*/ 2 w 30"/>
                <a:gd name="T1" fmla="*/ 0 h 3"/>
                <a:gd name="T2" fmla="*/ 28 w 30"/>
                <a:gd name="T3" fmla="*/ 0 h 3"/>
                <a:gd name="T4" fmla="*/ 30 w 30"/>
                <a:gd name="T5" fmla="*/ 2 h 3"/>
                <a:gd name="T6" fmla="*/ 28 w 30"/>
                <a:gd name="T7" fmla="*/ 3 h 3"/>
                <a:gd name="T8" fmla="*/ 2 w 30"/>
                <a:gd name="T9" fmla="*/ 3 h 3"/>
                <a:gd name="T10" fmla="*/ 0 w 30"/>
                <a:gd name="T11" fmla="*/ 2 h 3"/>
                <a:gd name="T12" fmla="*/ 2 w 30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6" name="Freeform 554">
              <a:extLst>
                <a:ext uri="{FF2B5EF4-FFF2-40B4-BE49-F238E27FC236}">
                  <a16:creationId xmlns:a16="http://schemas.microsoft.com/office/drawing/2014/main" id="{A9637B9A-BFD5-4150-9EA6-EC22D2552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2428644"/>
              <a:ext cx="508000" cy="949325"/>
            </a:xfrm>
            <a:custGeom>
              <a:avLst/>
              <a:gdLst>
                <a:gd name="T0" fmla="*/ 0 w 255"/>
                <a:gd name="T1" fmla="*/ 291 h 477"/>
                <a:gd name="T2" fmla="*/ 156 w 255"/>
                <a:gd name="T3" fmla="*/ 291 h 477"/>
                <a:gd name="T4" fmla="*/ 97 w 255"/>
                <a:gd name="T5" fmla="*/ 440 h 477"/>
                <a:gd name="T6" fmla="*/ 163 w 255"/>
                <a:gd name="T7" fmla="*/ 477 h 477"/>
                <a:gd name="T8" fmla="*/ 252 w 255"/>
                <a:gd name="T9" fmla="*/ 298 h 477"/>
                <a:gd name="T10" fmla="*/ 248 w 255"/>
                <a:gd name="T11" fmla="*/ 127 h 477"/>
                <a:gd name="T12" fmla="*/ 159 w 255"/>
                <a:gd name="T13" fmla="*/ 3 h 477"/>
                <a:gd name="T14" fmla="*/ 140 w 255"/>
                <a:gd name="T15" fmla="*/ 3 h 477"/>
                <a:gd name="T16" fmla="*/ 52 w 255"/>
                <a:gd name="T17" fmla="*/ 161 h 477"/>
                <a:gd name="T18" fmla="*/ 0 w 255"/>
                <a:gd name="T19" fmla="*/ 29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7" y="440"/>
                  </a:cubicBezTo>
                  <a:cubicBezTo>
                    <a:pt x="163" y="477"/>
                    <a:pt x="163" y="477"/>
                    <a:pt x="163" y="477"/>
                  </a:cubicBezTo>
                  <a:cubicBezTo>
                    <a:pt x="163" y="477"/>
                    <a:pt x="249" y="306"/>
                    <a:pt x="252" y="298"/>
                  </a:cubicBezTo>
                  <a:cubicBezTo>
                    <a:pt x="254" y="291"/>
                    <a:pt x="255" y="139"/>
                    <a:pt x="248" y="127"/>
                  </a:cubicBezTo>
                  <a:cubicBezTo>
                    <a:pt x="241" y="114"/>
                    <a:pt x="168" y="5"/>
                    <a:pt x="159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7" name="Freeform 555">
              <a:extLst>
                <a:ext uri="{FF2B5EF4-FFF2-40B4-BE49-F238E27FC236}">
                  <a16:creationId xmlns:a16="http://schemas.microsoft.com/office/drawing/2014/main" id="{46684E0D-F0D4-440D-B5CB-DCF7B5D0A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9125" y="2696931"/>
              <a:ext cx="44450" cy="160338"/>
            </a:xfrm>
            <a:custGeom>
              <a:avLst/>
              <a:gdLst>
                <a:gd name="T0" fmla="*/ 9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9 w 22"/>
                <a:gd name="T7" fmla="*/ 32 h 80"/>
                <a:gd name="T8" fmla="*/ 14 w 22"/>
                <a:gd name="T9" fmla="*/ 80 h 80"/>
                <a:gd name="T10" fmla="*/ 9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6" y="25"/>
                    <a:pt x="9" y="32"/>
                  </a:cubicBezTo>
                  <a:cubicBezTo>
                    <a:pt x="11" y="38"/>
                    <a:pt x="14" y="80"/>
                    <a:pt x="14" y="80"/>
                  </a:cubicBezTo>
                  <a:cubicBezTo>
                    <a:pt x="14" y="80"/>
                    <a:pt x="22" y="24"/>
                    <a:pt x="9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8" name="Freeform 556">
              <a:extLst>
                <a:ext uri="{FF2B5EF4-FFF2-40B4-BE49-F238E27FC236}">
                  <a16:creationId xmlns:a16="http://schemas.microsoft.com/office/drawing/2014/main" id="{DFE89D0C-E7B8-47F7-AF8B-6E4C0571B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2138" y="2728681"/>
              <a:ext cx="55562" cy="279400"/>
            </a:xfrm>
            <a:custGeom>
              <a:avLst/>
              <a:gdLst>
                <a:gd name="T0" fmla="*/ 20 w 35"/>
                <a:gd name="T1" fmla="*/ 176 h 176"/>
                <a:gd name="T2" fmla="*/ 35 w 35"/>
                <a:gd name="T3" fmla="*/ 73 h 176"/>
                <a:gd name="T4" fmla="*/ 35 w 35"/>
                <a:gd name="T5" fmla="*/ 0 h 176"/>
                <a:gd name="T6" fmla="*/ 20 w 35"/>
                <a:gd name="T7" fmla="*/ 30 h 176"/>
                <a:gd name="T8" fmla="*/ 0 w 35"/>
                <a:gd name="T9" fmla="*/ 176 h 176"/>
                <a:gd name="T10" fmla="*/ 20 w 35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20" y="176"/>
                  </a:moveTo>
                  <a:lnTo>
                    <a:pt x="35" y="73"/>
                  </a:lnTo>
                  <a:lnTo>
                    <a:pt x="35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9" name="Freeform 557">
              <a:extLst>
                <a:ext uri="{FF2B5EF4-FFF2-40B4-BE49-F238E27FC236}">
                  <a16:creationId xmlns:a16="http://schemas.microsoft.com/office/drawing/2014/main" id="{98D62189-1652-4FE6-92FF-8FD03DD07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650" y="3308119"/>
              <a:ext cx="131762" cy="90488"/>
            </a:xfrm>
            <a:custGeom>
              <a:avLst/>
              <a:gdLst>
                <a:gd name="T0" fmla="*/ 5 w 83"/>
                <a:gd name="T1" fmla="*/ 0 h 57"/>
                <a:gd name="T2" fmla="*/ 0 w 83"/>
                <a:gd name="T3" fmla="*/ 14 h 57"/>
                <a:gd name="T4" fmla="*/ 65 w 83"/>
                <a:gd name="T5" fmla="*/ 51 h 57"/>
                <a:gd name="T6" fmla="*/ 77 w 83"/>
                <a:gd name="T7" fmla="*/ 57 h 57"/>
                <a:gd name="T8" fmla="*/ 83 w 83"/>
                <a:gd name="T9" fmla="*/ 43 h 57"/>
                <a:gd name="T10" fmla="*/ 5 w 83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5" y="0"/>
                  </a:moveTo>
                  <a:lnTo>
                    <a:pt x="0" y="14"/>
                  </a:lnTo>
                  <a:lnTo>
                    <a:pt x="65" y="51"/>
                  </a:lnTo>
                  <a:lnTo>
                    <a:pt x="77" y="57"/>
                  </a:lnTo>
                  <a:lnTo>
                    <a:pt x="83" y="4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0" name="Freeform 558">
              <a:extLst>
                <a:ext uri="{FF2B5EF4-FFF2-40B4-BE49-F238E27FC236}">
                  <a16:creationId xmlns:a16="http://schemas.microsoft.com/office/drawing/2014/main" id="{787039F5-3CAA-4A0B-90FB-B0AC48ECC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3700" y="3341456"/>
              <a:ext cx="206375" cy="354013"/>
            </a:xfrm>
            <a:custGeom>
              <a:avLst/>
              <a:gdLst>
                <a:gd name="T0" fmla="*/ 103 w 103"/>
                <a:gd name="T1" fmla="*/ 22 h 178"/>
                <a:gd name="T2" fmla="*/ 81 w 103"/>
                <a:gd name="T3" fmla="*/ 74 h 178"/>
                <a:gd name="T4" fmla="*/ 64 w 103"/>
                <a:gd name="T5" fmla="*/ 150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4 w 103"/>
                <a:gd name="T13" fmla="*/ 13 h 178"/>
                <a:gd name="T14" fmla="*/ 62 w 103"/>
                <a:gd name="T15" fmla="*/ 0 h 178"/>
                <a:gd name="T16" fmla="*/ 103 w 103"/>
                <a:gd name="T17" fmla="*/ 2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2"/>
                  </a:moveTo>
                  <a:cubicBezTo>
                    <a:pt x="102" y="27"/>
                    <a:pt x="81" y="70"/>
                    <a:pt x="81" y="74"/>
                  </a:cubicBezTo>
                  <a:cubicBezTo>
                    <a:pt x="81" y="77"/>
                    <a:pt x="69" y="145"/>
                    <a:pt x="64" y="150"/>
                  </a:cubicBezTo>
                  <a:cubicBezTo>
                    <a:pt x="59" y="155"/>
                    <a:pt x="24" y="178"/>
                    <a:pt x="18" y="174"/>
                  </a:cubicBezTo>
                  <a:cubicBezTo>
                    <a:pt x="12" y="169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6" y="36"/>
                    <a:pt x="49" y="15"/>
                    <a:pt x="54" y="13"/>
                  </a:cubicBezTo>
                  <a:cubicBezTo>
                    <a:pt x="58" y="11"/>
                    <a:pt x="62" y="0"/>
                    <a:pt x="62" y="0"/>
                  </a:cubicBezTo>
                  <a:lnTo>
                    <a:pt x="103" y="22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1" name="Freeform 559">
              <a:extLst>
                <a:ext uri="{FF2B5EF4-FFF2-40B4-BE49-F238E27FC236}">
                  <a16:creationId xmlns:a16="http://schemas.microsoft.com/office/drawing/2014/main" id="{7B7D9611-0E82-48A0-BC8F-D43A721A7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2138131"/>
              <a:ext cx="246062" cy="566738"/>
            </a:xfrm>
            <a:custGeom>
              <a:avLst/>
              <a:gdLst>
                <a:gd name="T0" fmla="*/ 0 w 124"/>
                <a:gd name="T1" fmla="*/ 0 h 285"/>
                <a:gd name="T2" fmla="*/ 111 w 124"/>
                <a:gd name="T3" fmla="*/ 42 h 285"/>
                <a:gd name="T4" fmla="*/ 124 w 124"/>
                <a:gd name="T5" fmla="*/ 140 h 285"/>
                <a:gd name="T6" fmla="*/ 119 w 124"/>
                <a:gd name="T7" fmla="*/ 192 h 285"/>
                <a:gd name="T8" fmla="*/ 0 w 124"/>
                <a:gd name="T9" fmla="*/ 285 h 285"/>
                <a:gd name="T10" fmla="*/ 0 w 124"/>
                <a:gd name="T11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5">
                  <a:moveTo>
                    <a:pt x="0" y="0"/>
                  </a:moveTo>
                  <a:cubicBezTo>
                    <a:pt x="6" y="0"/>
                    <a:pt x="100" y="12"/>
                    <a:pt x="111" y="42"/>
                  </a:cubicBezTo>
                  <a:cubicBezTo>
                    <a:pt x="123" y="73"/>
                    <a:pt x="124" y="140"/>
                    <a:pt x="124" y="140"/>
                  </a:cubicBezTo>
                  <a:cubicBezTo>
                    <a:pt x="119" y="192"/>
                    <a:pt x="119" y="192"/>
                    <a:pt x="119" y="192"/>
                  </a:cubicBezTo>
                  <a:cubicBezTo>
                    <a:pt x="119" y="192"/>
                    <a:pt x="60" y="279"/>
                    <a:pt x="0" y="28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2" name="Freeform 560">
              <a:extLst>
                <a:ext uri="{FF2B5EF4-FFF2-40B4-BE49-F238E27FC236}">
                  <a16:creationId xmlns:a16="http://schemas.microsoft.com/office/drawing/2014/main" id="{4B0CE629-E897-4BBF-8809-F616D346E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4738" y="2428644"/>
              <a:ext cx="508000" cy="949325"/>
            </a:xfrm>
            <a:custGeom>
              <a:avLst/>
              <a:gdLst>
                <a:gd name="T0" fmla="*/ 255 w 255"/>
                <a:gd name="T1" fmla="*/ 291 h 477"/>
                <a:gd name="T2" fmla="*/ 99 w 255"/>
                <a:gd name="T3" fmla="*/ 291 h 477"/>
                <a:gd name="T4" fmla="*/ 158 w 255"/>
                <a:gd name="T5" fmla="*/ 440 h 477"/>
                <a:gd name="T6" fmla="*/ 92 w 255"/>
                <a:gd name="T7" fmla="*/ 477 h 477"/>
                <a:gd name="T8" fmla="*/ 3 w 255"/>
                <a:gd name="T9" fmla="*/ 298 h 477"/>
                <a:gd name="T10" fmla="*/ 7 w 255"/>
                <a:gd name="T11" fmla="*/ 127 h 477"/>
                <a:gd name="T12" fmla="*/ 96 w 255"/>
                <a:gd name="T13" fmla="*/ 3 h 477"/>
                <a:gd name="T14" fmla="*/ 115 w 255"/>
                <a:gd name="T15" fmla="*/ 3 h 477"/>
                <a:gd name="T16" fmla="*/ 203 w 255"/>
                <a:gd name="T17" fmla="*/ 161 h 477"/>
                <a:gd name="T18" fmla="*/ 255 w 255"/>
                <a:gd name="T19" fmla="*/ 29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255" y="291"/>
                  </a:moveTo>
                  <a:cubicBezTo>
                    <a:pt x="99" y="291"/>
                    <a:pt x="99" y="291"/>
                    <a:pt x="99" y="291"/>
                  </a:cubicBezTo>
                  <a:cubicBezTo>
                    <a:pt x="99" y="291"/>
                    <a:pt x="155" y="439"/>
                    <a:pt x="158" y="440"/>
                  </a:cubicBezTo>
                  <a:cubicBezTo>
                    <a:pt x="92" y="477"/>
                    <a:pt x="92" y="477"/>
                    <a:pt x="92" y="477"/>
                  </a:cubicBezTo>
                  <a:cubicBezTo>
                    <a:pt x="92" y="477"/>
                    <a:pt x="6" y="306"/>
                    <a:pt x="3" y="298"/>
                  </a:cubicBezTo>
                  <a:cubicBezTo>
                    <a:pt x="1" y="291"/>
                    <a:pt x="0" y="139"/>
                    <a:pt x="7" y="127"/>
                  </a:cubicBezTo>
                  <a:cubicBezTo>
                    <a:pt x="14" y="114"/>
                    <a:pt x="87" y="5"/>
                    <a:pt x="96" y="3"/>
                  </a:cubicBezTo>
                  <a:cubicBezTo>
                    <a:pt x="106" y="0"/>
                    <a:pt x="115" y="3"/>
                    <a:pt x="115" y="3"/>
                  </a:cubicBezTo>
                  <a:cubicBezTo>
                    <a:pt x="203" y="161"/>
                    <a:pt x="203" y="161"/>
                    <a:pt x="203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3" name="Freeform 561">
              <a:extLst>
                <a:ext uri="{FF2B5EF4-FFF2-40B4-BE49-F238E27FC236}">
                  <a16:creationId xmlns:a16="http://schemas.microsoft.com/office/drawing/2014/main" id="{8C182D55-E49D-4DA3-BB8B-4A1927CD4C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488" y="2696931"/>
              <a:ext cx="42862" cy="160338"/>
            </a:xfrm>
            <a:custGeom>
              <a:avLst/>
              <a:gdLst>
                <a:gd name="T0" fmla="*/ 12 w 21"/>
                <a:gd name="T1" fmla="*/ 0 h 80"/>
                <a:gd name="T2" fmla="*/ 21 w 21"/>
                <a:gd name="T3" fmla="*/ 48 h 80"/>
                <a:gd name="T4" fmla="*/ 21 w 21"/>
                <a:gd name="T5" fmla="*/ 63 h 80"/>
                <a:gd name="T6" fmla="*/ 12 w 21"/>
                <a:gd name="T7" fmla="*/ 32 h 80"/>
                <a:gd name="T8" fmla="*/ 7 w 21"/>
                <a:gd name="T9" fmla="*/ 80 h 80"/>
                <a:gd name="T10" fmla="*/ 12 w 21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0">
                  <a:moveTo>
                    <a:pt x="12" y="0"/>
                  </a:moveTo>
                  <a:cubicBezTo>
                    <a:pt x="21" y="48"/>
                    <a:pt x="21" y="48"/>
                    <a:pt x="21" y="48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1" y="63"/>
                    <a:pt x="15" y="25"/>
                    <a:pt x="12" y="32"/>
                  </a:cubicBezTo>
                  <a:cubicBezTo>
                    <a:pt x="10" y="38"/>
                    <a:pt x="7" y="80"/>
                    <a:pt x="7" y="80"/>
                  </a:cubicBezTo>
                  <a:cubicBezTo>
                    <a:pt x="7" y="80"/>
                    <a:pt x="0" y="24"/>
                    <a:pt x="12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4" name="Freeform 562">
              <a:extLst>
                <a:ext uri="{FF2B5EF4-FFF2-40B4-BE49-F238E27FC236}">
                  <a16:creationId xmlns:a16="http://schemas.microsoft.com/office/drawing/2014/main" id="{3754535E-4F1E-41BC-BC4D-E006F7D70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363" y="2728681"/>
              <a:ext cx="53975" cy="279400"/>
            </a:xfrm>
            <a:custGeom>
              <a:avLst/>
              <a:gdLst>
                <a:gd name="T0" fmla="*/ 14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4 w 34"/>
                <a:gd name="T7" fmla="*/ 30 h 176"/>
                <a:gd name="T8" fmla="*/ 34 w 34"/>
                <a:gd name="T9" fmla="*/ 176 h 176"/>
                <a:gd name="T10" fmla="*/ 14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4" y="30"/>
                  </a:lnTo>
                  <a:lnTo>
                    <a:pt x="34" y="176"/>
                  </a:lnTo>
                  <a:lnTo>
                    <a:pt x="14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5" name="Freeform 563">
              <a:extLst>
                <a:ext uri="{FF2B5EF4-FFF2-40B4-BE49-F238E27FC236}">
                  <a16:creationId xmlns:a16="http://schemas.microsoft.com/office/drawing/2014/main" id="{115978F8-E8EE-4BC5-820F-59C419DA8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3308119"/>
              <a:ext cx="133350" cy="90488"/>
            </a:xfrm>
            <a:custGeom>
              <a:avLst/>
              <a:gdLst>
                <a:gd name="T0" fmla="*/ 78 w 84"/>
                <a:gd name="T1" fmla="*/ 0 h 57"/>
                <a:gd name="T2" fmla="*/ 84 w 84"/>
                <a:gd name="T3" fmla="*/ 14 h 57"/>
                <a:gd name="T4" fmla="*/ 18 w 84"/>
                <a:gd name="T5" fmla="*/ 51 h 57"/>
                <a:gd name="T6" fmla="*/ 6 w 84"/>
                <a:gd name="T7" fmla="*/ 57 h 57"/>
                <a:gd name="T8" fmla="*/ 0 w 84"/>
                <a:gd name="T9" fmla="*/ 43 h 57"/>
                <a:gd name="T10" fmla="*/ 78 w 84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78" y="0"/>
                  </a:moveTo>
                  <a:lnTo>
                    <a:pt x="84" y="14"/>
                  </a:lnTo>
                  <a:lnTo>
                    <a:pt x="18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6" name="Freeform 564">
              <a:extLst>
                <a:ext uri="{FF2B5EF4-FFF2-40B4-BE49-F238E27FC236}">
                  <a16:creationId xmlns:a16="http://schemas.microsoft.com/office/drawing/2014/main" id="{90B22F52-0F7E-447D-BA13-C5574FF586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3341456"/>
              <a:ext cx="206375" cy="354013"/>
            </a:xfrm>
            <a:custGeom>
              <a:avLst/>
              <a:gdLst>
                <a:gd name="T0" fmla="*/ 0 w 103"/>
                <a:gd name="T1" fmla="*/ 22 h 178"/>
                <a:gd name="T2" fmla="*/ 23 w 103"/>
                <a:gd name="T3" fmla="*/ 74 h 178"/>
                <a:gd name="T4" fmla="*/ 39 w 103"/>
                <a:gd name="T5" fmla="*/ 150 h 178"/>
                <a:gd name="T6" fmla="*/ 85 w 103"/>
                <a:gd name="T7" fmla="*/ 174 h 178"/>
                <a:gd name="T8" fmla="*/ 102 w 103"/>
                <a:gd name="T9" fmla="*/ 112 h 178"/>
                <a:gd name="T10" fmla="*/ 84 w 103"/>
                <a:gd name="T11" fmla="*/ 44 h 178"/>
                <a:gd name="T12" fmla="*/ 50 w 103"/>
                <a:gd name="T13" fmla="*/ 13 h 178"/>
                <a:gd name="T14" fmla="*/ 41 w 103"/>
                <a:gd name="T15" fmla="*/ 0 h 178"/>
                <a:gd name="T16" fmla="*/ 0 w 103"/>
                <a:gd name="T17" fmla="*/ 2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22"/>
                  </a:moveTo>
                  <a:cubicBezTo>
                    <a:pt x="1" y="27"/>
                    <a:pt x="23" y="70"/>
                    <a:pt x="23" y="74"/>
                  </a:cubicBezTo>
                  <a:cubicBezTo>
                    <a:pt x="23" y="77"/>
                    <a:pt x="34" y="145"/>
                    <a:pt x="39" y="150"/>
                  </a:cubicBezTo>
                  <a:cubicBezTo>
                    <a:pt x="44" y="155"/>
                    <a:pt x="79" y="178"/>
                    <a:pt x="85" y="174"/>
                  </a:cubicBezTo>
                  <a:cubicBezTo>
                    <a:pt x="91" y="169"/>
                    <a:pt x="103" y="121"/>
                    <a:pt x="102" y="112"/>
                  </a:cubicBezTo>
                  <a:cubicBezTo>
                    <a:pt x="101" y="103"/>
                    <a:pt x="90" y="51"/>
                    <a:pt x="84" y="44"/>
                  </a:cubicBezTo>
                  <a:cubicBezTo>
                    <a:pt x="77" y="36"/>
                    <a:pt x="54" y="15"/>
                    <a:pt x="50" y="13"/>
                  </a:cubicBezTo>
                  <a:cubicBezTo>
                    <a:pt x="45" y="11"/>
                    <a:pt x="41" y="0"/>
                    <a:pt x="41" y="0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7" name="Freeform 565">
              <a:extLst>
                <a:ext uri="{FF2B5EF4-FFF2-40B4-BE49-F238E27FC236}">
                  <a16:creationId xmlns:a16="http://schemas.microsoft.com/office/drawing/2014/main" id="{F8C1BB20-77CC-485D-9C20-E99E425B3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0500" y="2704869"/>
              <a:ext cx="242887" cy="303213"/>
            </a:xfrm>
            <a:custGeom>
              <a:avLst/>
              <a:gdLst>
                <a:gd name="T0" fmla="*/ 61 w 122"/>
                <a:gd name="T1" fmla="*/ 21 h 152"/>
                <a:gd name="T2" fmla="*/ 0 w 122"/>
                <a:gd name="T3" fmla="*/ 0 h 152"/>
                <a:gd name="T4" fmla="*/ 61 w 122"/>
                <a:gd name="T5" fmla="*/ 152 h 152"/>
                <a:gd name="T6" fmla="*/ 122 w 122"/>
                <a:gd name="T7" fmla="*/ 0 h 152"/>
                <a:gd name="T8" fmla="*/ 61 w 122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2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8" name="Freeform 566">
              <a:extLst>
                <a:ext uri="{FF2B5EF4-FFF2-40B4-BE49-F238E27FC236}">
                  <a16:creationId xmlns:a16="http://schemas.microsoft.com/office/drawing/2014/main" id="{877A4E6B-BFCA-45AA-A35A-0DA42EED4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2415944"/>
              <a:ext cx="574675" cy="393700"/>
            </a:xfrm>
            <a:custGeom>
              <a:avLst/>
              <a:gdLst>
                <a:gd name="T0" fmla="*/ 281 w 288"/>
                <a:gd name="T1" fmla="*/ 0 h 197"/>
                <a:gd name="T2" fmla="*/ 268 w 288"/>
                <a:gd name="T3" fmla="*/ 0 h 197"/>
                <a:gd name="T4" fmla="*/ 263 w 288"/>
                <a:gd name="T5" fmla="*/ 52 h 197"/>
                <a:gd name="T6" fmla="*/ 144 w 288"/>
                <a:gd name="T7" fmla="*/ 145 h 197"/>
                <a:gd name="T8" fmla="*/ 25 w 288"/>
                <a:gd name="T9" fmla="*/ 52 h 197"/>
                <a:gd name="T10" fmla="*/ 20 w 288"/>
                <a:gd name="T11" fmla="*/ 0 h 197"/>
                <a:gd name="T12" fmla="*/ 7 w 288"/>
                <a:gd name="T13" fmla="*/ 0 h 197"/>
                <a:gd name="T14" fmla="*/ 7 w 288"/>
                <a:gd name="T15" fmla="*/ 50 h 197"/>
                <a:gd name="T16" fmla="*/ 30 w 288"/>
                <a:gd name="T17" fmla="*/ 67 h 197"/>
                <a:gd name="T18" fmla="*/ 55 w 288"/>
                <a:gd name="T19" fmla="*/ 135 h 197"/>
                <a:gd name="T20" fmla="*/ 144 w 288"/>
                <a:gd name="T21" fmla="*/ 197 h 197"/>
                <a:gd name="T22" fmla="*/ 233 w 288"/>
                <a:gd name="T23" fmla="*/ 135 h 197"/>
                <a:gd name="T24" fmla="*/ 258 w 288"/>
                <a:gd name="T25" fmla="*/ 67 h 197"/>
                <a:gd name="T26" fmla="*/ 281 w 288"/>
                <a:gd name="T27" fmla="*/ 50 h 197"/>
                <a:gd name="T28" fmla="*/ 281 w 288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1" y="0"/>
                  </a:moveTo>
                  <a:cubicBezTo>
                    <a:pt x="273" y="0"/>
                    <a:pt x="268" y="0"/>
                    <a:pt x="268" y="0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3" y="52"/>
                    <a:pt x="185" y="145"/>
                    <a:pt x="144" y="145"/>
                  </a:cubicBezTo>
                  <a:cubicBezTo>
                    <a:pt x="104" y="145"/>
                    <a:pt x="25" y="52"/>
                    <a:pt x="25" y="5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5" y="0"/>
                    <a:pt x="7" y="0"/>
                  </a:cubicBezTo>
                  <a:cubicBezTo>
                    <a:pt x="0" y="0"/>
                    <a:pt x="6" y="41"/>
                    <a:pt x="7" y="50"/>
                  </a:cubicBezTo>
                  <a:cubicBezTo>
                    <a:pt x="9" y="59"/>
                    <a:pt x="30" y="67"/>
                    <a:pt x="30" y="67"/>
                  </a:cubicBezTo>
                  <a:cubicBezTo>
                    <a:pt x="30" y="67"/>
                    <a:pt x="47" y="115"/>
                    <a:pt x="55" y="135"/>
                  </a:cubicBezTo>
                  <a:cubicBezTo>
                    <a:pt x="64" y="155"/>
                    <a:pt x="144" y="197"/>
                    <a:pt x="144" y="197"/>
                  </a:cubicBezTo>
                  <a:cubicBezTo>
                    <a:pt x="144" y="197"/>
                    <a:pt x="224" y="155"/>
                    <a:pt x="233" y="135"/>
                  </a:cubicBezTo>
                  <a:cubicBezTo>
                    <a:pt x="242" y="115"/>
                    <a:pt x="258" y="67"/>
                    <a:pt x="258" y="67"/>
                  </a:cubicBezTo>
                  <a:cubicBezTo>
                    <a:pt x="258" y="67"/>
                    <a:pt x="279" y="59"/>
                    <a:pt x="281" y="50"/>
                  </a:cubicBezTo>
                  <a:cubicBezTo>
                    <a:pt x="282" y="41"/>
                    <a:pt x="288" y="0"/>
                    <a:pt x="281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9" name="Freeform 567">
              <a:extLst>
                <a:ext uri="{FF2B5EF4-FFF2-40B4-BE49-F238E27FC236}">
                  <a16:creationId xmlns:a16="http://schemas.microsoft.com/office/drawing/2014/main" id="{582F07DB-7DC2-4E9B-BE4E-512F4F79C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5088" y="2138131"/>
              <a:ext cx="315912" cy="590550"/>
            </a:xfrm>
            <a:custGeom>
              <a:avLst/>
              <a:gdLst>
                <a:gd name="T0" fmla="*/ 81 w 158"/>
                <a:gd name="T1" fmla="*/ 269 h 297"/>
                <a:gd name="T2" fmla="*/ 81 w 158"/>
                <a:gd name="T3" fmla="*/ 269 h 297"/>
                <a:gd name="T4" fmla="*/ 5 w 158"/>
                <a:gd name="T5" fmla="*/ 192 h 297"/>
                <a:gd name="T6" fmla="*/ 0 w 158"/>
                <a:gd name="T7" fmla="*/ 140 h 297"/>
                <a:gd name="T8" fmla="*/ 13 w 158"/>
                <a:gd name="T9" fmla="*/ 42 h 297"/>
                <a:gd name="T10" fmla="*/ 124 w 158"/>
                <a:gd name="T11" fmla="*/ 0 h 297"/>
                <a:gd name="T12" fmla="*/ 124 w 158"/>
                <a:gd name="T13" fmla="*/ 269 h 297"/>
                <a:gd name="T14" fmla="*/ 158 w 158"/>
                <a:gd name="T15" fmla="*/ 297 h 297"/>
                <a:gd name="T16" fmla="*/ 81 w 158"/>
                <a:gd name="T17" fmla="*/ 269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7">
                  <a:moveTo>
                    <a:pt x="81" y="269"/>
                  </a:moveTo>
                  <a:cubicBezTo>
                    <a:pt x="81" y="269"/>
                    <a:pt x="81" y="269"/>
                    <a:pt x="81" y="269"/>
                  </a:cubicBezTo>
                  <a:cubicBezTo>
                    <a:pt x="39" y="242"/>
                    <a:pt x="5" y="192"/>
                    <a:pt x="5" y="19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0"/>
                    <a:pt x="1" y="73"/>
                    <a:pt x="13" y="42"/>
                  </a:cubicBezTo>
                  <a:cubicBezTo>
                    <a:pt x="24" y="12"/>
                    <a:pt x="118" y="0"/>
                    <a:pt x="124" y="0"/>
                  </a:cubicBezTo>
                  <a:cubicBezTo>
                    <a:pt x="124" y="269"/>
                    <a:pt x="124" y="269"/>
                    <a:pt x="124" y="269"/>
                  </a:cubicBezTo>
                  <a:cubicBezTo>
                    <a:pt x="124" y="281"/>
                    <a:pt x="158" y="297"/>
                    <a:pt x="158" y="297"/>
                  </a:cubicBezTo>
                  <a:cubicBezTo>
                    <a:pt x="115" y="293"/>
                    <a:pt x="84" y="270"/>
                    <a:pt x="81" y="269"/>
                  </a:cubicBezTo>
                  <a:close/>
                </a:path>
              </a:pathLst>
            </a:custGeom>
            <a:solidFill>
              <a:srgbClr val="6D4B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0" name="Freeform 568">
              <a:extLst>
                <a:ext uri="{FF2B5EF4-FFF2-40B4-BE49-F238E27FC236}">
                  <a16:creationId xmlns:a16="http://schemas.microsoft.com/office/drawing/2014/main" id="{F2A83352-F2D9-4542-B6F1-3F42F9FA7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1825" y="3220806"/>
              <a:ext cx="677862" cy="615950"/>
            </a:xfrm>
            <a:custGeom>
              <a:avLst/>
              <a:gdLst>
                <a:gd name="T0" fmla="*/ 427 w 427"/>
                <a:gd name="T1" fmla="*/ 249 h 388"/>
                <a:gd name="T2" fmla="*/ 286 w 427"/>
                <a:gd name="T3" fmla="*/ 388 h 388"/>
                <a:gd name="T4" fmla="*/ 211 w 427"/>
                <a:gd name="T5" fmla="*/ 388 h 388"/>
                <a:gd name="T6" fmla="*/ 0 w 427"/>
                <a:gd name="T7" fmla="*/ 178 h 388"/>
                <a:gd name="T8" fmla="*/ 180 w 427"/>
                <a:gd name="T9" fmla="*/ 0 h 388"/>
                <a:gd name="T10" fmla="*/ 427 w 427"/>
                <a:gd name="T11" fmla="*/ 249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7" h="388">
                  <a:moveTo>
                    <a:pt x="427" y="249"/>
                  </a:moveTo>
                  <a:lnTo>
                    <a:pt x="286" y="388"/>
                  </a:lnTo>
                  <a:lnTo>
                    <a:pt x="211" y="388"/>
                  </a:lnTo>
                  <a:lnTo>
                    <a:pt x="0" y="178"/>
                  </a:lnTo>
                  <a:lnTo>
                    <a:pt x="180" y="0"/>
                  </a:lnTo>
                  <a:lnTo>
                    <a:pt x="427" y="249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1" name="Freeform 569">
              <a:extLst>
                <a:ext uri="{FF2B5EF4-FFF2-40B4-BE49-F238E27FC236}">
                  <a16:creationId xmlns:a16="http://schemas.microsoft.com/office/drawing/2014/main" id="{238D4002-B903-4C0D-909E-998DF2FAC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6787" y="3776431"/>
              <a:ext cx="119062" cy="60325"/>
            </a:xfrm>
            <a:custGeom>
              <a:avLst/>
              <a:gdLst>
                <a:gd name="T0" fmla="*/ 75 w 75"/>
                <a:gd name="T1" fmla="*/ 38 h 38"/>
                <a:gd name="T2" fmla="*/ 38 w 75"/>
                <a:gd name="T3" fmla="*/ 0 h 38"/>
                <a:gd name="T4" fmla="*/ 0 w 75"/>
                <a:gd name="T5" fmla="*/ 38 h 38"/>
                <a:gd name="T6" fmla="*/ 75 w 75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38">
                  <a:moveTo>
                    <a:pt x="75" y="38"/>
                  </a:moveTo>
                  <a:lnTo>
                    <a:pt x="38" y="0"/>
                  </a:lnTo>
                  <a:lnTo>
                    <a:pt x="0" y="38"/>
                  </a:lnTo>
                  <a:lnTo>
                    <a:pt x="75" y="38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2" name="Freeform 570">
              <a:extLst>
                <a:ext uri="{FF2B5EF4-FFF2-40B4-BE49-F238E27FC236}">
                  <a16:creationId xmlns:a16="http://schemas.microsoft.com/office/drawing/2014/main" id="{71F7FF6D-058F-4933-A093-F0F2F1ED3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2025" y="3539894"/>
              <a:ext cx="239712" cy="239713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2 h 120"/>
                <a:gd name="T4" fmla="*/ 119 w 120"/>
                <a:gd name="T5" fmla="*/ 2 h 120"/>
                <a:gd name="T6" fmla="*/ 119 w 120"/>
                <a:gd name="T7" fmla="*/ 8 h 120"/>
                <a:gd name="T8" fmla="*/ 7 w 120"/>
                <a:gd name="T9" fmla="*/ 119 h 120"/>
                <a:gd name="T10" fmla="*/ 2 w 120"/>
                <a:gd name="T11" fmla="*/ 119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4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3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3" name="Freeform 571">
              <a:extLst>
                <a:ext uri="{FF2B5EF4-FFF2-40B4-BE49-F238E27FC236}">
                  <a16:creationId xmlns:a16="http://schemas.microsoft.com/office/drawing/2014/main" id="{8AE8C9AD-C673-4B32-AE84-D938EAE62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6625" y="3514494"/>
              <a:ext cx="239712" cy="238125"/>
            </a:xfrm>
            <a:custGeom>
              <a:avLst/>
              <a:gdLst>
                <a:gd name="T0" fmla="*/ 1 w 120"/>
                <a:gd name="T1" fmla="*/ 113 h 120"/>
                <a:gd name="T2" fmla="*/ 112 w 120"/>
                <a:gd name="T3" fmla="*/ 1 h 120"/>
                <a:gd name="T4" fmla="*/ 118 w 120"/>
                <a:gd name="T5" fmla="*/ 1 h 120"/>
                <a:gd name="T6" fmla="*/ 118 w 120"/>
                <a:gd name="T7" fmla="*/ 7 h 120"/>
                <a:gd name="T8" fmla="*/ 7 w 120"/>
                <a:gd name="T9" fmla="*/ 118 h 120"/>
                <a:gd name="T10" fmla="*/ 1 w 120"/>
                <a:gd name="T11" fmla="*/ 118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2" y="1"/>
                    <a:pt x="112" y="1"/>
                    <a:pt x="112" y="1"/>
                  </a:cubicBezTo>
                  <a:cubicBezTo>
                    <a:pt x="114" y="0"/>
                    <a:pt x="117" y="0"/>
                    <a:pt x="118" y="1"/>
                  </a:cubicBezTo>
                  <a:cubicBezTo>
                    <a:pt x="120" y="3"/>
                    <a:pt x="120" y="6"/>
                    <a:pt x="118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5" y="120"/>
                    <a:pt x="3" y="120"/>
                    <a:pt x="1" y="118"/>
                  </a:cubicBezTo>
                  <a:cubicBezTo>
                    <a:pt x="0" y="117"/>
                    <a:pt x="0" y="114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4" name="Freeform 572">
              <a:extLst>
                <a:ext uri="{FF2B5EF4-FFF2-40B4-BE49-F238E27FC236}">
                  <a16:creationId xmlns:a16="http://schemas.microsoft.com/office/drawing/2014/main" id="{6A3D324C-C560-4B59-8666-85EA8C3F59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0425" y="3439881"/>
              <a:ext cx="241300" cy="239713"/>
            </a:xfrm>
            <a:custGeom>
              <a:avLst/>
              <a:gdLst>
                <a:gd name="T0" fmla="*/ 2 w 121"/>
                <a:gd name="T1" fmla="*/ 113 h 120"/>
                <a:gd name="T2" fmla="*/ 114 w 121"/>
                <a:gd name="T3" fmla="*/ 1 h 120"/>
                <a:gd name="T4" fmla="*/ 119 w 121"/>
                <a:gd name="T5" fmla="*/ 1 h 120"/>
                <a:gd name="T6" fmla="*/ 120 w 121"/>
                <a:gd name="T7" fmla="*/ 2 h 120"/>
                <a:gd name="T8" fmla="*/ 120 w 121"/>
                <a:gd name="T9" fmla="*/ 7 h 120"/>
                <a:gd name="T10" fmla="*/ 7 w 121"/>
                <a:gd name="T11" fmla="*/ 119 h 120"/>
                <a:gd name="T12" fmla="*/ 3 w 121"/>
                <a:gd name="T13" fmla="*/ 119 h 120"/>
                <a:gd name="T14" fmla="*/ 2 w 121"/>
                <a:gd name="T15" fmla="*/ 118 h 120"/>
                <a:gd name="T16" fmla="*/ 2 w 121"/>
                <a:gd name="T17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5" y="0"/>
                    <a:pt x="118" y="0"/>
                    <a:pt x="119" y="1"/>
                  </a:cubicBezTo>
                  <a:cubicBezTo>
                    <a:pt x="120" y="2"/>
                    <a:pt x="120" y="2"/>
                    <a:pt x="120" y="2"/>
                  </a:cubicBezTo>
                  <a:cubicBezTo>
                    <a:pt x="121" y="3"/>
                    <a:pt x="121" y="5"/>
                    <a:pt x="120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4" y="120"/>
                    <a:pt x="3" y="119"/>
                  </a:cubicBezTo>
                  <a:cubicBezTo>
                    <a:pt x="2" y="118"/>
                    <a:pt x="2" y="118"/>
                    <a:pt x="2" y="118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5" name="Freeform 573">
              <a:extLst>
                <a:ext uri="{FF2B5EF4-FFF2-40B4-BE49-F238E27FC236}">
                  <a16:creationId xmlns:a16="http://schemas.microsoft.com/office/drawing/2014/main" id="{CEAA836C-EEFD-4017-BB5E-4A20A1669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99787" y="3419244"/>
              <a:ext cx="239712" cy="238125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1 h 120"/>
                <a:gd name="T4" fmla="*/ 119 w 121"/>
                <a:gd name="T5" fmla="*/ 1 h 120"/>
                <a:gd name="T6" fmla="*/ 119 w 121"/>
                <a:gd name="T7" fmla="*/ 7 h 120"/>
                <a:gd name="T8" fmla="*/ 8 w 121"/>
                <a:gd name="T9" fmla="*/ 118 h 120"/>
                <a:gd name="T10" fmla="*/ 2 w 121"/>
                <a:gd name="T11" fmla="*/ 118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8" y="0"/>
                    <a:pt x="119" y="1"/>
                  </a:cubicBezTo>
                  <a:cubicBezTo>
                    <a:pt x="121" y="3"/>
                    <a:pt x="121" y="5"/>
                    <a:pt x="119" y="7"/>
                  </a:cubicBezTo>
                  <a:cubicBezTo>
                    <a:pt x="8" y="118"/>
                    <a:pt x="8" y="118"/>
                    <a:pt x="8" y="118"/>
                  </a:cubicBezTo>
                  <a:cubicBezTo>
                    <a:pt x="6" y="120"/>
                    <a:pt x="4" y="120"/>
                    <a:pt x="2" y="118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6" name="Freeform 574">
              <a:extLst>
                <a:ext uri="{FF2B5EF4-FFF2-40B4-BE49-F238E27FC236}">
                  <a16:creationId xmlns:a16="http://schemas.microsoft.com/office/drawing/2014/main" id="{F31DE425-D42C-4553-A9B0-F3CA56158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5975" y="3392256"/>
              <a:ext cx="238125" cy="239713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2 h 120"/>
                <a:gd name="T4" fmla="*/ 119 w 120"/>
                <a:gd name="T5" fmla="*/ 2 h 120"/>
                <a:gd name="T6" fmla="*/ 119 w 120"/>
                <a:gd name="T7" fmla="*/ 8 h 120"/>
                <a:gd name="T8" fmla="*/ 7 w 120"/>
                <a:gd name="T9" fmla="*/ 119 h 120"/>
                <a:gd name="T10" fmla="*/ 2 w 120"/>
                <a:gd name="T11" fmla="*/ 119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4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3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7" name="Freeform 575">
              <a:extLst>
                <a:ext uri="{FF2B5EF4-FFF2-40B4-BE49-F238E27FC236}">
                  <a16:creationId xmlns:a16="http://schemas.microsoft.com/office/drawing/2014/main" id="{DE48038F-DBE3-45D8-BD54-6E9A8BA3E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0412" y="3336694"/>
              <a:ext cx="238125" cy="241300"/>
            </a:xfrm>
            <a:custGeom>
              <a:avLst/>
              <a:gdLst>
                <a:gd name="T0" fmla="*/ 2 w 120"/>
                <a:gd name="T1" fmla="*/ 113 h 121"/>
                <a:gd name="T2" fmla="*/ 113 w 120"/>
                <a:gd name="T3" fmla="*/ 2 h 121"/>
                <a:gd name="T4" fmla="*/ 119 w 120"/>
                <a:gd name="T5" fmla="*/ 2 h 121"/>
                <a:gd name="T6" fmla="*/ 119 w 120"/>
                <a:gd name="T7" fmla="*/ 8 h 121"/>
                <a:gd name="T8" fmla="*/ 7 w 120"/>
                <a:gd name="T9" fmla="*/ 119 h 121"/>
                <a:gd name="T10" fmla="*/ 2 w 120"/>
                <a:gd name="T11" fmla="*/ 119 h 121"/>
                <a:gd name="T12" fmla="*/ 2 w 120"/>
                <a:gd name="T13" fmla="*/ 11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1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1"/>
                    <a:pt x="3" y="121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8" name="Freeform 576">
              <a:extLst>
                <a:ext uri="{FF2B5EF4-FFF2-40B4-BE49-F238E27FC236}">
                  <a16:creationId xmlns:a16="http://schemas.microsoft.com/office/drawing/2014/main" id="{D6B36319-FBCE-4CB3-A929-393B11C4C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1837" y="3308119"/>
              <a:ext cx="238125" cy="239713"/>
            </a:xfrm>
            <a:custGeom>
              <a:avLst/>
              <a:gdLst>
                <a:gd name="T0" fmla="*/ 1 w 120"/>
                <a:gd name="T1" fmla="*/ 113 h 120"/>
                <a:gd name="T2" fmla="*/ 113 w 120"/>
                <a:gd name="T3" fmla="*/ 1 h 120"/>
                <a:gd name="T4" fmla="*/ 118 w 120"/>
                <a:gd name="T5" fmla="*/ 1 h 120"/>
                <a:gd name="T6" fmla="*/ 118 w 120"/>
                <a:gd name="T7" fmla="*/ 7 h 120"/>
                <a:gd name="T8" fmla="*/ 7 w 120"/>
                <a:gd name="T9" fmla="*/ 119 h 120"/>
                <a:gd name="T10" fmla="*/ 1 w 120"/>
                <a:gd name="T11" fmla="*/ 119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8" y="1"/>
                  </a:cubicBezTo>
                  <a:cubicBezTo>
                    <a:pt x="120" y="3"/>
                    <a:pt x="120" y="6"/>
                    <a:pt x="118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3" y="120"/>
                    <a:pt x="1" y="119"/>
                  </a:cubicBezTo>
                  <a:cubicBezTo>
                    <a:pt x="0" y="117"/>
                    <a:pt x="0" y="114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9" name="Freeform 577">
              <a:extLst>
                <a:ext uri="{FF2B5EF4-FFF2-40B4-BE49-F238E27FC236}">
                  <a16:creationId xmlns:a16="http://schemas.microsoft.com/office/drawing/2014/main" id="{AA22800F-64DE-4931-857E-E72A5147BB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1487" y="3362094"/>
              <a:ext cx="676275" cy="615950"/>
            </a:xfrm>
            <a:custGeom>
              <a:avLst/>
              <a:gdLst>
                <a:gd name="T0" fmla="*/ 426 w 426"/>
                <a:gd name="T1" fmla="*/ 248 h 388"/>
                <a:gd name="T2" fmla="*/ 286 w 426"/>
                <a:gd name="T3" fmla="*/ 388 h 388"/>
                <a:gd name="T4" fmla="*/ 209 w 426"/>
                <a:gd name="T5" fmla="*/ 388 h 388"/>
                <a:gd name="T6" fmla="*/ 0 w 426"/>
                <a:gd name="T7" fmla="*/ 179 h 388"/>
                <a:gd name="T8" fmla="*/ 178 w 426"/>
                <a:gd name="T9" fmla="*/ 0 h 388"/>
                <a:gd name="T10" fmla="*/ 426 w 426"/>
                <a:gd name="T11" fmla="*/ 24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6" h="388">
                  <a:moveTo>
                    <a:pt x="426" y="248"/>
                  </a:moveTo>
                  <a:lnTo>
                    <a:pt x="286" y="388"/>
                  </a:lnTo>
                  <a:lnTo>
                    <a:pt x="209" y="388"/>
                  </a:lnTo>
                  <a:lnTo>
                    <a:pt x="0" y="179"/>
                  </a:lnTo>
                  <a:lnTo>
                    <a:pt x="178" y="0"/>
                  </a:lnTo>
                  <a:lnTo>
                    <a:pt x="426" y="248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0" name="Freeform 578">
              <a:extLst>
                <a:ext uri="{FF2B5EF4-FFF2-40B4-BE49-F238E27FC236}">
                  <a16:creationId xmlns:a16="http://schemas.microsoft.com/office/drawing/2014/main" id="{8FFB1B7C-74D5-4773-A944-85CC6A611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3275" y="3917719"/>
              <a:ext cx="122237" cy="60325"/>
            </a:xfrm>
            <a:custGeom>
              <a:avLst/>
              <a:gdLst>
                <a:gd name="T0" fmla="*/ 77 w 77"/>
                <a:gd name="T1" fmla="*/ 38 h 38"/>
                <a:gd name="T2" fmla="*/ 39 w 77"/>
                <a:gd name="T3" fmla="*/ 0 h 38"/>
                <a:gd name="T4" fmla="*/ 0 w 77"/>
                <a:gd name="T5" fmla="*/ 38 h 38"/>
                <a:gd name="T6" fmla="*/ 77 w 77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38">
                  <a:moveTo>
                    <a:pt x="77" y="38"/>
                  </a:moveTo>
                  <a:lnTo>
                    <a:pt x="39" y="0"/>
                  </a:lnTo>
                  <a:lnTo>
                    <a:pt x="0" y="38"/>
                  </a:lnTo>
                  <a:lnTo>
                    <a:pt x="77" y="38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1" name="Freeform 579">
              <a:extLst>
                <a:ext uri="{FF2B5EF4-FFF2-40B4-BE49-F238E27FC236}">
                  <a16:creationId xmlns:a16="http://schemas.microsoft.com/office/drawing/2014/main" id="{991887D8-3A94-4439-B91B-7E4317DED2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0100" y="3681181"/>
              <a:ext cx="239712" cy="239713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2 h 120"/>
                <a:gd name="T4" fmla="*/ 119 w 121"/>
                <a:gd name="T5" fmla="*/ 2 h 120"/>
                <a:gd name="T6" fmla="*/ 119 w 121"/>
                <a:gd name="T7" fmla="*/ 7 h 120"/>
                <a:gd name="T8" fmla="*/ 8 w 121"/>
                <a:gd name="T9" fmla="*/ 119 h 120"/>
                <a:gd name="T10" fmla="*/ 2 w 121"/>
                <a:gd name="T11" fmla="*/ 119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8" y="0"/>
                    <a:pt x="119" y="2"/>
                  </a:cubicBezTo>
                  <a:cubicBezTo>
                    <a:pt x="121" y="3"/>
                    <a:pt x="121" y="6"/>
                    <a:pt x="119" y="7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2" name="Freeform 580">
              <a:extLst>
                <a:ext uri="{FF2B5EF4-FFF2-40B4-BE49-F238E27FC236}">
                  <a16:creationId xmlns:a16="http://schemas.microsoft.com/office/drawing/2014/main" id="{A97426B9-53DA-44B4-908E-E6F3A18516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112" y="3655781"/>
              <a:ext cx="239712" cy="238125"/>
            </a:xfrm>
            <a:custGeom>
              <a:avLst/>
              <a:gdLst>
                <a:gd name="T0" fmla="*/ 2 w 120"/>
                <a:gd name="T1" fmla="*/ 112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2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3" name="Freeform 581">
              <a:extLst>
                <a:ext uri="{FF2B5EF4-FFF2-40B4-BE49-F238E27FC236}">
                  <a16:creationId xmlns:a16="http://schemas.microsoft.com/office/drawing/2014/main" id="{1AD6826F-19E7-4561-B370-DAD10CAE9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0087" y="3581169"/>
              <a:ext cx="241300" cy="239713"/>
            </a:xfrm>
            <a:custGeom>
              <a:avLst/>
              <a:gdLst>
                <a:gd name="T0" fmla="*/ 1 w 121"/>
                <a:gd name="T1" fmla="*/ 113 h 120"/>
                <a:gd name="T2" fmla="*/ 114 w 121"/>
                <a:gd name="T3" fmla="*/ 1 h 120"/>
                <a:gd name="T4" fmla="*/ 118 w 121"/>
                <a:gd name="T5" fmla="*/ 1 h 120"/>
                <a:gd name="T6" fmla="*/ 119 w 121"/>
                <a:gd name="T7" fmla="*/ 2 h 120"/>
                <a:gd name="T8" fmla="*/ 119 w 121"/>
                <a:gd name="T9" fmla="*/ 7 h 120"/>
                <a:gd name="T10" fmla="*/ 7 w 121"/>
                <a:gd name="T11" fmla="*/ 119 h 120"/>
                <a:gd name="T12" fmla="*/ 2 w 121"/>
                <a:gd name="T13" fmla="*/ 119 h 120"/>
                <a:gd name="T14" fmla="*/ 1 w 121"/>
                <a:gd name="T15" fmla="*/ 118 h 120"/>
                <a:gd name="T16" fmla="*/ 1 w 121"/>
                <a:gd name="T17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1" y="113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5" y="0"/>
                    <a:pt x="117" y="0"/>
                    <a:pt x="118" y="1"/>
                  </a:cubicBezTo>
                  <a:cubicBezTo>
                    <a:pt x="119" y="2"/>
                    <a:pt x="119" y="2"/>
                    <a:pt x="119" y="2"/>
                  </a:cubicBezTo>
                  <a:cubicBezTo>
                    <a:pt x="121" y="3"/>
                    <a:pt x="121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1" y="118"/>
                    <a:pt x="1" y="118"/>
                    <a:pt x="1" y="118"/>
                  </a:cubicBezTo>
                  <a:cubicBezTo>
                    <a:pt x="0" y="117"/>
                    <a:pt x="0" y="115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4" name="Freeform 583">
              <a:extLst>
                <a:ext uri="{FF2B5EF4-FFF2-40B4-BE49-F238E27FC236}">
                  <a16:creationId xmlns:a16="http://schemas.microsoft.com/office/drawing/2014/main" id="{E67308E8-104C-4EF5-8D68-CD8C0B2E2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7863" y="3560531"/>
              <a:ext cx="239712" cy="238125"/>
            </a:xfrm>
            <a:custGeom>
              <a:avLst/>
              <a:gdLst>
                <a:gd name="T0" fmla="*/ 2 w 120"/>
                <a:gd name="T1" fmla="*/ 112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2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5" name="Freeform 584">
              <a:extLst>
                <a:ext uri="{FF2B5EF4-FFF2-40B4-BE49-F238E27FC236}">
                  <a16:creationId xmlns:a16="http://schemas.microsoft.com/office/drawing/2014/main" id="{F784857F-4BA2-4914-B155-A81AD9298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2463" y="3533544"/>
              <a:ext cx="241300" cy="239713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2 h 120"/>
                <a:gd name="T4" fmla="*/ 119 w 121"/>
                <a:gd name="T5" fmla="*/ 2 h 120"/>
                <a:gd name="T6" fmla="*/ 119 w 121"/>
                <a:gd name="T7" fmla="*/ 7 h 120"/>
                <a:gd name="T8" fmla="*/ 8 w 121"/>
                <a:gd name="T9" fmla="*/ 119 h 120"/>
                <a:gd name="T10" fmla="*/ 2 w 121"/>
                <a:gd name="T11" fmla="*/ 119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8" y="0"/>
                    <a:pt x="119" y="2"/>
                  </a:cubicBezTo>
                  <a:cubicBezTo>
                    <a:pt x="121" y="3"/>
                    <a:pt x="121" y="6"/>
                    <a:pt x="119" y="7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6" name="Freeform 585">
              <a:extLst>
                <a:ext uri="{FF2B5EF4-FFF2-40B4-BE49-F238E27FC236}">
                  <a16:creationId xmlns:a16="http://schemas.microsoft.com/office/drawing/2014/main" id="{6479CC1A-E3C3-4FB0-B817-EB2BC5E59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8488" y="3477981"/>
              <a:ext cx="238125" cy="239713"/>
            </a:xfrm>
            <a:custGeom>
              <a:avLst/>
              <a:gdLst>
                <a:gd name="T0" fmla="*/ 1 w 120"/>
                <a:gd name="T1" fmla="*/ 113 h 120"/>
                <a:gd name="T2" fmla="*/ 112 w 120"/>
                <a:gd name="T3" fmla="*/ 2 h 120"/>
                <a:gd name="T4" fmla="*/ 118 w 120"/>
                <a:gd name="T5" fmla="*/ 2 h 120"/>
                <a:gd name="T6" fmla="*/ 118 w 120"/>
                <a:gd name="T7" fmla="*/ 8 h 120"/>
                <a:gd name="T8" fmla="*/ 7 w 120"/>
                <a:gd name="T9" fmla="*/ 119 h 120"/>
                <a:gd name="T10" fmla="*/ 1 w 120"/>
                <a:gd name="T11" fmla="*/ 119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2" y="2"/>
                    <a:pt x="112" y="2"/>
                    <a:pt x="112" y="2"/>
                  </a:cubicBezTo>
                  <a:cubicBezTo>
                    <a:pt x="114" y="0"/>
                    <a:pt x="117" y="0"/>
                    <a:pt x="118" y="2"/>
                  </a:cubicBezTo>
                  <a:cubicBezTo>
                    <a:pt x="120" y="3"/>
                    <a:pt x="120" y="6"/>
                    <a:pt x="118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3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7" name="Freeform 586">
              <a:extLst>
                <a:ext uri="{FF2B5EF4-FFF2-40B4-BE49-F238E27FC236}">
                  <a16:creationId xmlns:a16="http://schemas.microsoft.com/office/drawing/2014/main" id="{156EED41-94B4-4920-BC58-AB05BA09BE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8325" y="3450994"/>
              <a:ext cx="239712" cy="238125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8" name="Freeform 587">
              <a:extLst>
                <a:ext uri="{FF2B5EF4-FFF2-40B4-BE49-F238E27FC236}">
                  <a16:creationId xmlns:a16="http://schemas.microsoft.com/office/drawing/2014/main" id="{147F5000-A83E-47E4-B838-079F96C41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700" y="3258906"/>
              <a:ext cx="550862" cy="666750"/>
            </a:xfrm>
            <a:custGeom>
              <a:avLst/>
              <a:gdLst>
                <a:gd name="T0" fmla="*/ 212 w 347"/>
                <a:gd name="T1" fmla="*/ 420 h 420"/>
                <a:gd name="T2" fmla="*/ 29 w 347"/>
                <a:gd name="T3" fmla="*/ 344 h 420"/>
                <a:gd name="T4" fmla="*/ 0 w 347"/>
                <a:gd name="T5" fmla="*/ 274 h 420"/>
                <a:gd name="T6" fmla="*/ 114 w 347"/>
                <a:gd name="T7" fmla="*/ 0 h 420"/>
                <a:gd name="T8" fmla="*/ 347 w 347"/>
                <a:gd name="T9" fmla="*/ 97 h 420"/>
                <a:gd name="T10" fmla="*/ 212 w 347"/>
                <a:gd name="T11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7" h="420">
                  <a:moveTo>
                    <a:pt x="212" y="420"/>
                  </a:moveTo>
                  <a:lnTo>
                    <a:pt x="29" y="344"/>
                  </a:lnTo>
                  <a:lnTo>
                    <a:pt x="0" y="274"/>
                  </a:lnTo>
                  <a:lnTo>
                    <a:pt x="114" y="0"/>
                  </a:lnTo>
                  <a:lnTo>
                    <a:pt x="347" y="97"/>
                  </a:lnTo>
                  <a:lnTo>
                    <a:pt x="212" y="42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9" name="Freeform 588">
              <a:extLst>
                <a:ext uri="{FF2B5EF4-FFF2-40B4-BE49-F238E27FC236}">
                  <a16:creationId xmlns:a16="http://schemas.microsoft.com/office/drawing/2014/main" id="{AAEF1014-19CA-46B3-A743-53BB9D2F5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700" y="3693881"/>
              <a:ext cx="79375" cy="111125"/>
            </a:xfrm>
            <a:custGeom>
              <a:avLst/>
              <a:gdLst>
                <a:gd name="T0" fmla="*/ 29 w 50"/>
                <a:gd name="T1" fmla="*/ 70 h 70"/>
                <a:gd name="T2" fmla="*/ 50 w 50"/>
                <a:gd name="T3" fmla="*/ 20 h 70"/>
                <a:gd name="T4" fmla="*/ 0 w 50"/>
                <a:gd name="T5" fmla="*/ 0 h 70"/>
                <a:gd name="T6" fmla="*/ 29 w 50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70">
                  <a:moveTo>
                    <a:pt x="29" y="70"/>
                  </a:moveTo>
                  <a:lnTo>
                    <a:pt x="50" y="20"/>
                  </a:lnTo>
                  <a:lnTo>
                    <a:pt x="0" y="0"/>
                  </a:lnTo>
                  <a:lnTo>
                    <a:pt x="29" y="70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0" name="Freeform 589">
              <a:extLst>
                <a:ext uri="{FF2B5EF4-FFF2-40B4-BE49-F238E27FC236}">
                  <a16:creationId xmlns:a16="http://schemas.microsoft.com/office/drawing/2014/main" id="{219F7C41-B5E3-491F-971D-E13FEE4C1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3663719"/>
              <a:ext cx="307975" cy="139700"/>
            </a:xfrm>
            <a:custGeom>
              <a:avLst/>
              <a:gdLst>
                <a:gd name="T0" fmla="*/ 7 w 155"/>
                <a:gd name="T1" fmla="*/ 1 h 70"/>
                <a:gd name="T2" fmla="*/ 152 w 155"/>
                <a:gd name="T3" fmla="*/ 61 h 70"/>
                <a:gd name="T4" fmla="*/ 154 w 155"/>
                <a:gd name="T5" fmla="*/ 67 h 70"/>
                <a:gd name="T6" fmla="*/ 149 w 155"/>
                <a:gd name="T7" fmla="*/ 69 h 70"/>
                <a:gd name="T8" fmla="*/ 4 w 155"/>
                <a:gd name="T9" fmla="*/ 8 h 70"/>
                <a:gd name="T10" fmla="*/ 1 w 155"/>
                <a:gd name="T11" fmla="*/ 3 h 70"/>
                <a:gd name="T12" fmla="*/ 7 w 155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70">
                  <a:moveTo>
                    <a:pt x="7" y="1"/>
                  </a:moveTo>
                  <a:cubicBezTo>
                    <a:pt x="152" y="61"/>
                    <a:pt x="152" y="61"/>
                    <a:pt x="152" y="61"/>
                  </a:cubicBezTo>
                  <a:cubicBezTo>
                    <a:pt x="154" y="62"/>
                    <a:pt x="155" y="65"/>
                    <a:pt x="154" y="67"/>
                  </a:cubicBezTo>
                  <a:cubicBezTo>
                    <a:pt x="153" y="69"/>
                    <a:pt x="151" y="70"/>
                    <a:pt x="149" y="6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1" name="Freeform 590">
              <a:extLst>
                <a:ext uri="{FF2B5EF4-FFF2-40B4-BE49-F238E27FC236}">
                  <a16:creationId xmlns:a16="http://schemas.microsoft.com/office/drawing/2014/main" id="{656EECCB-C8BD-4E9A-956C-8705B0CD9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3550" y="3630381"/>
              <a:ext cx="306387" cy="136525"/>
            </a:xfrm>
            <a:custGeom>
              <a:avLst/>
              <a:gdLst>
                <a:gd name="T0" fmla="*/ 6 w 154"/>
                <a:gd name="T1" fmla="*/ 0 h 69"/>
                <a:gd name="T2" fmla="*/ 151 w 154"/>
                <a:gd name="T3" fmla="*/ 61 h 69"/>
                <a:gd name="T4" fmla="*/ 154 w 154"/>
                <a:gd name="T5" fmla="*/ 66 h 69"/>
                <a:gd name="T6" fmla="*/ 148 w 154"/>
                <a:gd name="T7" fmla="*/ 68 h 69"/>
                <a:gd name="T8" fmla="*/ 3 w 154"/>
                <a:gd name="T9" fmla="*/ 8 h 69"/>
                <a:gd name="T10" fmla="*/ 1 w 154"/>
                <a:gd name="T11" fmla="*/ 3 h 69"/>
                <a:gd name="T12" fmla="*/ 6 w 154"/>
                <a:gd name="T1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69">
                  <a:moveTo>
                    <a:pt x="6" y="0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6"/>
                  </a:cubicBezTo>
                  <a:cubicBezTo>
                    <a:pt x="153" y="68"/>
                    <a:pt x="150" y="69"/>
                    <a:pt x="148" y="6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2" name="Freeform 591">
              <a:extLst>
                <a:ext uri="{FF2B5EF4-FFF2-40B4-BE49-F238E27FC236}">
                  <a16:creationId xmlns:a16="http://schemas.microsoft.com/office/drawing/2014/main" id="{34DE5AB7-F0C6-421F-8849-604F66DA5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8" y="3531956"/>
              <a:ext cx="307975" cy="139700"/>
            </a:xfrm>
            <a:custGeom>
              <a:avLst/>
              <a:gdLst>
                <a:gd name="T0" fmla="*/ 5 w 155"/>
                <a:gd name="T1" fmla="*/ 1 h 70"/>
                <a:gd name="T2" fmla="*/ 152 w 155"/>
                <a:gd name="T3" fmla="*/ 62 h 70"/>
                <a:gd name="T4" fmla="*/ 154 w 155"/>
                <a:gd name="T5" fmla="*/ 66 h 70"/>
                <a:gd name="T6" fmla="*/ 153 w 155"/>
                <a:gd name="T7" fmla="*/ 68 h 70"/>
                <a:gd name="T8" fmla="*/ 149 w 155"/>
                <a:gd name="T9" fmla="*/ 70 h 70"/>
                <a:gd name="T10" fmla="*/ 2 w 155"/>
                <a:gd name="T11" fmla="*/ 9 h 70"/>
                <a:gd name="T12" fmla="*/ 0 w 155"/>
                <a:gd name="T13" fmla="*/ 4 h 70"/>
                <a:gd name="T14" fmla="*/ 1 w 155"/>
                <a:gd name="T15" fmla="*/ 3 h 70"/>
                <a:gd name="T16" fmla="*/ 5 w 155"/>
                <a:gd name="T17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70">
                  <a:moveTo>
                    <a:pt x="5" y="1"/>
                  </a:moveTo>
                  <a:cubicBezTo>
                    <a:pt x="152" y="62"/>
                    <a:pt x="152" y="62"/>
                    <a:pt x="152" y="62"/>
                  </a:cubicBezTo>
                  <a:cubicBezTo>
                    <a:pt x="154" y="63"/>
                    <a:pt x="155" y="65"/>
                    <a:pt x="154" y="66"/>
                  </a:cubicBezTo>
                  <a:cubicBezTo>
                    <a:pt x="153" y="68"/>
                    <a:pt x="153" y="68"/>
                    <a:pt x="153" y="68"/>
                  </a:cubicBezTo>
                  <a:cubicBezTo>
                    <a:pt x="152" y="69"/>
                    <a:pt x="151" y="70"/>
                    <a:pt x="149" y="7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1"/>
                    <a:pt x="4" y="0"/>
                    <a:pt x="5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3" name="Freeform 592">
              <a:extLst>
                <a:ext uri="{FF2B5EF4-FFF2-40B4-BE49-F238E27FC236}">
                  <a16:creationId xmlns:a16="http://schemas.microsoft.com/office/drawing/2014/main" id="{BD1B6387-69F8-4E1B-88C1-6A28FD2D1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4350" y="3503381"/>
              <a:ext cx="306387" cy="138113"/>
            </a:xfrm>
            <a:custGeom>
              <a:avLst/>
              <a:gdLst>
                <a:gd name="T0" fmla="*/ 6 w 154"/>
                <a:gd name="T1" fmla="*/ 1 h 69"/>
                <a:gd name="T2" fmla="*/ 151 w 154"/>
                <a:gd name="T3" fmla="*/ 61 h 69"/>
                <a:gd name="T4" fmla="*/ 154 w 154"/>
                <a:gd name="T5" fmla="*/ 66 h 69"/>
                <a:gd name="T6" fmla="*/ 148 w 154"/>
                <a:gd name="T7" fmla="*/ 68 h 69"/>
                <a:gd name="T8" fmla="*/ 3 w 154"/>
                <a:gd name="T9" fmla="*/ 8 h 69"/>
                <a:gd name="T10" fmla="*/ 1 w 154"/>
                <a:gd name="T11" fmla="*/ 3 h 69"/>
                <a:gd name="T12" fmla="*/ 6 w 154"/>
                <a:gd name="T13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69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6"/>
                  </a:cubicBezTo>
                  <a:cubicBezTo>
                    <a:pt x="153" y="68"/>
                    <a:pt x="150" y="69"/>
                    <a:pt x="148" y="6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4" name="Freeform 593">
              <a:extLst>
                <a:ext uri="{FF2B5EF4-FFF2-40B4-BE49-F238E27FC236}">
                  <a16:creationId xmlns:a16="http://schemas.microsoft.com/office/drawing/2014/main" id="{FF316850-84D3-40F8-A7A6-4D39F2BA4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8638" y="3470044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2 h 70"/>
                <a:gd name="T4" fmla="*/ 153 w 154"/>
                <a:gd name="T5" fmla="*/ 67 h 70"/>
                <a:gd name="T6" fmla="*/ 148 w 154"/>
                <a:gd name="T7" fmla="*/ 69 h 70"/>
                <a:gd name="T8" fmla="*/ 3 w 154"/>
                <a:gd name="T9" fmla="*/ 9 h 70"/>
                <a:gd name="T10" fmla="*/ 1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2"/>
                    <a:pt x="151" y="62"/>
                    <a:pt x="151" y="62"/>
                  </a:cubicBezTo>
                  <a:cubicBezTo>
                    <a:pt x="153" y="62"/>
                    <a:pt x="154" y="65"/>
                    <a:pt x="153" y="67"/>
                  </a:cubicBezTo>
                  <a:cubicBezTo>
                    <a:pt x="153" y="69"/>
                    <a:pt x="150" y="70"/>
                    <a:pt x="148" y="6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1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5" name="Freeform 594">
              <a:extLst>
                <a:ext uri="{FF2B5EF4-FFF2-40B4-BE49-F238E27FC236}">
                  <a16:creationId xmlns:a16="http://schemas.microsoft.com/office/drawing/2014/main" id="{2B90A0A7-0E69-4DA4-9E7C-C63F5D683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8800" y="3398606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1 h 70"/>
                <a:gd name="T4" fmla="*/ 154 w 154"/>
                <a:gd name="T5" fmla="*/ 67 h 70"/>
                <a:gd name="T6" fmla="*/ 148 w 154"/>
                <a:gd name="T7" fmla="*/ 69 h 70"/>
                <a:gd name="T8" fmla="*/ 3 w 154"/>
                <a:gd name="T9" fmla="*/ 8 h 70"/>
                <a:gd name="T10" fmla="*/ 1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7"/>
                  </a:cubicBezTo>
                  <a:cubicBezTo>
                    <a:pt x="153" y="69"/>
                    <a:pt x="150" y="70"/>
                    <a:pt x="148" y="69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6" name="Freeform 595">
              <a:extLst>
                <a:ext uri="{FF2B5EF4-FFF2-40B4-BE49-F238E27FC236}">
                  <a16:creationId xmlns:a16="http://schemas.microsoft.com/office/drawing/2014/main" id="{9992A848-2EDF-44E4-BADE-47546DD71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4675" y="3360506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1 h 70"/>
                <a:gd name="T4" fmla="*/ 153 w 154"/>
                <a:gd name="T5" fmla="*/ 67 h 70"/>
                <a:gd name="T6" fmla="*/ 148 w 154"/>
                <a:gd name="T7" fmla="*/ 69 h 70"/>
                <a:gd name="T8" fmla="*/ 3 w 154"/>
                <a:gd name="T9" fmla="*/ 9 h 70"/>
                <a:gd name="T10" fmla="*/ 0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5"/>
                    <a:pt x="153" y="67"/>
                  </a:cubicBezTo>
                  <a:cubicBezTo>
                    <a:pt x="152" y="69"/>
                    <a:pt x="150" y="70"/>
                    <a:pt x="148" y="6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5"/>
                    <a:pt x="0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7" name="Freeform 596">
              <a:extLst>
                <a:ext uri="{FF2B5EF4-FFF2-40B4-BE49-F238E27FC236}">
                  <a16:creationId xmlns:a16="http://schemas.microsoft.com/office/drawing/2014/main" id="{C7133F5B-02F1-4EC1-ADF2-0E46698B7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8350" y="3211281"/>
              <a:ext cx="666750" cy="549275"/>
            </a:xfrm>
            <a:custGeom>
              <a:avLst/>
              <a:gdLst>
                <a:gd name="T0" fmla="*/ 420 w 420"/>
                <a:gd name="T1" fmla="*/ 133 h 346"/>
                <a:gd name="T2" fmla="*/ 344 w 420"/>
                <a:gd name="T3" fmla="*/ 316 h 346"/>
                <a:gd name="T4" fmla="*/ 274 w 420"/>
                <a:gd name="T5" fmla="*/ 346 h 346"/>
                <a:gd name="T6" fmla="*/ 0 w 420"/>
                <a:gd name="T7" fmla="*/ 232 h 346"/>
                <a:gd name="T8" fmla="*/ 96 w 420"/>
                <a:gd name="T9" fmla="*/ 0 h 346"/>
                <a:gd name="T10" fmla="*/ 420 w 420"/>
                <a:gd name="T11" fmla="*/ 133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0" h="346">
                  <a:moveTo>
                    <a:pt x="420" y="133"/>
                  </a:moveTo>
                  <a:lnTo>
                    <a:pt x="344" y="316"/>
                  </a:lnTo>
                  <a:lnTo>
                    <a:pt x="274" y="346"/>
                  </a:lnTo>
                  <a:lnTo>
                    <a:pt x="0" y="232"/>
                  </a:lnTo>
                  <a:lnTo>
                    <a:pt x="96" y="0"/>
                  </a:lnTo>
                  <a:lnTo>
                    <a:pt x="420" y="133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8" name="Freeform 597">
              <a:extLst>
                <a:ext uri="{FF2B5EF4-FFF2-40B4-BE49-F238E27FC236}">
                  <a16:creationId xmlns:a16="http://schemas.microsoft.com/office/drawing/2014/main" id="{D70404BE-1FB7-4415-9634-DB9CF134FF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3325" y="3681181"/>
              <a:ext cx="111125" cy="79375"/>
            </a:xfrm>
            <a:custGeom>
              <a:avLst/>
              <a:gdLst>
                <a:gd name="T0" fmla="*/ 70 w 70"/>
                <a:gd name="T1" fmla="*/ 20 h 50"/>
                <a:gd name="T2" fmla="*/ 20 w 70"/>
                <a:gd name="T3" fmla="*/ 0 h 50"/>
                <a:gd name="T4" fmla="*/ 0 w 70"/>
                <a:gd name="T5" fmla="*/ 50 h 50"/>
                <a:gd name="T6" fmla="*/ 70 w 70"/>
                <a:gd name="T7" fmla="*/ 2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50">
                  <a:moveTo>
                    <a:pt x="70" y="20"/>
                  </a:moveTo>
                  <a:lnTo>
                    <a:pt x="20" y="0"/>
                  </a:lnTo>
                  <a:lnTo>
                    <a:pt x="0" y="50"/>
                  </a:lnTo>
                  <a:lnTo>
                    <a:pt x="70" y="20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9" name="Freeform 598">
              <a:extLst>
                <a:ext uri="{FF2B5EF4-FFF2-40B4-BE49-F238E27FC236}">
                  <a16:creationId xmlns:a16="http://schemas.microsoft.com/office/drawing/2014/main" id="{F1F6693B-45A0-4438-93BD-748AB0579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3163" y="3398606"/>
              <a:ext cx="138112" cy="306388"/>
            </a:xfrm>
            <a:custGeom>
              <a:avLst/>
              <a:gdLst>
                <a:gd name="T0" fmla="*/ 1 w 69"/>
                <a:gd name="T1" fmla="*/ 148 h 154"/>
                <a:gd name="T2" fmla="*/ 61 w 69"/>
                <a:gd name="T3" fmla="*/ 3 h 154"/>
                <a:gd name="T4" fmla="*/ 66 w 69"/>
                <a:gd name="T5" fmla="*/ 1 h 154"/>
                <a:gd name="T6" fmla="*/ 69 w 69"/>
                <a:gd name="T7" fmla="*/ 6 h 154"/>
                <a:gd name="T8" fmla="*/ 9 w 69"/>
                <a:gd name="T9" fmla="*/ 151 h 154"/>
                <a:gd name="T10" fmla="*/ 3 w 69"/>
                <a:gd name="T11" fmla="*/ 154 h 154"/>
                <a:gd name="T12" fmla="*/ 1 w 69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1"/>
                    <a:pt x="69" y="4"/>
                    <a:pt x="69" y="6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8" y="153"/>
                    <a:pt x="5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0" name="Freeform 599">
              <a:extLst>
                <a:ext uri="{FF2B5EF4-FFF2-40B4-BE49-F238E27FC236}">
                  <a16:creationId xmlns:a16="http://schemas.microsoft.com/office/drawing/2014/main" id="{D905C473-DED3-48AF-9FE7-57B4C0C68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9825" y="3382731"/>
              <a:ext cx="138112" cy="307975"/>
            </a:xfrm>
            <a:custGeom>
              <a:avLst/>
              <a:gdLst>
                <a:gd name="T0" fmla="*/ 0 w 69"/>
                <a:gd name="T1" fmla="*/ 149 h 155"/>
                <a:gd name="T2" fmla="*/ 61 w 69"/>
                <a:gd name="T3" fmla="*/ 3 h 155"/>
                <a:gd name="T4" fmla="*/ 66 w 69"/>
                <a:gd name="T5" fmla="*/ 1 h 155"/>
                <a:gd name="T6" fmla="*/ 68 w 69"/>
                <a:gd name="T7" fmla="*/ 7 h 155"/>
                <a:gd name="T8" fmla="*/ 8 w 69"/>
                <a:gd name="T9" fmla="*/ 152 h 155"/>
                <a:gd name="T10" fmla="*/ 3 w 69"/>
                <a:gd name="T11" fmla="*/ 154 h 155"/>
                <a:gd name="T12" fmla="*/ 0 w 69"/>
                <a:gd name="T13" fmla="*/ 14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0" y="149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1" y="1"/>
                    <a:pt x="64" y="0"/>
                    <a:pt x="66" y="1"/>
                  </a:cubicBezTo>
                  <a:cubicBezTo>
                    <a:pt x="68" y="2"/>
                    <a:pt x="69" y="5"/>
                    <a:pt x="68" y="7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7" y="154"/>
                    <a:pt x="5" y="155"/>
                    <a:pt x="3" y="154"/>
                  </a:cubicBezTo>
                  <a:cubicBezTo>
                    <a:pt x="1" y="153"/>
                    <a:pt x="0" y="151"/>
                    <a:pt x="0" y="14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1" name="Freeform 600">
              <a:extLst>
                <a:ext uri="{FF2B5EF4-FFF2-40B4-BE49-F238E27FC236}">
                  <a16:creationId xmlns:a16="http://schemas.microsoft.com/office/drawing/2014/main" id="{EEC668B8-36BC-438C-B73A-9C796642E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2988" y="3343044"/>
              <a:ext cx="138112" cy="307975"/>
            </a:xfrm>
            <a:custGeom>
              <a:avLst/>
              <a:gdLst>
                <a:gd name="T0" fmla="*/ 1 w 70"/>
                <a:gd name="T1" fmla="*/ 150 h 155"/>
                <a:gd name="T2" fmla="*/ 62 w 70"/>
                <a:gd name="T3" fmla="*/ 3 h 155"/>
                <a:gd name="T4" fmla="*/ 66 w 70"/>
                <a:gd name="T5" fmla="*/ 1 h 155"/>
                <a:gd name="T6" fmla="*/ 68 w 70"/>
                <a:gd name="T7" fmla="*/ 2 h 155"/>
                <a:gd name="T8" fmla="*/ 69 w 70"/>
                <a:gd name="T9" fmla="*/ 6 h 155"/>
                <a:gd name="T10" fmla="*/ 9 w 70"/>
                <a:gd name="T11" fmla="*/ 153 h 155"/>
                <a:gd name="T12" fmla="*/ 4 w 70"/>
                <a:gd name="T13" fmla="*/ 155 h 155"/>
                <a:gd name="T14" fmla="*/ 3 w 70"/>
                <a:gd name="T15" fmla="*/ 154 h 155"/>
                <a:gd name="T16" fmla="*/ 1 w 70"/>
                <a:gd name="T17" fmla="*/ 15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55">
                  <a:moveTo>
                    <a:pt x="1" y="150"/>
                  </a:moveTo>
                  <a:cubicBezTo>
                    <a:pt x="62" y="3"/>
                    <a:pt x="62" y="3"/>
                    <a:pt x="62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9" y="2"/>
                    <a:pt x="70" y="4"/>
                    <a:pt x="69" y="6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8" y="155"/>
                    <a:pt x="6" y="155"/>
                    <a:pt x="4" y="155"/>
                  </a:cubicBezTo>
                  <a:cubicBezTo>
                    <a:pt x="3" y="154"/>
                    <a:pt x="3" y="154"/>
                    <a:pt x="3" y="154"/>
                  </a:cubicBezTo>
                  <a:cubicBezTo>
                    <a:pt x="1" y="153"/>
                    <a:pt x="0" y="151"/>
                    <a:pt x="1" y="15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2" name="Freeform 601">
              <a:extLst>
                <a:ext uri="{FF2B5EF4-FFF2-40B4-BE49-F238E27FC236}">
                  <a16:creationId xmlns:a16="http://schemas.microsoft.com/office/drawing/2014/main" id="{540A67AF-D440-4092-8145-8571B48AC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4413" y="3330344"/>
              <a:ext cx="138112" cy="309563"/>
            </a:xfrm>
            <a:custGeom>
              <a:avLst/>
              <a:gdLst>
                <a:gd name="T0" fmla="*/ 1 w 69"/>
                <a:gd name="T1" fmla="*/ 149 h 155"/>
                <a:gd name="T2" fmla="*/ 61 w 69"/>
                <a:gd name="T3" fmla="*/ 4 h 155"/>
                <a:gd name="T4" fmla="*/ 66 w 69"/>
                <a:gd name="T5" fmla="*/ 1 h 155"/>
                <a:gd name="T6" fmla="*/ 68 w 69"/>
                <a:gd name="T7" fmla="*/ 7 h 155"/>
                <a:gd name="T8" fmla="*/ 8 w 69"/>
                <a:gd name="T9" fmla="*/ 152 h 155"/>
                <a:gd name="T10" fmla="*/ 3 w 69"/>
                <a:gd name="T11" fmla="*/ 154 h 155"/>
                <a:gd name="T12" fmla="*/ 1 w 69"/>
                <a:gd name="T13" fmla="*/ 14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1" y="149"/>
                  </a:moveTo>
                  <a:cubicBezTo>
                    <a:pt x="61" y="4"/>
                    <a:pt x="61" y="4"/>
                    <a:pt x="61" y="4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9" y="5"/>
                    <a:pt x="68" y="7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7" y="154"/>
                    <a:pt x="5" y="155"/>
                    <a:pt x="3" y="154"/>
                  </a:cubicBezTo>
                  <a:cubicBezTo>
                    <a:pt x="1" y="153"/>
                    <a:pt x="0" y="151"/>
                    <a:pt x="1" y="14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3" name="Freeform 602">
              <a:extLst>
                <a:ext uri="{FF2B5EF4-FFF2-40B4-BE49-F238E27FC236}">
                  <a16:creationId xmlns:a16="http://schemas.microsoft.com/office/drawing/2014/main" id="{3C7E673D-8D46-49C3-9E5D-F461E35A1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1075" y="3319231"/>
              <a:ext cx="139700" cy="306388"/>
            </a:xfrm>
            <a:custGeom>
              <a:avLst/>
              <a:gdLst>
                <a:gd name="T0" fmla="*/ 1 w 70"/>
                <a:gd name="T1" fmla="*/ 148 h 154"/>
                <a:gd name="T2" fmla="*/ 61 w 70"/>
                <a:gd name="T3" fmla="*/ 3 h 154"/>
                <a:gd name="T4" fmla="*/ 67 w 70"/>
                <a:gd name="T5" fmla="*/ 1 h 154"/>
                <a:gd name="T6" fmla="*/ 69 w 70"/>
                <a:gd name="T7" fmla="*/ 6 h 154"/>
                <a:gd name="T8" fmla="*/ 9 w 70"/>
                <a:gd name="T9" fmla="*/ 151 h 154"/>
                <a:gd name="T10" fmla="*/ 3 w 70"/>
                <a:gd name="T11" fmla="*/ 154 h 154"/>
                <a:gd name="T12" fmla="*/ 1 w 70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5" y="0"/>
                    <a:pt x="67" y="1"/>
                  </a:cubicBezTo>
                  <a:cubicBezTo>
                    <a:pt x="69" y="1"/>
                    <a:pt x="70" y="4"/>
                    <a:pt x="69" y="6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8" y="153"/>
                    <a:pt x="6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4" name="Freeform 603">
              <a:extLst>
                <a:ext uri="{FF2B5EF4-FFF2-40B4-BE49-F238E27FC236}">
                  <a16:creationId xmlns:a16="http://schemas.microsoft.com/office/drawing/2014/main" id="{F73F6702-8781-4691-8B2A-18DB87376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9638" y="3289069"/>
              <a:ext cx="136525" cy="306388"/>
            </a:xfrm>
            <a:custGeom>
              <a:avLst/>
              <a:gdLst>
                <a:gd name="T0" fmla="*/ 1 w 69"/>
                <a:gd name="T1" fmla="*/ 148 h 154"/>
                <a:gd name="T2" fmla="*/ 61 w 69"/>
                <a:gd name="T3" fmla="*/ 3 h 154"/>
                <a:gd name="T4" fmla="*/ 66 w 69"/>
                <a:gd name="T5" fmla="*/ 1 h 154"/>
                <a:gd name="T6" fmla="*/ 68 w 69"/>
                <a:gd name="T7" fmla="*/ 6 h 154"/>
                <a:gd name="T8" fmla="*/ 8 w 69"/>
                <a:gd name="T9" fmla="*/ 151 h 154"/>
                <a:gd name="T10" fmla="*/ 3 w 69"/>
                <a:gd name="T11" fmla="*/ 154 h 154"/>
                <a:gd name="T12" fmla="*/ 1 w 69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1"/>
                    <a:pt x="69" y="4"/>
                    <a:pt x="68" y="6"/>
                  </a:cubicBezTo>
                  <a:cubicBezTo>
                    <a:pt x="8" y="151"/>
                    <a:pt x="8" y="151"/>
                    <a:pt x="8" y="151"/>
                  </a:cubicBezTo>
                  <a:cubicBezTo>
                    <a:pt x="7" y="153"/>
                    <a:pt x="5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5" name="Freeform 604">
              <a:extLst>
                <a:ext uri="{FF2B5EF4-FFF2-40B4-BE49-F238E27FC236}">
                  <a16:creationId xmlns:a16="http://schemas.microsoft.com/office/drawing/2014/main" id="{AD8A6624-1055-4A3A-A050-5D260E029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1538" y="3273194"/>
              <a:ext cx="136525" cy="307975"/>
            </a:xfrm>
            <a:custGeom>
              <a:avLst/>
              <a:gdLst>
                <a:gd name="T0" fmla="*/ 1 w 69"/>
                <a:gd name="T1" fmla="*/ 148 h 155"/>
                <a:gd name="T2" fmla="*/ 61 w 69"/>
                <a:gd name="T3" fmla="*/ 3 h 155"/>
                <a:gd name="T4" fmla="*/ 66 w 69"/>
                <a:gd name="T5" fmla="*/ 1 h 155"/>
                <a:gd name="T6" fmla="*/ 69 w 69"/>
                <a:gd name="T7" fmla="*/ 6 h 155"/>
                <a:gd name="T8" fmla="*/ 8 w 69"/>
                <a:gd name="T9" fmla="*/ 152 h 155"/>
                <a:gd name="T10" fmla="*/ 3 w 69"/>
                <a:gd name="T11" fmla="*/ 154 h 155"/>
                <a:gd name="T12" fmla="*/ 1 w 69"/>
                <a:gd name="T13" fmla="*/ 14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9" y="4"/>
                    <a:pt x="69" y="6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8" y="154"/>
                    <a:pt x="5" y="155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6" name="Freeform 605">
              <a:extLst>
                <a:ext uri="{FF2B5EF4-FFF2-40B4-BE49-F238E27FC236}">
                  <a16:creationId xmlns:a16="http://schemas.microsoft.com/office/drawing/2014/main" id="{273D9B85-03D4-4ED3-BB9D-D465AF13E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7850" y="3300181"/>
              <a:ext cx="546100" cy="730250"/>
            </a:xfrm>
            <a:custGeom>
              <a:avLst/>
              <a:gdLst>
                <a:gd name="T0" fmla="*/ 344 w 344"/>
                <a:gd name="T1" fmla="*/ 447 h 460"/>
                <a:gd name="T2" fmla="*/ 91 w 344"/>
                <a:gd name="T3" fmla="*/ 460 h 460"/>
                <a:gd name="T4" fmla="*/ 19 w 344"/>
                <a:gd name="T5" fmla="*/ 394 h 460"/>
                <a:gd name="T6" fmla="*/ 0 w 344"/>
                <a:gd name="T7" fmla="*/ 16 h 460"/>
                <a:gd name="T8" fmla="*/ 321 w 344"/>
                <a:gd name="T9" fmla="*/ 0 h 460"/>
                <a:gd name="T10" fmla="*/ 344 w 344"/>
                <a:gd name="T11" fmla="*/ 447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460">
                  <a:moveTo>
                    <a:pt x="344" y="447"/>
                  </a:moveTo>
                  <a:lnTo>
                    <a:pt x="91" y="460"/>
                  </a:lnTo>
                  <a:lnTo>
                    <a:pt x="19" y="394"/>
                  </a:lnTo>
                  <a:lnTo>
                    <a:pt x="0" y="16"/>
                  </a:lnTo>
                  <a:lnTo>
                    <a:pt x="321" y="0"/>
                  </a:lnTo>
                  <a:lnTo>
                    <a:pt x="344" y="447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7" name="Freeform 606">
              <a:extLst>
                <a:ext uri="{FF2B5EF4-FFF2-40B4-BE49-F238E27FC236}">
                  <a16:creationId xmlns:a16="http://schemas.microsoft.com/office/drawing/2014/main" id="{9C2EFA05-933E-4EAC-9661-7E09106F0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8013" y="3920894"/>
              <a:ext cx="114300" cy="109538"/>
            </a:xfrm>
            <a:custGeom>
              <a:avLst/>
              <a:gdLst>
                <a:gd name="T0" fmla="*/ 72 w 72"/>
                <a:gd name="T1" fmla="*/ 69 h 69"/>
                <a:gd name="T2" fmla="*/ 68 w 72"/>
                <a:gd name="T3" fmla="*/ 0 h 69"/>
                <a:gd name="T4" fmla="*/ 0 w 72"/>
                <a:gd name="T5" fmla="*/ 3 h 69"/>
                <a:gd name="T6" fmla="*/ 72 w 72"/>
                <a:gd name="T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69">
                  <a:moveTo>
                    <a:pt x="72" y="69"/>
                  </a:moveTo>
                  <a:lnTo>
                    <a:pt x="68" y="0"/>
                  </a:lnTo>
                  <a:lnTo>
                    <a:pt x="0" y="3"/>
                  </a:lnTo>
                  <a:lnTo>
                    <a:pt x="72" y="69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8" name="Freeform 607">
              <a:extLst>
                <a:ext uri="{FF2B5EF4-FFF2-40B4-BE49-F238E27FC236}">
                  <a16:creationId xmlns:a16="http://schemas.microsoft.com/office/drawing/2014/main" id="{1D0D49D4-6434-4458-832E-97825395E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0400" y="3836756"/>
              <a:ext cx="419100" cy="41275"/>
            </a:xfrm>
            <a:custGeom>
              <a:avLst/>
              <a:gdLst>
                <a:gd name="T0" fmla="*/ 5 w 211"/>
                <a:gd name="T1" fmla="*/ 10 h 21"/>
                <a:gd name="T2" fmla="*/ 205 w 211"/>
                <a:gd name="T3" fmla="*/ 0 h 21"/>
                <a:gd name="T4" fmla="*/ 211 w 211"/>
                <a:gd name="T5" fmla="*/ 5 h 21"/>
                <a:gd name="T6" fmla="*/ 206 w 211"/>
                <a:gd name="T7" fmla="*/ 11 h 21"/>
                <a:gd name="T8" fmla="*/ 5 w 211"/>
                <a:gd name="T9" fmla="*/ 21 h 21"/>
                <a:gd name="T10" fmla="*/ 0 w 211"/>
                <a:gd name="T11" fmla="*/ 16 h 21"/>
                <a:gd name="T12" fmla="*/ 5 w 211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21">
                  <a:moveTo>
                    <a:pt x="5" y="1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208" y="0"/>
                    <a:pt x="211" y="3"/>
                    <a:pt x="211" y="5"/>
                  </a:cubicBezTo>
                  <a:cubicBezTo>
                    <a:pt x="211" y="8"/>
                    <a:pt x="209" y="11"/>
                    <a:pt x="206" y="1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2" y="21"/>
                    <a:pt x="0" y="19"/>
                    <a:pt x="0" y="16"/>
                  </a:cubicBezTo>
                  <a:cubicBezTo>
                    <a:pt x="0" y="13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9" name="Freeform 608">
              <a:extLst>
                <a:ext uri="{FF2B5EF4-FFF2-40B4-BE49-F238E27FC236}">
                  <a16:creationId xmlns:a16="http://schemas.microsoft.com/office/drawing/2014/main" id="{497FEF29-2271-4490-BF7B-42ABB47EE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5638" y="3789131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0 h 21"/>
                <a:gd name="T4" fmla="*/ 212 w 212"/>
                <a:gd name="T5" fmla="*/ 5 h 21"/>
                <a:gd name="T6" fmla="*/ 207 w 212"/>
                <a:gd name="T7" fmla="*/ 11 h 21"/>
                <a:gd name="T8" fmla="*/ 6 w 212"/>
                <a:gd name="T9" fmla="*/ 20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2"/>
                    <a:pt x="212" y="5"/>
                  </a:cubicBezTo>
                  <a:cubicBezTo>
                    <a:pt x="212" y="8"/>
                    <a:pt x="210" y="10"/>
                    <a:pt x="207" y="1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1"/>
                    <a:pt x="1" y="18"/>
                    <a:pt x="0" y="16"/>
                  </a:cubicBezTo>
                  <a:cubicBezTo>
                    <a:pt x="0" y="13"/>
                    <a:pt x="3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0" name="Freeform 609">
              <a:extLst>
                <a:ext uri="{FF2B5EF4-FFF2-40B4-BE49-F238E27FC236}">
                  <a16:creationId xmlns:a16="http://schemas.microsoft.com/office/drawing/2014/main" id="{80992A38-8379-4E7C-A826-1C3039314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0875" y="3657369"/>
              <a:ext cx="420687" cy="39688"/>
            </a:xfrm>
            <a:custGeom>
              <a:avLst/>
              <a:gdLst>
                <a:gd name="T0" fmla="*/ 3 w 212"/>
                <a:gd name="T1" fmla="*/ 10 h 20"/>
                <a:gd name="T2" fmla="*/ 208 w 212"/>
                <a:gd name="T3" fmla="*/ 0 h 20"/>
                <a:gd name="T4" fmla="*/ 211 w 212"/>
                <a:gd name="T5" fmla="*/ 3 h 20"/>
                <a:gd name="T6" fmla="*/ 211 w 212"/>
                <a:gd name="T7" fmla="*/ 7 h 20"/>
                <a:gd name="T8" fmla="*/ 208 w 212"/>
                <a:gd name="T9" fmla="*/ 10 h 20"/>
                <a:gd name="T10" fmla="*/ 4 w 212"/>
                <a:gd name="T11" fmla="*/ 20 h 20"/>
                <a:gd name="T12" fmla="*/ 0 w 212"/>
                <a:gd name="T13" fmla="*/ 17 h 20"/>
                <a:gd name="T14" fmla="*/ 0 w 212"/>
                <a:gd name="T15" fmla="*/ 13 h 20"/>
                <a:gd name="T16" fmla="*/ 3 w 212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2" h="20">
                  <a:moveTo>
                    <a:pt x="3" y="10"/>
                  </a:moveTo>
                  <a:cubicBezTo>
                    <a:pt x="208" y="0"/>
                    <a:pt x="208" y="0"/>
                    <a:pt x="208" y="0"/>
                  </a:cubicBezTo>
                  <a:cubicBezTo>
                    <a:pt x="210" y="0"/>
                    <a:pt x="211" y="1"/>
                    <a:pt x="211" y="3"/>
                  </a:cubicBezTo>
                  <a:cubicBezTo>
                    <a:pt x="211" y="7"/>
                    <a:pt x="211" y="7"/>
                    <a:pt x="211" y="7"/>
                  </a:cubicBezTo>
                  <a:cubicBezTo>
                    <a:pt x="212" y="9"/>
                    <a:pt x="210" y="10"/>
                    <a:pt x="208" y="1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2" y="20"/>
                    <a:pt x="0" y="19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10"/>
                    <a:pt x="3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1" name="Freeform 610">
              <a:extLst>
                <a:ext uri="{FF2B5EF4-FFF2-40B4-BE49-F238E27FC236}">
                  <a16:creationId xmlns:a16="http://schemas.microsoft.com/office/drawing/2014/main" id="{67BEADB9-A019-4589-93EC-F6258F8C7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7700" y="3616094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0 h 21"/>
                <a:gd name="T4" fmla="*/ 211 w 212"/>
                <a:gd name="T5" fmla="*/ 5 h 21"/>
                <a:gd name="T6" fmla="*/ 206 w 212"/>
                <a:gd name="T7" fmla="*/ 11 h 21"/>
                <a:gd name="T8" fmla="*/ 6 w 212"/>
                <a:gd name="T9" fmla="*/ 21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3"/>
                    <a:pt x="211" y="5"/>
                  </a:cubicBezTo>
                  <a:cubicBezTo>
                    <a:pt x="212" y="8"/>
                    <a:pt x="209" y="11"/>
                    <a:pt x="206" y="1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cubicBezTo>
                    <a:pt x="0" y="13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2" name="Freeform 611">
              <a:extLst>
                <a:ext uri="{FF2B5EF4-FFF2-40B4-BE49-F238E27FC236}">
                  <a16:creationId xmlns:a16="http://schemas.microsoft.com/office/drawing/2014/main" id="{6541AD2F-2586-491E-8AE6-F91E29ABC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6113" y="3571644"/>
              <a:ext cx="420687" cy="39688"/>
            </a:xfrm>
            <a:custGeom>
              <a:avLst/>
              <a:gdLst>
                <a:gd name="T0" fmla="*/ 5 w 211"/>
                <a:gd name="T1" fmla="*/ 10 h 20"/>
                <a:gd name="T2" fmla="*/ 206 w 211"/>
                <a:gd name="T3" fmla="*/ 0 h 20"/>
                <a:gd name="T4" fmla="*/ 211 w 211"/>
                <a:gd name="T5" fmla="*/ 5 h 20"/>
                <a:gd name="T6" fmla="*/ 206 w 211"/>
                <a:gd name="T7" fmla="*/ 10 h 20"/>
                <a:gd name="T8" fmla="*/ 6 w 211"/>
                <a:gd name="T9" fmla="*/ 20 h 20"/>
                <a:gd name="T10" fmla="*/ 0 w 211"/>
                <a:gd name="T11" fmla="*/ 15 h 20"/>
                <a:gd name="T12" fmla="*/ 5 w 211"/>
                <a:gd name="T1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20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2"/>
                    <a:pt x="211" y="5"/>
                  </a:cubicBezTo>
                  <a:cubicBezTo>
                    <a:pt x="211" y="8"/>
                    <a:pt x="209" y="10"/>
                    <a:pt x="206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0" y="18"/>
                    <a:pt x="0" y="15"/>
                  </a:cubicBezTo>
                  <a:cubicBezTo>
                    <a:pt x="0" y="12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3" name="Freeform 612">
              <a:extLst>
                <a:ext uri="{FF2B5EF4-FFF2-40B4-BE49-F238E27FC236}">
                  <a16:creationId xmlns:a16="http://schemas.microsoft.com/office/drawing/2014/main" id="{341C64B6-4E1B-4125-B657-24B2423FC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9763" y="3471631"/>
              <a:ext cx="422275" cy="39688"/>
            </a:xfrm>
            <a:custGeom>
              <a:avLst/>
              <a:gdLst>
                <a:gd name="T0" fmla="*/ 6 w 212"/>
                <a:gd name="T1" fmla="*/ 9 h 20"/>
                <a:gd name="T2" fmla="*/ 206 w 212"/>
                <a:gd name="T3" fmla="*/ 0 h 20"/>
                <a:gd name="T4" fmla="*/ 212 w 212"/>
                <a:gd name="T5" fmla="*/ 5 h 20"/>
                <a:gd name="T6" fmla="*/ 207 w 212"/>
                <a:gd name="T7" fmla="*/ 10 h 20"/>
                <a:gd name="T8" fmla="*/ 6 w 212"/>
                <a:gd name="T9" fmla="*/ 20 h 20"/>
                <a:gd name="T10" fmla="*/ 1 w 212"/>
                <a:gd name="T11" fmla="*/ 15 h 20"/>
                <a:gd name="T12" fmla="*/ 6 w 212"/>
                <a:gd name="T13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0">
                  <a:moveTo>
                    <a:pt x="6" y="9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2" y="2"/>
                    <a:pt x="212" y="5"/>
                  </a:cubicBezTo>
                  <a:cubicBezTo>
                    <a:pt x="212" y="7"/>
                    <a:pt x="210" y="10"/>
                    <a:pt x="207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1" y="18"/>
                    <a:pt x="1" y="15"/>
                  </a:cubicBezTo>
                  <a:cubicBezTo>
                    <a:pt x="0" y="12"/>
                    <a:pt x="3" y="10"/>
                    <a:pt x="6" y="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4" name="Freeform 613">
              <a:extLst>
                <a:ext uri="{FF2B5EF4-FFF2-40B4-BE49-F238E27FC236}">
                  <a16:creationId xmlns:a16="http://schemas.microsoft.com/office/drawing/2014/main" id="{1FEA7C8F-7B15-4ECA-BE8F-CEF3FA504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8175" y="3419244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1 h 21"/>
                <a:gd name="T4" fmla="*/ 212 w 212"/>
                <a:gd name="T5" fmla="*/ 6 h 21"/>
                <a:gd name="T6" fmla="*/ 207 w 212"/>
                <a:gd name="T7" fmla="*/ 11 h 21"/>
                <a:gd name="T8" fmla="*/ 6 w 212"/>
                <a:gd name="T9" fmla="*/ 21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1"/>
                    <a:pt x="206" y="1"/>
                    <a:pt x="206" y="1"/>
                  </a:cubicBezTo>
                  <a:cubicBezTo>
                    <a:pt x="209" y="0"/>
                    <a:pt x="211" y="3"/>
                    <a:pt x="212" y="6"/>
                  </a:cubicBezTo>
                  <a:cubicBezTo>
                    <a:pt x="212" y="8"/>
                    <a:pt x="209" y="11"/>
                    <a:pt x="207" y="1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cubicBezTo>
                    <a:pt x="0" y="13"/>
                    <a:pt x="2" y="11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5" name="Freeform 614">
              <a:extLst>
                <a:ext uri="{FF2B5EF4-FFF2-40B4-BE49-F238E27FC236}">
                  <a16:creationId xmlns:a16="http://schemas.microsoft.com/office/drawing/2014/main" id="{4B94C5E9-3CEE-40D3-AA1C-9038BA080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420706"/>
              <a:ext cx="504825" cy="952500"/>
            </a:xfrm>
            <a:custGeom>
              <a:avLst/>
              <a:gdLst>
                <a:gd name="T0" fmla="*/ 0 w 254"/>
                <a:gd name="T1" fmla="*/ 291 h 478"/>
                <a:gd name="T2" fmla="*/ 156 w 254"/>
                <a:gd name="T3" fmla="*/ 291 h 478"/>
                <a:gd name="T4" fmla="*/ 96 w 254"/>
                <a:gd name="T5" fmla="*/ 440 h 478"/>
                <a:gd name="T6" fmla="*/ 163 w 254"/>
                <a:gd name="T7" fmla="*/ 478 h 478"/>
                <a:gd name="T8" fmla="*/ 251 w 254"/>
                <a:gd name="T9" fmla="*/ 298 h 478"/>
                <a:gd name="T10" fmla="*/ 248 w 254"/>
                <a:gd name="T11" fmla="*/ 127 h 478"/>
                <a:gd name="T12" fmla="*/ 158 w 254"/>
                <a:gd name="T13" fmla="*/ 3 h 478"/>
                <a:gd name="T14" fmla="*/ 140 w 254"/>
                <a:gd name="T15" fmla="*/ 3 h 478"/>
                <a:gd name="T16" fmla="*/ 52 w 254"/>
                <a:gd name="T17" fmla="*/ 161 h 478"/>
                <a:gd name="T18" fmla="*/ 0 w 254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" h="478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6" y="440"/>
                  </a:cubicBezTo>
                  <a:cubicBezTo>
                    <a:pt x="163" y="478"/>
                    <a:pt x="163" y="478"/>
                    <a:pt x="163" y="478"/>
                  </a:cubicBezTo>
                  <a:cubicBezTo>
                    <a:pt x="163" y="478"/>
                    <a:pt x="249" y="306"/>
                    <a:pt x="251" y="298"/>
                  </a:cubicBezTo>
                  <a:cubicBezTo>
                    <a:pt x="254" y="291"/>
                    <a:pt x="254" y="139"/>
                    <a:pt x="248" y="127"/>
                  </a:cubicBezTo>
                  <a:cubicBezTo>
                    <a:pt x="241" y="114"/>
                    <a:pt x="167" y="5"/>
                    <a:pt x="158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6" name="Freeform 615">
              <a:extLst>
                <a:ext uri="{FF2B5EF4-FFF2-40B4-BE49-F238E27FC236}">
                  <a16:creationId xmlns:a16="http://schemas.microsoft.com/office/drawing/2014/main" id="{7431371E-F056-447B-A453-0B7A8BC46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8713" y="2688994"/>
              <a:ext cx="42862" cy="160338"/>
            </a:xfrm>
            <a:custGeom>
              <a:avLst/>
              <a:gdLst>
                <a:gd name="T0" fmla="*/ 9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9 w 22"/>
                <a:gd name="T7" fmla="*/ 32 h 80"/>
                <a:gd name="T8" fmla="*/ 14 w 22"/>
                <a:gd name="T9" fmla="*/ 80 h 80"/>
                <a:gd name="T10" fmla="*/ 9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7" y="25"/>
                    <a:pt x="9" y="32"/>
                  </a:cubicBezTo>
                  <a:cubicBezTo>
                    <a:pt x="12" y="38"/>
                    <a:pt x="14" y="80"/>
                    <a:pt x="14" y="80"/>
                  </a:cubicBezTo>
                  <a:cubicBezTo>
                    <a:pt x="14" y="80"/>
                    <a:pt x="22" y="24"/>
                    <a:pt x="9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7" name="Freeform 616">
              <a:extLst>
                <a:ext uri="{FF2B5EF4-FFF2-40B4-BE49-F238E27FC236}">
                  <a16:creationId xmlns:a16="http://schemas.microsoft.com/office/drawing/2014/main" id="{69A56CE1-A802-43C4-8475-D76F93300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1725" y="2720744"/>
              <a:ext cx="53975" cy="279400"/>
            </a:xfrm>
            <a:custGeom>
              <a:avLst/>
              <a:gdLst>
                <a:gd name="T0" fmla="*/ 20 w 34"/>
                <a:gd name="T1" fmla="*/ 176 h 176"/>
                <a:gd name="T2" fmla="*/ 34 w 34"/>
                <a:gd name="T3" fmla="*/ 73 h 176"/>
                <a:gd name="T4" fmla="*/ 34 w 34"/>
                <a:gd name="T5" fmla="*/ 0 h 176"/>
                <a:gd name="T6" fmla="*/ 20 w 34"/>
                <a:gd name="T7" fmla="*/ 30 h 176"/>
                <a:gd name="T8" fmla="*/ 0 w 34"/>
                <a:gd name="T9" fmla="*/ 176 h 176"/>
                <a:gd name="T10" fmla="*/ 20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176"/>
                  </a:moveTo>
                  <a:lnTo>
                    <a:pt x="34" y="73"/>
                  </a:lnTo>
                  <a:lnTo>
                    <a:pt x="34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8" name="Freeform 617">
              <a:extLst>
                <a:ext uri="{FF2B5EF4-FFF2-40B4-BE49-F238E27FC236}">
                  <a16:creationId xmlns:a16="http://schemas.microsoft.com/office/drawing/2014/main" id="{1399C857-6A62-4151-8D28-504229BED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1238" y="3300181"/>
              <a:ext cx="130175" cy="90488"/>
            </a:xfrm>
            <a:custGeom>
              <a:avLst/>
              <a:gdLst>
                <a:gd name="T0" fmla="*/ 6 w 82"/>
                <a:gd name="T1" fmla="*/ 0 h 57"/>
                <a:gd name="T2" fmla="*/ 0 w 82"/>
                <a:gd name="T3" fmla="*/ 14 h 57"/>
                <a:gd name="T4" fmla="*/ 66 w 82"/>
                <a:gd name="T5" fmla="*/ 51 h 57"/>
                <a:gd name="T6" fmla="*/ 76 w 82"/>
                <a:gd name="T7" fmla="*/ 57 h 57"/>
                <a:gd name="T8" fmla="*/ 82 w 82"/>
                <a:gd name="T9" fmla="*/ 43 h 57"/>
                <a:gd name="T10" fmla="*/ 6 w 82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6" y="0"/>
                  </a:moveTo>
                  <a:lnTo>
                    <a:pt x="0" y="14"/>
                  </a:lnTo>
                  <a:lnTo>
                    <a:pt x="66" y="51"/>
                  </a:lnTo>
                  <a:lnTo>
                    <a:pt x="76" y="57"/>
                  </a:lnTo>
                  <a:lnTo>
                    <a:pt x="82" y="4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9" name="Freeform 618">
              <a:extLst>
                <a:ext uri="{FF2B5EF4-FFF2-40B4-BE49-F238E27FC236}">
                  <a16:creationId xmlns:a16="http://schemas.microsoft.com/office/drawing/2014/main" id="{186EEBE0-56AD-464E-B041-184257740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75" y="3333519"/>
              <a:ext cx="204787" cy="354013"/>
            </a:xfrm>
            <a:custGeom>
              <a:avLst/>
              <a:gdLst>
                <a:gd name="T0" fmla="*/ 103 w 103"/>
                <a:gd name="T1" fmla="*/ 23 h 178"/>
                <a:gd name="T2" fmla="*/ 80 w 103"/>
                <a:gd name="T3" fmla="*/ 74 h 178"/>
                <a:gd name="T4" fmla="*/ 64 w 103"/>
                <a:gd name="T5" fmla="*/ 151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3 w 103"/>
                <a:gd name="T13" fmla="*/ 13 h 178"/>
                <a:gd name="T14" fmla="*/ 61 w 103"/>
                <a:gd name="T15" fmla="*/ 0 h 178"/>
                <a:gd name="T16" fmla="*/ 103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3"/>
                  </a:moveTo>
                  <a:cubicBezTo>
                    <a:pt x="102" y="27"/>
                    <a:pt x="80" y="70"/>
                    <a:pt x="80" y="74"/>
                  </a:cubicBezTo>
                  <a:cubicBezTo>
                    <a:pt x="80" y="77"/>
                    <a:pt x="69" y="145"/>
                    <a:pt x="64" y="151"/>
                  </a:cubicBezTo>
                  <a:cubicBezTo>
                    <a:pt x="59" y="156"/>
                    <a:pt x="24" y="178"/>
                    <a:pt x="18" y="174"/>
                  </a:cubicBezTo>
                  <a:cubicBezTo>
                    <a:pt x="12" y="170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5" y="36"/>
                    <a:pt x="49" y="15"/>
                    <a:pt x="53" y="13"/>
                  </a:cubicBezTo>
                  <a:cubicBezTo>
                    <a:pt x="57" y="11"/>
                    <a:pt x="61" y="0"/>
                    <a:pt x="61" y="0"/>
                  </a:cubicBezTo>
                  <a:lnTo>
                    <a:pt x="103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0" name="Freeform 619">
              <a:extLst>
                <a:ext uri="{FF2B5EF4-FFF2-40B4-BE49-F238E27FC236}">
                  <a16:creationId xmlns:a16="http://schemas.microsoft.com/office/drawing/2014/main" id="{27EFBE3A-EDD7-4643-9F80-1C1095AC3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131781"/>
              <a:ext cx="246062" cy="565150"/>
            </a:xfrm>
            <a:custGeom>
              <a:avLst/>
              <a:gdLst>
                <a:gd name="T0" fmla="*/ 0 w 124"/>
                <a:gd name="T1" fmla="*/ 0 h 284"/>
                <a:gd name="T2" fmla="*/ 111 w 124"/>
                <a:gd name="T3" fmla="*/ 41 h 284"/>
                <a:gd name="T4" fmla="*/ 124 w 124"/>
                <a:gd name="T5" fmla="*/ 139 h 284"/>
                <a:gd name="T6" fmla="*/ 119 w 124"/>
                <a:gd name="T7" fmla="*/ 191 h 284"/>
                <a:gd name="T8" fmla="*/ 0 w 124"/>
                <a:gd name="T9" fmla="*/ 284 h 284"/>
                <a:gd name="T10" fmla="*/ 0 w 124"/>
                <a:gd name="T1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0"/>
                  </a:moveTo>
                  <a:cubicBezTo>
                    <a:pt x="6" y="0"/>
                    <a:pt x="100" y="11"/>
                    <a:pt x="111" y="41"/>
                  </a:cubicBezTo>
                  <a:cubicBezTo>
                    <a:pt x="122" y="72"/>
                    <a:pt x="124" y="139"/>
                    <a:pt x="124" y="139"/>
                  </a:cubicBezTo>
                  <a:cubicBezTo>
                    <a:pt x="119" y="191"/>
                    <a:pt x="119" y="191"/>
                    <a:pt x="119" y="191"/>
                  </a:cubicBezTo>
                  <a:cubicBezTo>
                    <a:pt x="119" y="191"/>
                    <a:pt x="59" y="278"/>
                    <a:pt x="0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99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1" name="Freeform 620">
              <a:extLst>
                <a:ext uri="{FF2B5EF4-FFF2-40B4-BE49-F238E27FC236}">
                  <a16:creationId xmlns:a16="http://schemas.microsoft.com/office/drawing/2014/main" id="{762A3CAE-2C94-493F-B61A-2E4BE1A4B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5913" y="2420706"/>
              <a:ext cx="508000" cy="952500"/>
            </a:xfrm>
            <a:custGeom>
              <a:avLst/>
              <a:gdLst>
                <a:gd name="T0" fmla="*/ 255 w 255"/>
                <a:gd name="T1" fmla="*/ 291 h 478"/>
                <a:gd name="T2" fmla="*/ 98 w 255"/>
                <a:gd name="T3" fmla="*/ 291 h 478"/>
                <a:gd name="T4" fmla="*/ 158 w 255"/>
                <a:gd name="T5" fmla="*/ 440 h 478"/>
                <a:gd name="T6" fmla="*/ 91 w 255"/>
                <a:gd name="T7" fmla="*/ 478 h 478"/>
                <a:gd name="T8" fmla="*/ 3 w 255"/>
                <a:gd name="T9" fmla="*/ 298 h 478"/>
                <a:gd name="T10" fmla="*/ 6 w 255"/>
                <a:gd name="T11" fmla="*/ 127 h 478"/>
                <a:gd name="T12" fmla="*/ 96 w 255"/>
                <a:gd name="T13" fmla="*/ 3 h 478"/>
                <a:gd name="T14" fmla="*/ 114 w 255"/>
                <a:gd name="T15" fmla="*/ 3 h 478"/>
                <a:gd name="T16" fmla="*/ 202 w 255"/>
                <a:gd name="T17" fmla="*/ 161 h 478"/>
                <a:gd name="T18" fmla="*/ 255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291"/>
                  </a:moveTo>
                  <a:cubicBezTo>
                    <a:pt x="98" y="291"/>
                    <a:pt x="98" y="291"/>
                    <a:pt x="98" y="291"/>
                  </a:cubicBezTo>
                  <a:cubicBezTo>
                    <a:pt x="98" y="291"/>
                    <a:pt x="155" y="439"/>
                    <a:pt x="158" y="440"/>
                  </a:cubicBezTo>
                  <a:cubicBezTo>
                    <a:pt x="91" y="478"/>
                    <a:pt x="91" y="478"/>
                    <a:pt x="91" y="478"/>
                  </a:cubicBezTo>
                  <a:cubicBezTo>
                    <a:pt x="91" y="478"/>
                    <a:pt x="6" y="306"/>
                    <a:pt x="3" y="298"/>
                  </a:cubicBezTo>
                  <a:cubicBezTo>
                    <a:pt x="0" y="291"/>
                    <a:pt x="0" y="139"/>
                    <a:pt x="6" y="127"/>
                  </a:cubicBezTo>
                  <a:cubicBezTo>
                    <a:pt x="13" y="114"/>
                    <a:pt x="87" y="5"/>
                    <a:pt x="96" y="3"/>
                  </a:cubicBezTo>
                  <a:cubicBezTo>
                    <a:pt x="105" y="0"/>
                    <a:pt x="114" y="3"/>
                    <a:pt x="114" y="3"/>
                  </a:cubicBezTo>
                  <a:cubicBezTo>
                    <a:pt x="202" y="161"/>
                    <a:pt x="202" y="161"/>
                    <a:pt x="202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2" name="Freeform 621">
              <a:extLst>
                <a:ext uri="{FF2B5EF4-FFF2-40B4-BE49-F238E27FC236}">
                  <a16:creationId xmlns:a16="http://schemas.microsoft.com/office/drawing/2014/main" id="{453B82C5-5E67-45ED-BF2C-73B161FB5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3075" y="2688994"/>
              <a:ext cx="42862" cy="160338"/>
            </a:xfrm>
            <a:custGeom>
              <a:avLst/>
              <a:gdLst>
                <a:gd name="T0" fmla="*/ 13 w 22"/>
                <a:gd name="T1" fmla="*/ 0 h 80"/>
                <a:gd name="T2" fmla="*/ 22 w 22"/>
                <a:gd name="T3" fmla="*/ 48 h 80"/>
                <a:gd name="T4" fmla="*/ 22 w 22"/>
                <a:gd name="T5" fmla="*/ 63 h 80"/>
                <a:gd name="T6" fmla="*/ 13 w 22"/>
                <a:gd name="T7" fmla="*/ 32 h 80"/>
                <a:gd name="T8" fmla="*/ 8 w 22"/>
                <a:gd name="T9" fmla="*/ 80 h 80"/>
                <a:gd name="T10" fmla="*/ 13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0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3"/>
                    <a:pt x="15" y="25"/>
                    <a:pt x="13" y="32"/>
                  </a:cubicBezTo>
                  <a:cubicBezTo>
                    <a:pt x="10" y="38"/>
                    <a:pt x="8" y="80"/>
                    <a:pt x="8" y="80"/>
                  </a:cubicBezTo>
                  <a:cubicBezTo>
                    <a:pt x="8" y="80"/>
                    <a:pt x="0" y="24"/>
                    <a:pt x="13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3" name="Freeform 622">
              <a:extLst>
                <a:ext uri="{FF2B5EF4-FFF2-40B4-BE49-F238E27FC236}">
                  <a16:creationId xmlns:a16="http://schemas.microsoft.com/office/drawing/2014/main" id="{DBCE833D-AB72-4DDE-97EA-0AEF18E84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8950" y="2720744"/>
              <a:ext cx="53975" cy="279400"/>
            </a:xfrm>
            <a:custGeom>
              <a:avLst/>
              <a:gdLst>
                <a:gd name="T0" fmla="*/ 14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4 w 34"/>
                <a:gd name="T7" fmla="*/ 30 h 176"/>
                <a:gd name="T8" fmla="*/ 34 w 34"/>
                <a:gd name="T9" fmla="*/ 176 h 176"/>
                <a:gd name="T10" fmla="*/ 14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4" y="30"/>
                  </a:lnTo>
                  <a:lnTo>
                    <a:pt x="34" y="176"/>
                  </a:lnTo>
                  <a:lnTo>
                    <a:pt x="14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4" name="Freeform 623">
              <a:extLst>
                <a:ext uri="{FF2B5EF4-FFF2-40B4-BE49-F238E27FC236}">
                  <a16:creationId xmlns:a16="http://schemas.microsoft.com/office/drawing/2014/main" id="{ED3F5E83-2FF1-4E87-B282-9DD8F6FCD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8" y="3300181"/>
              <a:ext cx="130175" cy="90488"/>
            </a:xfrm>
            <a:custGeom>
              <a:avLst/>
              <a:gdLst>
                <a:gd name="T0" fmla="*/ 76 w 82"/>
                <a:gd name="T1" fmla="*/ 0 h 57"/>
                <a:gd name="T2" fmla="*/ 82 w 82"/>
                <a:gd name="T3" fmla="*/ 14 h 57"/>
                <a:gd name="T4" fmla="*/ 16 w 82"/>
                <a:gd name="T5" fmla="*/ 51 h 57"/>
                <a:gd name="T6" fmla="*/ 6 w 82"/>
                <a:gd name="T7" fmla="*/ 57 h 57"/>
                <a:gd name="T8" fmla="*/ 0 w 82"/>
                <a:gd name="T9" fmla="*/ 43 h 57"/>
                <a:gd name="T10" fmla="*/ 76 w 82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76" y="0"/>
                  </a:moveTo>
                  <a:lnTo>
                    <a:pt x="82" y="14"/>
                  </a:lnTo>
                  <a:lnTo>
                    <a:pt x="16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5" name="Freeform 624">
              <a:extLst>
                <a:ext uri="{FF2B5EF4-FFF2-40B4-BE49-F238E27FC236}">
                  <a16:creationId xmlns:a16="http://schemas.microsoft.com/office/drawing/2014/main" id="{A1E171CC-D3AB-421B-AB9C-986E9EE170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8" y="3333519"/>
              <a:ext cx="204787" cy="354013"/>
            </a:xfrm>
            <a:custGeom>
              <a:avLst/>
              <a:gdLst>
                <a:gd name="T0" fmla="*/ 0 w 103"/>
                <a:gd name="T1" fmla="*/ 23 h 178"/>
                <a:gd name="T2" fmla="*/ 23 w 103"/>
                <a:gd name="T3" fmla="*/ 74 h 178"/>
                <a:gd name="T4" fmla="*/ 40 w 103"/>
                <a:gd name="T5" fmla="*/ 151 h 178"/>
                <a:gd name="T6" fmla="*/ 85 w 103"/>
                <a:gd name="T7" fmla="*/ 174 h 178"/>
                <a:gd name="T8" fmla="*/ 102 w 103"/>
                <a:gd name="T9" fmla="*/ 112 h 178"/>
                <a:gd name="T10" fmla="*/ 84 w 103"/>
                <a:gd name="T11" fmla="*/ 44 h 178"/>
                <a:gd name="T12" fmla="*/ 50 w 103"/>
                <a:gd name="T13" fmla="*/ 13 h 178"/>
                <a:gd name="T14" fmla="*/ 42 w 103"/>
                <a:gd name="T15" fmla="*/ 0 h 178"/>
                <a:gd name="T16" fmla="*/ 0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23"/>
                  </a:moveTo>
                  <a:cubicBezTo>
                    <a:pt x="1" y="27"/>
                    <a:pt x="23" y="70"/>
                    <a:pt x="23" y="74"/>
                  </a:cubicBezTo>
                  <a:cubicBezTo>
                    <a:pt x="23" y="77"/>
                    <a:pt x="34" y="145"/>
                    <a:pt x="40" y="151"/>
                  </a:cubicBezTo>
                  <a:cubicBezTo>
                    <a:pt x="45" y="156"/>
                    <a:pt x="80" y="178"/>
                    <a:pt x="85" y="174"/>
                  </a:cubicBezTo>
                  <a:cubicBezTo>
                    <a:pt x="91" y="170"/>
                    <a:pt x="103" y="121"/>
                    <a:pt x="102" y="112"/>
                  </a:cubicBezTo>
                  <a:cubicBezTo>
                    <a:pt x="102" y="103"/>
                    <a:pt x="91" y="51"/>
                    <a:pt x="84" y="44"/>
                  </a:cubicBezTo>
                  <a:cubicBezTo>
                    <a:pt x="78" y="36"/>
                    <a:pt x="54" y="15"/>
                    <a:pt x="50" y="13"/>
                  </a:cubicBezTo>
                  <a:cubicBezTo>
                    <a:pt x="46" y="11"/>
                    <a:pt x="42" y="0"/>
                    <a:pt x="42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6" name="Freeform 625">
              <a:extLst>
                <a:ext uri="{FF2B5EF4-FFF2-40B4-BE49-F238E27FC236}">
                  <a16:creationId xmlns:a16="http://schemas.microsoft.com/office/drawing/2014/main" id="{6BFC27D1-8130-46FD-890B-0FA45A15C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1675" y="2696931"/>
              <a:ext cx="241300" cy="303213"/>
            </a:xfrm>
            <a:custGeom>
              <a:avLst/>
              <a:gdLst>
                <a:gd name="T0" fmla="*/ 61 w 121"/>
                <a:gd name="T1" fmla="*/ 21 h 152"/>
                <a:gd name="T2" fmla="*/ 0 w 121"/>
                <a:gd name="T3" fmla="*/ 0 h 152"/>
                <a:gd name="T4" fmla="*/ 61 w 121"/>
                <a:gd name="T5" fmla="*/ 152 h 152"/>
                <a:gd name="T6" fmla="*/ 121 w 121"/>
                <a:gd name="T7" fmla="*/ 0 h 152"/>
                <a:gd name="T8" fmla="*/ 61 w 121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1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7" name="Freeform 626">
              <a:extLst>
                <a:ext uri="{FF2B5EF4-FFF2-40B4-BE49-F238E27FC236}">
                  <a16:creationId xmlns:a16="http://schemas.microsoft.com/office/drawing/2014/main" id="{D948C6F7-2B6F-4EDC-8966-372F10604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8" y="2408006"/>
              <a:ext cx="574675" cy="393700"/>
            </a:xfrm>
            <a:custGeom>
              <a:avLst/>
              <a:gdLst>
                <a:gd name="T0" fmla="*/ 281 w 289"/>
                <a:gd name="T1" fmla="*/ 0 h 197"/>
                <a:gd name="T2" fmla="*/ 269 w 289"/>
                <a:gd name="T3" fmla="*/ 0 h 197"/>
                <a:gd name="T4" fmla="*/ 264 w 289"/>
                <a:gd name="T5" fmla="*/ 52 h 197"/>
                <a:gd name="T6" fmla="*/ 145 w 289"/>
                <a:gd name="T7" fmla="*/ 145 h 197"/>
                <a:gd name="T8" fmla="*/ 26 w 289"/>
                <a:gd name="T9" fmla="*/ 52 h 197"/>
                <a:gd name="T10" fmla="*/ 21 w 289"/>
                <a:gd name="T11" fmla="*/ 0 h 197"/>
                <a:gd name="T12" fmla="*/ 8 w 289"/>
                <a:gd name="T13" fmla="*/ 0 h 197"/>
                <a:gd name="T14" fmla="*/ 8 w 289"/>
                <a:gd name="T15" fmla="*/ 50 h 197"/>
                <a:gd name="T16" fmla="*/ 31 w 289"/>
                <a:gd name="T17" fmla="*/ 67 h 197"/>
                <a:gd name="T18" fmla="*/ 56 w 289"/>
                <a:gd name="T19" fmla="*/ 135 h 197"/>
                <a:gd name="T20" fmla="*/ 145 w 289"/>
                <a:gd name="T21" fmla="*/ 197 h 197"/>
                <a:gd name="T22" fmla="*/ 233 w 289"/>
                <a:gd name="T23" fmla="*/ 135 h 197"/>
                <a:gd name="T24" fmla="*/ 258 w 289"/>
                <a:gd name="T25" fmla="*/ 67 h 197"/>
                <a:gd name="T26" fmla="*/ 281 w 289"/>
                <a:gd name="T27" fmla="*/ 50 h 197"/>
                <a:gd name="T28" fmla="*/ 281 w 289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197">
                  <a:moveTo>
                    <a:pt x="281" y="0"/>
                  </a:moveTo>
                  <a:cubicBezTo>
                    <a:pt x="274" y="0"/>
                    <a:pt x="269" y="0"/>
                    <a:pt x="269" y="0"/>
                  </a:cubicBezTo>
                  <a:cubicBezTo>
                    <a:pt x="264" y="52"/>
                    <a:pt x="264" y="52"/>
                    <a:pt x="264" y="52"/>
                  </a:cubicBezTo>
                  <a:cubicBezTo>
                    <a:pt x="264" y="52"/>
                    <a:pt x="185" y="145"/>
                    <a:pt x="145" y="145"/>
                  </a:cubicBezTo>
                  <a:cubicBezTo>
                    <a:pt x="104" y="145"/>
                    <a:pt x="26" y="52"/>
                    <a:pt x="26" y="5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15" y="0"/>
                    <a:pt x="8" y="0"/>
                  </a:cubicBezTo>
                  <a:cubicBezTo>
                    <a:pt x="0" y="0"/>
                    <a:pt x="7" y="42"/>
                    <a:pt x="8" y="50"/>
                  </a:cubicBezTo>
                  <a:cubicBezTo>
                    <a:pt x="9" y="59"/>
                    <a:pt x="31" y="67"/>
                    <a:pt x="31" y="67"/>
                  </a:cubicBezTo>
                  <a:cubicBezTo>
                    <a:pt x="31" y="67"/>
                    <a:pt x="47" y="115"/>
                    <a:pt x="56" y="135"/>
                  </a:cubicBezTo>
                  <a:cubicBezTo>
                    <a:pt x="65" y="155"/>
                    <a:pt x="145" y="197"/>
                    <a:pt x="145" y="197"/>
                  </a:cubicBezTo>
                  <a:cubicBezTo>
                    <a:pt x="145" y="197"/>
                    <a:pt x="224" y="155"/>
                    <a:pt x="233" y="135"/>
                  </a:cubicBezTo>
                  <a:cubicBezTo>
                    <a:pt x="242" y="115"/>
                    <a:pt x="258" y="67"/>
                    <a:pt x="258" y="67"/>
                  </a:cubicBezTo>
                  <a:cubicBezTo>
                    <a:pt x="258" y="67"/>
                    <a:pt x="280" y="59"/>
                    <a:pt x="281" y="50"/>
                  </a:cubicBezTo>
                  <a:cubicBezTo>
                    <a:pt x="283" y="42"/>
                    <a:pt x="289" y="0"/>
                    <a:pt x="281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8" name="Freeform 627">
              <a:extLst>
                <a:ext uri="{FF2B5EF4-FFF2-40B4-BE49-F238E27FC236}">
                  <a16:creationId xmlns:a16="http://schemas.microsoft.com/office/drawing/2014/main" id="{0D21D748-8AA3-42EB-A35F-353EEEC36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6263" y="2131781"/>
              <a:ext cx="314325" cy="588963"/>
            </a:xfrm>
            <a:custGeom>
              <a:avLst/>
              <a:gdLst>
                <a:gd name="T0" fmla="*/ 81 w 158"/>
                <a:gd name="T1" fmla="*/ 268 h 296"/>
                <a:gd name="T2" fmla="*/ 81 w 158"/>
                <a:gd name="T3" fmla="*/ 268 h 296"/>
                <a:gd name="T4" fmla="*/ 5 w 158"/>
                <a:gd name="T5" fmla="*/ 191 h 296"/>
                <a:gd name="T6" fmla="*/ 0 w 158"/>
                <a:gd name="T7" fmla="*/ 139 h 296"/>
                <a:gd name="T8" fmla="*/ 12 w 158"/>
                <a:gd name="T9" fmla="*/ 41 h 296"/>
                <a:gd name="T10" fmla="*/ 124 w 158"/>
                <a:gd name="T11" fmla="*/ 0 h 296"/>
                <a:gd name="T12" fmla="*/ 124 w 158"/>
                <a:gd name="T13" fmla="*/ 268 h 296"/>
                <a:gd name="T14" fmla="*/ 158 w 158"/>
                <a:gd name="T15" fmla="*/ 296 h 296"/>
                <a:gd name="T16" fmla="*/ 81 w 158"/>
                <a:gd name="T17" fmla="*/ 26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68"/>
                  </a:moveTo>
                  <a:cubicBezTo>
                    <a:pt x="81" y="268"/>
                    <a:pt x="81" y="268"/>
                    <a:pt x="81" y="268"/>
                  </a:cubicBezTo>
                  <a:cubicBezTo>
                    <a:pt x="39" y="241"/>
                    <a:pt x="5" y="191"/>
                    <a:pt x="5" y="19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" y="72"/>
                    <a:pt x="12" y="41"/>
                  </a:cubicBezTo>
                  <a:cubicBezTo>
                    <a:pt x="24" y="11"/>
                    <a:pt x="117" y="0"/>
                    <a:pt x="124" y="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24" y="280"/>
                    <a:pt x="158" y="296"/>
                    <a:pt x="158" y="296"/>
                  </a:cubicBezTo>
                  <a:cubicBezTo>
                    <a:pt x="115" y="292"/>
                    <a:pt x="84" y="269"/>
                    <a:pt x="81" y="268"/>
                  </a:cubicBezTo>
                  <a:close/>
                </a:path>
              </a:pathLst>
            </a:custGeom>
            <a:solidFill>
              <a:srgbClr val="F47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9" name="Freeform 628">
              <a:extLst>
                <a:ext uri="{FF2B5EF4-FFF2-40B4-BE49-F238E27FC236}">
                  <a16:creationId xmlns:a16="http://schemas.microsoft.com/office/drawing/2014/main" id="{354D77B3-FCB9-4BD2-9883-26CD29D61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0388" y="4798781"/>
              <a:ext cx="211137" cy="130175"/>
            </a:xfrm>
            <a:custGeom>
              <a:avLst/>
              <a:gdLst>
                <a:gd name="T0" fmla="*/ 8 w 133"/>
                <a:gd name="T1" fmla="*/ 82 h 82"/>
                <a:gd name="T2" fmla="*/ 0 w 133"/>
                <a:gd name="T3" fmla="*/ 67 h 82"/>
                <a:gd name="T4" fmla="*/ 126 w 133"/>
                <a:gd name="T5" fmla="*/ 0 h 82"/>
                <a:gd name="T6" fmla="*/ 133 w 133"/>
                <a:gd name="T7" fmla="*/ 16 h 82"/>
                <a:gd name="T8" fmla="*/ 8 w 133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82">
                  <a:moveTo>
                    <a:pt x="8" y="82"/>
                  </a:moveTo>
                  <a:lnTo>
                    <a:pt x="0" y="67"/>
                  </a:lnTo>
                  <a:lnTo>
                    <a:pt x="126" y="0"/>
                  </a:lnTo>
                  <a:lnTo>
                    <a:pt x="133" y="16"/>
                  </a:lnTo>
                  <a:lnTo>
                    <a:pt x="8" y="82"/>
                  </a:lnTo>
                  <a:close/>
                </a:path>
              </a:pathLst>
            </a:custGeom>
            <a:solidFill>
              <a:srgbClr val="F89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0" name="Freeform 629">
              <a:extLst>
                <a:ext uri="{FF2B5EF4-FFF2-40B4-BE49-F238E27FC236}">
                  <a16:creationId xmlns:a16="http://schemas.microsoft.com/office/drawing/2014/main" id="{AD884893-8AC4-470E-8109-32F8A2713E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3088" y="4821006"/>
              <a:ext cx="211137" cy="128588"/>
            </a:xfrm>
            <a:custGeom>
              <a:avLst/>
              <a:gdLst>
                <a:gd name="T0" fmla="*/ 7 w 133"/>
                <a:gd name="T1" fmla="*/ 81 h 81"/>
                <a:gd name="T2" fmla="*/ 0 w 133"/>
                <a:gd name="T3" fmla="*/ 66 h 81"/>
                <a:gd name="T4" fmla="*/ 125 w 133"/>
                <a:gd name="T5" fmla="*/ 0 h 81"/>
                <a:gd name="T6" fmla="*/ 133 w 133"/>
                <a:gd name="T7" fmla="*/ 15 h 81"/>
                <a:gd name="T8" fmla="*/ 7 w 133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81">
                  <a:moveTo>
                    <a:pt x="7" y="81"/>
                  </a:moveTo>
                  <a:lnTo>
                    <a:pt x="0" y="66"/>
                  </a:lnTo>
                  <a:lnTo>
                    <a:pt x="125" y="0"/>
                  </a:lnTo>
                  <a:lnTo>
                    <a:pt x="133" y="15"/>
                  </a:lnTo>
                  <a:lnTo>
                    <a:pt x="7" y="81"/>
                  </a:lnTo>
                  <a:close/>
                </a:path>
              </a:pathLst>
            </a:custGeom>
            <a:solidFill>
              <a:srgbClr val="F2C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1" name="Freeform 630">
              <a:extLst>
                <a:ext uri="{FF2B5EF4-FFF2-40B4-BE49-F238E27FC236}">
                  <a16:creationId xmlns:a16="http://schemas.microsoft.com/office/drawing/2014/main" id="{ADAD5795-4DDA-491D-9D2B-50C637ED7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5650" y="4798781"/>
              <a:ext cx="55562" cy="46038"/>
            </a:xfrm>
            <a:custGeom>
              <a:avLst/>
              <a:gdLst>
                <a:gd name="T0" fmla="*/ 2 w 28"/>
                <a:gd name="T1" fmla="*/ 0 h 23"/>
                <a:gd name="T2" fmla="*/ 28 w 28"/>
                <a:gd name="T3" fmla="*/ 3 h 23"/>
                <a:gd name="T4" fmla="*/ 14 w 28"/>
                <a:gd name="T5" fmla="*/ 23 h 23"/>
                <a:gd name="T6" fmla="*/ 2 w 28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3">
                  <a:moveTo>
                    <a:pt x="2" y="0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0" y="16"/>
                    <a:pt x="2" y="0"/>
                  </a:cubicBezTo>
                  <a:close/>
                </a:path>
              </a:pathLst>
            </a:custGeom>
            <a:solidFill>
              <a:srgbClr val="F6D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2" name="Freeform 631">
              <a:extLst>
                <a:ext uri="{FF2B5EF4-FFF2-40B4-BE49-F238E27FC236}">
                  <a16:creationId xmlns:a16="http://schemas.microsoft.com/office/drawing/2014/main" id="{1914AC7B-B383-45F5-8C3C-2CDCFE6C0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1688" y="4803544"/>
              <a:ext cx="9525" cy="7938"/>
            </a:xfrm>
            <a:custGeom>
              <a:avLst/>
              <a:gdLst>
                <a:gd name="T0" fmla="*/ 6 w 6"/>
                <a:gd name="T1" fmla="*/ 1 h 5"/>
                <a:gd name="T2" fmla="*/ 2 w 6"/>
                <a:gd name="T3" fmla="*/ 5 h 5"/>
                <a:gd name="T4" fmla="*/ 0 w 6"/>
                <a:gd name="T5" fmla="*/ 0 h 5"/>
                <a:gd name="T6" fmla="*/ 6 w 6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6" y="1"/>
                  </a:moveTo>
                  <a:lnTo>
                    <a:pt x="2" y="5"/>
                  </a:lnTo>
                  <a:lnTo>
                    <a:pt x="0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0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3" name="Freeform 632">
              <a:extLst>
                <a:ext uri="{FF2B5EF4-FFF2-40B4-BE49-F238E27FC236}">
                  <a16:creationId xmlns:a16="http://schemas.microsoft.com/office/drawing/2014/main" id="{974C42D1-26C0-4560-898F-F112CB241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4513" y="4905144"/>
              <a:ext cx="39687" cy="52388"/>
            </a:xfrm>
            <a:custGeom>
              <a:avLst/>
              <a:gdLst>
                <a:gd name="T0" fmla="*/ 8 w 20"/>
                <a:gd name="T1" fmla="*/ 0 h 27"/>
                <a:gd name="T2" fmla="*/ 20 w 20"/>
                <a:gd name="T3" fmla="*/ 23 h 27"/>
                <a:gd name="T4" fmla="*/ 12 w 20"/>
                <a:gd name="T5" fmla="*/ 27 h 27"/>
                <a:gd name="T6" fmla="*/ 0 w 20"/>
                <a:gd name="T7" fmla="*/ 4 h 27"/>
                <a:gd name="T8" fmla="*/ 8 w 2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7">
                  <a:moveTo>
                    <a:pt x="8" y="0"/>
                  </a:moveTo>
                  <a:cubicBezTo>
                    <a:pt x="8" y="0"/>
                    <a:pt x="19" y="8"/>
                    <a:pt x="20" y="23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4" name="Freeform 633">
              <a:extLst>
                <a:ext uri="{FF2B5EF4-FFF2-40B4-BE49-F238E27FC236}">
                  <a16:creationId xmlns:a16="http://schemas.microsoft.com/office/drawing/2014/main" id="{489AD348-ADDE-4372-92CE-27E847F6A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9113" y="4913081"/>
              <a:ext cx="49212" cy="55563"/>
            </a:xfrm>
            <a:custGeom>
              <a:avLst/>
              <a:gdLst>
                <a:gd name="T0" fmla="*/ 13 w 25"/>
                <a:gd name="T1" fmla="*/ 0 h 28"/>
                <a:gd name="T2" fmla="*/ 4 w 25"/>
                <a:gd name="T3" fmla="*/ 5 h 28"/>
                <a:gd name="T4" fmla="*/ 16 w 25"/>
                <a:gd name="T5" fmla="*/ 28 h 28"/>
                <a:gd name="T6" fmla="*/ 25 w 25"/>
                <a:gd name="T7" fmla="*/ 23 h 28"/>
                <a:gd name="T8" fmla="*/ 13 w 25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8">
                  <a:moveTo>
                    <a:pt x="13" y="0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0" y="16"/>
                    <a:pt x="16" y="28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9"/>
                    <a:pt x="13" y="0"/>
                  </a:cubicBezTo>
                  <a:close/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5" name="Freeform 634">
              <a:extLst>
                <a:ext uri="{FF2B5EF4-FFF2-40B4-BE49-F238E27FC236}">
                  <a16:creationId xmlns:a16="http://schemas.microsoft.com/office/drawing/2014/main" id="{A5E5B75B-2AC7-4E2D-B322-B0B9036F8B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0350" y="3392256"/>
              <a:ext cx="117475" cy="215900"/>
            </a:xfrm>
            <a:custGeom>
              <a:avLst/>
              <a:gdLst>
                <a:gd name="T0" fmla="*/ 59 w 74"/>
                <a:gd name="T1" fmla="*/ 0 h 136"/>
                <a:gd name="T2" fmla="*/ 74 w 74"/>
                <a:gd name="T3" fmla="*/ 8 h 136"/>
                <a:gd name="T4" fmla="*/ 15 w 74"/>
                <a:gd name="T5" fmla="*/ 136 h 136"/>
                <a:gd name="T6" fmla="*/ 0 w 74"/>
                <a:gd name="T7" fmla="*/ 129 h 136"/>
                <a:gd name="T8" fmla="*/ 59 w 74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36">
                  <a:moveTo>
                    <a:pt x="59" y="0"/>
                  </a:moveTo>
                  <a:lnTo>
                    <a:pt x="74" y="8"/>
                  </a:lnTo>
                  <a:lnTo>
                    <a:pt x="15" y="136"/>
                  </a:lnTo>
                  <a:lnTo>
                    <a:pt x="0" y="12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89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6" name="Freeform 635">
              <a:extLst>
                <a:ext uri="{FF2B5EF4-FFF2-40B4-BE49-F238E27FC236}">
                  <a16:creationId xmlns:a16="http://schemas.microsoft.com/office/drawing/2014/main" id="{E2E87030-DA32-4043-9B20-90F0488F1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8125" y="3382731"/>
              <a:ext cx="117475" cy="214313"/>
            </a:xfrm>
            <a:custGeom>
              <a:avLst/>
              <a:gdLst>
                <a:gd name="T0" fmla="*/ 58 w 74"/>
                <a:gd name="T1" fmla="*/ 0 h 135"/>
                <a:gd name="T2" fmla="*/ 74 w 74"/>
                <a:gd name="T3" fmla="*/ 7 h 135"/>
                <a:gd name="T4" fmla="*/ 15 w 74"/>
                <a:gd name="T5" fmla="*/ 135 h 135"/>
                <a:gd name="T6" fmla="*/ 0 w 74"/>
                <a:gd name="T7" fmla="*/ 129 h 135"/>
                <a:gd name="T8" fmla="*/ 58 w 74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35">
                  <a:moveTo>
                    <a:pt x="58" y="0"/>
                  </a:moveTo>
                  <a:lnTo>
                    <a:pt x="74" y="7"/>
                  </a:lnTo>
                  <a:lnTo>
                    <a:pt x="15" y="135"/>
                  </a:lnTo>
                  <a:lnTo>
                    <a:pt x="0" y="12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2C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7" name="Freeform 636">
              <a:extLst>
                <a:ext uri="{FF2B5EF4-FFF2-40B4-BE49-F238E27FC236}">
                  <a16:creationId xmlns:a16="http://schemas.microsoft.com/office/drawing/2014/main" id="{9FFF68BE-E7BE-4E57-BA5A-E3DDC481E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8125" y="3581169"/>
              <a:ext cx="46037" cy="53975"/>
            </a:xfrm>
            <a:custGeom>
              <a:avLst/>
              <a:gdLst>
                <a:gd name="T0" fmla="*/ 23 w 23"/>
                <a:gd name="T1" fmla="*/ 13 h 27"/>
                <a:gd name="T2" fmla="*/ 2 w 23"/>
                <a:gd name="T3" fmla="*/ 27 h 27"/>
                <a:gd name="T4" fmla="*/ 0 w 23"/>
                <a:gd name="T5" fmla="*/ 3 h 27"/>
                <a:gd name="T6" fmla="*/ 23 w 23"/>
                <a:gd name="T7" fmla="*/ 1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7">
                  <a:moveTo>
                    <a:pt x="23" y="13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5" y="0"/>
                    <a:pt x="23" y="13"/>
                  </a:cubicBezTo>
                  <a:close/>
                </a:path>
              </a:pathLst>
            </a:custGeom>
            <a:solidFill>
              <a:srgbClr val="F6D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8" name="Freeform 637">
              <a:extLst>
                <a:ext uri="{FF2B5EF4-FFF2-40B4-BE49-F238E27FC236}">
                  <a16:creationId xmlns:a16="http://schemas.microsoft.com/office/drawing/2014/main" id="{67272A9F-2EB2-4CB9-9136-FDDA8BDE7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9713" y="3627206"/>
              <a:ext cx="7937" cy="7938"/>
            </a:xfrm>
            <a:custGeom>
              <a:avLst/>
              <a:gdLst>
                <a:gd name="T0" fmla="*/ 2 w 5"/>
                <a:gd name="T1" fmla="*/ 5 h 5"/>
                <a:gd name="T2" fmla="*/ 0 w 5"/>
                <a:gd name="T3" fmla="*/ 0 h 5"/>
                <a:gd name="T4" fmla="*/ 5 w 5"/>
                <a:gd name="T5" fmla="*/ 3 h 5"/>
                <a:gd name="T6" fmla="*/ 2 w 5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2" y="5"/>
                  </a:moveTo>
                  <a:lnTo>
                    <a:pt x="0" y="0"/>
                  </a:lnTo>
                  <a:lnTo>
                    <a:pt x="5" y="3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30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9" name="Freeform 638">
              <a:extLst>
                <a:ext uri="{FF2B5EF4-FFF2-40B4-BE49-F238E27FC236}">
                  <a16:creationId xmlns:a16="http://schemas.microsoft.com/office/drawing/2014/main" id="{EB1200B2-8036-4E39-BE1F-8691485CE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0200" y="3366856"/>
              <a:ext cx="55562" cy="38100"/>
            </a:xfrm>
            <a:custGeom>
              <a:avLst/>
              <a:gdLst>
                <a:gd name="T0" fmla="*/ 24 w 28"/>
                <a:gd name="T1" fmla="*/ 19 h 19"/>
                <a:gd name="T2" fmla="*/ 0 w 28"/>
                <a:gd name="T3" fmla="*/ 8 h 19"/>
                <a:gd name="T4" fmla="*/ 4 w 28"/>
                <a:gd name="T5" fmla="*/ 0 h 19"/>
                <a:gd name="T6" fmla="*/ 28 w 28"/>
                <a:gd name="T7" fmla="*/ 10 h 19"/>
                <a:gd name="T8" fmla="*/ 24 w 28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9">
                  <a:moveTo>
                    <a:pt x="24" y="19"/>
                  </a:moveTo>
                  <a:cubicBezTo>
                    <a:pt x="24" y="19"/>
                    <a:pt x="10" y="19"/>
                    <a:pt x="0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0" name="Freeform 639">
              <a:extLst>
                <a:ext uri="{FF2B5EF4-FFF2-40B4-BE49-F238E27FC236}">
                  <a16:creationId xmlns:a16="http://schemas.microsoft.com/office/drawing/2014/main" id="{D61575CB-CFFB-4A36-B4EF-5158E0448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8138" y="3346219"/>
              <a:ext cx="55562" cy="42863"/>
            </a:xfrm>
            <a:custGeom>
              <a:avLst/>
              <a:gdLst>
                <a:gd name="T0" fmla="*/ 24 w 28"/>
                <a:gd name="T1" fmla="*/ 20 h 21"/>
                <a:gd name="T2" fmla="*/ 28 w 28"/>
                <a:gd name="T3" fmla="*/ 11 h 21"/>
                <a:gd name="T4" fmla="*/ 4 w 28"/>
                <a:gd name="T5" fmla="*/ 0 h 21"/>
                <a:gd name="T6" fmla="*/ 0 w 28"/>
                <a:gd name="T7" fmla="*/ 10 h 21"/>
                <a:gd name="T8" fmla="*/ 24 w 28"/>
                <a:gd name="T9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1">
                  <a:moveTo>
                    <a:pt x="24" y="20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5" y="0"/>
                    <a:pt x="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8" y="21"/>
                    <a:pt x="24" y="20"/>
                  </a:cubicBezTo>
                  <a:close/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1" name="Freeform 640">
              <a:extLst>
                <a:ext uri="{FF2B5EF4-FFF2-40B4-BE49-F238E27FC236}">
                  <a16:creationId xmlns:a16="http://schemas.microsoft.com/office/drawing/2014/main" id="{14E225D4-ECB6-443C-BBCC-668F679EF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42625" y="4811481"/>
              <a:ext cx="55562" cy="125413"/>
            </a:xfrm>
            <a:custGeom>
              <a:avLst/>
              <a:gdLst>
                <a:gd name="T0" fmla="*/ 24 w 28"/>
                <a:gd name="T1" fmla="*/ 38 h 63"/>
                <a:gd name="T2" fmla="*/ 28 w 28"/>
                <a:gd name="T3" fmla="*/ 11 h 63"/>
                <a:gd name="T4" fmla="*/ 9 w 28"/>
                <a:gd name="T5" fmla="*/ 15 h 63"/>
                <a:gd name="T6" fmla="*/ 2 w 28"/>
                <a:gd name="T7" fmla="*/ 55 h 63"/>
                <a:gd name="T8" fmla="*/ 24 w 28"/>
                <a:gd name="T9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63">
                  <a:moveTo>
                    <a:pt x="24" y="38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2" y="0"/>
                    <a:pt x="9" y="15"/>
                  </a:cubicBezTo>
                  <a:cubicBezTo>
                    <a:pt x="9" y="15"/>
                    <a:pt x="0" y="47"/>
                    <a:pt x="2" y="55"/>
                  </a:cubicBezTo>
                  <a:cubicBezTo>
                    <a:pt x="5" y="63"/>
                    <a:pt x="24" y="38"/>
                    <a:pt x="24" y="38"/>
                  </a:cubicBez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2" name="Freeform 641">
              <a:extLst>
                <a:ext uri="{FF2B5EF4-FFF2-40B4-BE49-F238E27FC236}">
                  <a16:creationId xmlns:a16="http://schemas.microsoft.com/office/drawing/2014/main" id="{E8082B6C-2E02-4D4B-9A5F-3E75FCCE5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4813" y="4757506"/>
              <a:ext cx="63500" cy="55563"/>
            </a:xfrm>
            <a:custGeom>
              <a:avLst/>
              <a:gdLst>
                <a:gd name="T0" fmla="*/ 27 w 32"/>
                <a:gd name="T1" fmla="*/ 20 h 28"/>
                <a:gd name="T2" fmla="*/ 13 w 32"/>
                <a:gd name="T3" fmla="*/ 26 h 28"/>
                <a:gd name="T4" fmla="*/ 3 w 32"/>
                <a:gd name="T5" fmla="*/ 22 h 28"/>
                <a:gd name="T6" fmla="*/ 1 w 32"/>
                <a:gd name="T7" fmla="*/ 18 h 28"/>
                <a:gd name="T8" fmla="*/ 5 w 32"/>
                <a:gd name="T9" fmla="*/ 8 h 28"/>
                <a:gd name="T10" fmla="*/ 19 w 32"/>
                <a:gd name="T11" fmla="*/ 2 h 28"/>
                <a:gd name="T12" fmla="*/ 29 w 32"/>
                <a:gd name="T13" fmla="*/ 6 h 28"/>
                <a:gd name="T14" fmla="*/ 31 w 32"/>
                <a:gd name="T15" fmla="*/ 10 h 28"/>
                <a:gd name="T16" fmla="*/ 27 w 32"/>
                <a:gd name="T1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8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8"/>
                    <a:pt x="5" y="26"/>
                    <a:pt x="3" y="2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2" y="10"/>
                    <a:pt x="5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0" y="18"/>
                    <a:pt x="27" y="20"/>
                  </a:cubicBezTo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3" name="Freeform 642">
              <a:extLst>
                <a:ext uri="{FF2B5EF4-FFF2-40B4-BE49-F238E27FC236}">
                  <a16:creationId xmlns:a16="http://schemas.microsoft.com/office/drawing/2014/main" id="{60B6FB57-4EA1-4E09-BF9C-50444AE38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4854344"/>
              <a:ext cx="63500" cy="53975"/>
            </a:xfrm>
            <a:custGeom>
              <a:avLst/>
              <a:gdLst>
                <a:gd name="T0" fmla="*/ 27 w 32"/>
                <a:gd name="T1" fmla="*/ 20 h 27"/>
                <a:gd name="T2" fmla="*/ 13 w 32"/>
                <a:gd name="T3" fmla="*/ 26 h 27"/>
                <a:gd name="T4" fmla="*/ 3 w 32"/>
                <a:gd name="T5" fmla="*/ 22 h 27"/>
                <a:gd name="T6" fmla="*/ 2 w 32"/>
                <a:gd name="T7" fmla="*/ 18 h 27"/>
                <a:gd name="T8" fmla="*/ 6 w 32"/>
                <a:gd name="T9" fmla="*/ 8 h 27"/>
                <a:gd name="T10" fmla="*/ 19 w 32"/>
                <a:gd name="T11" fmla="*/ 2 h 27"/>
                <a:gd name="T12" fmla="*/ 29 w 32"/>
                <a:gd name="T13" fmla="*/ 6 h 27"/>
                <a:gd name="T14" fmla="*/ 31 w 32"/>
                <a:gd name="T15" fmla="*/ 10 h 27"/>
                <a:gd name="T16" fmla="*/ 27 w 32"/>
                <a:gd name="T17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7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7"/>
                    <a:pt x="5" y="26"/>
                    <a:pt x="3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1" y="18"/>
                    <a:pt x="27" y="20"/>
                  </a:cubicBezTo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4" name="Freeform 643">
              <a:extLst>
                <a:ext uri="{FF2B5EF4-FFF2-40B4-BE49-F238E27FC236}">
                  <a16:creationId xmlns:a16="http://schemas.microsoft.com/office/drawing/2014/main" id="{D41E78A5-FAE2-4A43-8BC4-238156CFB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4854344"/>
              <a:ext cx="63500" cy="53975"/>
            </a:xfrm>
            <a:custGeom>
              <a:avLst/>
              <a:gdLst>
                <a:gd name="T0" fmla="*/ 27 w 32"/>
                <a:gd name="T1" fmla="*/ 20 h 27"/>
                <a:gd name="T2" fmla="*/ 13 w 32"/>
                <a:gd name="T3" fmla="*/ 26 h 27"/>
                <a:gd name="T4" fmla="*/ 3 w 32"/>
                <a:gd name="T5" fmla="*/ 22 h 27"/>
                <a:gd name="T6" fmla="*/ 2 w 32"/>
                <a:gd name="T7" fmla="*/ 18 h 27"/>
                <a:gd name="T8" fmla="*/ 6 w 32"/>
                <a:gd name="T9" fmla="*/ 8 h 27"/>
                <a:gd name="T10" fmla="*/ 19 w 32"/>
                <a:gd name="T11" fmla="*/ 2 h 27"/>
                <a:gd name="T12" fmla="*/ 29 w 32"/>
                <a:gd name="T13" fmla="*/ 6 h 27"/>
                <a:gd name="T14" fmla="*/ 31 w 32"/>
                <a:gd name="T15" fmla="*/ 10 h 27"/>
                <a:gd name="T16" fmla="*/ 27 w 32"/>
                <a:gd name="T17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7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7"/>
                    <a:pt x="5" y="26"/>
                    <a:pt x="3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1" y="18"/>
                    <a:pt x="27" y="2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5" name="Rectangle 644">
              <a:extLst>
                <a:ext uri="{FF2B5EF4-FFF2-40B4-BE49-F238E27FC236}">
                  <a16:creationId xmlns:a16="http://schemas.microsoft.com/office/drawing/2014/main" id="{CD64E897-33AE-41D5-B9A8-6632883E0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9263" y="4855931"/>
              <a:ext cx="58737" cy="50800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506" name="Freeform 645">
              <a:extLst>
                <a:ext uri="{FF2B5EF4-FFF2-40B4-BE49-F238E27FC236}">
                  <a16:creationId xmlns:a16="http://schemas.microsoft.com/office/drawing/2014/main" id="{FB0894B0-640D-468D-BD42-60C7D96D0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4813" y="4757506"/>
              <a:ext cx="63500" cy="55563"/>
            </a:xfrm>
            <a:custGeom>
              <a:avLst/>
              <a:gdLst>
                <a:gd name="T0" fmla="*/ 27 w 32"/>
                <a:gd name="T1" fmla="*/ 20 h 28"/>
                <a:gd name="T2" fmla="*/ 13 w 32"/>
                <a:gd name="T3" fmla="*/ 26 h 28"/>
                <a:gd name="T4" fmla="*/ 3 w 32"/>
                <a:gd name="T5" fmla="*/ 22 h 28"/>
                <a:gd name="T6" fmla="*/ 1 w 32"/>
                <a:gd name="T7" fmla="*/ 18 h 28"/>
                <a:gd name="T8" fmla="*/ 5 w 32"/>
                <a:gd name="T9" fmla="*/ 8 h 28"/>
                <a:gd name="T10" fmla="*/ 19 w 32"/>
                <a:gd name="T11" fmla="*/ 2 h 28"/>
                <a:gd name="T12" fmla="*/ 29 w 32"/>
                <a:gd name="T13" fmla="*/ 6 h 28"/>
                <a:gd name="T14" fmla="*/ 31 w 32"/>
                <a:gd name="T15" fmla="*/ 10 h 28"/>
                <a:gd name="T16" fmla="*/ 27 w 32"/>
                <a:gd name="T1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8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8"/>
                    <a:pt x="5" y="26"/>
                    <a:pt x="3" y="2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2" y="10"/>
                    <a:pt x="5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0" y="18"/>
                    <a:pt x="27" y="2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7" name="Freeform 646">
              <a:extLst>
                <a:ext uri="{FF2B5EF4-FFF2-40B4-BE49-F238E27FC236}">
                  <a16:creationId xmlns:a16="http://schemas.microsoft.com/office/drawing/2014/main" id="{899F4F4C-F7C6-4603-AE10-6D140E9C8B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6400" y="4760681"/>
              <a:ext cx="60325" cy="47625"/>
            </a:xfrm>
            <a:custGeom>
              <a:avLst/>
              <a:gdLst>
                <a:gd name="T0" fmla="*/ 21 w 30"/>
                <a:gd name="T1" fmla="*/ 0 h 24"/>
                <a:gd name="T2" fmla="*/ 18 w 30"/>
                <a:gd name="T3" fmla="*/ 0 h 24"/>
                <a:gd name="T4" fmla="*/ 4 w 30"/>
                <a:gd name="T5" fmla="*/ 6 h 24"/>
                <a:gd name="T6" fmla="*/ 0 w 30"/>
                <a:gd name="T7" fmla="*/ 13 h 24"/>
                <a:gd name="T8" fmla="*/ 0 w 30"/>
                <a:gd name="T9" fmla="*/ 16 h 24"/>
                <a:gd name="T10" fmla="*/ 2 w 30"/>
                <a:gd name="T11" fmla="*/ 20 h 24"/>
                <a:gd name="T12" fmla="*/ 9 w 30"/>
                <a:gd name="T13" fmla="*/ 24 h 24"/>
                <a:gd name="T14" fmla="*/ 12 w 30"/>
                <a:gd name="T15" fmla="*/ 24 h 24"/>
                <a:gd name="T16" fmla="*/ 26 w 30"/>
                <a:gd name="T17" fmla="*/ 18 h 24"/>
                <a:gd name="T18" fmla="*/ 30 w 30"/>
                <a:gd name="T19" fmla="*/ 11 h 24"/>
                <a:gd name="T20" fmla="*/ 30 w 30"/>
                <a:gd name="T21" fmla="*/ 8 h 24"/>
                <a:gd name="T22" fmla="*/ 28 w 30"/>
                <a:gd name="T23" fmla="*/ 4 h 24"/>
                <a:gd name="T24" fmla="*/ 21 w 30"/>
                <a:gd name="T2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24">
                  <a:moveTo>
                    <a:pt x="21" y="0"/>
                  </a:moveTo>
                  <a:cubicBezTo>
                    <a:pt x="20" y="0"/>
                    <a:pt x="19" y="0"/>
                    <a:pt x="18" y="0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7"/>
                    <a:pt x="0" y="10"/>
                    <a:pt x="0" y="13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3"/>
                    <a:pt x="6" y="24"/>
                    <a:pt x="9" y="24"/>
                  </a:cubicBezTo>
                  <a:cubicBezTo>
                    <a:pt x="10" y="24"/>
                    <a:pt x="11" y="24"/>
                    <a:pt x="12" y="24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8" y="17"/>
                    <a:pt x="30" y="14"/>
                    <a:pt x="30" y="11"/>
                  </a:cubicBezTo>
                  <a:cubicBezTo>
                    <a:pt x="30" y="10"/>
                    <a:pt x="30" y="9"/>
                    <a:pt x="30" y="8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1"/>
                    <a:pt x="24" y="0"/>
                    <a:pt x="21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8" name="Freeform 647">
              <a:extLst>
                <a:ext uri="{FF2B5EF4-FFF2-40B4-BE49-F238E27FC236}">
                  <a16:creationId xmlns:a16="http://schemas.microsoft.com/office/drawing/2014/main" id="{6F39AB41-C6AD-4071-8D37-0CD2D922C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9575" y="4773381"/>
              <a:ext cx="98425" cy="120650"/>
            </a:xfrm>
            <a:custGeom>
              <a:avLst/>
              <a:gdLst>
                <a:gd name="T0" fmla="*/ 17 w 62"/>
                <a:gd name="T1" fmla="*/ 8 h 76"/>
                <a:gd name="T2" fmla="*/ 0 w 62"/>
                <a:gd name="T3" fmla="*/ 16 h 76"/>
                <a:gd name="T4" fmla="*/ 25 w 62"/>
                <a:gd name="T5" fmla="*/ 76 h 76"/>
                <a:gd name="T6" fmla="*/ 44 w 62"/>
                <a:gd name="T7" fmla="*/ 69 h 76"/>
                <a:gd name="T8" fmla="*/ 62 w 62"/>
                <a:gd name="T9" fmla="*/ 61 h 76"/>
                <a:gd name="T10" fmla="*/ 36 w 62"/>
                <a:gd name="T11" fmla="*/ 0 h 76"/>
                <a:gd name="T12" fmla="*/ 17 w 62"/>
                <a:gd name="T13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6">
                  <a:moveTo>
                    <a:pt x="17" y="8"/>
                  </a:moveTo>
                  <a:lnTo>
                    <a:pt x="0" y="16"/>
                  </a:lnTo>
                  <a:lnTo>
                    <a:pt x="25" y="76"/>
                  </a:lnTo>
                  <a:lnTo>
                    <a:pt x="44" y="69"/>
                  </a:lnTo>
                  <a:lnTo>
                    <a:pt x="62" y="61"/>
                  </a:lnTo>
                  <a:lnTo>
                    <a:pt x="36" y="0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9" name="Freeform 648">
              <a:extLst>
                <a:ext uri="{FF2B5EF4-FFF2-40B4-BE49-F238E27FC236}">
                  <a16:creationId xmlns:a16="http://schemas.microsoft.com/office/drawing/2014/main" id="{BA3CFFAE-36A6-4D16-9CC1-00CB9235E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8438" y="4759094"/>
              <a:ext cx="39687" cy="44450"/>
            </a:xfrm>
            <a:custGeom>
              <a:avLst/>
              <a:gdLst>
                <a:gd name="T0" fmla="*/ 7 w 20"/>
                <a:gd name="T1" fmla="*/ 20 h 22"/>
                <a:gd name="T2" fmla="*/ 2 w 20"/>
                <a:gd name="T3" fmla="*/ 17 h 22"/>
                <a:gd name="T4" fmla="*/ 1 w 20"/>
                <a:gd name="T5" fmla="*/ 12 h 22"/>
                <a:gd name="T6" fmla="*/ 8 w 20"/>
                <a:gd name="T7" fmla="*/ 3 h 22"/>
                <a:gd name="T8" fmla="*/ 13 w 20"/>
                <a:gd name="T9" fmla="*/ 1 h 22"/>
                <a:gd name="T10" fmla="*/ 18 w 20"/>
                <a:gd name="T11" fmla="*/ 5 h 22"/>
                <a:gd name="T12" fmla="*/ 19 w 20"/>
                <a:gd name="T13" fmla="*/ 10 h 22"/>
                <a:gd name="T14" fmla="*/ 13 w 20"/>
                <a:gd name="T15" fmla="*/ 19 h 22"/>
                <a:gd name="T16" fmla="*/ 7 w 20"/>
                <a:gd name="T17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2">
                  <a:moveTo>
                    <a:pt x="7" y="20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0" y="16"/>
                    <a:pt x="0" y="13"/>
                    <a:pt x="1" y="1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1"/>
                    <a:pt x="11" y="0"/>
                    <a:pt x="13" y="1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20" y="6"/>
                    <a:pt x="20" y="8"/>
                    <a:pt x="19" y="10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1" y="21"/>
                    <a:pt x="9" y="22"/>
                    <a:pt x="7" y="20"/>
                  </a:cubicBezTo>
                  <a:close/>
                </a:path>
              </a:pathLst>
            </a:custGeom>
            <a:solidFill>
              <a:srgbClr val="5A6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0" name="Freeform 649">
              <a:extLst>
                <a:ext uri="{FF2B5EF4-FFF2-40B4-BE49-F238E27FC236}">
                  <a16:creationId xmlns:a16="http://schemas.microsoft.com/office/drawing/2014/main" id="{3A6102DE-5175-4FFD-B845-788CA4A03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4788" y="4587644"/>
              <a:ext cx="152400" cy="203200"/>
            </a:xfrm>
            <a:custGeom>
              <a:avLst/>
              <a:gdLst>
                <a:gd name="T0" fmla="*/ 9 w 77"/>
                <a:gd name="T1" fmla="*/ 100 h 102"/>
                <a:gd name="T2" fmla="*/ 3 w 77"/>
                <a:gd name="T3" fmla="*/ 96 h 102"/>
                <a:gd name="T4" fmla="*/ 2 w 77"/>
                <a:gd name="T5" fmla="*/ 89 h 102"/>
                <a:gd name="T6" fmla="*/ 61 w 77"/>
                <a:gd name="T7" fmla="*/ 3 h 102"/>
                <a:gd name="T8" fmla="*/ 68 w 77"/>
                <a:gd name="T9" fmla="*/ 2 h 102"/>
                <a:gd name="T10" fmla="*/ 74 w 77"/>
                <a:gd name="T11" fmla="*/ 6 h 102"/>
                <a:gd name="T12" fmla="*/ 75 w 77"/>
                <a:gd name="T13" fmla="*/ 13 h 102"/>
                <a:gd name="T14" fmla="*/ 16 w 77"/>
                <a:gd name="T15" fmla="*/ 99 h 102"/>
                <a:gd name="T16" fmla="*/ 9 w 77"/>
                <a:gd name="T17" fmla="*/ 10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102">
                  <a:moveTo>
                    <a:pt x="9" y="100"/>
                  </a:moveTo>
                  <a:cubicBezTo>
                    <a:pt x="3" y="96"/>
                    <a:pt x="3" y="96"/>
                    <a:pt x="3" y="96"/>
                  </a:cubicBezTo>
                  <a:cubicBezTo>
                    <a:pt x="1" y="95"/>
                    <a:pt x="0" y="92"/>
                    <a:pt x="2" y="89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3" y="1"/>
                    <a:pt x="66" y="0"/>
                    <a:pt x="68" y="2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6" y="8"/>
                    <a:pt x="77" y="11"/>
                    <a:pt x="75" y="13"/>
                  </a:cubicBezTo>
                  <a:cubicBezTo>
                    <a:pt x="16" y="99"/>
                    <a:pt x="16" y="99"/>
                    <a:pt x="16" y="99"/>
                  </a:cubicBezTo>
                  <a:cubicBezTo>
                    <a:pt x="14" y="101"/>
                    <a:pt x="11" y="102"/>
                    <a:pt x="9" y="100"/>
                  </a:cubicBez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1" name="Freeform 650">
              <a:extLst>
                <a:ext uri="{FF2B5EF4-FFF2-40B4-BE49-F238E27FC236}">
                  <a16:creationId xmlns:a16="http://schemas.microsoft.com/office/drawing/2014/main" id="{6BB765E3-89E4-4F4C-AAA9-743FC3A31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9400" y="4651144"/>
              <a:ext cx="36512" cy="28575"/>
            </a:xfrm>
            <a:custGeom>
              <a:avLst/>
              <a:gdLst>
                <a:gd name="T0" fmla="*/ 16 w 18"/>
                <a:gd name="T1" fmla="*/ 14 h 14"/>
                <a:gd name="T2" fmla="*/ 0 w 18"/>
                <a:gd name="T3" fmla="*/ 3 h 14"/>
                <a:gd name="T4" fmla="*/ 0 w 18"/>
                <a:gd name="T5" fmla="*/ 2 h 14"/>
                <a:gd name="T6" fmla="*/ 1 w 18"/>
                <a:gd name="T7" fmla="*/ 1 h 14"/>
                <a:gd name="T8" fmla="*/ 2 w 18"/>
                <a:gd name="T9" fmla="*/ 0 h 14"/>
                <a:gd name="T10" fmla="*/ 18 w 18"/>
                <a:gd name="T11" fmla="*/ 11 h 14"/>
                <a:gd name="T12" fmla="*/ 18 w 18"/>
                <a:gd name="T13" fmla="*/ 12 h 14"/>
                <a:gd name="T14" fmla="*/ 17 w 18"/>
                <a:gd name="T15" fmla="*/ 13 h 14"/>
                <a:gd name="T16" fmla="*/ 16 w 18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4">
                  <a:moveTo>
                    <a:pt x="16" y="14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6" y="14"/>
                    <a:pt x="16" y="14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2" name="Freeform 651">
              <a:extLst>
                <a:ext uri="{FF2B5EF4-FFF2-40B4-BE49-F238E27FC236}">
                  <a16:creationId xmlns:a16="http://schemas.microsoft.com/office/drawing/2014/main" id="{8244FEB8-1EFD-4C3A-AE45-F02B44F6D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4163" y="4549544"/>
              <a:ext cx="100012" cy="123825"/>
            </a:xfrm>
            <a:custGeom>
              <a:avLst/>
              <a:gdLst>
                <a:gd name="T0" fmla="*/ 42 w 50"/>
                <a:gd name="T1" fmla="*/ 24 h 62"/>
                <a:gd name="T2" fmla="*/ 45 w 50"/>
                <a:gd name="T3" fmla="*/ 3 h 62"/>
                <a:gd name="T4" fmla="*/ 26 w 50"/>
                <a:gd name="T5" fmla="*/ 13 h 62"/>
                <a:gd name="T6" fmla="*/ 0 w 50"/>
                <a:gd name="T7" fmla="*/ 51 h 62"/>
                <a:gd name="T8" fmla="*/ 16 w 50"/>
                <a:gd name="T9" fmla="*/ 62 h 62"/>
                <a:gd name="T10" fmla="*/ 42 w 50"/>
                <a:gd name="T11" fmla="*/ 2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62">
                  <a:moveTo>
                    <a:pt x="42" y="24"/>
                  </a:moveTo>
                  <a:cubicBezTo>
                    <a:pt x="50" y="12"/>
                    <a:pt x="50" y="6"/>
                    <a:pt x="45" y="3"/>
                  </a:cubicBezTo>
                  <a:cubicBezTo>
                    <a:pt x="41" y="0"/>
                    <a:pt x="34" y="1"/>
                    <a:pt x="26" y="1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42" y="24"/>
                    <a:pt x="42" y="24"/>
                    <a:pt x="42" y="24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3" name="Freeform 652">
              <a:extLst>
                <a:ext uri="{FF2B5EF4-FFF2-40B4-BE49-F238E27FC236}">
                  <a16:creationId xmlns:a16="http://schemas.microsoft.com/office/drawing/2014/main" id="{C3FED451-A7AF-466B-88F3-9CC972F9E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3375" y="4573356"/>
              <a:ext cx="36512" cy="28575"/>
            </a:xfrm>
            <a:custGeom>
              <a:avLst/>
              <a:gdLst>
                <a:gd name="T0" fmla="*/ 16 w 18"/>
                <a:gd name="T1" fmla="*/ 13 h 14"/>
                <a:gd name="T2" fmla="*/ 0 w 18"/>
                <a:gd name="T3" fmla="*/ 3 h 14"/>
                <a:gd name="T4" fmla="*/ 0 w 18"/>
                <a:gd name="T5" fmla="*/ 1 h 14"/>
                <a:gd name="T6" fmla="*/ 1 w 18"/>
                <a:gd name="T7" fmla="*/ 0 h 14"/>
                <a:gd name="T8" fmla="*/ 2 w 18"/>
                <a:gd name="T9" fmla="*/ 0 h 14"/>
                <a:gd name="T10" fmla="*/ 18 w 18"/>
                <a:gd name="T11" fmla="*/ 11 h 14"/>
                <a:gd name="T12" fmla="*/ 18 w 18"/>
                <a:gd name="T13" fmla="*/ 12 h 14"/>
                <a:gd name="T14" fmla="*/ 17 w 18"/>
                <a:gd name="T15" fmla="*/ 13 h 14"/>
                <a:gd name="T16" fmla="*/ 16 w 18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4">
                  <a:moveTo>
                    <a:pt x="16" y="1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6" y="14"/>
                    <a:pt x="16" y="13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4" name="Freeform 653">
              <a:extLst>
                <a:ext uri="{FF2B5EF4-FFF2-40B4-BE49-F238E27FC236}">
                  <a16:creationId xmlns:a16="http://schemas.microsoft.com/office/drawing/2014/main" id="{068A7528-3431-4393-9174-2606965CD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1625" y="4579706"/>
              <a:ext cx="46037" cy="63500"/>
            </a:xfrm>
            <a:custGeom>
              <a:avLst/>
              <a:gdLst>
                <a:gd name="T0" fmla="*/ 6 w 23"/>
                <a:gd name="T1" fmla="*/ 26 h 32"/>
                <a:gd name="T2" fmla="*/ 22 w 23"/>
                <a:gd name="T3" fmla="*/ 2 h 32"/>
                <a:gd name="T4" fmla="*/ 22 w 23"/>
                <a:gd name="T5" fmla="*/ 0 h 32"/>
                <a:gd name="T6" fmla="*/ 21 w 23"/>
                <a:gd name="T7" fmla="*/ 2 h 32"/>
                <a:gd name="T8" fmla="*/ 1 w 23"/>
                <a:gd name="T9" fmla="*/ 29 h 32"/>
                <a:gd name="T10" fmla="*/ 1 w 23"/>
                <a:gd name="T11" fmla="*/ 32 h 32"/>
                <a:gd name="T12" fmla="*/ 1 w 23"/>
                <a:gd name="T13" fmla="*/ 32 h 32"/>
                <a:gd name="T14" fmla="*/ 1 w 23"/>
                <a:gd name="T15" fmla="*/ 32 h 32"/>
                <a:gd name="T16" fmla="*/ 1 w 23"/>
                <a:gd name="T17" fmla="*/ 32 h 32"/>
                <a:gd name="T18" fmla="*/ 3 w 23"/>
                <a:gd name="T19" fmla="*/ 31 h 32"/>
                <a:gd name="T20" fmla="*/ 5 w 23"/>
                <a:gd name="T21" fmla="*/ 28 h 32"/>
                <a:gd name="T22" fmla="*/ 6 w 23"/>
                <a:gd name="T23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2">
                  <a:moveTo>
                    <a:pt x="6" y="26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3" y="1"/>
                    <a:pt x="22" y="0"/>
                  </a:cubicBezTo>
                  <a:cubicBezTo>
                    <a:pt x="22" y="0"/>
                    <a:pt x="21" y="1"/>
                    <a:pt x="21" y="2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30"/>
                    <a:pt x="0" y="31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2" y="32"/>
                    <a:pt x="3" y="32"/>
                    <a:pt x="3" y="31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7"/>
                    <a:pt x="6" y="26"/>
                    <a:pt x="6" y="26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5" name="Freeform 654">
              <a:extLst>
                <a:ext uri="{FF2B5EF4-FFF2-40B4-BE49-F238E27FC236}">
                  <a16:creationId xmlns:a16="http://schemas.microsoft.com/office/drawing/2014/main" id="{BA555D7E-9C38-47B6-A348-8DF6852B5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5263" y="4790844"/>
              <a:ext cx="20637" cy="22225"/>
            </a:xfrm>
            <a:custGeom>
              <a:avLst/>
              <a:gdLst>
                <a:gd name="T0" fmla="*/ 7 w 11"/>
                <a:gd name="T1" fmla="*/ 3 h 11"/>
                <a:gd name="T2" fmla="*/ 2 w 11"/>
                <a:gd name="T3" fmla="*/ 0 h 11"/>
                <a:gd name="T4" fmla="*/ 0 w 11"/>
                <a:gd name="T5" fmla="*/ 9 h 11"/>
                <a:gd name="T6" fmla="*/ 2 w 11"/>
                <a:gd name="T7" fmla="*/ 10 h 11"/>
                <a:gd name="T8" fmla="*/ 4 w 11"/>
                <a:gd name="T9" fmla="*/ 11 h 11"/>
                <a:gd name="T10" fmla="*/ 11 w 11"/>
                <a:gd name="T11" fmla="*/ 6 h 11"/>
                <a:gd name="T12" fmla="*/ 7 w 11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7" y="3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6"/>
                    <a:pt x="0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5" y="9"/>
                    <a:pt x="11" y="6"/>
                    <a:pt x="11" y="6"/>
                  </a:cubicBezTo>
                  <a:lnTo>
                    <a:pt x="7" y="3"/>
                  </a:ln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6" name="Freeform 655">
              <a:extLst>
                <a:ext uri="{FF2B5EF4-FFF2-40B4-BE49-F238E27FC236}">
                  <a16:creationId xmlns:a16="http://schemas.microsoft.com/office/drawing/2014/main" id="{E22047D8-0A21-4545-8807-8CB32355D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8913" y="4808306"/>
              <a:ext cx="11112" cy="14288"/>
            </a:xfrm>
            <a:custGeom>
              <a:avLst/>
              <a:gdLst>
                <a:gd name="T0" fmla="*/ 6 w 7"/>
                <a:gd name="T1" fmla="*/ 2 h 9"/>
                <a:gd name="T2" fmla="*/ 4 w 7"/>
                <a:gd name="T3" fmla="*/ 0 h 9"/>
                <a:gd name="T4" fmla="*/ 0 w 7"/>
                <a:gd name="T5" fmla="*/ 8 h 9"/>
                <a:gd name="T6" fmla="*/ 1 w 7"/>
                <a:gd name="T7" fmla="*/ 9 h 9"/>
                <a:gd name="T8" fmla="*/ 7 w 7"/>
                <a:gd name="T9" fmla="*/ 3 h 9"/>
                <a:gd name="T10" fmla="*/ 6 w 7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9">
                  <a:moveTo>
                    <a:pt x="6" y="2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1" y="9"/>
                  </a:lnTo>
                  <a:lnTo>
                    <a:pt x="7" y="3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1D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7" name="Freeform 656">
              <a:extLst>
                <a:ext uri="{FF2B5EF4-FFF2-40B4-BE49-F238E27FC236}">
                  <a16:creationId xmlns:a16="http://schemas.microsoft.com/office/drawing/2014/main" id="{9B6330E0-C989-4E6A-A456-E15A594B7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1625" y="4628919"/>
              <a:ext cx="14287" cy="15875"/>
            </a:xfrm>
            <a:custGeom>
              <a:avLst/>
              <a:gdLst>
                <a:gd name="T0" fmla="*/ 2 w 7"/>
                <a:gd name="T1" fmla="*/ 8 h 8"/>
                <a:gd name="T2" fmla="*/ 1 w 7"/>
                <a:gd name="T3" fmla="*/ 7 h 8"/>
                <a:gd name="T4" fmla="*/ 1 w 7"/>
                <a:gd name="T5" fmla="*/ 5 h 8"/>
                <a:gd name="T6" fmla="*/ 4 w 7"/>
                <a:gd name="T7" fmla="*/ 1 h 8"/>
                <a:gd name="T8" fmla="*/ 5 w 7"/>
                <a:gd name="T9" fmla="*/ 0 h 8"/>
                <a:gd name="T10" fmla="*/ 7 w 7"/>
                <a:gd name="T11" fmla="*/ 1 h 8"/>
                <a:gd name="T12" fmla="*/ 7 w 7"/>
                <a:gd name="T13" fmla="*/ 3 h 8"/>
                <a:gd name="T14" fmla="*/ 4 w 7"/>
                <a:gd name="T15" fmla="*/ 7 h 8"/>
                <a:gd name="T16" fmla="*/ 2 w 7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8">
                  <a:moveTo>
                    <a:pt x="2" y="8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1" y="6"/>
                    <a:pt x="0" y="6"/>
                    <a:pt x="1" y="5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5" y="0"/>
                    <a:pt x="5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8"/>
                    <a:pt x="3" y="8"/>
                    <a:pt x="2" y="8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8" name="Freeform 657">
              <a:extLst>
                <a:ext uri="{FF2B5EF4-FFF2-40B4-BE49-F238E27FC236}">
                  <a16:creationId xmlns:a16="http://schemas.microsoft.com/office/drawing/2014/main" id="{E4AAE1B3-17FF-4E4D-B682-EDFE15B22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9750" y="4730519"/>
              <a:ext cx="42862" cy="39688"/>
            </a:xfrm>
            <a:custGeom>
              <a:avLst/>
              <a:gdLst>
                <a:gd name="T0" fmla="*/ 16 w 21"/>
                <a:gd name="T1" fmla="*/ 2 h 20"/>
                <a:gd name="T2" fmla="*/ 20 w 21"/>
                <a:gd name="T3" fmla="*/ 6 h 20"/>
                <a:gd name="T4" fmla="*/ 19 w 21"/>
                <a:gd name="T5" fmla="*/ 12 h 20"/>
                <a:gd name="T6" fmla="*/ 10 w 21"/>
                <a:gd name="T7" fmla="*/ 18 h 20"/>
                <a:gd name="T8" fmla="*/ 5 w 21"/>
                <a:gd name="T9" fmla="*/ 18 h 20"/>
                <a:gd name="T10" fmla="*/ 1 w 21"/>
                <a:gd name="T11" fmla="*/ 13 h 20"/>
                <a:gd name="T12" fmla="*/ 2 w 21"/>
                <a:gd name="T13" fmla="*/ 8 h 20"/>
                <a:gd name="T14" fmla="*/ 11 w 21"/>
                <a:gd name="T15" fmla="*/ 1 h 20"/>
                <a:gd name="T16" fmla="*/ 16 w 21"/>
                <a:gd name="T1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0">
                  <a:moveTo>
                    <a:pt x="16" y="2"/>
                  </a:moveTo>
                  <a:cubicBezTo>
                    <a:pt x="20" y="6"/>
                    <a:pt x="20" y="6"/>
                    <a:pt x="20" y="6"/>
                  </a:cubicBezTo>
                  <a:cubicBezTo>
                    <a:pt x="21" y="8"/>
                    <a:pt x="21" y="10"/>
                    <a:pt x="19" y="12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9" y="20"/>
                    <a:pt x="6" y="20"/>
                    <a:pt x="5" y="18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9"/>
                    <a:pt x="2" y="8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5" y="0"/>
                    <a:pt x="16" y="2"/>
                  </a:cubicBezTo>
                  <a:close/>
                </a:path>
              </a:pathLst>
            </a:custGeom>
            <a:solidFill>
              <a:srgbClr val="5A6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9" name="Freeform 658">
              <a:extLst>
                <a:ext uri="{FF2B5EF4-FFF2-40B4-BE49-F238E27FC236}">
                  <a16:creationId xmlns:a16="http://schemas.microsoft.com/office/drawing/2014/main" id="{56C07064-E9B5-4C47-92F4-CE912249D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6238" y="4736869"/>
              <a:ext cx="195262" cy="161925"/>
            </a:xfrm>
            <a:custGeom>
              <a:avLst/>
              <a:gdLst>
                <a:gd name="T0" fmla="*/ 92 w 98"/>
                <a:gd name="T1" fmla="*/ 3 h 81"/>
                <a:gd name="T2" fmla="*/ 96 w 98"/>
                <a:gd name="T3" fmla="*/ 8 h 81"/>
                <a:gd name="T4" fmla="*/ 95 w 98"/>
                <a:gd name="T5" fmla="*/ 16 h 81"/>
                <a:gd name="T6" fmla="*/ 13 w 98"/>
                <a:gd name="T7" fmla="*/ 80 h 81"/>
                <a:gd name="T8" fmla="*/ 6 w 98"/>
                <a:gd name="T9" fmla="*/ 79 h 81"/>
                <a:gd name="T10" fmla="*/ 1 w 98"/>
                <a:gd name="T11" fmla="*/ 73 h 81"/>
                <a:gd name="T12" fmla="*/ 2 w 98"/>
                <a:gd name="T13" fmla="*/ 66 h 81"/>
                <a:gd name="T14" fmla="*/ 85 w 98"/>
                <a:gd name="T15" fmla="*/ 2 h 81"/>
                <a:gd name="T16" fmla="*/ 92 w 98"/>
                <a:gd name="T17" fmla="*/ 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81">
                  <a:moveTo>
                    <a:pt x="92" y="3"/>
                  </a:moveTo>
                  <a:cubicBezTo>
                    <a:pt x="96" y="8"/>
                    <a:pt x="96" y="8"/>
                    <a:pt x="96" y="8"/>
                  </a:cubicBezTo>
                  <a:cubicBezTo>
                    <a:pt x="98" y="11"/>
                    <a:pt x="97" y="14"/>
                    <a:pt x="95" y="16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1" y="81"/>
                    <a:pt x="7" y="81"/>
                    <a:pt x="6" y="79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0" y="71"/>
                    <a:pt x="0" y="68"/>
                    <a:pt x="2" y="66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7" y="0"/>
                    <a:pt x="90" y="1"/>
                    <a:pt x="92" y="3"/>
                  </a:cubicBez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0" name="Freeform 659">
              <a:extLst>
                <a:ext uri="{FF2B5EF4-FFF2-40B4-BE49-F238E27FC236}">
                  <a16:creationId xmlns:a16="http://schemas.microsoft.com/office/drawing/2014/main" id="{09BCE128-A176-4B13-B1F8-A8F2B52B3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6563" y="4819419"/>
              <a:ext cx="28575" cy="34925"/>
            </a:xfrm>
            <a:custGeom>
              <a:avLst/>
              <a:gdLst>
                <a:gd name="T0" fmla="*/ 3 w 14"/>
                <a:gd name="T1" fmla="*/ 1 h 18"/>
                <a:gd name="T2" fmla="*/ 14 w 14"/>
                <a:gd name="T3" fmla="*/ 15 h 18"/>
                <a:gd name="T4" fmla="*/ 14 w 14"/>
                <a:gd name="T5" fmla="*/ 17 h 18"/>
                <a:gd name="T6" fmla="*/ 13 w 14"/>
                <a:gd name="T7" fmla="*/ 18 h 18"/>
                <a:gd name="T8" fmla="*/ 12 w 14"/>
                <a:gd name="T9" fmla="*/ 17 h 18"/>
                <a:gd name="T10" fmla="*/ 0 w 14"/>
                <a:gd name="T11" fmla="*/ 3 h 18"/>
                <a:gd name="T12" fmla="*/ 0 w 14"/>
                <a:gd name="T13" fmla="*/ 1 h 18"/>
                <a:gd name="T14" fmla="*/ 1 w 14"/>
                <a:gd name="T15" fmla="*/ 0 h 18"/>
                <a:gd name="T16" fmla="*/ 3 w 14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14" y="16"/>
                    <a:pt x="14" y="16"/>
                    <a:pt x="14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2" y="18"/>
                    <a:pt x="12" y="18"/>
                    <a:pt x="12" y="1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3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1" name="Freeform 660">
              <a:extLst>
                <a:ext uri="{FF2B5EF4-FFF2-40B4-BE49-F238E27FC236}">
                  <a16:creationId xmlns:a16="http://schemas.microsoft.com/office/drawing/2014/main" id="{9BBC4C2B-5540-44F6-96E2-018172F61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9725" y="4822594"/>
              <a:ext cx="120650" cy="106363"/>
            </a:xfrm>
            <a:custGeom>
              <a:avLst/>
              <a:gdLst>
                <a:gd name="T0" fmla="*/ 12 w 61"/>
                <a:gd name="T1" fmla="*/ 29 h 53"/>
                <a:gd name="T2" fmla="*/ 3 w 61"/>
                <a:gd name="T3" fmla="*/ 48 h 53"/>
                <a:gd name="T4" fmla="*/ 24 w 61"/>
                <a:gd name="T5" fmla="*/ 44 h 53"/>
                <a:gd name="T6" fmla="*/ 61 w 61"/>
                <a:gd name="T7" fmla="*/ 16 h 53"/>
                <a:gd name="T8" fmla="*/ 49 w 61"/>
                <a:gd name="T9" fmla="*/ 0 h 53"/>
                <a:gd name="T10" fmla="*/ 12 w 61"/>
                <a:gd name="T11" fmla="*/ 2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53">
                  <a:moveTo>
                    <a:pt x="12" y="29"/>
                  </a:moveTo>
                  <a:cubicBezTo>
                    <a:pt x="1" y="37"/>
                    <a:pt x="0" y="44"/>
                    <a:pt x="3" y="48"/>
                  </a:cubicBezTo>
                  <a:cubicBezTo>
                    <a:pt x="6" y="52"/>
                    <a:pt x="13" y="53"/>
                    <a:pt x="24" y="44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12" y="29"/>
                    <a:pt x="12" y="29"/>
                    <a:pt x="12" y="29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2" name="Freeform 661">
              <a:extLst>
                <a:ext uri="{FF2B5EF4-FFF2-40B4-BE49-F238E27FC236}">
                  <a16:creationId xmlns:a16="http://schemas.microsoft.com/office/drawing/2014/main" id="{3613D9CB-AB35-488F-ABA5-D949E2ABB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76569"/>
              <a:ext cx="30162" cy="36513"/>
            </a:xfrm>
            <a:custGeom>
              <a:avLst/>
              <a:gdLst>
                <a:gd name="T0" fmla="*/ 3 w 15"/>
                <a:gd name="T1" fmla="*/ 1 h 18"/>
                <a:gd name="T2" fmla="*/ 15 w 15"/>
                <a:gd name="T3" fmla="*/ 16 h 18"/>
                <a:gd name="T4" fmla="*/ 14 w 15"/>
                <a:gd name="T5" fmla="*/ 17 h 18"/>
                <a:gd name="T6" fmla="*/ 13 w 15"/>
                <a:gd name="T7" fmla="*/ 18 h 18"/>
                <a:gd name="T8" fmla="*/ 12 w 15"/>
                <a:gd name="T9" fmla="*/ 18 h 18"/>
                <a:gd name="T10" fmla="*/ 1 w 15"/>
                <a:gd name="T11" fmla="*/ 3 h 18"/>
                <a:gd name="T12" fmla="*/ 1 w 15"/>
                <a:gd name="T13" fmla="*/ 1 h 18"/>
                <a:gd name="T14" fmla="*/ 2 w 15"/>
                <a:gd name="T15" fmla="*/ 1 h 18"/>
                <a:gd name="T16" fmla="*/ 3 w 15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3" y="1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7"/>
                    <a:pt x="14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2" y="18"/>
                    <a:pt x="12" y="18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3" y="0"/>
                    <a:pt x="3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3" name="Freeform 662">
              <a:extLst>
                <a:ext uri="{FF2B5EF4-FFF2-40B4-BE49-F238E27FC236}">
                  <a16:creationId xmlns:a16="http://schemas.microsoft.com/office/drawing/2014/main" id="{047DC807-279B-4199-AE30-840E1707C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9413" y="4854344"/>
              <a:ext cx="58737" cy="50800"/>
            </a:xfrm>
            <a:custGeom>
              <a:avLst/>
              <a:gdLst>
                <a:gd name="T0" fmla="*/ 23 w 30"/>
                <a:gd name="T1" fmla="*/ 5 h 25"/>
                <a:gd name="T2" fmla="*/ 1 w 30"/>
                <a:gd name="T3" fmla="*/ 22 h 25"/>
                <a:gd name="T4" fmla="*/ 0 w 30"/>
                <a:gd name="T5" fmla="*/ 24 h 25"/>
                <a:gd name="T6" fmla="*/ 2 w 30"/>
                <a:gd name="T7" fmla="*/ 24 h 25"/>
                <a:gd name="T8" fmla="*/ 29 w 30"/>
                <a:gd name="T9" fmla="*/ 3 h 25"/>
                <a:gd name="T10" fmla="*/ 30 w 30"/>
                <a:gd name="T11" fmla="*/ 1 h 25"/>
                <a:gd name="T12" fmla="*/ 30 w 30"/>
                <a:gd name="T13" fmla="*/ 1 h 25"/>
                <a:gd name="T14" fmla="*/ 30 w 30"/>
                <a:gd name="T15" fmla="*/ 1 h 25"/>
                <a:gd name="T16" fmla="*/ 29 w 30"/>
                <a:gd name="T17" fmla="*/ 0 h 25"/>
                <a:gd name="T18" fmla="*/ 27 w 30"/>
                <a:gd name="T19" fmla="*/ 1 h 25"/>
                <a:gd name="T20" fmla="*/ 25 w 30"/>
                <a:gd name="T21" fmla="*/ 3 h 25"/>
                <a:gd name="T22" fmla="*/ 23 w 30"/>
                <a:gd name="T23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25">
                  <a:moveTo>
                    <a:pt x="23" y="5"/>
                  </a:moveTo>
                  <a:cubicBezTo>
                    <a:pt x="1" y="22"/>
                    <a:pt x="1" y="22"/>
                    <a:pt x="1" y="22"/>
                  </a:cubicBezTo>
                  <a:cubicBezTo>
                    <a:pt x="0" y="23"/>
                    <a:pt x="0" y="24"/>
                    <a:pt x="0" y="24"/>
                  </a:cubicBezTo>
                  <a:cubicBezTo>
                    <a:pt x="0" y="25"/>
                    <a:pt x="1" y="24"/>
                    <a:pt x="2" y="24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0" y="2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8" y="0"/>
                    <a:pt x="27" y="1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4" y="4"/>
                    <a:pt x="23" y="5"/>
                    <a:pt x="23" y="5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4" name="Freeform 663">
              <a:extLst>
                <a:ext uri="{FF2B5EF4-FFF2-40B4-BE49-F238E27FC236}">
                  <a16:creationId xmlns:a16="http://schemas.microsoft.com/office/drawing/2014/main" id="{2C0B2611-A675-4923-B15E-792CF6EA0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9913" y="4725756"/>
              <a:ext cx="22225" cy="20638"/>
            </a:xfrm>
            <a:custGeom>
              <a:avLst/>
              <a:gdLst>
                <a:gd name="T0" fmla="*/ 3 w 11"/>
                <a:gd name="T1" fmla="*/ 7 h 11"/>
                <a:gd name="T2" fmla="*/ 6 w 11"/>
                <a:gd name="T3" fmla="*/ 11 h 11"/>
                <a:gd name="T4" fmla="*/ 11 w 11"/>
                <a:gd name="T5" fmla="*/ 3 h 11"/>
                <a:gd name="T6" fmla="*/ 10 w 11"/>
                <a:gd name="T7" fmla="*/ 2 h 11"/>
                <a:gd name="T8" fmla="*/ 9 w 11"/>
                <a:gd name="T9" fmla="*/ 0 h 11"/>
                <a:gd name="T10" fmla="*/ 0 w 11"/>
                <a:gd name="T11" fmla="*/ 3 h 11"/>
                <a:gd name="T12" fmla="*/ 3 w 1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3" y="7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9" y="5"/>
                    <a:pt x="11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2"/>
                    <a:pt x="0" y="3"/>
                    <a:pt x="0" y="3"/>
                  </a:cubicBezTo>
                  <a:lnTo>
                    <a:pt x="3" y="7"/>
                  </a:ln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5" name="Freeform 664">
              <a:extLst>
                <a:ext uri="{FF2B5EF4-FFF2-40B4-BE49-F238E27FC236}">
                  <a16:creationId xmlns:a16="http://schemas.microsoft.com/office/drawing/2014/main" id="{1B27AAF3-CE3E-472D-B17C-32DE9698C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7375" y="4717819"/>
              <a:ext cx="14287" cy="12700"/>
            </a:xfrm>
            <a:custGeom>
              <a:avLst/>
              <a:gdLst>
                <a:gd name="T0" fmla="*/ 2 w 9"/>
                <a:gd name="T1" fmla="*/ 7 h 8"/>
                <a:gd name="T2" fmla="*/ 3 w 9"/>
                <a:gd name="T3" fmla="*/ 8 h 8"/>
                <a:gd name="T4" fmla="*/ 9 w 9"/>
                <a:gd name="T5" fmla="*/ 2 h 8"/>
                <a:gd name="T6" fmla="*/ 9 w 9"/>
                <a:gd name="T7" fmla="*/ 1 h 8"/>
                <a:gd name="T8" fmla="*/ 8 w 9"/>
                <a:gd name="T9" fmla="*/ 0 h 8"/>
                <a:gd name="T10" fmla="*/ 0 w 9"/>
                <a:gd name="T11" fmla="*/ 5 h 8"/>
                <a:gd name="T12" fmla="*/ 2 w 9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2" y="7"/>
                  </a:moveTo>
                  <a:lnTo>
                    <a:pt x="3" y="8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0" y="5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1D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6" name="Freeform 665">
              <a:extLst>
                <a:ext uri="{FF2B5EF4-FFF2-40B4-BE49-F238E27FC236}">
                  <a16:creationId xmlns:a16="http://schemas.microsoft.com/office/drawing/2014/main" id="{1661ADB3-9FBE-4F0D-91DD-A20FC0851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13863" y="4852756"/>
              <a:ext cx="14287" cy="14288"/>
            </a:xfrm>
            <a:custGeom>
              <a:avLst/>
              <a:gdLst>
                <a:gd name="T0" fmla="*/ 6 w 7"/>
                <a:gd name="T1" fmla="*/ 1 h 7"/>
                <a:gd name="T2" fmla="*/ 7 w 7"/>
                <a:gd name="T3" fmla="*/ 2 h 7"/>
                <a:gd name="T4" fmla="*/ 7 w 7"/>
                <a:gd name="T5" fmla="*/ 3 h 7"/>
                <a:gd name="T6" fmla="*/ 2 w 7"/>
                <a:gd name="T7" fmla="*/ 7 h 7"/>
                <a:gd name="T8" fmla="*/ 1 w 7"/>
                <a:gd name="T9" fmla="*/ 6 h 7"/>
                <a:gd name="T10" fmla="*/ 0 w 7"/>
                <a:gd name="T11" fmla="*/ 5 h 7"/>
                <a:gd name="T12" fmla="*/ 0 w 7"/>
                <a:gd name="T13" fmla="*/ 4 h 7"/>
                <a:gd name="T14" fmla="*/ 4 w 7"/>
                <a:gd name="T15" fmla="*/ 1 h 7"/>
                <a:gd name="T16" fmla="*/ 6 w 7"/>
                <a:gd name="T17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7"/>
                    <a:pt x="1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6" y="0"/>
                    <a:pt x="6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7" name="Freeform 666">
              <a:extLst>
                <a:ext uri="{FF2B5EF4-FFF2-40B4-BE49-F238E27FC236}">
                  <a16:creationId xmlns:a16="http://schemas.microsoft.com/office/drawing/2014/main" id="{8E664D34-2B21-400A-A168-AAC29FB34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7213" y="4093931"/>
              <a:ext cx="420687" cy="431800"/>
            </a:xfrm>
            <a:custGeom>
              <a:avLst/>
              <a:gdLst>
                <a:gd name="T0" fmla="*/ 203 w 211"/>
                <a:gd name="T1" fmla="*/ 150 h 217"/>
                <a:gd name="T2" fmla="*/ 92 w 211"/>
                <a:gd name="T3" fmla="*/ 214 h 217"/>
                <a:gd name="T4" fmla="*/ 76 w 211"/>
                <a:gd name="T5" fmla="*/ 209 h 217"/>
                <a:gd name="T6" fmla="*/ 3 w 211"/>
                <a:gd name="T7" fmla="*/ 83 h 217"/>
                <a:gd name="T8" fmla="*/ 7 w 211"/>
                <a:gd name="T9" fmla="*/ 67 h 217"/>
                <a:gd name="T10" fmla="*/ 119 w 211"/>
                <a:gd name="T11" fmla="*/ 3 h 217"/>
                <a:gd name="T12" fmla="*/ 135 w 211"/>
                <a:gd name="T13" fmla="*/ 7 h 217"/>
                <a:gd name="T14" fmla="*/ 208 w 211"/>
                <a:gd name="T15" fmla="*/ 134 h 217"/>
                <a:gd name="T16" fmla="*/ 203 w 211"/>
                <a:gd name="T17" fmla="*/ 15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17">
                  <a:moveTo>
                    <a:pt x="203" y="150"/>
                  </a:moveTo>
                  <a:cubicBezTo>
                    <a:pt x="92" y="214"/>
                    <a:pt x="92" y="214"/>
                    <a:pt x="92" y="214"/>
                  </a:cubicBezTo>
                  <a:cubicBezTo>
                    <a:pt x="86" y="217"/>
                    <a:pt x="79" y="215"/>
                    <a:pt x="76" y="209"/>
                  </a:cubicBezTo>
                  <a:cubicBezTo>
                    <a:pt x="3" y="83"/>
                    <a:pt x="3" y="83"/>
                    <a:pt x="3" y="83"/>
                  </a:cubicBezTo>
                  <a:cubicBezTo>
                    <a:pt x="0" y="78"/>
                    <a:pt x="2" y="70"/>
                    <a:pt x="7" y="67"/>
                  </a:cubicBezTo>
                  <a:cubicBezTo>
                    <a:pt x="119" y="3"/>
                    <a:pt x="119" y="3"/>
                    <a:pt x="119" y="3"/>
                  </a:cubicBezTo>
                  <a:cubicBezTo>
                    <a:pt x="125" y="0"/>
                    <a:pt x="132" y="2"/>
                    <a:pt x="135" y="7"/>
                  </a:cubicBezTo>
                  <a:cubicBezTo>
                    <a:pt x="208" y="134"/>
                    <a:pt x="208" y="134"/>
                    <a:pt x="208" y="134"/>
                  </a:cubicBezTo>
                  <a:cubicBezTo>
                    <a:pt x="211" y="139"/>
                    <a:pt x="209" y="146"/>
                    <a:pt x="203" y="150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8" name="Freeform 667">
              <a:extLst>
                <a:ext uri="{FF2B5EF4-FFF2-40B4-BE49-F238E27FC236}">
                  <a16:creationId xmlns:a16="http://schemas.microsoft.com/office/drawing/2014/main" id="{04611D89-6C8F-402D-83C1-CE1A81DD7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7375" y="4125681"/>
              <a:ext cx="236537" cy="161925"/>
            </a:xfrm>
            <a:custGeom>
              <a:avLst/>
              <a:gdLst>
                <a:gd name="T0" fmla="*/ 149 w 149"/>
                <a:gd name="T1" fmla="*/ 24 h 102"/>
                <a:gd name="T2" fmla="*/ 14 w 149"/>
                <a:gd name="T3" fmla="*/ 102 h 102"/>
                <a:gd name="T4" fmla="*/ 0 w 149"/>
                <a:gd name="T5" fmla="*/ 78 h 102"/>
                <a:gd name="T6" fmla="*/ 134 w 149"/>
                <a:gd name="T7" fmla="*/ 0 h 102"/>
                <a:gd name="T8" fmla="*/ 149 w 149"/>
                <a:gd name="T9" fmla="*/ 2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02">
                  <a:moveTo>
                    <a:pt x="149" y="24"/>
                  </a:moveTo>
                  <a:lnTo>
                    <a:pt x="14" y="102"/>
                  </a:lnTo>
                  <a:lnTo>
                    <a:pt x="0" y="78"/>
                  </a:lnTo>
                  <a:lnTo>
                    <a:pt x="134" y="0"/>
                  </a:lnTo>
                  <a:lnTo>
                    <a:pt x="149" y="24"/>
                  </a:lnTo>
                  <a:close/>
                </a:path>
              </a:pathLst>
            </a:custGeom>
            <a:solidFill>
              <a:srgbClr val="F9D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9" name="Freeform 668">
              <a:extLst>
                <a:ext uri="{FF2B5EF4-FFF2-40B4-BE49-F238E27FC236}">
                  <a16:creationId xmlns:a16="http://schemas.microsoft.com/office/drawing/2014/main" id="{01B2DC89-806C-49C5-950E-93843E29C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9600" y="4225694"/>
              <a:ext cx="34925" cy="23813"/>
            </a:xfrm>
            <a:custGeom>
              <a:avLst/>
              <a:gdLst>
                <a:gd name="T0" fmla="*/ 22 w 22"/>
                <a:gd name="T1" fmla="*/ 3 h 15"/>
                <a:gd name="T2" fmla="*/ 1 w 22"/>
                <a:gd name="T3" fmla="*/ 15 h 15"/>
                <a:gd name="T4" fmla="*/ 0 w 22"/>
                <a:gd name="T5" fmla="*/ 12 h 15"/>
                <a:gd name="T6" fmla="*/ 20 w 22"/>
                <a:gd name="T7" fmla="*/ 0 h 15"/>
                <a:gd name="T8" fmla="*/ 22 w 22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5">
                  <a:moveTo>
                    <a:pt x="22" y="3"/>
                  </a:moveTo>
                  <a:lnTo>
                    <a:pt x="1" y="15"/>
                  </a:lnTo>
                  <a:lnTo>
                    <a:pt x="0" y="12"/>
                  </a:lnTo>
                  <a:lnTo>
                    <a:pt x="20" y="0"/>
                  </a:lnTo>
                  <a:lnTo>
                    <a:pt x="22" y="3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0" name="Freeform 669">
              <a:extLst>
                <a:ext uri="{FF2B5EF4-FFF2-40B4-BE49-F238E27FC236}">
                  <a16:creationId xmlns:a16="http://schemas.microsoft.com/office/drawing/2014/main" id="{40DD1B07-F1AE-40CA-BFC2-748AEF698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6588" y="4228869"/>
              <a:ext cx="20637" cy="25400"/>
            </a:xfrm>
            <a:custGeom>
              <a:avLst/>
              <a:gdLst>
                <a:gd name="T0" fmla="*/ 0 w 13"/>
                <a:gd name="T1" fmla="*/ 3 h 16"/>
                <a:gd name="T2" fmla="*/ 4 w 13"/>
                <a:gd name="T3" fmla="*/ 0 h 16"/>
                <a:gd name="T4" fmla="*/ 13 w 13"/>
                <a:gd name="T5" fmla="*/ 14 h 16"/>
                <a:gd name="T6" fmla="*/ 8 w 13"/>
                <a:gd name="T7" fmla="*/ 16 h 16"/>
                <a:gd name="T8" fmla="*/ 0 w 13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6">
                  <a:moveTo>
                    <a:pt x="0" y="3"/>
                  </a:moveTo>
                  <a:lnTo>
                    <a:pt x="4" y="0"/>
                  </a:lnTo>
                  <a:lnTo>
                    <a:pt x="13" y="14"/>
                  </a:lnTo>
                  <a:lnTo>
                    <a:pt x="8" y="1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1" name="Freeform 670">
              <a:extLst>
                <a:ext uri="{FF2B5EF4-FFF2-40B4-BE49-F238E27FC236}">
                  <a16:creationId xmlns:a16="http://schemas.microsoft.com/office/drawing/2014/main" id="{D18EF04E-BA71-497B-8588-5A96F96FE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8338" y="4209819"/>
              <a:ext cx="14287" cy="12700"/>
            </a:xfrm>
            <a:custGeom>
              <a:avLst/>
              <a:gdLst>
                <a:gd name="T0" fmla="*/ 9 w 9"/>
                <a:gd name="T1" fmla="*/ 6 h 8"/>
                <a:gd name="T2" fmla="*/ 4 w 9"/>
                <a:gd name="T3" fmla="*/ 8 h 8"/>
                <a:gd name="T4" fmla="*/ 0 w 9"/>
                <a:gd name="T5" fmla="*/ 2 h 8"/>
                <a:gd name="T6" fmla="*/ 5 w 9"/>
                <a:gd name="T7" fmla="*/ 0 h 8"/>
                <a:gd name="T8" fmla="*/ 9 w 9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9" y="6"/>
                  </a:moveTo>
                  <a:lnTo>
                    <a:pt x="4" y="8"/>
                  </a:lnTo>
                  <a:lnTo>
                    <a:pt x="0" y="2"/>
                  </a:lnTo>
                  <a:lnTo>
                    <a:pt x="5" y="0"/>
                  </a:lnTo>
                  <a:lnTo>
                    <a:pt x="9" y="6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2" name="Freeform 671">
              <a:extLst>
                <a:ext uri="{FF2B5EF4-FFF2-40B4-BE49-F238E27FC236}">
                  <a16:creationId xmlns:a16="http://schemas.microsoft.com/office/drawing/2014/main" id="{59928DD2-8D7C-44DD-963F-EA5830286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3900" y="4181244"/>
              <a:ext cx="23812" cy="25400"/>
            </a:xfrm>
            <a:custGeom>
              <a:avLst/>
              <a:gdLst>
                <a:gd name="T0" fmla="*/ 15 w 15"/>
                <a:gd name="T1" fmla="*/ 11 h 16"/>
                <a:gd name="T2" fmla="*/ 8 w 15"/>
                <a:gd name="T3" fmla="*/ 16 h 16"/>
                <a:gd name="T4" fmla="*/ 0 w 15"/>
                <a:gd name="T5" fmla="*/ 4 h 16"/>
                <a:gd name="T6" fmla="*/ 8 w 15"/>
                <a:gd name="T7" fmla="*/ 0 h 16"/>
                <a:gd name="T8" fmla="*/ 15 w 15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15" y="11"/>
                  </a:moveTo>
                  <a:lnTo>
                    <a:pt x="8" y="16"/>
                  </a:lnTo>
                  <a:lnTo>
                    <a:pt x="0" y="4"/>
                  </a:lnTo>
                  <a:lnTo>
                    <a:pt x="8" y="0"/>
                  </a:lnTo>
                  <a:lnTo>
                    <a:pt x="15" y="11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3" name="Freeform 672">
              <a:extLst>
                <a:ext uri="{FF2B5EF4-FFF2-40B4-BE49-F238E27FC236}">
                  <a16:creationId xmlns:a16="http://schemas.microsoft.com/office/drawing/2014/main" id="{C776D7CE-081B-4C03-8A82-E2285723A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3588" y="4147906"/>
              <a:ext cx="19050" cy="15875"/>
            </a:xfrm>
            <a:custGeom>
              <a:avLst/>
              <a:gdLst>
                <a:gd name="T0" fmla="*/ 12 w 12"/>
                <a:gd name="T1" fmla="*/ 5 h 10"/>
                <a:gd name="T2" fmla="*/ 3 w 12"/>
                <a:gd name="T3" fmla="*/ 10 h 10"/>
                <a:gd name="T4" fmla="*/ 0 w 12"/>
                <a:gd name="T5" fmla="*/ 5 h 10"/>
                <a:gd name="T6" fmla="*/ 9 w 12"/>
                <a:gd name="T7" fmla="*/ 0 h 10"/>
                <a:gd name="T8" fmla="*/ 12 w 12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0">
                  <a:moveTo>
                    <a:pt x="12" y="5"/>
                  </a:moveTo>
                  <a:lnTo>
                    <a:pt x="3" y="10"/>
                  </a:lnTo>
                  <a:lnTo>
                    <a:pt x="0" y="5"/>
                  </a:lnTo>
                  <a:lnTo>
                    <a:pt x="9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4" name="Freeform 673">
              <a:extLst>
                <a:ext uri="{FF2B5EF4-FFF2-40B4-BE49-F238E27FC236}">
                  <a16:creationId xmlns:a16="http://schemas.microsoft.com/office/drawing/2014/main" id="{F5E8A98C-BC6B-4F61-89FF-F6B53D26B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875" y="4157431"/>
              <a:ext cx="22225" cy="17463"/>
            </a:xfrm>
            <a:custGeom>
              <a:avLst/>
              <a:gdLst>
                <a:gd name="T0" fmla="*/ 14 w 14"/>
                <a:gd name="T1" fmla="*/ 5 h 11"/>
                <a:gd name="T2" fmla="*/ 3 w 14"/>
                <a:gd name="T3" fmla="*/ 11 h 11"/>
                <a:gd name="T4" fmla="*/ 0 w 14"/>
                <a:gd name="T5" fmla="*/ 6 h 11"/>
                <a:gd name="T6" fmla="*/ 10 w 14"/>
                <a:gd name="T7" fmla="*/ 0 h 11"/>
                <a:gd name="T8" fmla="*/ 14 w 14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14" y="5"/>
                  </a:moveTo>
                  <a:lnTo>
                    <a:pt x="3" y="11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5" name="Freeform 674">
              <a:extLst>
                <a:ext uri="{FF2B5EF4-FFF2-40B4-BE49-F238E27FC236}">
                  <a16:creationId xmlns:a16="http://schemas.microsoft.com/office/drawing/2014/main" id="{7515222E-171C-498A-A6D1-38C985DF1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2625" y="4211406"/>
              <a:ext cx="31750" cy="22225"/>
            </a:xfrm>
            <a:custGeom>
              <a:avLst/>
              <a:gdLst>
                <a:gd name="T0" fmla="*/ 20 w 20"/>
                <a:gd name="T1" fmla="*/ 2 h 14"/>
                <a:gd name="T2" fmla="*/ 1 w 20"/>
                <a:gd name="T3" fmla="*/ 14 h 14"/>
                <a:gd name="T4" fmla="*/ 0 w 20"/>
                <a:gd name="T5" fmla="*/ 10 h 14"/>
                <a:gd name="T6" fmla="*/ 19 w 20"/>
                <a:gd name="T7" fmla="*/ 0 h 14"/>
                <a:gd name="T8" fmla="*/ 20 w 20"/>
                <a:gd name="T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4">
                  <a:moveTo>
                    <a:pt x="20" y="2"/>
                  </a:moveTo>
                  <a:lnTo>
                    <a:pt x="1" y="14"/>
                  </a:lnTo>
                  <a:lnTo>
                    <a:pt x="0" y="10"/>
                  </a:lnTo>
                  <a:lnTo>
                    <a:pt x="19" y="0"/>
                  </a:lnTo>
                  <a:lnTo>
                    <a:pt x="20" y="2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6" name="Freeform 675">
              <a:extLst>
                <a:ext uri="{FF2B5EF4-FFF2-40B4-BE49-F238E27FC236}">
                  <a16:creationId xmlns:a16="http://schemas.microsoft.com/office/drawing/2014/main" id="{F9040737-3C25-4C54-BA0C-8EA91D5DB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8650" y="4197119"/>
              <a:ext cx="304800" cy="287338"/>
            </a:xfrm>
            <a:custGeom>
              <a:avLst/>
              <a:gdLst>
                <a:gd name="T0" fmla="*/ 148 w 153"/>
                <a:gd name="T1" fmla="*/ 89 h 144"/>
                <a:gd name="T2" fmla="*/ 56 w 153"/>
                <a:gd name="T3" fmla="*/ 141 h 144"/>
                <a:gd name="T4" fmla="*/ 43 w 153"/>
                <a:gd name="T5" fmla="*/ 138 h 144"/>
                <a:gd name="T6" fmla="*/ 3 w 153"/>
                <a:gd name="T7" fmla="*/ 68 h 144"/>
                <a:gd name="T8" fmla="*/ 6 w 153"/>
                <a:gd name="T9" fmla="*/ 55 h 144"/>
                <a:gd name="T10" fmla="*/ 98 w 153"/>
                <a:gd name="T11" fmla="*/ 3 h 144"/>
                <a:gd name="T12" fmla="*/ 111 w 153"/>
                <a:gd name="T13" fmla="*/ 6 h 144"/>
                <a:gd name="T14" fmla="*/ 151 w 153"/>
                <a:gd name="T15" fmla="*/ 76 h 144"/>
                <a:gd name="T16" fmla="*/ 148 w 153"/>
                <a:gd name="T17" fmla="*/ 8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44">
                  <a:moveTo>
                    <a:pt x="148" y="89"/>
                  </a:moveTo>
                  <a:cubicBezTo>
                    <a:pt x="56" y="141"/>
                    <a:pt x="56" y="141"/>
                    <a:pt x="56" y="141"/>
                  </a:cubicBezTo>
                  <a:cubicBezTo>
                    <a:pt x="51" y="144"/>
                    <a:pt x="46" y="143"/>
                    <a:pt x="43" y="13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0" y="64"/>
                    <a:pt x="2" y="58"/>
                    <a:pt x="6" y="55"/>
                  </a:cubicBezTo>
                  <a:cubicBezTo>
                    <a:pt x="98" y="3"/>
                    <a:pt x="98" y="3"/>
                    <a:pt x="98" y="3"/>
                  </a:cubicBezTo>
                  <a:cubicBezTo>
                    <a:pt x="103" y="0"/>
                    <a:pt x="108" y="2"/>
                    <a:pt x="111" y="6"/>
                  </a:cubicBezTo>
                  <a:cubicBezTo>
                    <a:pt x="151" y="76"/>
                    <a:pt x="151" y="76"/>
                    <a:pt x="151" y="76"/>
                  </a:cubicBezTo>
                  <a:cubicBezTo>
                    <a:pt x="153" y="81"/>
                    <a:pt x="152" y="86"/>
                    <a:pt x="148" y="89"/>
                  </a:cubicBezTo>
                  <a:close/>
                </a:path>
              </a:pathLst>
            </a:custGeom>
            <a:solidFill>
              <a:srgbClr val="33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7" name="Freeform 676">
              <a:extLst>
                <a:ext uri="{FF2B5EF4-FFF2-40B4-BE49-F238E27FC236}">
                  <a16:creationId xmlns:a16="http://schemas.microsoft.com/office/drawing/2014/main" id="{05DA3E66-E708-4BE7-9577-A891B17CE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1200" y="4273319"/>
              <a:ext cx="57150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5 w 29"/>
                <a:gd name="T5" fmla="*/ 22 h 28"/>
                <a:gd name="T6" fmla="*/ 2 w 29"/>
                <a:gd name="T7" fmla="*/ 18 h 28"/>
                <a:gd name="T8" fmla="*/ 6 w 29"/>
                <a:gd name="T9" fmla="*/ 6 h 28"/>
                <a:gd name="T10" fmla="*/ 13 w 29"/>
                <a:gd name="T11" fmla="*/ 2 h 28"/>
                <a:gd name="T12" fmla="*/ 24 w 29"/>
                <a:gd name="T13" fmla="*/ 6 h 28"/>
                <a:gd name="T14" fmla="*/ 27 w 29"/>
                <a:gd name="T15" fmla="*/ 9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4" y="6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4"/>
                    <a:pt x="28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8" name="Freeform 677">
              <a:extLst>
                <a:ext uri="{FF2B5EF4-FFF2-40B4-BE49-F238E27FC236}">
                  <a16:creationId xmlns:a16="http://schemas.microsoft.com/office/drawing/2014/main" id="{844B2B84-A968-4237-841F-12F344D83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8813" y="4303481"/>
              <a:ext cx="57150" cy="52388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3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9" name="Freeform 678">
              <a:extLst>
                <a:ext uri="{FF2B5EF4-FFF2-40B4-BE49-F238E27FC236}">
                  <a16:creationId xmlns:a16="http://schemas.microsoft.com/office/drawing/2014/main" id="{18DBA986-AD95-4BD7-A4C5-356585C4C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0" y="4243156"/>
              <a:ext cx="58737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4 w 29"/>
                <a:gd name="T5" fmla="*/ 22 h 28"/>
                <a:gd name="T6" fmla="*/ 2 w 29"/>
                <a:gd name="T7" fmla="*/ 18 h 28"/>
                <a:gd name="T8" fmla="*/ 5 w 29"/>
                <a:gd name="T9" fmla="*/ 7 h 28"/>
                <a:gd name="T10" fmla="*/ 12 w 29"/>
                <a:gd name="T11" fmla="*/ 3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4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5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0" name="Freeform 679">
              <a:extLst>
                <a:ext uri="{FF2B5EF4-FFF2-40B4-BE49-F238E27FC236}">
                  <a16:creationId xmlns:a16="http://schemas.microsoft.com/office/drawing/2014/main" id="{5050C522-655C-44E1-BAE4-B69490188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600" y="4319356"/>
              <a:ext cx="57150" cy="53975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2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1" name="Freeform 680">
              <a:extLst>
                <a:ext uri="{FF2B5EF4-FFF2-40B4-BE49-F238E27FC236}">
                  <a16:creationId xmlns:a16="http://schemas.microsoft.com/office/drawing/2014/main" id="{F1C22904-11DC-4AC2-A214-0FF686E95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5800" y="4347931"/>
              <a:ext cx="57150" cy="53975"/>
            </a:xfrm>
            <a:custGeom>
              <a:avLst/>
              <a:gdLst>
                <a:gd name="T0" fmla="*/ 23 w 28"/>
                <a:gd name="T1" fmla="*/ 21 h 27"/>
                <a:gd name="T2" fmla="*/ 16 w 28"/>
                <a:gd name="T3" fmla="*/ 25 h 27"/>
                <a:gd name="T4" fmla="*/ 4 w 28"/>
                <a:gd name="T5" fmla="*/ 22 h 27"/>
                <a:gd name="T6" fmla="*/ 2 w 28"/>
                <a:gd name="T7" fmla="*/ 18 h 27"/>
                <a:gd name="T8" fmla="*/ 5 w 28"/>
                <a:gd name="T9" fmla="*/ 6 h 27"/>
                <a:gd name="T10" fmla="*/ 12 w 28"/>
                <a:gd name="T11" fmla="*/ 2 h 27"/>
                <a:gd name="T12" fmla="*/ 24 w 28"/>
                <a:gd name="T13" fmla="*/ 5 h 27"/>
                <a:gd name="T14" fmla="*/ 26 w 28"/>
                <a:gd name="T15" fmla="*/ 9 h 27"/>
                <a:gd name="T16" fmla="*/ 23 w 28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7"/>
                    <a:pt x="7" y="26"/>
                    <a:pt x="4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8"/>
                    <a:pt x="5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6" y="0"/>
                    <a:pt x="21" y="1"/>
                    <a:pt x="24" y="5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8" y="13"/>
                    <a:pt x="27" y="18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2" name="Freeform 681">
              <a:extLst>
                <a:ext uri="{FF2B5EF4-FFF2-40B4-BE49-F238E27FC236}">
                  <a16:creationId xmlns:a16="http://schemas.microsoft.com/office/drawing/2014/main" id="{C43322AD-6A72-4177-8656-E1D6E53B7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7400" y="4289194"/>
              <a:ext cx="58737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5 w 29"/>
                <a:gd name="T5" fmla="*/ 22 h 28"/>
                <a:gd name="T6" fmla="*/ 2 w 29"/>
                <a:gd name="T7" fmla="*/ 18 h 28"/>
                <a:gd name="T8" fmla="*/ 5 w 29"/>
                <a:gd name="T9" fmla="*/ 6 h 28"/>
                <a:gd name="T10" fmla="*/ 12 w 29"/>
                <a:gd name="T11" fmla="*/ 2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5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7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3" name="Freeform 682">
              <a:extLst>
                <a:ext uri="{FF2B5EF4-FFF2-40B4-BE49-F238E27FC236}">
                  <a16:creationId xmlns:a16="http://schemas.microsoft.com/office/drawing/2014/main" id="{81F6A799-2615-483C-9228-375C23102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0" y="4363806"/>
              <a:ext cx="58737" cy="53975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3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8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4" name="Freeform 683">
              <a:extLst>
                <a:ext uri="{FF2B5EF4-FFF2-40B4-BE49-F238E27FC236}">
                  <a16:creationId xmlns:a16="http://schemas.microsoft.com/office/drawing/2014/main" id="{C42118B9-039C-4466-9BD4-5AD294D73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2788" y="4392381"/>
              <a:ext cx="57150" cy="55563"/>
            </a:xfrm>
            <a:custGeom>
              <a:avLst/>
              <a:gdLst>
                <a:gd name="T0" fmla="*/ 23 w 29"/>
                <a:gd name="T1" fmla="*/ 22 h 28"/>
                <a:gd name="T2" fmla="*/ 16 w 29"/>
                <a:gd name="T3" fmla="*/ 26 h 28"/>
                <a:gd name="T4" fmla="*/ 4 w 29"/>
                <a:gd name="T5" fmla="*/ 22 h 28"/>
                <a:gd name="T6" fmla="*/ 2 w 29"/>
                <a:gd name="T7" fmla="*/ 19 h 28"/>
                <a:gd name="T8" fmla="*/ 5 w 29"/>
                <a:gd name="T9" fmla="*/ 7 h 28"/>
                <a:gd name="T10" fmla="*/ 12 w 29"/>
                <a:gd name="T11" fmla="*/ 3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2"/>
                  </a:moveTo>
                  <a:cubicBezTo>
                    <a:pt x="16" y="26"/>
                    <a:pt x="16" y="26"/>
                    <a:pt x="16" y="26"/>
                  </a:cubicBezTo>
                  <a:cubicBezTo>
                    <a:pt x="12" y="28"/>
                    <a:pt x="7" y="27"/>
                    <a:pt x="4" y="22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14"/>
                    <a:pt x="1" y="9"/>
                    <a:pt x="5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2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5" name="Freeform 684">
              <a:extLst>
                <a:ext uri="{FF2B5EF4-FFF2-40B4-BE49-F238E27FC236}">
                  <a16:creationId xmlns:a16="http://schemas.microsoft.com/office/drawing/2014/main" id="{4F984B1E-2F0B-436C-AF12-273371449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4388" y="4335231"/>
              <a:ext cx="57150" cy="53975"/>
            </a:xfrm>
            <a:custGeom>
              <a:avLst/>
              <a:gdLst>
                <a:gd name="T0" fmla="*/ 23 w 29"/>
                <a:gd name="T1" fmla="*/ 21 h 27"/>
                <a:gd name="T2" fmla="*/ 16 w 29"/>
                <a:gd name="T3" fmla="*/ 25 h 27"/>
                <a:gd name="T4" fmla="*/ 5 w 29"/>
                <a:gd name="T5" fmla="*/ 22 h 27"/>
                <a:gd name="T6" fmla="*/ 2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4 w 29"/>
                <a:gd name="T13" fmla="*/ 5 h 27"/>
                <a:gd name="T14" fmla="*/ 27 w 29"/>
                <a:gd name="T15" fmla="*/ 9 h 27"/>
                <a:gd name="T16" fmla="*/ 23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7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4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6" name="Freeform 685">
              <a:extLst>
                <a:ext uri="{FF2B5EF4-FFF2-40B4-BE49-F238E27FC236}">
                  <a16:creationId xmlns:a16="http://schemas.microsoft.com/office/drawing/2014/main" id="{A52E2AB6-7405-4301-8A74-118295ADA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219344"/>
              <a:ext cx="49212" cy="52388"/>
            </a:xfrm>
            <a:custGeom>
              <a:avLst/>
              <a:gdLst>
                <a:gd name="T0" fmla="*/ 22 w 25"/>
                <a:gd name="T1" fmla="*/ 20 h 26"/>
                <a:gd name="T2" fmla="*/ 14 w 25"/>
                <a:gd name="T3" fmla="*/ 25 h 26"/>
                <a:gd name="T4" fmla="*/ 8 w 25"/>
                <a:gd name="T5" fmla="*/ 23 h 26"/>
                <a:gd name="T6" fmla="*/ 1 w 25"/>
                <a:gd name="T7" fmla="*/ 12 h 26"/>
                <a:gd name="T8" fmla="*/ 3 w 25"/>
                <a:gd name="T9" fmla="*/ 6 h 26"/>
                <a:gd name="T10" fmla="*/ 11 w 25"/>
                <a:gd name="T11" fmla="*/ 1 h 26"/>
                <a:gd name="T12" fmla="*/ 17 w 25"/>
                <a:gd name="T13" fmla="*/ 2 h 26"/>
                <a:gd name="T14" fmla="*/ 24 w 25"/>
                <a:gd name="T15" fmla="*/ 14 h 26"/>
                <a:gd name="T16" fmla="*/ 22 w 25"/>
                <a:gd name="T17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22" y="20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2" y="26"/>
                    <a:pt x="9" y="25"/>
                    <a:pt x="8" y="2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0"/>
                    <a:pt x="1" y="7"/>
                    <a:pt x="3" y="6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3" y="0"/>
                    <a:pt x="16" y="0"/>
                    <a:pt x="17" y="2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6"/>
                    <a:pt x="24" y="19"/>
                    <a:pt x="22" y="20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7" name="Freeform 686">
              <a:extLst>
                <a:ext uri="{FF2B5EF4-FFF2-40B4-BE49-F238E27FC236}">
                  <a16:creationId xmlns:a16="http://schemas.microsoft.com/office/drawing/2014/main" id="{1175DE2B-E94C-4986-B446-5B492764F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3600" y="4308244"/>
              <a:ext cx="49212" cy="52388"/>
            </a:xfrm>
            <a:custGeom>
              <a:avLst/>
              <a:gdLst>
                <a:gd name="T0" fmla="*/ 22 w 25"/>
                <a:gd name="T1" fmla="*/ 21 h 26"/>
                <a:gd name="T2" fmla="*/ 14 w 25"/>
                <a:gd name="T3" fmla="*/ 25 h 26"/>
                <a:gd name="T4" fmla="*/ 8 w 25"/>
                <a:gd name="T5" fmla="*/ 23 h 26"/>
                <a:gd name="T6" fmla="*/ 2 w 25"/>
                <a:gd name="T7" fmla="*/ 13 h 26"/>
                <a:gd name="T8" fmla="*/ 3 w 25"/>
                <a:gd name="T9" fmla="*/ 6 h 26"/>
                <a:gd name="T10" fmla="*/ 11 w 25"/>
                <a:gd name="T11" fmla="*/ 2 h 26"/>
                <a:gd name="T12" fmla="*/ 18 w 25"/>
                <a:gd name="T13" fmla="*/ 3 h 26"/>
                <a:gd name="T14" fmla="*/ 24 w 25"/>
                <a:gd name="T15" fmla="*/ 14 h 26"/>
                <a:gd name="T16" fmla="*/ 22 w 25"/>
                <a:gd name="T17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22" y="21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2" y="26"/>
                    <a:pt x="9" y="26"/>
                    <a:pt x="8" y="2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0"/>
                    <a:pt x="1" y="8"/>
                    <a:pt x="3" y="6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4" y="0"/>
                    <a:pt x="16" y="1"/>
                    <a:pt x="18" y="3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6"/>
                    <a:pt x="24" y="19"/>
                    <a:pt x="22" y="21"/>
                  </a:cubicBezTo>
                  <a:close/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8" name="Freeform 687">
              <a:extLst>
                <a:ext uri="{FF2B5EF4-FFF2-40B4-BE49-F238E27FC236}">
                  <a16:creationId xmlns:a16="http://schemas.microsoft.com/office/drawing/2014/main" id="{91758F8E-53EC-4379-BE11-A3F171848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8200" y="4265381"/>
              <a:ext cx="49212" cy="49213"/>
            </a:xfrm>
            <a:custGeom>
              <a:avLst/>
              <a:gdLst>
                <a:gd name="T0" fmla="*/ 21 w 25"/>
                <a:gd name="T1" fmla="*/ 20 h 25"/>
                <a:gd name="T2" fmla="*/ 15 w 25"/>
                <a:gd name="T3" fmla="*/ 24 h 25"/>
                <a:gd name="T4" fmla="*/ 7 w 25"/>
                <a:gd name="T5" fmla="*/ 22 h 25"/>
                <a:gd name="T6" fmla="*/ 2 w 25"/>
                <a:gd name="T7" fmla="*/ 13 h 25"/>
                <a:gd name="T8" fmla="*/ 4 w 25"/>
                <a:gd name="T9" fmla="*/ 5 h 25"/>
                <a:gd name="T10" fmla="*/ 10 w 25"/>
                <a:gd name="T11" fmla="*/ 1 h 25"/>
                <a:gd name="T12" fmla="*/ 18 w 25"/>
                <a:gd name="T13" fmla="*/ 3 h 25"/>
                <a:gd name="T14" fmla="*/ 23 w 25"/>
                <a:gd name="T15" fmla="*/ 13 h 25"/>
                <a:gd name="T16" fmla="*/ 21 w 25"/>
                <a:gd name="T17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0"/>
                  </a:moveTo>
                  <a:cubicBezTo>
                    <a:pt x="15" y="24"/>
                    <a:pt x="15" y="24"/>
                    <a:pt x="15" y="24"/>
                  </a:cubicBezTo>
                  <a:cubicBezTo>
                    <a:pt x="12" y="25"/>
                    <a:pt x="9" y="24"/>
                    <a:pt x="7" y="2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0"/>
                    <a:pt x="1" y="7"/>
                    <a:pt x="4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3" y="0"/>
                    <a:pt x="16" y="1"/>
                    <a:pt x="18" y="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5" y="15"/>
                    <a:pt x="24" y="19"/>
                    <a:pt x="21" y="20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9" name="Freeform 688">
              <a:extLst>
                <a:ext uri="{FF2B5EF4-FFF2-40B4-BE49-F238E27FC236}">
                  <a16:creationId xmlns:a16="http://schemas.microsoft.com/office/drawing/2014/main" id="{022DA051-88D6-4C49-A108-FAA61BD3E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9600" y="4163781"/>
              <a:ext cx="215900" cy="128588"/>
            </a:xfrm>
            <a:custGeom>
              <a:avLst/>
              <a:gdLst>
                <a:gd name="T0" fmla="*/ 136 w 136"/>
                <a:gd name="T1" fmla="*/ 4 h 81"/>
                <a:gd name="T2" fmla="*/ 1 w 136"/>
                <a:gd name="T3" fmla="*/ 81 h 81"/>
                <a:gd name="T4" fmla="*/ 0 w 136"/>
                <a:gd name="T5" fmla="*/ 78 h 81"/>
                <a:gd name="T6" fmla="*/ 135 w 136"/>
                <a:gd name="T7" fmla="*/ 0 h 81"/>
                <a:gd name="T8" fmla="*/ 136 w 136"/>
                <a:gd name="T9" fmla="*/ 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81">
                  <a:moveTo>
                    <a:pt x="136" y="4"/>
                  </a:moveTo>
                  <a:lnTo>
                    <a:pt x="1" y="81"/>
                  </a:lnTo>
                  <a:lnTo>
                    <a:pt x="0" y="78"/>
                  </a:lnTo>
                  <a:lnTo>
                    <a:pt x="135" y="0"/>
                  </a:lnTo>
                  <a:lnTo>
                    <a:pt x="136" y="4"/>
                  </a:lnTo>
                  <a:close/>
                </a:path>
              </a:pathLst>
            </a:custGeom>
            <a:solidFill>
              <a:srgbClr val="33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0" name="Freeform 689">
              <a:extLst>
                <a:ext uri="{FF2B5EF4-FFF2-40B4-BE49-F238E27FC236}">
                  <a16:creationId xmlns:a16="http://schemas.microsoft.com/office/drawing/2014/main" id="{F86F1043-85CB-4DB3-979D-7AEC5B8FA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0213" y="4790844"/>
              <a:ext cx="55562" cy="125413"/>
            </a:xfrm>
            <a:custGeom>
              <a:avLst/>
              <a:gdLst>
                <a:gd name="T0" fmla="*/ 23 w 28"/>
                <a:gd name="T1" fmla="*/ 37 h 63"/>
                <a:gd name="T2" fmla="*/ 28 w 28"/>
                <a:gd name="T3" fmla="*/ 11 h 63"/>
                <a:gd name="T4" fmla="*/ 9 w 28"/>
                <a:gd name="T5" fmla="*/ 14 h 63"/>
                <a:gd name="T6" fmla="*/ 2 w 28"/>
                <a:gd name="T7" fmla="*/ 54 h 63"/>
                <a:gd name="T8" fmla="*/ 23 w 28"/>
                <a:gd name="T9" fmla="*/ 3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63">
                  <a:moveTo>
                    <a:pt x="23" y="37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1" y="0"/>
                    <a:pt x="9" y="14"/>
                  </a:cubicBezTo>
                  <a:cubicBezTo>
                    <a:pt x="9" y="14"/>
                    <a:pt x="0" y="46"/>
                    <a:pt x="2" y="54"/>
                  </a:cubicBezTo>
                  <a:cubicBezTo>
                    <a:pt x="4" y="63"/>
                    <a:pt x="23" y="37"/>
                    <a:pt x="23" y="37"/>
                  </a:cubicBez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1" name="Freeform 690">
              <a:extLst>
                <a:ext uri="{FF2B5EF4-FFF2-40B4-BE49-F238E27FC236}">
                  <a16:creationId xmlns:a16="http://schemas.microsoft.com/office/drawing/2014/main" id="{CD1918E6-FF55-4AC5-9D87-87310CD0F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0163" y="4530494"/>
              <a:ext cx="565150" cy="630238"/>
            </a:xfrm>
            <a:custGeom>
              <a:avLst/>
              <a:gdLst>
                <a:gd name="T0" fmla="*/ 278 w 356"/>
                <a:gd name="T1" fmla="*/ 16 h 397"/>
                <a:gd name="T2" fmla="*/ 251 w 356"/>
                <a:gd name="T3" fmla="*/ 7 h 397"/>
                <a:gd name="T4" fmla="*/ 228 w 356"/>
                <a:gd name="T5" fmla="*/ 23 h 397"/>
                <a:gd name="T6" fmla="*/ 201 w 356"/>
                <a:gd name="T7" fmla="*/ 15 h 397"/>
                <a:gd name="T8" fmla="*/ 178 w 356"/>
                <a:gd name="T9" fmla="*/ 31 h 397"/>
                <a:gd name="T10" fmla="*/ 150 w 356"/>
                <a:gd name="T11" fmla="*/ 23 h 397"/>
                <a:gd name="T12" fmla="*/ 128 w 356"/>
                <a:gd name="T13" fmla="*/ 39 h 397"/>
                <a:gd name="T14" fmla="*/ 100 w 356"/>
                <a:gd name="T15" fmla="*/ 31 h 397"/>
                <a:gd name="T16" fmla="*/ 78 w 356"/>
                <a:gd name="T17" fmla="*/ 47 h 397"/>
                <a:gd name="T18" fmla="*/ 50 w 356"/>
                <a:gd name="T19" fmla="*/ 39 h 397"/>
                <a:gd name="T20" fmla="*/ 27 w 356"/>
                <a:gd name="T21" fmla="*/ 55 h 397"/>
                <a:gd name="T22" fmla="*/ 0 w 356"/>
                <a:gd name="T23" fmla="*/ 46 h 397"/>
                <a:gd name="T24" fmla="*/ 2 w 356"/>
                <a:gd name="T25" fmla="*/ 59 h 397"/>
                <a:gd name="T26" fmla="*/ 24 w 356"/>
                <a:gd name="T27" fmla="*/ 197 h 397"/>
                <a:gd name="T28" fmla="*/ 55 w 356"/>
                <a:gd name="T29" fmla="*/ 397 h 397"/>
                <a:gd name="T30" fmla="*/ 356 w 356"/>
                <a:gd name="T31" fmla="*/ 351 h 397"/>
                <a:gd name="T32" fmla="*/ 325 w 356"/>
                <a:gd name="T33" fmla="*/ 150 h 397"/>
                <a:gd name="T34" fmla="*/ 303 w 356"/>
                <a:gd name="T35" fmla="*/ 12 h 397"/>
                <a:gd name="T36" fmla="*/ 301 w 356"/>
                <a:gd name="T37" fmla="*/ 0 h 397"/>
                <a:gd name="T38" fmla="*/ 278 w 356"/>
                <a:gd name="T39" fmla="*/ 16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6" h="397">
                  <a:moveTo>
                    <a:pt x="278" y="16"/>
                  </a:moveTo>
                  <a:lnTo>
                    <a:pt x="251" y="7"/>
                  </a:lnTo>
                  <a:lnTo>
                    <a:pt x="228" y="23"/>
                  </a:lnTo>
                  <a:lnTo>
                    <a:pt x="201" y="15"/>
                  </a:lnTo>
                  <a:lnTo>
                    <a:pt x="178" y="31"/>
                  </a:lnTo>
                  <a:lnTo>
                    <a:pt x="150" y="23"/>
                  </a:lnTo>
                  <a:lnTo>
                    <a:pt x="128" y="39"/>
                  </a:lnTo>
                  <a:lnTo>
                    <a:pt x="100" y="31"/>
                  </a:lnTo>
                  <a:lnTo>
                    <a:pt x="78" y="47"/>
                  </a:lnTo>
                  <a:lnTo>
                    <a:pt x="50" y="39"/>
                  </a:lnTo>
                  <a:lnTo>
                    <a:pt x="27" y="55"/>
                  </a:lnTo>
                  <a:lnTo>
                    <a:pt x="0" y="46"/>
                  </a:lnTo>
                  <a:lnTo>
                    <a:pt x="2" y="59"/>
                  </a:lnTo>
                  <a:lnTo>
                    <a:pt x="24" y="197"/>
                  </a:lnTo>
                  <a:lnTo>
                    <a:pt x="55" y="397"/>
                  </a:lnTo>
                  <a:lnTo>
                    <a:pt x="356" y="351"/>
                  </a:lnTo>
                  <a:lnTo>
                    <a:pt x="325" y="150"/>
                  </a:lnTo>
                  <a:lnTo>
                    <a:pt x="303" y="12"/>
                  </a:lnTo>
                  <a:lnTo>
                    <a:pt x="301" y="0"/>
                  </a:lnTo>
                  <a:lnTo>
                    <a:pt x="278" y="16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2" name="Freeform 691">
              <a:extLst>
                <a:ext uri="{FF2B5EF4-FFF2-40B4-BE49-F238E27FC236}">
                  <a16:creationId xmlns:a16="http://schemas.microsoft.com/office/drawing/2014/main" id="{74DE874F-2F1F-4795-9951-0A3BB06C7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9850" y="4589231"/>
              <a:ext cx="423862" cy="117475"/>
            </a:xfrm>
            <a:custGeom>
              <a:avLst/>
              <a:gdLst>
                <a:gd name="T0" fmla="*/ 210 w 213"/>
                <a:gd name="T1" fmla="*/ 27 h 59"/>
                <a:gd name="T2" fmla="*/ 7 w 213"/>
                <a:gd name="T3" fmla="*/ 58 h 59"/>
                <a:gd name="T4" fmla="*/ 4 w 213"/>
                <a:gd name="T5" fmla="*/ 56 h 59"/>
                <a:gd name="T6" fmla="*/ 0 w 213"/>
                <a:gd name="T7" fmla="*/ 36 h 59"/>
                <a:gd name="T8" fmla="*/ 3 w 213"/>
                <a:gd name="T9" fmla="*/ 32 h 59"/>
                <a:gd name="T10" fmla="*/ 206 w 213"/>
                <a:gd name="T11" fmla="*/ 0 h 59"/>
                <a:gd name="T12" fmla="*/ 210 w 213"/>
                <a:gd name="T13" fmla="*/ 3 h 59"/>
                <a:gd name="T14" fmla="*/ 213 w 213"/>
                <a:gd name="T15" fmla="*/ 23 h 59"/>
                <a:gd name="T16" fmla="*/ 210 w 213"/>
                <a:gd name="T17" fmla="*/ 2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59">
                  <a:moveTo>
                    <a:pt x="210" y="27"/>
                  </a:moveTo>
                  <a:cubicBezTo>
                    <a:pt x="7" y="58"/>
                    <a:pt x="7" y="58"/>
                    <a:pt x="7" y="58"/>
                  </a:cubicBezTo>
                  <a:cubicBezTo>
                    <a:pt x="6" y="59"/>
                    <a:pt x="4" y="57"/>
                    <a:pt x="4" y="5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4"/>
                    <a:pt x="1" y="32"/>
                    <a:pt x="3" y="32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8" y="0"/>
                    <a:pt x="209" y="1"/>
                    <a:pt x="210" y="3"/>
                  </a:cubicBezTo>
                  <a:cubicBezTo>
                    <a:pt x="213" y="23"/>
                    <a:pt x="213" y="23"/>
                    <a:pt x="213" y="23"/>
                  </a:cubicBezTo>
                  <a:cubicBezTo>
                    <a:pt x="213" y="25"/>
                    <a:pt x="212" y="27"/>
                    <a:pt x="210" y="27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3" name="Freeform 692">
              <a:extLst>
                <a:ext uri="{FF2B5EF4-FFF2-40B4-BE49-F238E27FC236}">
                  <a16:creationId xmlns:a16="http://schemas.microsoft.com/office/drawing/2014/main" id="{DE77B462-9188-4F4D-A035-B41C1BF8C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963" y="4711469"/>
              <a:ext cx="144462" cy="166688"/>
            </a:xfrm>
            <a:custGeom>
              <a:avLst/>
              <a:gdLst>
                <a:gd name="T0" fmla="*/ 69 w 72"/>
                <a:gd name="T1" fmla="*/ 75 h 84"/>
                <a:gd name="T2" fmla="*/ 15 w 72"/>
                <a:gd name="T3" fmla="*/ 83 h 84"/>
                <a:gd name="T4" fmla="*/ 11 w 72"/>
                <a:gd name="T5" fmla="*/ 81 h 84"/>
                <a:gd name="T6" fmla="*/ 0 w 72"/>
                <a:gd name="T7" fmla="*/ 12 h 84"/>
                <a:gd name="T8" fmla="*/ 3 w 72"/>
                <a:gd name="T9" fmla="*/ 9 h 84"/>
                <a:gd name="T10" fmla="*/ 58 w 72"/>
                <a:gd name="T11" fmla="*/ 0 h 84"/>
                <a:gd name="T12" fmla="*/ 61 w 72"/>
                <a:gd name="T13" fmla="*/ 3 h 84"/>
                <a:gd name="T14" fmla="*/ 72 w 72"/>
                <a:gd name="T15" fmla="*/ 71 h 84"/>
                <a:gd name="T16" fmla="*/ 69 w 72"/>
                <a:gd name="T17" fmla="*/ 7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84">
                  <a:moveTo>
                    <a:pt x="69" y="75"/>
                  </a:moveTo>
                  <a:cubicBezTo>
                    <a:pt x="15" y="83"/>
                    <a:pt x="15" y="83"/>
                    <a:pt x="15" y="83"/>
                  </a:cubicBezTo>
                  <a:cubicBezTo>
                    <a:pt x="13" y="84"/>
                    <a:pt x="11" y="82"/>
                    <a:pt x="11" y="8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1" y="9"/>
                    <a:pt x="3" y="9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9" y="0"/>
                    <a:pt x="61" y="1"/>
                    <a:pt x="61" y="3"/>
                  </a:cubicBezTo>
                  <a:cubicBezTo>
                    <a:pt x="72" y="71"/>
                    <a:pt x="72" y="71"/>
                    <a:pt x="72" y="71"/>
                  </a:cubicBezTo>
                  <a:cubicBezTo>
                    <a:pt x="72" y="73"/>
                    <a:pt x="71" y="75"/>
                    <a:pt x="69" y="7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4" name="Freeform 693">
              <a:extLst>
                <a:ext uri="{FF2B5EF4-FFF2-40B4-BE49-F238E27FC236}">
                  <a16:creationId xmlns:a16="http://schemas.microsoft.com/office/drawing/2014/main" id="{3D822652-CB9A-4EC8-8904-4790DCCB0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7950" y="4874981"/>
              <a:ext cx="155575" cy="242888"/>
            </a:xfrm>
            <a:custGeom>
              <a:avLst/>
              <a:gdLst>
                <a:gd name="T0" fmla="*/ 74 w 78"/>
                <a:gd name="T1" fmla="*/ 114 h 122"/>
                <a:gd name="T2" fmla="*/ 21 w 78"/>
                <a:gd name="T3" fmla="*/ 122 h 122"/>
                <a:gd name="T4" fmla="*/ 17 w 78"/>
                <a:gd name="T5" fmla="*/ 119 h 122"/>
                <a:gd name="T6" fmla="*/ 0 w 78"/>
                <a:gd name="T7" fmla="*/ 13 h 122"/>
                <a:gd name="T8" fmla="*/ 3 w 78"/>
                <a:gd name="T9" fmla="*/ 8 h 122"/>
                <a:gd name="T10" fmla="*/ 57 w 78"/>
                <a:gd name="T11" fmla="*/ 0 h 122"/>
                <a:gd name="T12" fmla="*/ 61 w 78"/>
                <a:gd name="T13" fmla="*/ 3 h 122"/>
                <a:gd name="T14" fmla="*/ 78 w 78"/>
                <a:gd name="T15" fmla="*/ 109 h 122"/>
                <a:gd name="T16" fmla="*/ 74 w 78"/>
                <a:gd name="T17" fmla="*/ 11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122">
                  <a:moveTo>
                    <a:pt x="74" y="114"/>
                  </a:moveTo>
                  <a:cubicBezTo>
                    <a:pt x="21" y="122"/>
                    <a:pt x="21" y="122"/>
                    <a:pt x="21" y="122"/>
                  </a:cubicBezTo>
                  <a:cubicBezTo>
                    <a:pt x="19" y="122"/>
                    <a:pt x="17" y="121"/>
                    <a:pt x="17" y="11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9"/>
                    <a:pt x="3" y="8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0"/>
                    <a:pt x="61" y="1"/>
                    <a:pt x="61" y="3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78" y="111"/>
                    <a:pt x="76" y="113"/>
                    <a:pt x="74" y="114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5" name="Freeform 694">
              <a:extLst>
                <a:ext uri="{FF2B5EF4-FFF2-40B4-BE49-F238E27FC236}">
                  <a16:creationId xmlns:a16="http://schemas.microsoft.com/office/drawing/2014/main" id="{3DA3F385-17D3-42F4-BAC7-698380605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0663" y="4665431"/>
              <a:ext cx="282575" cy="85725"/>
            </a:xfrm>
            <a:custGeom>
              <a:avLst/>
              <a:gdLst>
                <a:gd name="T0" fmla="*/ 140 w 142"/>
                <a:gd name="T1" fmla="*/ 22 h 43"/>
                <a:gd name="T2" fmla="*/ 6 w 142"/>
                <a:gd name="T3" fmla="*/ 43 h 43"/>
                <a:gd name="T4" fmla="*/ 3 w 142"/>
                <a:gd name="T5" fmla="*/ 41 h 43"/>
                <a:gd name="T6" fmla="*/ 0 w 142"/>
                <a:gd name="T7" fmla="*/ 24 h 43"/>
                <a:gd name="T8" fmla="*/ 2 w 142"/>
                <a:gd name="T9" fmla="*/ 21 h 43"/>
                <a:gd name="T10" fmla="*/ 137 w 142"/>
                <a:gd name="T11" fmla="*/ 0 h 43"/>
                <a:gd name="T12" fmla="*/ 139 w 142"/>
                <a:gd name="T13" fmla="*/ 2 h 43"/>
                <a:gd name="T14" fmla="*/ 142 w 142"/>
                <a:gd name="T15" fmla="*/ 19 h 43"/>
                <a:gd name="T16" fmla="*/ 140 w 142"/>
                <a:gd name="T17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43">
                  <a:moveTo>
                    <a:pt x="140" y="22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4" y="43"/>
                    <a:pt x="3" y="42"/>
                    <a:pt x="3" y="4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2"/>
                    <a:pt x="1" y="21"/>
                    <a:pt x="2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1"/>
                    <a:pt x="139" y="2"/>
                  </a:cubicBezTo>
                  <a:cubicBezTo>
                    <a:pt x="142" y="19"/>
                    <a:pt x="142" y="19"/>
                    <a:pt x="142" y="19"/>
                  </a:cubicBezTo>
                  <a:cubicBezTo>
                    <a:pt x="142" y="20"/>
                    <a:pt x="141" y="21"/>
                    <a:pt x="140" y="22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6" name="Freeform 695">
              <a:extLst>
                <a:ext uri="{FF2B5EF4-FFF2-40B4-BE49-F238E27FC236}">
                  <a16:creationId xmlns:a16="http://schemas.microsoft.com/office/drawing/2014/main" id="{6F3E720D-09D4-490C-8C83-3D1F5BC66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8600" y="4720994"/>
              <a:ext cx="280987" cy="69850"/>
            </a:xfrm>
            <a:custGeom>
              <a:avLst/>
              <a:gdLst>
                <a:gd name="T0" fmla="*/ 177 w 177"/>
                <a:gd name="T1" fmla="*/ 16 h 44"/>
                <a:gd name="T2" fmla="*/ 3 w 177"/>
                <a:gd name="T3" fmla="*/ 44 h 44"/>
                <a:gd name="T4" fmla="*/ 0 w 177"/>
                <a:gd name="T5" fmla="*/ 28 h 44"/>
                <a:gd name="T6" fmla="*/ 175 w 177"/>
                <a:gd name="T7" fmla="*/ 0 h 44"/>
                <a:gd name="T8" fmla="*/ 177 w 177"/>
                <a:gd name="T9" fmla="*/ 1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44">
                  <a:moveTo>
                    <a:pt x="177" y="16"/>
                  </a:moveTo>
                  <a:lnTo>
                    <a:pt x="3" y="44"/>
                  </a:lnTo>
                  <a:lnTo>
                    <a:pt x="0" y="28"/>
                  </a:lnTo>
                  <a:lnTo>
                    <a:pt x="175" y="0"/>
                  </a:lnTo>
                  <a:lnTo>
                    <a:pt x="177" y="16"/>
                  </a:ln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7" name="Freeform 696">
              <a:extLst>
                <a:ext uri="{FF2B5EF4-FFF2-40B4-BE49-F238E27FC236}">
                  <a16:creationId xmlns:a16="http://schemas.microsoft.com/office/drawing/2014/main" id="{F3E7EDBB-605B-41C1-8FF8-98035D741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6538" y="4768619"/>
              <a:ext cx="279400" cy="53975"/>
            </a:xfrm>
            <a:custGeom>
              <a:avLst/>
              <a:gdLst>
                <a:gd name="T0" fmla="*/ 139 w 140"/>
                <a:gd name="T1" fmla="*/ 5 h 27"/>
                <a:gd name="T2" fmla="*/ 2 w 140"/>
                <a:gd name="T3" fmla="*/ 27 h 27"/>
                <a:gd name="T4" fmla="*/ 1 w 140"/>
                <a:gd name="T5" fmla="*/ 25 h 27"/>
                <a:gd name="T6" fmla="*/ 0 w 140"/>
                <a:gd name="T7" fmla="*/ 22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5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6"/>
                    <a:pt x="1" y="2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4"/>
                    <a:pt x="139" y="5"/>
                    <a:pt x="139" y="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8" name="Freeform 697">
              <a:extLst>
                <a:ext uri="{FF2B5EF4-FFF2-40B4-BE49-F238E27FC236}">
                  <a16:creationId xmlns:a16="http://schemas.microsoft.com/office/drawing/2014/main" id="{C27EB9E4-0FBA-48F3-9566-48D9E9E6A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1300" y="4789256"/>
              <a:ext cx="276225" cy="53975"/>
            </a:xfrm>
            <a:custGeom>
              <a:avLst/>
              <a:gdLst>
                <a:gd name="T0" fmla="*/ 138 w 139"/>
                <a:gd name="T1" fmla="*/ 6 h 27"/>
                <a:gd name="T2" fmla="*/ 2 w 139"/>
                <a:gd name="T3" fmla="*/ 27 h 27"/>
                <a:gd name="T4" fmla="*/ 0 w 139"/>
                <a:gd name="T5" fmla="*/ 26 h 27"/>
                <a:gd name="T6" fmla="*/ 0 w 139"/>
                <a:gd name="T7" fmla="*/ 23 h 27"/>
                <a:gd name="T8" fmla="*/ 1 w 139"/>
                <a:gd name="T9" fmla="*/ 21 h 27"/>
                <a:gd name="T10" fmla="*/ 137 w 139"/>
                <a:gd name="T11" fmla="*/ 0 h 27"/>
                <a:gd name="T12" fmla="*/ 139 w 139"/>
                <a:gd name="T13" fmla="*/ 1 h 27"/>
                <a:gd name="T14" fmla="*/ 139 w 139"/>
                <a:gd name="T15" fmla="*/ 4 h 27"/>
                <a:gd name="T16" fmla="*/ 138 w 139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6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9" y="5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9" name="Freeform 698">
              <a:extLst>
                <a:ext uri="{FF2B5EF4-FFF2-40B4-BE49-F238E27FC236}">
                  <a16:creationId xmlns:a16="http://schemas.microsoft.com/office/drawing/2014/main" id="{93E908B3-B534-4A81-8417-74410CB26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2888" y="4808306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0" name="Freeform 699">
              <a:extLst>
                <a:ext uri="{FF2B5EF4-FFF2-40B4-BE49-F238E27FC236}">
                  <a16:creationId xmlns:a16="http://schemas.microsoft.com/office/drawing/2014/main" id="{2496C6D2-D3AE-46A7-9340-AEC3875C8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7650" y="4828944"/>
              <a:ext cx="277812" cy="53975"/>
            </a:xfrm>
            <a:custGeom>
              <a:avLst/>
              <a:gdLst>
                <a:gd name="T0" fmla="*/ 138 w 140"/>
                <a:gd name="T1" fmla="*/ 6 h 27"/>
                <a:gd name="T2" fmla="*/ 2 w 140"/>
                <a:gd name="T3" fmla="*/ 27 h 27"/>
                <a:gd name="T4" fmla="*/ 0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8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7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6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1" name="Freeform 700">
              <a:extLst>
                <a:ext uri="{FF2B5EF4-FFF2-40B4-BE49-F238E27FC236}">
                  <a16:creationId xmlns:a16="http://schemas.microsoft.com/office/drawing/2014/main" id="{FCE90BAF-F808-460A-A901-1A401FD18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9238" y="4847994"/>
              <a:ext cx="277812" cy="57150"/>
            </a:xfrm>
            <a:custGeom>
              <a:avLst/>
              <a:gdLst>
                <a:gd name="T0" fmla="*/ 139 w 140"/>
                <a:gd name="T1" fmla="*/ 6 h 28"/>
                <a:gd name="T2" fmla="*/ 2 w 140"/>
                <a:gd name="T3" fmla="*/ 27 h 28"/>
                <a:gd name="T4" fmla="*/ 1 w 140"/>
                <a:gd name="T5" fmla="*/ 26 h 28"/>
                <a:gd name="T6" fmla="*/ 0 w 140"/>
                <a:gd name="T7" fmla="*/ 23 h 28"/>
                <a:gd name="T8" fmla="*/ 2 w 140"/>
                <a:gd name="T9" fmla="*/ 22 h 28"/>
                <a:gd name="T10" fmla="*/ 138 w 140"/>
                <a:gd name="T11" fmla="*/ 1 h 28"/>
                <a:gd name="T12" fmla="*/ 140 w 140"/>
                <a:gd name="T13" fmla="*/ 2 h 28"/>
                <a:gd name="T14" fmla="*/ 140 w 140"/>
                <a:gd name="T15" fmla="*/ 5 h 28"/>
                <a:gd name="T16" fmla="*/ 139 w 140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8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8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1" y="22"/>
                    <a:pt x="2" y="22"/>
                  </a:cubicBezTo>
                  <a:cubicBezTo>
                    <a:pt x="138" y="1"/>
                    <a:pt x="138" y="1"/>
                    <a:pt x="138" y="1"/>
                  </a:cubicBezTo>
                  <a:cubicBezTo>
                    <a:pt x="139" y="0"/>
                    <a:pt x="140" y="1"/>
                    <a:pt x="140" y="2"/>
                  </a:cubicBezTo>
                  <a:cubicBezTo>
                    <a:pt x="140" y="5"/>
                    <a:pt x="140" y="5"/>
                    <a:pt x="140" y="5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2" name="Freeform 701">
              <a:extLst>
                <a:ext uri="{FF2B5EF4-FFF2-40B4-BE49-F238E27FC236}">
                  <a16:creationId xmlns:a16="http://schemas.microsoft.com/office/drawing/2014/main" id="{56EB47F4-63F9-4F3D-94EE-81A1CD503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413" y="4870219"/>
              <a:ext cx="279400" cy="53975"/>
            </a:xfrm>
            <a:custGeom>
              <a:avLst/>
              <a:gdLst>
                <a:gd name="T0" fmla="*/ 139 w 140"/>
                <a:gd name="T1" fmla="*/ 5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5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6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5"/>
                    <a:pt x="139" y="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3" name="Freeform 702">
              <a:extLst>
                <a:ext uri="{FF2B5EF4-FFF2-40B4-BE49-F238E27FC236}">
                  <a16:creationId xmlns:a16="http://schemas.microsoft.com/office/drawing/2014/main" id="{C6590199-59E9-4548-9706-36A1670DB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7175" y="4890856"/>
              <a:ext cx="276225" cy="53975"/>
            </a:xfrm>
            <a:custGeom>
              <a:avLst/>
              <a:gdLst>
                <a:gd name="T0" fmla="*/ 138 w 139"/>
                <a:gd name="T1" fmla="*/ 6 h 27"/>
                <a:gd name="T2" fmla="*/ 2 w 139"/>
                <a:gd name="T3" fmla="*/ 27 h 27"/>
                <a:gd name="T4" fmla="*/ 0 w 139"/>
                <a:gd name="T5" fmla="*/ 26 h 27"/>
                <a:gd name="T6" fmla="*/ 0 w 139"/>
                <a:gd name="T7" fmla="*/ 23 h 27"/>
                <a:gd name="T8" fmla="*/ 1 w 139"/>
                <a:gd name="T9" fmla="*/ 21 h 27"/>
                <a:gd name="T10" fmla="*/ 137 w 139"/>
                <a:gd name="T11" fmla="*/ 0 h 27"/>
                <a:gd name="T12" fmla="*/ 139 w 139"/>
                <a:gd name="T13" fmla="*/ 1 h 27"/>
                <a:gd name="T14" fmla="*/ 139 w 139"/>
                <a:gd name="T15" fmla="*/ 4 h 27"/>
                <a:gd name="T16" fmla="*/ 138 w 139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7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9" y="6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4" name="Freeform 703">
              <a:extLst>
                <a:ext uri="{FF2B5EF4-FFF2-40B4-BE49-F238E27FC236}">
                  <a16:creationId xmlns:a16="http://schemas.microsoft.com/office/drawing/2014/main" id="{BA143196-AA93-4DCC-A0C3-46DA249AB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8763" y="4909906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5" name="Freeform 704">
              <a:extLst>
                <a:ext uri="{FF2B5EF4-FFF2-40B4-BE49-F238E27FC236}">
                  <a16:creationId xmlns:a16="http://schemas.microsoft.com/office/drawing/2014/main" id="{759EB346-354F-45E4-970E-04B1F8BE4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6700" y="4987694"/>
              <a:ext cx="117475" cy="30163"/>
            </a:xfrm>
            <a:custGeom>
              <a:avLst/>
              <a:gdLst>
                <a:gd name="T0" fmla="*/ 58 w 59"/>
                <a:gd name="T1" fmla="*/ 6 h 15"/>
                <a:gd name="T2" fmla="*/ 2 w 59"/>
                <a:gd name="T3" fmla="*/ 15 h 15"/>
                <a:gd name="T4" fmla="*/ 1 w 59"/>
                <a:gd name="T5" fmla="*/ 14 h 15"/>
                <a:gd name="T6" fmla="*/ 0 w 59"/>
                <a:gd name="T7" fmla="*/ 10 h 15"/>
                <a:gd name="T8" fmla="*/ 1 w 59"/>
                <a:gd name="T9" fmla="*/ 9 h 15"/>
                <a:gd name="T10" fmla="*/ 57 w 59"/>
                <a:gd name="T11" fmla="*/ 1 h 15"/>
                <a:gd name="T12" fmla="*/ 58 w 59"/>
                <a:gd name="T13" fmla="*/ 1 h 15"/>
                <a:gd name="T14" fmla="*/ 59 w 59"/>
                <a:gd name="T15" fmla="*/ 5 h 15"/>
                <a:gd name="T16" fmla="*/ 58 w 59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5">
                  <a:moveTo>
                    <a:pt x="58" y="6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1" y="15"/>
                    <a:pt x="1" y="1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9"/>
                    <a:pt x="1" y="9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8" y="0"/>
                    <a:pt x="58" y="1"/>
                    <a:pt x="58" y="1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6"/>
                    <a:pt x="59" y="6"/>
                    <a:pt x="5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6" name="Freeform 705">
              <a:extLst>
                <a:ext uri="{FF2B5EF4-FFF2-40B4-BE49-F238E27FC236}">
                  <a16:creationId xmlns:a16="http://schemas.microsoft.com/office/drawing/2014/main" id="{E2C98A45-9E6A-4DAF-81AB-278D1ACBA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3050" y="4995631"/>
              <a:ext cx="277812" cy="53975"/>
            </a:xfrm>
            <a:custGeom>
              <a:avLst/>
              <a:gdLst>
                <a:gd name="T0" fmla="*/ 138 w 140"/>
                <a:gd name="T1" fmla="*/ 6 h 27"/>
                <a:gd name="T2" fmla="*/ 2 w 140"/>
                <a:gd name="T3" fmla="*/ 27 h 27"/>
                <a:gd name="T4" fmla="*/ 0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8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6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5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7" name="Freeform 706">
              <a:extLst>
                <a:ext uri="{FF2B5EF4-FFF2-40B4-BE49-F238E27FC236}">
                  <a16:creationId xmlns:a16="http://schemas.microsoft.com/office/drawing/2014/main" id="{CF656876-C4EC-438E-8BD6-9D3BDC5CF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4638" y="5016269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2 w 140"/>
                <a:gd name="T9" fmla="*/ 21 h 27"/>
                <a:gd name="T10" fmla="*/ 138 w 140"/>
                <a:gd name="T11" fmla="*/ 0 h 27"/>
                <a:gd name="T12" fmla="*/ 140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2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40" y="0"/>
                    <a:pt x="140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8" name="Freeform 707">
              <a:extLst>
                <a:ext uri="{FF2B5EF4-FFF2-40B4-BE49-F238E27FC236}">
                  <a16:creationId xmlns:a16="http://schemas.microsoft.com/office/drawing/2014/main" id="{91A35EEC-57B8-40C3-8286-DB394020C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5035319"/>
              <a:ext cx="277812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9" name="Freeform 708">
              <a:extLst>
                <a:ext uri="{FF2B5EF4-FFF2-40B4-BE49-F238E27FC236}">
                  <a16:creationId xmlns:a16="http://schemas.microsoft.com/office/drawing/2014/main" id="{C1D87CDF-AD2A-4631-99A4-225563226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8113" y="4209819"/>
              <a:ext cx="158750" cy="188913"/>
            </a:xfrm>
            <a:custGeom>
              <a:avLst/>
              <a:gdLst>
                <a:gd name="T0" fmla="*/ 66 w 80"/>
                <a:gd name="T1" fmla="*/ 36 h 95"/>
                <a:gd name="T2" fmla="*/ 68 w 80"/>
                <a:gd name="T3" fmla="*/ 8 h 95"/>
                <a:gd name="T4" fmla="*/ 42 w 80"/>
                <a:gd name="T5" fmla="*/ 19 h 95"/>
                <a:gd name="T6" fmla="*/ 0 w 80"/>
                <a:gd name="T7" fmla="*/ 78 h 95"/>
                <a:gd name="T8" fmla="*/ 16 w 80"/>
                <a:gd name="T9" fmla="*/ 81 h 95"/>
                <a:gd name="T10" fmla="*/ 24 w 80"/>
                <a:gd name="T11" fmla="*/ 95 h 95"/>
                <a:gd name="T12" fmla="*/ 66 w 80"/>
                <a:gd name="T13" fmla="*/ 3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95">
                  <a:moveTo>
                    <a:pt x="66" y="36"/>
                  </a:moveTo>
                  <a:cubicBezTo>
                    <a:pt x="80" y="17"/>
                    <a:pt x="68" y="8"/>
                    <a:pt x="68" y="8"/>
                  </a:cubicBezTo>
                  <a:cubicBezTo>
                    <a:pt x="68" y="8"/>
                    <a:pt x="55" y="0"/>
                    <a:pt x="42" y="19"/>
                  </a:cubicBezTo>
                  <a:cubicBezTo>
                    <a:pt x="28" y="38"/>
                    <a:pt x="0" y="78"/>
                    <a:pt x="0" y="78"/>
                  </a:cubicBezTo>
                  <a:cubicBezTo>
                    <a:pt x="0" y="78"/>
                    <a:pt x="11" y="77"/>
                    <a:pt x="16" y="81"/>
                  </a:cubicBezTo>
                  <a:cubicBezTo>
                    <a:pt x="22" y="84"/>
                    <a:pt x="24" y="95"/>
                    <a:pt x="24" y="95"/>
                  </a:cubicBezTo>
                  <a:cubicBezTo>
                    <a:pt x="24" y="95"/>
                    <a:pt x="53" y="55"/>
                    <a:pt x="66" y="36"/>
                  </a:cubicBezTo>
                  <a:close/>
                </a:path>
              </a:pathLst>
            </a:custGeom>
            <a:solidFill>
              <a:srgbClr val="634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0" name="Freeform 709">
              <a:extLst>
                <a:ext uri="{FF2B5EF4-FFF2-40B4-BE49-F238E27FC236}">
                  <a16:creationId xmlns:a16="http://schemas.microsoft.com/office/drawing/2014/main" id="{8FD66A1A-9C59-4868-AA07-EB62CEA22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7650" y="4249506"/>
              <a:ext cx="7937" cy="7938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1" name="Freeform 710">
              <a:extLst>
                <a:ext uri="{FF2B5EF4-FFF2-40B4-BE49-F238E27FC236}">
                  <a16:creationId xmlns:a16="http://schemas.microsoft.com/office/drawing/2014/main" id="{17EA5D98-8113-4DED-8729-B8A9C3C7D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8125" y="4262206"/>
              <a:ext cx="7937" cy="9525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2" name="Freeform 711">
              <a:extLst>
                <a:ext uri="{FF2B5EF4-FFF2-40B4-BE49-F238E27FC236}">
                  <a16:creationId xmlns:a16="http://schemas.microsoft.com/office/drawing/2014/main" id="{084B44C1-9C52-45C7-B00F-BA14D58F8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8600" y="4276494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4" y="3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3" name="Freeform 712">
              <a:extLst>
                <a:ext uri="{FF2B5EF4-FFF2-40B4-BE49-F238E27FC236}">
                  <a16:creationId xmlns:a16="http://schemas.microsoft.com/office/drawing/2014/main" id="{7F6162B3-E1DE-4EF9-B74A-4837CD559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7488" y="4290781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4" name="Freeform 713">
              <a:extLst>
                <a:ext uri="{FF2B5EF4-FFF2-40B4-BE49-F238E27FC236}">
                  <a16:creationId xmlns:a16="http://schemas.microsoft.com/office/drawing/2014/main" id="{6168C696-D510-403C-B82B-1EBB69A6A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7963" y="4305069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4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5" name="Freeform 714">
              <a:extLst>
                <a:ext uri="{FF2B5EF4-FFF2-40B4-BE49-F238E27FC236}">
                  <a16:creationId xmlns:a16="http://schemas.microsoft.com/office/drawing/2014/main" id="{9547DE4E-8452-46D2-95D1-92D7757FD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9838" y="4447944"/>
              <a:ext cx="157162" cy="188913"/>
            </a:xfrm>
            <a:custGeom>
              <a:avLst/>
              <a:gdLst>
                <a:gd name="T0" fmla="*/ 38 w 79"/>
                <a:gd name="T1" fmla="*/ 76 h 95"/>
                <a:gd name="T2" fmla="*/ 11 w 79"/>
                <a:gd name="T3" fmla="*/ 87 h 95"/>
                <a:gd name="T4" fmla="*/ 13 w 79"/>
                <a:gd name="T5" fmla="*/ 58 h 95"/>
                <a:gd name="T6" fmla="*/ 55 w 79"/>
                <a:gd name="T7" fmla="*/ 0 h 95"/>
                <a:gd name="T8" fmla="*/ 64 w 79"/>
                <a:gd name="T9" fmla="*/ 13 h 95"/>
                <a:gd name="T10" fmla="*/ 79 w 79"/>
                <a:gd name="T11" fmla="*/ 17 h 95"/>
                <a:gd name="T12" fmla="*/ 38 w 79"/>
                <a:gd name="T13" fmla="*/ 7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5">
                  <a:moveTo>
                    <a:pt x="38" y="76"/>
                  </a:moveTo>
                  <a:cubicBezTo>
                    <a:pt x="24" y="95"/>
                    <a:pt x="11" y="87"/>
                    <a:pt x="11" y="87"/>
                  </a:cubicBezTo>
                  <a:cubicBezTo>
                    <a:pt x="11" y="87"/>
                    <a:pt x="0" y="77"/>
                    <a:pt x="13" y="58"/>
                  </a:cubicBezTo>
                  <a:cubicBezTo>
                    <a:pt x="27" y="40"/>
                    <a:pt x="55" y="0"/>
                    <a:pt x="55" y="0"/>
                  </a:cubicBezTo>
                  <a:cubicBezTo>
                    <a:pt x="55" y="0"/>
                    <a:pt x="58" y="11"/>
                    <a:pt x="64" y="13"/>
                  </a:cubicBezTo>
                  <a:cubicBezTo>
                    <a:pt x="68" y="18"/>
                    <a:pt x="79" y="17"/>
                    <a:pt x="79" y="17"/>
                  </a:cubicBezTo>
                  <a:cubicBezTo>
                    <a:pt x="79" y="17"/>
                    <a:pt x="51" y="57"/>
                    <a:pt x="38" y="76"/>
                  </a:cubicBezTo>
                  <a:close/>
                </a:path>
              </a:pathLst>
            </a:custGeom>
            <a:solidFill>
              <a:srgbClr val="634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6" name="Freeform 715">
              <a:extLst>
                <a:ext uri="{FF2B5EF4-FFF2-40B4-BE49-F238E27FC236}">
                  <a16:creationId xmlns:a16="http://schemas.microsoft.com/office/drawing/2014/main" id="{7CF5754E-42B9-4102-B56C-045E37065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0800" y="4347931"/>
              <a:ext cx="157162" cy="158750"/>
            </a:xfrm>
            <a:custGeom>
              <a:avLst/>
              <a:gdLst>
                <a:gd name="T0" fmla="*/ 11 w 79"/>
                <a:gd name="T1" fmla="*/ 19 h 79"/>
                <a:gd name="T2" fmla="*/ 19 w 79"/>
                <a:gd name="T3" fmla="*/ 68 h 79"/>
                <a:gd name="T4" fmla="*/ 68 w 79"/>
                <a:gd name="T5" fmla="*/ 60 h 79"/>
                <a:gd name="T6" fmla="*/ 60 w 79"/>
                <a:gd name="T7" fmla="*/ 11 h 79"/>
                <a:gd name="T8" fmla="*/ 11 w 79"/>
                <a:gd name="T9" fmla="*/ 1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79">
                  <a:moveTo>
                    <a:pt x="11" y="19"/>
                  </a:moveTo>
                  <a:cubicBezTo>
                    <a:pt x="0" y="35"/>
                    <a:pt x="3" y="57"/>
                    <a:pt x="19" y="68"/>
                  </a:cubicBezTo>
                  <a:cubicBezTo>
                    <a:pt x="35" y="79"/>
                    <a:pt x="57" y="76"/>
                    <a:pt x="68" y="60"/>
                  </a:cubicBezTo>
                  <a:cubicBezTo>
                    <a:pt x="79" y="44"/>
                    <a:pt x="76" y="22"/>
                    <a:pt x="60" y="11"/>
                  </a:cubicBezTo>
                  <a:cubicBezTo>
                    <a:pt x="44" y="0"/>
                    <a:pt x="22" y="4"/>
                    <a:pt x="11" y="19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7" name="Freeform 716">
              <a:extLst>
                <a:ext uri="{FF2B5EF4-FFF2-40B4-BE49-F238E27FC236}">
                  <a16:creationId xmlns:a16="http://schemas.microsoft.com/office/drawing/2014/main" id="{E2B83A0D-839A-42DB-85DF-3B84919DDD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1913" y="4360631"/>
              <a:ext cx="134937" cy="133350"/>
            </a:xfrm>
            <a:custGeom>
              <a:avLst/>
              <a:gdLst>
                <a:gd name="T0" fmla="*/ 9 w 67"/>
                <a:gd name="T1" fmla="*/ 16 h 67"/>
                <a:gd name="T2" fmla="*/ 16 w 67"/>
                <a:gd name="T3" fmla="*/ 58 h 67"/>
                <a:gd name="T4" fmla="*/ 58 w 67"/>
                <a:gd name="T5" fmla="*/ 51 h 67"/>
                <a:gd name="T6" fmla="*/ 51 w 67"/>
                <a:gd name="T7" fmla="*/ 10 h 67"/>
                <a:gd name="T8" fmla="*/ 9 w 67"/>
                <a:gd name="T9" fmla="*/ 1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9" y="16"/>
                  </a:moveTo>
                  <a:cubicBezTo>
                    <a:pt x="0" y="30"/>
                    <a:pt x="3" y="48"/>
                    <a:pt x="16" y="58"/>
                  </a:cubicBezTo>
                  <a:cubicBezTo>
                    <a:pt x="30" y="67"/>
                    <a:pt x="48" y="64"/>
                    <a:pt x="58" y="51"/>
                  </a:cubicBezTo>
                  <a:cubicBezTo>
                    <a:pt x="67" y="38"/>
                    <a:pt x="64" y="19"/>
                    <a:pt x="51" y="10"/>
                  </a:cubicBezTo>
                  <a:cubicBezTo>
                    <a:pt x="37" y="0"/>
                    <a:pt x="19" y="3"/>
                    <a:pt x="9" y="16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8" name="Freeform 717">
              <a:extLst>
                <a:ext uri="{FF2B5EF4-FFF2-40B4-BE49-F238E27FC236}">
                  <a16:creationId xmlns:a16="http://schemas.microsoft.com/office/drawing/2014/main" id="{7E535695-A3DB-4707-9BE4-C54FA5A7E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5575" y="4382856"/>
              <a:ext cx="6350" cy="7938"/>
            </a:xfrm>
            <a:custGeom>
              <a:avLst/>
              <a:gdLst>
                <a:gd name="T0" fmla="*/ 0 w 4"/>
                <a:gd name="T1" fmla="*/ 5 h 5"/>
                <a:gd name="T2" fmla="*/ 0 w 4"/>
                <a:gd name="T3" fmla="*/ 5 h 5"/>
                <a:gd name="T4" fmla="*/ 2 w 4"/>
                <a:gd name="T5" fmla="*/ 5 h 5"/>
                <a:gd name="T6" fmla="*/ 4 w 4"/>
                <a:gd name="T7" fmla="*/ 1 h 5"/>
                <a:gd name="T8" fmla="*/ 4 w 4"/>
                <a:gd name="T9" fmla="*/ 0 h 5"/>
                <a:gd name="T10" fmla="*/ 3 w 4"/>
                <a:gd name="T11" fmla="*/ 0 h 5"/>
                <a:gd name="T12" fmla="*/ 0 w 4"/>
                <a:gd name="T13" fmla="*/ 4 h 5"/>
                <a:gd name="T14" fmla="*/ 0 w 4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0" y="5"/>
                  </a:moveTo>
                  <a:lnTo>
                    <a:pt x="0" y="5"/>
                  </a:lnTo>
                  <a:lnTo>
                    <a:pt x="2" y="5"/>
                  </a:lnTo>
                  <a:lnTo>
                    <a:pt x="4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4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9" name="Freeform 718">
              <a:extLst>
                <a:ext uri="{FF2B5EF4-FFF2-40B4-BE49-F238E27FC236}">
                  <a16:creationId xmlns:a16="http://schemas.microsoft.com/office/drawing/2014/main" id="{8FF85ECB-6582-47C9-8BD6-8F3D0E87E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6688" y="4397144"/>
              <a:ext cx="7937" cy="4763"/>
            </a:xfrm>
            <a:custGeom>
              <a:avLst/>
              <a:gdLst>
                <a:gd name="T0" fmla="*/ 0 w 5"/>
                <a:gd name="T1" fmla="*/ 3 h 3"/>
                <a:gd name="T2" fmla="*/ 0 w 5"/>
                <a:gd name="T3" fmla="*/ 3 h 3"/>
                <a:gd name="T4" fmla="*/ 2 w 5"/>
                <a:gd name="T5" fmla="*/ 3 h 3"/>
                <a:gd name="T6" fmla="*/ 5 w 5"/>
                <a:gd name="T7" fmla="*/ 1 h 3"/>
                <a:gd name="T8" fmla="*/ 5 w 5"/>
                <a:gd name="T9" fmla="*/ 0 h 3"/>
                <a:gd name="T10" fmla="*/ 3 w 5"/>
                <a:gd name="T11" fmla="*/ 0 h 3"/>
                <a:gd name="T12" fmla="*/ 1 w 5"/>
                <a:gd name="T13" fmla="*/ 2 h 3"/>
                <a:gd name="T14" fmla="*/ 0 w 5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0" name="Freeform 719">
              <a:extLst>
                <a:ext uri="{FF2B5EF4-FFF2-40B4-BE49-F238E27FC236}">
                  <a16:creationId xmlns:a16="http://schemas.microsoft.com/office/drawing/2014/main" id="{5E764032-7E50-46A9-A5EF-3E88ACEEC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4625" y="4413019"/>
              <a:ext cx="9525" cy="4763"/>
            </a:xfrm>
            <a:custGeom>
              <a:avLst/>
              <a:gdLst>
                <a:gd name="T0" fmla="*/ 0 w 5"/>
                <a:gd name="T1" fmla="*/ 2 h 3"/>
                <a:gd name="T2" fmla="*/ 0 w 5"/>
                <a:gd name="T3" fmla="*/ 2 h 3"/>
                <a:gd name="T4" fmla="*/ 1 w 5"/>
                <a:gd name="T5" fmla="*/ 3 h 3"/>
                <a:gd name="T6" fmla="*/ 4 w 5"/>
                <a:gd name="T7" fmla="*/ 2 h 3"/>
                <a:gd name="T8" fmla="*/ 4 w 5"/>
                <a:gd name="T9" fmla="*/ 1 h 3"/>
                <a:gd name="T10" fmla="*/ 3 w 5"/>
                <a:gd name="T11" fmla="*/ 0 h 3"/>
                <a:gd name="T12" fmla="*/ 0 w 5"/>
                <a:gd name="T13" fmla="*/ 1 h 3"/>
                <a:gd name="T14" fmla="*/ 0 w 5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1"/>
                    <a:pt x="4" y="1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1" name="Freeform 720">
              <a:extLst>
                <a:ext uri="{FF2B5EF4-FFF2-40B4-BE49-F238E27FC236}">
                  <a16:creationId xmlns:a16="http://schemas.microsoft.com/office/drawing/2014/main" id="{E431B9FD-3866-4D75-A423-7AF56BC7D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4625" y="4430481"/>
              <a:ext cx="9525" cy="3175"/>
            </a:xfrm>
            <a:custGeom>
              <a:avLst/>
              <a:gdLst>
                <a:gd name="T0" fmla="*/ 0 w 5"/>
                <a:gd name="T1" fmla="*/ 1 h 2"/>
                <a:gd name="T2" fmla="*/ 0 w 5"/>
                <a:gd name="T3" fmla="*/ 1 h 2"/>
                <a:gd name="T4" fmla="*/ 1 w 5"/>
                <a:gd name="T5" fmla="*/ 2 h 2"/>
                <a:gd name="T6" fmla="*/ 4 w 5"/>
                <a:gd name="T7" fmla="*/ 2 h 2"/>
                <a:gd name="T8" fmla="*/ 5 w 5"/>
                <a:gd name="T9" fmla="*/ 1 h 2"/>
                <a:gd name="T10" fmla="*/ 4 w 5"/>
                <a:gd name="T11" fmla="*/ 1 h 2"/>
                <a:gd name="T12" fmla="*/ 1 w 5"/>
                <a:gd name="T13" fmla="*/ 0 h 2"/>
                <a:gd name="T14" fmla="*/ 0 w 5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2" name="Freeform 721">
              <a:extLst>
                <a:ext uri="{FF2B5EF4-FFF2-40B4-BE49-F238E27FC236}">
                  <a16:creationId xmlns:a16="http://schemas.microsoft.com/office/drawing/2014/main" id="{D6AAD726-AF09-4861-9002-617DBC459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9863" y="4446356"/>
              <a:ext cx="9525" cy="6350"/>
            </a:xfrm>
            <a:custGeom>
              <a:avLst/>
              <a:gdLst>
                <a:gd name="T0" fmla="*/ 0 w 5"/>
                <a:gd name="T1" fmla="*/ 1 h 3"/>
                <a:gd name="T2" fmla="*/ 0 w 5"/>
                <a:gd name="T3" fmla="*/ 1 h 3"/>
                <a:gd name="T4" fmla="*/ 1 w 5"/>
                <a:gd name="T5" fmla="*/ 2 h 3"/>
                <a:gd name="T6" fmla="*/ 4 w 5"/>
                <a:gd name="T7" fmla="*/ 3 h 3"/>
                <a:gd name="T8" fmla="*/ 5 w 5"/>
                <a:gd name="T9" fmla="*/ 3 h 3"/>
                <a:gd name="T10" fmla="*/ 4 w 5"/>
                <a:gd name="T11" fmla="*/ 2 h 3"/>
                <a:gd name="T12" fmla="*/ 1 w 5"/>
                <a:gd name="T13" fmla="*/ 0 h 3"/>
                <a:gd name="T14" fmla="*/ 0 w 5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3" name="Freeform 722">
              <a:extLst>
                <a:ext uri="{FF2B5EF4-FFF2-40B4-BE49-F238E27FC236}">
                  <a16:creationId xmlns:a16="http://schemas.microsoft.com/office/drawing/2014/main" id="{0C9C6792-D520-4A08-9E28-8DE593D1B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1925" y="4460644"/>
              <a:ext cx="6350" cy="7938"/>
            </a:xfrm>
            <a:custGeom>
              <a:avLst/>
              <a:gdLst>
                <a:gd name="T0" fmla="*/ 0 w 4"/>
                <a:gd name="T1" fmla="*/ 0 h 5"/>
                <a:gd name="T2" fmla="*/ 0 w 4"/>
                <a:gd name="T3" fmla="*/ 0 h 5"/>
                <a:gd name="T4" fmla="*/ 0 w 4"/>
                <a:gd name="T5" fmla="*/ 1 h 5"/>
                <a:gd name="T6" fmla="*/ 3 w 4"/>
                <a:gd name="T7" fmla="*/ 5 h 5"/>
                <a:gd name="T8" fmla="*/ 4 w 4"/>
                <a:gd name="T9" fmla="*/ 5 h 5"/>
                <a:gd name="T10" fmla="*/ 4 w 4"/>
                <a:gd name="T11" fmla="*/ 2 h 5"/>
                <a:gd name="T12" fmla="*/ 1 w 4"/>
                <a:gd name="T13" fmla="*/ 0 h 5"/>
                <a:gd name="T14" fmla="*/ 0 w 4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" y="5"/>
                  </a:lnTo>
                  <a:lnTo>
                    <a:pt x="4" y="5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4" name="Freeform 723">
              <a:extLst>
                <a:ext uri="{FF2B5EF4-FFF2-40B4-BE49-F238E27FC236}">
                  <a16:creationId xmlns:a16="http://schemas.microsoft.com/office/drawing/2014/main" id="{2257F669-1DC1-4D80-9ED0-5CC495519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6050" y="4468581"/>
              <a:ext cx="7937" cy="9525"/>
            </a:xfrm>
            <a:custGeom>
              <a:avLst/>
              <a:gdLst>
                <a:gd name="T0" fmla="*/ 1 w 4"/>
                <a:gd name="T1" fmla="*/ 1 h 5"/>
                <a:gd name="T2" fmla="*/ 1 w 4"/>
                <a:gd name="T3" fmla="*/ 1 h 5"/>
                <a:gd name="T4" fmla="*/ 1 w 4"/>
                <a:gd name="T5" fmla="*/ 2 h 5"/>
                <a:gd name="T6" fmla="*/ 2 w 4"/>
                <a:gd name="T7" fmla="*/ 5 h 5"/>
                <a:gd name="T8" fmla="*/ 3 w 4"/>
                <a:gd name="T9" fmla="*/ 5 h 5"/>
                <a:gd name="T10" fmla="*/ 3 w 4"/>
                <a:gd name="T11" fmla="*/ 4 h 5"/>
                <a:gd name="T12" fmla="*/ 2 w 4"/>
                <a:gd name="T13" fmla="*/ 1 h 5"/>
                <a:gd name="T14" fmla="*/ 1 w 4"/>
                <a:gd name="T1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5"/>
                    <a:pt x="4" y="4"/>
                    <a:pt x="3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5" name="Freeform 724">
              <a:extLst>
                <a:ext uri="{FF2B5EF4-FFF2-40B4-BE49-F238E27FC236}">
                  <a16:creationId xmlns:a16="http://schemas.microsoft.com/office/drawing/2014/main" id="{62CDADEE-8B0C-487C-A847-6C6A01C34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1763" y="4473344"/>
              <a:ext cx="3175" cy="11113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0 h 5"/>
                <a:gd name="T4" fmla="*/ 0 w 1"/>
                <a:gd name="T5" fmla="*/ 1 h 5"/>
                <a:gd name="T6" fmla="*/ 0 w 1"/>
                <a:gd name="T7" fmla="*/ 4 h 5"/>
                <a:gd name="T8" fmla="*/ 1 w 1"/>
                <a:gd name="T9" fmla="*/ 4 h 5"/>
                <a:gd name="T10" fmla="*/ 1 w 1"/>
                <a:gd name="T11" fmla="*/ 4 h 5"/>
                <a:gd name="T12" fmla="*/ 1 w 1"/>
                <a:gd name="T13" fmla="*/ 0 h 5"/>
                <a:gd name="T14" fmla="*/ 0 w 1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6" name="Freeform 725">
              <a:extLst>
                <a:ext uri="{FF2B5EF4-FFF2-40B4-BE49-F238E27FC236}">
                  <a16:creationId xmlns:a16="http://schemas.microsoft.com/office/drawing/2014/main" id="{F4BB3554-1BFB-48DC-9C91-1DEA3B58C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2713" y="4471756"/>
              <a:ext cx="6350" cy="11113"/>
            </a:xfrm>
            <a:custGeom>
              <a:avLst/>
              <a:gdLst>
                <a:gd name="T0" fmla="*/ 2 w 3"/>
                <a:gd name="T1" fmla="*/ 0 h 5"/>
                <a:gd name="T2" fmla="*/ 2 w 3"/>
                <a:gd name="T3" fmla="*/ 0 h 5"/>
                <a:gd name="T4" fmla="*/ 1 w 3"/>
                <a:gd name="T5" fmla="*/ 0 h 5"/>
                <a:gd name="T6" fmla="*/ 0 w 3"/>
                <a:gd name="T7" fmla="*/ 4 h 5"/>
                <a:gd name="T8" fmla="*/ 1 w 3"/>
                <a:gd name="T9" fmla="*/ 5 h 5"/>
                <a:gd name="T10" fmla="*/ 2 w 3"/>
                <a:gd name="T11" fmla="*/ 4 h 5"/>
                <a:gd name="T12" fmla="*/ 3 w 3"/>
                <a:gd name="T13" fmla="*/ 1 h 5"/>
                <a:gd name="T14" fmla="*/ 2 w 3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1" y="5"/>
                  </a:cubicBezTo>
                  <a:cubicBezTo>
                    <a:pt x="1" y="5"/>
                    <a:pt x="2" y="4"/>
                    <a:pt x="2" y="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7" name="Freeform 726">
              <a:extLst>
                <a:ext uri="{FF2B5EF4-FFF2-40B4-BE49-F238E27FC236}">
                  <a16:creationId xmlns:a16="http://schemas.microsoft.com/office/drawing/2014/main" id="{54B7C7FE-0BA5-4CFF-B394-6F05C9D20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6838" y="4463819"/>
              <a:ext cx="6350" cy="7938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2 w 4"/>
                <a:gd name="T5" fmla="*/ 1 h 5"/>
                <a:gd name="T6" fmla="*/ 0 w 4"/>
                <a:gd name="T7" fmla="*/ 4 h 5"/>
                <a:gd name="T8" fmla="*/ 0 w 4"/>
                <a:gd name="T9" fmla="*/ 5 h 5"/>
                <a:gd name="T10" fmla="*/ 1 w 4"/>
                <a:gd name="T11" fmla="*/ 5 h 5"/>
                <a:gd name="T12" fmla="*/ 4 w 4"/>
                <a:gd name="T13" fmla="*/ 3 h 5"/>
                <a:gd name="T14" fmla="*/ 4 w 4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2" y="1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5"/>
                  </a:lnTo>
                  <a:lnTo>
                    <a:pt x="4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8" name="Freeform 727">
              <a:extLst>
                <a:ext uri="{FF2B5EF4-FFF2-40B4-BE49-F238E27FC236}">
                  <a16:creationId xmlns:a16="http://schemas.microsoft.com/office/drawing/2014/main" id="{8774FCE2-F9B8-416B-B143-3422EE6A1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4138" y="4454294"/>
              <a:ext cx="7937" cy="6350"/>
            </a:xfrm>
            <a:custGeom>
              <a:avLst/>
              <a:gdLst>
                <a:gd name="T0" fmla="*/ 5 w 5"/>
                <a:gd name="T1" fmla="*/ 0 h 4"/>
                <a:gd name="T2" fmla="*/ 5 w 5"/>
                <a:gd name="T3" fmla="*/ 0 h 4"/>
                <a:gd name="T4" fmla="*/ 3 w 5"/>
                <a:gd name="T5" fmla="*/ 0 h 4"/>
                <a:gd name="T6" fmla="*/ 0 w 5"/>
                <a:gd name="T7" fmla="*/ 1 h 4"/>
                <a:gd name="T8" fmla="*/ 0 w 5"/>
                <a:gd name="T9" fmla="*/ 4 h 4"/>
                <a:gd name="T10" fmla="*/ 2 w 5"/>
                <a:gd name="T11" fmla="*/ 4 h 4"/>
                <a:gd name="T12" fmla="*/ 4 w 5"/>
                <a:gd name="T13" fmla="*/ 1 h 4"/>
                <a:gd name="T14" fmla="*/ 5 w 5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2" y="4"/>
                  </a:lnTo>
                  <a:lnTo>
                    <a:pt x="4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9" name="Freeform 728">
              <a:extLst>
                <a:ext uri="{FF2B5EF4-FFF2-40B4-BE49-F238E27FC236}">
                  <a16:creationId xmlns:a16="http://schemas.microsoft.com/office/drawing/2014/main" id="{58280A5B-EB0B-4B68-8A03-69DE086C9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4613" y="4438419"/>
              <a:ext cx="9525" cy="3175"/>
            </a:xfrm>
            <a:custGeom>
              <a:avLst/>
              <a:gdLst>
                <a:gd name="T0" fmla="*/ 5 w 5"/>
                <a:gd name="T1" fmla="*/ 0 h 2"/>
                <a:gd name="T2" fmla="*/ 5 w 5"/>
                <a:gd name="T3" fmla="*/ 0 h 2"/>
                <a:gd name="T4" fmla="*/ 4 w 5"/>
                <a:gd name="T5" fmla="*/ 0 h 2"/>
                <a:gd name="T6" fmla="*/ 1 w 5"/>
                <a:gd name="T7" fmla="*/ 1 h 2"/>
                <a:gd name="T8" fmla="*/ 1 w 5"/>
                <a:gd name="T9" fmla="*/ 2 h 2"/>
                <a:gd name="T10" fmla="*/ 1 w 5"/>
                <a:gd name="T11" fmla="*/ 2 h 2"/>
                <a:gd name="T12" fmla="*/ 5 w 5"/>
                <a:gd name="T13" fmla="*/ 1 h 2"/>
                <a:gd name="T14" fmla="*/ 5 w 5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0" name="Freeform 729">
              <a:extLst>
                <a:ext uri="{FF2B5EF4-FFF2-40B4-BE49-F238E27FC236}">
                  <a16:creationId xmlns:a16="http://schemas.microsoft.com/office/drawing/2014/main" id="{7EE96059-3308-4ADF-8C61-FB67E716D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4613" y="4420956"/>
              <a:ext cx="9525" cy="3175"/>
            </a:xfrm>
            <a:custGeom>
              <a:avLst/>
              <a:gdLst>
                <a:gd name="T0" fmla="*/ 5 w 5"/>
                <a:gd name="T1" fmla="*/ 2 h 2"/>
                <a:gd name="T2" fmla="*/ 5 w 5"/>
                <a:gd name="T3" fmla="*/ 2 h 2"/>
                <a:gd name="T4" fmla="*/ 4 w 5"/>
                <a:gd name="T5" fmla="*/ 1 h 2"/>
                <a:gd name="T6" fmla="*/ 1 w 5"/>
                <a:gd name="T7" fmla="*/ 0 h 2"/>
                <a:gd name="T8" fmla="*/ 0 w 5"/>
                <a:gd name="T9" fmla="*/ 1 h 2"/>
                <a:gd name="T10" fmla="*/ 0 w 5"/>
                <a:gd name="T11" fmla="*/ 2 h 2"/>
                <a:gd name="T12" fmla="*/ 4 w 5"/>
                <a:gd name="T13" fmla="*/ 2 h 2"/>
                <a:gd name="T14" fmla="*/ 5 w 5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5" y="2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2"/>
                    <a:pt x="5" y="2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1" name="Freeform 730">
              <a:extLst>
                <a:ext uri="{FF2B5EF4-FFF2-40B4-BE49-F238E27FC236}">
                  <a16:creationId xmlns:a16="http://schemas.microsoft.com/office/drawing/2014/main" id="{4FA03599-1523-4A6A-9017-4466C0FF4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9375" y="4401906"/>
              <a:ext cx="9525" cy="6350"/>
            </a:xfrm>
            <a:custGeom>
              <a:avLst/>
              <a:gdLst>
                <a:gd name="T0" fmla="*/ 5 w 5"/>
                <a:gd name="T1" fmla="*/ 3 h 3"/>
                <a:gd name="T2" fmla="*/ 5 w 5"/>
                <a:gd name="T3" fmla="*/ 3 h 3"/>
                <a:gd name="T4" fmla="*/ 4 w 5"/>
                <a:gd name="T5" fmla="*/ 2 h 3"/>
                <a:gd name="T6" fmla="*/ 1 w 5"/>
                <a:gd name="T7" fmla="*/ 0 h 3"/>
                <a:gd name="T8" fmla="*/ 0 w 5"/>
                <a:gd name="T9" fmla="*/ 1 h 3"/>
                <a:gd name="T10" fmla="*/ 1 w 5"/>
                <a:gd name="T11" fmla="*/ 2 h 3"/>
                <a:gd name="T12" fmla="*/ 4 w 5"/>
                <a:gd name="T13" fmla="*/ 3 h 3"/>
                <a:gd name="T14" fmla="*/ 5 w 5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2" name="Freeform 731">
              <a:extLst>
                <a:ext uri="{FF2B5EF4-FFF2-40B4-BE49-F238E27FC236}">
                  <a16:creationId xmlns:a16="http://schemas.microsoft.com/office/drawing/2014/main" id="{2DF4CBB7-F38D-4680-9629-99A893CB71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0488" y="4389206"/>
              <a:ext cx="6350" cy="4763"/>
            </a:xfrm>
            <a:custGeom>
              <a:avLst/>
              <a:gdLst>
                <a:gd name="T0" fmla="*/ 4 w 4"/>
                <a:gd name="T1" fmla="*/ 3 h 3"/>
                <a:gd name="T2" fmla="*/ 4 w 4"/>
                <a:gd name="T3" fmla="*/ 3 h 3"/>
                <a:gd name="T4" fmla="*/ 4 w 4"/>
                <a:gd name="T5" fmla="*/ 2 h 3"/>
                <a:gd name="T6" fmla="*/ 1 w 4"/>
                <a:gd name="T7" fmla="*/ 0 h 3"/>
                <a:gd name="T8" fmla="*/ 0 w 4"/>
                <a:gd name="T9" fmla="*/ 0 h 3"/>
                <a:gd name="T10" fmla="*/ 0 w 4"/>
                <a:gd name="T11" fmla="*/ 1 h 3"/>
                <a:gd name="T12" fmla="*/ 3 w 4"/>
                <a:gd name="T13" fmla="*/ 3 h 3"/>
                <a:gd name="T14" fmla="*/ 4 w 4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3">
                  <a:moveTo>
                    <a:pt x="4" y="3"/>
                  </a:moveTo>
                  <a:lnTo>
                    <a:pt x="4" y="3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3" y="3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3" name="Freeform 732">
              <a:extLst>
                <a:ext uri="{FF2B5EF4-FFF2-40B4-BE49-F238E27FC236}">
                  <a16:creationId xmlns:a16="http://schemas.microsoft.com/office/drawing/2014/main" id="{23BADB57-E2B8-4D00-A0CD-CE74EFB49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4775" y="4376506"/>
              <a:ext cx="6350" cy="9525"/>
            </a:xfrm>
            <a:custGeom>
              <a:avLst/>
              <a:gdLst>
                <a:gd name="T0" fmla="*/ 3 w 3"/>
                <a:gd name="T1" fmla="*/ 5 h 5"/>
                <a:gd name="T2" fmla="*/ 3 w 3"/>
                <a:gd name="T3" fmla="*/ 5 h 5"/>
                <a:gd name="T4" fmla="*/ 3 w 3"/>
                <a:gd name="T5" fmla="*/ 4 h 5"/>
                <a:gd name="T6" fmla="*/ 2 w 3"/>
                <a:gd name="T7" fmla="*/ 1 h 5"/>
                <a:gd name="T8" fmla="*/ 1 w 3"/>
                <a:gd name="T9" fmla="*/ 0 h 5"/>
                <a:gd name="T10" fmla="*/ 1 w 3"/>
                <a:gd name="T11" fmla="*/ 1 h 5"/>
                <a:gd name="T12" fmla="*/ 2 w 3"/>
                <a:gd name="T13" fmla="*/ 4 h 5"/>
                <a:gd name="T14" fmla="*/ 3 w 3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4"/>
                    <a:pt x="3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1" y="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3" y="5"/>
                    <a:pt x="3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4" name="Freeform 733">
              <a:extLst>
                <a:ext uri="{FF2B5EF4-FFF2-40B4-BE49-F238E27FC236}">
                  <a16:creationId xmlns:a16="http://schemas.microsoft.com/office/drawing/2014/main" id="{49552F79-AA99-4FF8-B6DE-9F90C4B1A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3825" y="4373331"/>
              <a:ext cx="3175" cy="9525"/>
            </a:xfrm>
            <a:custGeom>
              <a:avLst/>
              <a:gdLst>
                <a:gd name="T0" fmla="*/ 1 w 1"/>
                <a:gd name="T1" fmla="*/ 5 h 5"/>
                <a:gd name="T2" fmla="*/ 1 w 1"/>
                <a:gd name="T3" fmla="*/ 5 h 5"/>
                <a:gd name="T4" fmla="*/ 1 w 1"/>
                <a:gd name="T5" fmla="*/ 4 h 5"/>
                <a:gd name="T6" fmla="*/ 1 w 1"/>
                <a:gd name="T7" fmla="*/ 1 h 5"/>
                <a:gd name="T8" fmla="*/ 0 w 1"/>
                <a:gd name="T9" fmla="*/ 0 h 5"/>
                <a:gd name="T10" fmla="*/ 0 w 1"/>
                <a:gd name="T11" fmla="*/ 1 h 5"/>
                <a:gd name="T12" fmla="*/ 0 w 1"/>
                <a:gd name="T13" fmla="*/ 4 h 5"/>
                <a:gd name="T14" fmla="*/ 1 w 1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1" y="4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1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5" name="Freeform 734">
              <a:extLst>
                <a:ext uri="{FF2B5EF4-FFF2-40B4-BE49-F238E27FC236}">
                  <a16:creationId xmlns:a16="http://schemas.microsoft.com/office/drawing/2014/main" id="{AEB39608-4492-4A7E-8222-47EBFFBDA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9700" y="4374919"/>
              <a:ext cx="6350" cy="9525"/>
            </a:xfrm>
            <a:custGeom>
              <a:avLst/>
              <a:gdLst>
                <a:gd name="T0" fmla="*/ 1 w 3"/>
                <a:gd name="T1" fmla="*/ 5 h 5"/>
                <a:gd name="T2" fmla="*/ 1 w 3"/>
                <a:gd name="T3" fmla="*/ 5 h 5"/>
                <a:gd name="T4" fmla="*/ 2 w 3"/>
                <a:gd name="T5" fmla="*/ 4 h 5"/>
                <a:gd name="T6" fmla="*/ 2 w 3"/>
                <a:gd name="T7" fmla="*/ 1 h 5"/>
                <a:gd name="T8" fmla="*/ 2 w 3"/>
                <a:gd name="T9" fmla="*/ 0 h 5"/>
                <a:gd name="T10" fmla="*/ 1 w 3"/>
                <a:gd name="T11" fmla="*/ 0 h 5"/>
                <a:gd name="T12" fmla="*/ 0 w 3"/>
                <a:gd name="T13" fmla="*/ 4 h 5"/>
                <a:gd name="T14" fmla="*/ 1 w 3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2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6" name="Freeform 735">
              <a:extLst>
                <a:ext uri="{FF2B5EF4-FFF2-40B4-BE49-F238E27FC236}">
                  <a16:creationId xmlns:a16="http://schemas.microsoft.com/office/drawing/2014/main" id="{490F6514-AAEF-4469-8BA9-CA308EB4A7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0488" y="4425719"/>
              <a:ext cx="39687" cy="12700"/>
            </a:xfrm>
            <a:custGeom>
              <a:avLst/>
              <a:gdLst>
                <a:gd name="T0" fmla="*/ 0 w 20"/>
                <a:gd name="T1" fmla="*/ 5 h 6"/>
                <a:gd name="T2" fmla="*/ 0 w 20"/>
                <a:gd name="T3" fmla="*/ 5 h 6"/>
                <a:gd name="T4" fmla="*/ 1 w 20"/>
                <a:gd name="T5" fmla="*/ 6 h 6"/>
                <a:gd name="T6" fmla="*/ 19 w 20"/>
                <a:gd name="T7" fmla="*/ 2 h 6"/>
                <a:gd name="T8" fmla="*/ 20 w 20"/>
                <a:gd name="T9" fmla="*/ 1 h 6"/>
                <a:gd name="T10" fmla="*/ 19 w 20"/>
                <a:gd name="T11" fmla="*/ 0 h 6"/>
                <a:gd name="T12" fmla="*/ 1 w 20"/>
                <a:gd name="T13" fmla="*/ 4 h 6"/>
                <a:gd name="T14" fmla="*/ 0 w 20"/>
                <a:gd name="T1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6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1"/>
                    <a:pt x="20" y="1"/>
                  </a:cubicBezTo>
                  <a:cubicBezTo>
                    <a:pt x="20" y="0"/>
                    <a:pt x="19" y="0"/>
                    <a:pt x="19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8D9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7" name="Freeform 736">
              <a:extLst>
                <a:ext uri="{FF2B5EF4-FFF2-40B4-BE49-F238E27FC236}">
                  <a16:creationId xmlns:a16="http://schemas.microsoft.com/office/drawing/2014/main" id="{AF9DBFC9-0FFD-4959-B838-761337AB0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5250" y="4401906"/>
              <a:ext cx="34925" cy="26988"/>
            </a:xfrm>
            <a:custGeom>
              <a:avLst/>
              <a:gdLst>
                <a:gd name="T0" fmla="*/ 0 w 22"/>
                <a:gd name="T1" fmla="*/ 2 h 17"/>
                <a:gd name="T2" fmla="*/ 21 w 22"/>
                <a:gd name="T3" fmla="*/ 17 h 17"/>
                <a:gd name="T4" fmla="*/ 22 w 22"/>
                <a:gd name="T5" fmla="*/ 17 h 17"/>
                <a:gd name="T6" fmla="*/ 0 w 22"/>
                <a:gd name="T7" fmla="*/ 0 h 17"/>
                <a:gd name="T8" fmla="*/ 0 w 22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7">
                  <a:moveTo>
                    <a:pt x="0" y="2"/>
                  </a:moveTo>
                  <a:lnTo>
                    <a:pt x="21" y="17"/>
                  </a:lnTo>
                  <a:lnTo>
                    <a:pt x="22" y="17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8" name="Freeform 737">
              <a:extLst>
                <a:ext uri="{FF2B5EF4-FFF2-40B4-BE49-F238E27FC236}">
                  <a16:creationId xmlns:a16="http://schemas.microsoft.com/office/drawing/2014/main" id="{FD7EA0ED-2415-43A2-A468-5D28B6C2D1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3825" y="4422544"/>
              <a:ext cx="11112" cy="9525"/>
            </a:xfrm>
            <a:custGeom>
              <a:avLst/>
              <a:gdLst>
                <a:gd name="T0" fmla="*/ 1 w 5"/>
                <a:gd name="T1" fmla="*/ 1 h 5"/>
                <a:gd name="T2" fmla="*/ 1 w 5"/>
                <a:gd name="T3" fmla="*/ 5 h 5"/>
                <a:gd name="T4" fmla="*/ 4 w 5"/>
                <a:gd name="T5" fmla="*/ 4 h 5"/>
                <a:gd name="T6" fmla="*/ 4 w 5"/>
                <a:gd name="T7" fmla="*/ 1 h 5"/>
                <a:gd name="T8" fmla="*/ 1 w 5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1" y="1"/>
                  </a:moveTo>
                  <a:cubicBezTo>
                    <a:pt x="0" y="2"/>
                    <a:pt x="0" y="4"/>
                    <a:pt x="1" y="5"/>
                  </a:cubicBezTo>
                  <a:cubicBezTo>
                    <a:pt x="2" y="5"/>
                    <a:pt x="4" y="5"/>
                    <a:pt x="4" y="4"/>
                  </a:cubicBezTo>
                  <a:cubicBezTo>
                    <a:pt x="5" y="3"/>
                    <a:pt x="5" y="2"/>
                    <a:pt x="4" y="1"/>
                  </a:cubicBezTo>
                  <a:cubicBezTo>
                    <a:pt x="3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9" name="Freeform 738">
              <a:extLst>
                <a:ext uri="{FF2B5EF4-FFF2-40B4-BE49-F238E27FC236}">
                  <a16:creationId xmlns:a16="http://schemas.microsoft.com/office/drawing/2014/main" id="{630B4382-496E-4B88-AB8F-D90A1FD0D6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8588" y="4398731"/>
              <a:ext cx="22225" cy="30163"/>
            </a:xfrm>
            <a:custGeom>
              <a:avLst/>
              <a:gdLst>
                <a:gd name="T0" fmla="*/ 0 w 11"/>
                <a:gd name="T1" fmla="*/ 14 h 15"/>
                <a:gd name="T2" fmla="*/ 1 w 11"/>
                <a:gd name="T3" fmla="*/ 15 h 15"/>
                <a:gd name="T4" fmla="*/ 3 w 11"/>
                <a:gd name="T5" fmla="*/ 14 h 15"/>
                <a:gd name="T6" fmla="*/ 11 w 11"/>
                <a:gd name="T7" fmla="*/ 3 h 15"/>
                <a:gd name="T8" fmla="*/ 11 w 11"/>
                <a:gd name="T9" fmla="*/ 1 h 15"/>
                <a:gd name="T10" fmla="*/ 10 w 11"/>
                <a:gd name="T11" fmla="*/ 1 h 15"/>
                <a:gd name="T12" fmla="*/ 8 w 11"/>
                <a:gd name="T13" fmla="*/ 1 h 15"/>
                <a:gd name="T14" fmla="*/ 0 w 11"/>
                <a:gd name="T15" fmla="*/ 12 h 15"/>
                <a:gd name="T16" fmla="*/ 0 w 11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5">
                  <a:moveTo>
                    <a:pt x="0" y="14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2" y="15"/>
                    <a:pt x="2" y="15"/>
                    <a:pt x="3" y="1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1" y="1"/>
                    <a:pt x="11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0" name="Freeform 739">
              <a:extLst>
                <a:ext uri="{FF2B5EF4-FFF2-40B4-BE49-F238E27FC236}">
                  <a16:creationId xmlns:a16="http://schemas.microsoft.com/office/drawing/2014/main" id="{77F94690-5C39-4B75-8277-E69D0FE15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131781"/>
              <a:ext cx="0" cy="533400"/>
            </a:xfrm>
            <a:custGeom>
              <a:avLst/>
              <a:gdLst>
                <a:gd name="T0" fmla="*/ 0 w 1"/>
                <a:gd name="T1" fmla="*/ 0 h 336"/>
                <a:gd name="T2" fmla="*/ 0 w 1"/>
                <a:gd name="T3" fmla="*/ 336 h 336"/>
                <a:gd name="T4" fmla="*/ 0 w 1"/>
                <a:gd name="T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36">
                  <a:moveTo>
                    <a:pt x="0" y="0"/>
                  </a:moveTo>
                  <a:lnTo>
                    <a:pt x="0" y="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9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1" name="Line 740">
              <a:extLst>
                <a:ext uri="{FF2B5EF4-FFF2-40B4-BE49-F238E27FC236}">
                  <a16:creationId xmlns:a16="http://schemas.microsoft.com/office/drawing/2014/main" id="{08445955-DC6D-41D2-825E-083FCDF84C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83913" y="2131781"/>
              <a:ext cx="0" cy="5334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2" name="Freeform 741">
              <a:extLst>
                <a:ext uri="{FF2B5EF4-FFF2-40B4-BE49-F238E27FC236}">
                  <a16:creationId xmlns:a16="http://schemas.microsoft.com/office/drawing/2014/main" id="{D4D5E06B-3A87-40CF-9F7B-910C380BA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8675" y="4420956"/>
              <a:ext cx="358775" cy="304800"/>
            </a:xfrm>
            <a:custGeom>
              <a:avLst/>
              <a:gdLst>
                <a:gd name="T0" fmla="*/ 171 w 180"/>
                <a:gd name="T1" fmla="*/ 92 h 153"/>
                <a:gd name="T2" fmla="*/ 146 w 180"/>
                <a:gd name="T3" fmla="*/ 85 h 153"/>
                <a:gd name="T4" fmla="*/ 95 w 180"/>
                <a:gd name="T5" fmla="*/ 10 h 153"/>
                <a:gd name="T6" fmla="*/ 10 w 180"/>
                <a:gd name="T7" fmla="*/ 59 h 153"/>
                <a:gd name="T8" fmla="*/ 59 w 180"/>
                <a:gd name="T9" fmla="*/ 144 h 153"/>
                <a:gd name="T10" fmla="*/ 141 w 180"/>
                <a:gd name="T11" fmla="*/ 105 h 153"/>
                <a:gd name="T12" fmla="*/ 166 w 180"/>
                <a:gd name="T13" fmla="*/ 112 h 153"/>
                <a:gd name="T14" fmla="*/ 179 w 180"/>
                <a:gd name="T15" fmla="*/ 104 h 153"/>
                <a:gd name="T16" fmla="*/ 171 w 180"/>
                <a:gd name="T17" fmla="*/ 9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153">
                  <a:moveTo>
                    <a:pt x="171" y="92"/>
                  </a:moveTo>
                  <a:cubicBezTo>
                    <a:pt x="146" y="85"/>
                    <a:pt x="146" y="85"/>
                    <a:pt x="146" y="85"/>
                  </a:cubicBezTo>
                  <a:cubicBezTo>
                    <a:pt x="150" y="51"/>
                    <a:pt x="129" y="19"/>
                    <a:pt x="95" y="10"/>
                  </a:cubicBezTo>
                  <a:cubicBezTo>
                    <a:pt x="58" y="0"/>
                    <a:pt x="20" y="22"/>
                    <a:pt x="10" y="59"/>
                  </a:cubicBezTo>
                  <a:cubicBezTo>
                    <a:pt x="0" y="96"/>
                    <a:pt x="22" y="135"/>
                    <a:pt x="59" y="144"/>
                  </a:cubicBezTo>
                  <a:cubicBezTo>
                    <a:pt x="93" y="153"/>
                    <a:pt x="127" y="136"/>
                    <a:pt x="141" y="105"/>
                  </a:cubicBezTo>
                  <a:cubicBezTo>
                    <a:pt x="166" y="112"/>
                    <a:pt x="166" y="112"/>
                    <a:pt x="166" y="112"/>
                  </a:cubicBezTo>
                  <a:cubicBezTo>
                    <a:pt x="171" y="113"/>
                    <a:pt x="177" y="110"/>
                    <a:pt x="179" y="104"/>
                  </a:cubicBezTo>
                  <a:cubicBezTo>
                    <a:pt x="180" y="99"/>
                    <a:pt x="177" y="93"/>
                    <a:pt x="171" y="92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3" name="Freeform 742">
              <a:extLst>
                <a:ext uri="{FF2B5EF4-FFF2-40B4-BE49-F238E27FC236}">
                  <a16:creationId xmlns:a16="http://schemas.microsoft.com/office/drawing/2014/main" id="{CA4E4C28-06D1-4235-8FCA-39845EED0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3600" y="4455881"/>
              <a:ext cx="234950" cy="234950"/>
            </a:xfrm>
            <a:custGeom>
              <a:avLst/>
              <a:gdLst>
                <a:gd name="T0" fmla="*/ 110 w 118"/>
                <a:gd name="T1" fmla="*/ 73 h 118"/>
                <a:gd name="T2" fmla="*/ 46 w 118"/>
                <a:gd name="T3" fmla="*/ 110 h 118"/>
                <a:gd name="T4" fmla="*/ 8 w 118"/>
                <a:gd name="T5" fmla="*/ 46 h 118"/>
                <a:gd name="T6" fmla="*/ 73 w 118"/>
                <a:gd name="T7" fmla="*/ 8 h 118"/>
                <a:gd name="T8" fmla="*/ 110 w 118"/>
                <a:gd name="T9" fmla="*/ 7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18">
                  <a:moveTo>
                    <a:pt x="110" y="73"/>
                  </a:moveTo>
                  <a:cubicBezTo>
                    <a:pt x="103" y="101"/>
                    <a:pt x="74" y="118"/>
                    <a:pt x="46" y="110"/>
                  </a:cubicBezTo>
                  <a:cubicBezTo>
                    <a:pt x="17" y="103"/>
                    <a:pt x="0" y="74"/>
                    <a:pt x="8" y="46"/>
                  </a:cubicBezTo>
                  <a:cubicBezTo>
                    <a:pt x="15" y="17"/>
                    <a:pt x="44" y="0"/>
                    <a:pt x="73" y="8"/>
                  </a:cubicBezTo>
                  <a:cubicBezTo>
                    <a:pt x="101" y="15"/>
                    <a:pt x="118" y="44"/>
                    <a:pt x="110" y="73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4" name="Freeform 743">
              <a:extLst>
                <a:ext uri="{FF2B5EF4-FFF2-40B4-BE49-F238E27FC236}">
                  <a16:creationId xmlns:a16="http://schemas.microsoft.com/office/drawing/2014/main" id="{04B5E284-B480-4212-A78A-9D6DE0AEA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3613" y="4579706"/>
              <a:ext cx="47625" cy="47625"/>
            </a:xfrm>
            <a:custGeom>
              <a:avLst/>
              <a:gdLst>
                <a:gd name="T0" fmla="*/ 23 w 24"/>
                <a:gd name="T1" fmla="*/ 15 h 24"/>
                <a:gd name="T2" fmla="*/ 10 w 24"/>
                <a:gd name="T3" fmla="*/ 23 h 24"/>
                <a:gd name="T4" fmla="*/ 2 w 24"/>
                <a:gd name="T5" fmla="*/ 10 h 24"/>
                <a:gd name="T6" fmla="*/ 15 w 24"/>
                <a:gd name="T7" fmla="*/ 2 h 24"/>
                <a:gd name="T8" fmla="*/ 23 w 24"/>
                <a:gd name="T9" fmla="*/ 1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23" y="15"/>
                  </a:moveTo>
                  <a:cubicBezTo>
                    <a:pt x="21" y="21"/>
                    <a:pt x="15" y="24"/>
                    <a:pt x="10" y="23"/>
                  </a:cubicBezTo>
                  <a:cubicBezTo>
                    <a:pt x="4" y="21"/>
                    <a:pt x="0" y="15"/>
                    <a:pt x="2" y="10"/>
                  </a:cubicBezTo>
                  <a:cubicBezTo>
                    <a:pt x="4" y="4"/>
                    <a:pt x="9" y="0"/>
                    <a:pt x="15" y="2"/>
                  </a:cubicBezTo>
                  <a:cubicBezTo>
                    <a:pt x="21" y="3"/>
                    <a:pt x="24" y="9"/>
                    <a:pt x="23" y="1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5" name="Freeform 744">
              <a:extLst>
                <a:ext uri="{FF2B5EF4-FFF2-40B4-BE49-F238E27FC236}">
                  <a16:creationId xmlns:a16="http://schemas.microsoft.com/office/drawing/2014/main" id="{C46785B5-DF29-472D-A1A7-D34BFC150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4888" y="4601931"/>
              <a:ext cx="19050" cy="17463"/>
            </a:xfrm>
            <a:custGeom>
              <a:avLst/>
              <a:gdLst>
                <a:gd name="T0" fmla="*/ 9 w 9"/>
                <a:gd name="T1" fmla="*/ 5 h 9"/>
                <a:gd name="T2" fmla="*/ 4 w 9"/>
                <a:gd name="T3" fmla="*/ 8 h 9"/>
                <a:gd name="T4" fmla="*/ 1 w 9"/>
                <a:gd name="T5" fmla="*/ 3 h 9"/>
                <a:gd name="T6" fmla="*/ 6 w 9"/>
                <a:gd name="T7" fmla="*/ 0 h 9"/>
                <a:gd name="T8" fmla="*/ 9 w 9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9" y="5"/>
                  </a:moveTo>
                  <a:cubicBezTo>
                    <a:pt x="8" y="7"/>
                    <a:pt x="6" y="9"/>
                    <a:pt x="4" y="8"/>
                  </a:cubicBezTo>
                  <a:cubicBezTo>
                    <a:pt x="2" y="7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ubicBezTo>
                    <a:pt x="8" y="1"/>
                    <a:pt x="9" y="3"/>
                    <a:pt x="9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6" name="Freeform 745">
              <a:extLst>
                <a:ext uri="{FF2B5EF4-FFF2-40B4-BE49-F238E27FC236}">
                  <a16:creationId xmlns:a16="http://schemas.microsoft.com/office/drawing/2014/main" id="{06C9D722-FDEE-4A42-B3B9-115462451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2350" y="4587644"/>
              <a:ext cx="20637" cy="20638"/>
            </a:xfrm>
            <a:custGeom>
              <a:avLst/>
              <a:gdLst>
                <a:gd name="T0" fmla="*/ 10 w 11"/>
                <a:gd name="T1" fmla="*/ 6 h 10"/>
                <a:gd name="T2" fmla="*/ 4 w 11"/>
                <a:gd name="T3" fmla="*/ 9 h 10"/>
                <a:gd name="T4" fmla="*/ 1 w 11"/>
                <a:gd name="T5" fmla="*/ 3 h 10"/>
                <a:gd name="T6" fmla="*/ 7 w 11"/>
                <a:gd name="T7" fmla="*/ 0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9" y="8"/>
                    <a:pt x="7" y="10"/>
                    <a:pt x="4" y="9"/>
                  </a:cubicBezTo>
                  <a:cubicBezTo>
                    <a:pt x="2" y="8"/>
                    <a:pt x="0" y="6"/>
                    <a:pt x="1" y="3"/>
                  </a:cubicBezTo>
                  <a:cubicBezTo>
                    <a:pt x="2" y="1"/>
                    <a:pt x="4" y="0"/>
                    <a:pt x="7" y="0"/>
                  </a:cubicBezTo>
                  <a:cubicBezTo>
                    <a:pt x="9" y="1"/>
                    <a:pt x="11" y="3"/>
                    <a:pt x="10" y="6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7" name="Freeform 746">
              <a:extLst>
                <a:ext uri="{FF2B5EF4-FFF2-40B4-BE49-F238E27FC236}">
                  <a16:creationId xmlns:a16="http://schemas.microsoft.com/office/drawing/2014/main" id="{037539A4-58D5-40DC-8080-142BEB7EE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9650" y="4633681"/>
              <a:ext cx="22225" cy="23813"/>
            </a:xfrm>
            <a:custGeom>
              <a:avLst/>
              <a:gdLst>
                <a:gd name="T0" fmla="*/ 10 w 11"/>
                <a:gd name="T1" fmla="*/ 7 h 12"/>
                <a:gd name="T2" fmla="*/ 4 w 11"/>
                <a:gd name="T3" fmla="*/ 11 h 12"/>
                <a:gd name="T4" fmla="*/ 0 w 11"/>
                <a:gd name="T5" fmla="*/ 5 h 12"/>
                <a:gd name="T6" fmla="*/ 7 w 11"/>
                <a:gd name="T7" fmla="*/ 1 h 12"/>
                <a:gd name="T8" fmla="*/ 10 w 11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10" y="7"/>
                  </a:moveTo>
                  <a:cubicBezTo>
                    <a:pt x="10" y="10"/>
                    <a:pt x="7" y="12"/>
                    <a:pt x="4" y="11"/>
                  </a:cubicBezTo>
                  <a:cubicBezTo>
                    <a:pt x="1" y="10"/>
                    <a:pt x="0" y="7"/>
                    <a:pt x="0" y="5"/>
                  </a:cubicBezTo>
                  <a:cubicBezTo>
                    <a:pt x="1" y="2"/>
                    <a:pt x="4" y="0"/>
                    <a:pt x="7" y="1"/>
                  </a:cubicBezTo>
                  <a:cubicBezTo>
                    <a:pt x="9" y="2"/>
                    <a:pt x="11" y="5"/>
                    <a:pt x="10" y="7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8" name="Freeform 747">
              <a:extLst>
                <a:ext uri="{FF2B5EF4-FFF2-40B4-BE49-F238E27FC236}">
                  <a16:creationId xmlns:a16="http://schemas.microsoft.com/office/drawing/2014/main" id="{27488CB8-EF21-44FB-A547-96537BA88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9488" y="4647969"/>
              <a:ext cx="23812" cy="23813"/>
            </a:xfrm>
            <a:custGeom>
              <a:avLst/>
              <a:gdLst>
                <a:gd name="T0" fmla="*/ 11 w 12"/>
                <a:gd name="T1" fmla="*/ 7 h 12"/>
                <a:gd name="T2" fmla="*/ 5 w 12"/>
                <a:gd name="T3" fmla="*/ 11 h 12"/>
                <a:gd name="T4" fmla="*/ 1 w 12"/>
                <a:gd name="T5" fmla="*/ 4 h 12"/>
                <a:gd name="T6" fmla="*/ 7 w 12"/>
                <a:gd name="T7" fmla="*/ 1 h 12"/>
                <a:gd name="T8" fmla="*/ 11 w 12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1" y="7"/>
                  </a:moveTo>
                  <a:cubicBezTo>
                    <a:pt x="10" y="10"/>
                    <a:pt x="7" y="12"/>
                    <a:pt x="5" y="11"/>
                  </a:cubicBezTo>
                  <a:cubicBezTo>
                    <a:pt x="2" y="10"/>
                    <a:pt x="0" y="7"/>
                    <a:pt x="1" y="4"/>
                  </a:cubicBezTo>
                  <a:cubicBezTo>
                    <a:pt x="2" y="2"/>
                    <a:pt x="5" y="0"/>
                    <a:pt x="7" y="1"/>
                  </a:cubicBezTo>
                  <a:cubicBezTo>
                    <a:pt x="10" y="1"/>
                    <a:pt x="12" y="4"/>
                    <a:pt x="11" y="7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9" name="Freeform 748">
              <a:extLst>
                <a:ext uri="{FF2B5EF4-FFF2-40B4-BE49-F238E27FC236}">
                  <a16:creationId xmlns:a16="http://schemas.microsoft.com/office/drawing/2014/main" id="{AA736A9B-9ADA-44C1-9A38-D28CFD374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5050" y="4617806"/>
              <a:ext cx="14287" cy="15875"/>
            </a:xfrm>
            <a:custGeom>
              <a:avLst/>
              <a:gdLst>
                <a:gd name="T0" fmla="*/ 7 w 7"/>
                <a:gd name="T1" fmla="*/ 5 h 8"/>
                <a:gd name="T2" fmla="*/ 3 w 7"/>
                <a:gd name="T3" fmla="*/ 7 h 8"/>
                <a:gd name="T4" fmla="*/ 1 w 7"/>
                <a:gd name="T5" fmla="*/ 3 h 8"/>
                <a:gd name="T6" fmla="*/ 5 w 7"/>
                <a:gd name="T7" fmla="*/ 1 h 8"/>
                <a:gd name="T8" fmla="*/ 7 w 7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7" y="5"/>
                  </a:moveTo>
                  <a:cubicBezTo>
                    <a:pt x="6" y="7"/>
                    <a:pt x="5" y="8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1"/>
                  </a:cubicBezTo>
                  <a:cubicBezTo>
                    <a:pt x="6" y="1"/>
                    <a:pt x="7" y="3"/>
                    <a:pt x="7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0" name="Freeform 749">
              <a:extLst>
                <a:ext uri="{FF2B5EF4-FFF2-40B4-BE49-F238E27FC236}">
                  <a16:creationId xmlns:a16="http://schemas.microsoft.com/office/drawing/2014/main" id="{20843700-2929-43F8-8AC0-143A57D86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5675" y="4620981"/>
              <a:ext cx="36512" cy="38100"/>
            </a:xfrm>
            <a:custGeom>
              <a:avLst/>
              <a:gdLst>
                <a:gd name="T0" fmla="*/ 17 w 18"/>
                <a:gd name="T1" fmla="*/ 11 h 19"/>
                <a:gd name="T2" fmla="*/ 7 w 18"/>
                <a:gd name="T3" fmla="*/ 17 h 19"/>
                <a:gd name="T4" fmla="*/ 1 w 18"/>
                <a:gd name="T5" fmla="*/ 7 h 19"/>
                <a:gd name="T6" fmla="*/ 11 w 18"/>
                <a:gd name="T7" fmla="*/ 1 h 19"/>
                <a:gd name="T8" fmla="*/ 17 w 18"/>
                <a:gd name="T9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9">
                  <a:moveTo>
                    <a:pt x="17" y="11"/>
                  </a:moveTo>
                  <a:cubicBezTo>
                    <a:pt x="16" y="16"/>
                    <a:pt x="11" y="19"/>
                    <a:pt x="7" y="17"/>
                  </a:cubicBezTo>
                  <a:cubicBezTo>
                    <a:pt x="3" y="16"/>
                    <a:pt x="0" y="12"/>
                    <a:pt x="1" y="7"/>
                  </a:cubicBezTo>
                  <a:cubicBezTo>
                    <a:pt x="2" y="3"/>
                    <a:pt x="7" y="0"/>
                    <a:pt x="11" y="1"/>
                  </a:cubicBezTo>
                  <a:cubicBezTo>
                    <a:pt x="16" y="2"/>
                    <a:pt x="18" y="7"/>
                    <a:pt x="17" y="1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1" name="Freeform 750">
              <a:extLst>
                <a:ext uri="{FF2B5EF4-FFF2-40B4-BE49-F238E27FC236}">
                  <a16:creationId xmlns:a16="http://schemas.microsoft.com/office/drawing/2014/main" id="{4341E186-4C5F-4BF3-8992-B68ED7134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5838" y="4632094"/>
              <a:ext cx="15875" cy="15875"/>
            </a:xfrm>
            <a:custGeom>
              <a:avLst/>
              <a:gdLst>
                <a:gd name="T0" fmla="*/ 8 w 8"/>
                <a:gd name="T1" fmla="*/ 5 h 8"/>
                <a:gd name="T2" fmla="*/ 3 w 8"/>
                <a:gd name="T3" fmla="*/ 7 h 8"/>
                <a:gd name="T4" fmla="*/ 1 w 8"/>
                <a:gd name="T5" fmla="*/ 3 h 8"/>
                <a:gd name="T6" fmla="*/ 5 w 8"/>
                <a:gd name="T7" fmla="*/ 0 h 8"/>
                <a:gd name="T8" fmla="*/ 8 w 8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8" y="5"/>
                  </a:moveTo>
                  <a:cubicBezTo>
                    <a:pt x="7" y="7"/>
                    <a:pt x="5" y="8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7" y="1"/>
                    <a:pt x="8" y="3"/>
                    <a:pt x="8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2" name="Freeform 751">
              <a:extLst>
                <a:ext uri="{FF2B5EF4-FFF2-40B4-BE49-F238E27FC236}">
                  <a16:creationId xmlns:a16="http://schemas.microsoft.com/office/drawing/2014/main" id="{E71A0FD7-6D78-412A-B2C5-5682A53A3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0625" y="3693881"/>
              <a:ext cx="309562" cy="330200"/>
            </a:xfrm>
            <a:custGeom>
              <a:avLst/>
              <a:gdLst>
                <a:gd name="T0" fmla="*/ 126 w 155"/>
                <a:gd name="T1" fmla="*/ 5 h 166"/>
                <a:gd name="T2" fmla="*/ 111 w 155"/>
                <a:gd name="T3" fmla="*/ 26 h 166"/>
                <a:gd name="T4" fmla="*/ 23 w 155"/>
                <a:gd name="T5" fmla="*/ 46 h 166"/>
                <a:gd name="T6" fmla="*/ 37 w 155"/>
                <a:gd name="T7" fmla="*/ 143 h 166"/>
                <a:gd name="T8" fmla="*/ 134 w 155"/>
                <a:gd name="T9" fmla="*/ 129 h 166"/>
                <a:gd name="T10" fmla="*/ 128 w 155"/>
                <a:gd name="T11" fmla="*/ 39 h 166"/>
                <a:gd name="T12" fmla="*/ 143 w 155"/>
                <a:gd name="T13" fmla="*/ 18 h 166"/>
                <a:gd name="T14" fmla="*/ 141 w 155"/>
                <a:gd name="T15" fmla="*/ 3 h 166"/>
                <a:gd name="T16" fmla="*/ 126 w 155"/>
                <a:gd name="T17" fmla="*/ 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66">
                  <a:moveTo>
                    <a:pt x="126" y="5"/>
                  </a:moveTo>
                  <a:cubicBezTo>
                    <a:pt x="111" y="26"/>
                    <a:pt x="111" y="26"/>
                    <a:pt x="111" y="26"/>
                  </a:cubicBezTo>
                  <a:cubicBezTo>
                    <a:pt x="81" y="10"/>
                    <a:pt x="43" y="18"/>
                    <a:pt x="23" y="46"/>
                  </a:cubicBezTo>
                  <a:cubicBezTo>
                    <a:pt x="0" y="77"/>
                    <a:pt x="6" y="120"/>
                    <a:pt x="37" y="143"/>
                  </a:cubicBezTo>
                  <a:cubicBezTo>
                    <a:pt x="68" y="166"/>
                    <a:pt x="112" y="160"/>
                    <a:pt x="134" y="129"/>
                  </a:cubicBezTo>
                  <a:cubicBezTo>
                    <a:pt x="155" y="101"/>
                    <a:pt x="152" y="63"/>
                    <a:pt x="128" y="39"/>
                  </a:cubicBezTo>
                  <a:cubicBezTo>
                    <a:pt x="143" y="18"/>
                    <a:pt x="143" y="18"/>
                    <a:pt x="143" y="18"/>
                  </a:cubicBezTo>
                  <a:cubicBezTo>
                    <a:pt x="147" y="13"/>
                    <a:pt x="146" y="6"/>
                    <a:pt x="141" y="3"/>
                  </a:cubicBezTo>
                  <a:cubicBezTo>
                    <a:pt x="137" y="0"/>
                    <a:pt x="130" y="1"/>
                    <a:pt x="126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3" name="Freeform 752">
              <a:extLst>
                <a:ext uri="{FF2B5EF4-FFF2-40B4-BE49-F238E27FC236}">
                  <a16:creationId xmlns:a16="http://schemas.microsoft.com/office/drawing/2014/main" id="{5ADC63AB-3172-4AB8-AE20-7C2667AAB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7138" y="3747856"/>
              <a:ext cx="239712" cy="238125"/>
            </a:xfrm>
            <a:custGeom>
              <a:avLst/>
              <a:gdLst>
                <a:gd name="T0" fmla="*/ 92 w 120"/>
                <a:gd name="T1" fmla="*/ 18 h 120"/>
                <a:gd name="T2" fmla="*/ 103 w 120"/>
                <a:gd name="T3" fmla="*/ 92 h 120"/>
                <a:gd name="T4" fmla="*/ 29 w 120"/>
                <a:gd name="T5" fmla="*/ 103 h 120"/>
                <a:gd name="T6" fmla="*/ 18 w 120"/>
                <a:gd name="T7" fmla="*/ 29 h 120"/>
                <a:gd name="T8" fmla="*/ 92 w 120"/>
                <a:gd name="T9" fmla="*/ 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20">
                  <a:moveTo>
                    <a:pt x="92" y="18"/>
                  </a:moveTo>
                  <a:cubicBezTo>
                    <a:pt x="116" y="35"/>
                    <a:pt x="120" y="68"/>
                    <a:pt x="103" y="92"/>
                  </a:cubicBezTo>
                  <a:cubicBezTo>
                    <a:pt x="86" y="115"/>
                    <a:pt x="52" y="120"/>
                    <a:pt x="29" y="103"/>
                  </a:cubicBezTo>
                  <a:cubicBezTo>
                    <a:pt x="5" y="86"/>
                    <a:pt x="0" y="52"/>
                    <a:pt x="18" y="29"/>
                  </a:cubicBezTo>
                  <a:cubicBezTo>
                    <a:pt x="35" y="5"/>
                    <a:pt x="68" y="0"/>
                    <a:pt x="92" y="1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4" name="Freeform 753">
              <a:extLst>
                <a:ext uri="{FF2B5EF4-FFF2-40B4-BE49-F238E27FC236}">
                  <a16:creationId xmlns:a16="http://schemas.microsoft.com/office/drawing/2014/main" id="{25783F3E-5815-4DCC-93F2-74170B0C3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2550" y="3849456"/>
              <a:ext cx="49212" cy="47625"/>
            </a:xfrm>
            <a:custGeom>
              <a:avLst/>
              <a:gdLst>
                <a:gd name="T0" fmla="*/ 19 w 25"/>
                <a:gd name="T1" fmla="*/ 3 h 24"/>
                <a:gd name="T2" fmla="*/ 21 w 25"/>
                <a:gd name="T3" fmla="*/ 18 h 24"/>
                <a:gd name="T4" fmla="*/ 6 w 25"/>
                <a:gd name="T5" fmla="*/ 21 h 24"/>
                <a:gd name="T6" fmla="*/ 4 w 25"/>
                <a:gd name="T7" fmla="*/ 6 h 24"/>
                <a:gd name="T8" fmla="*/ 19 w 25"/>
                <a:gd name="T9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4">
                  <a:moveTo>
                    <a:pt x="19" y="3"/>
                  </a:moveTo>
                  <a:cubicBezTo>
                    <a:pt x="24" y="7"/>
                    <a:pt x="25" y="14"/>
                    <a:pt x="21" y="18"/>
                  </a:cubicBezTo>
                  <a:cubicBezTo>
                    <a:pt x="18" y="23"/>
                    <a:pt x="11" y="24"/>
                    <a:pt x="6" y="21"/>
                  </a:cubicBezTo>
                  <a:cubicBezTo>
                    <a:pt x="1" y="17"/>
                    <a:pt x="0" y="10"/>
                    <a:pt x="4" y="6"/>
                  </a:cubicBezTo>
                  <a:cubicBezTo>
                    <a:pt x="8" y="1"/>
                    <a:pt x="14" y="0"/>
                    <a:pt x="19" y="3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5" name="Freeform 754">
              <a:extLst>
                <a:ext uri="{FF2B5EF4-FFF2-40B4-BE49-F238E27FC236}">
                  <a16:creationId xmlns:a16="http://schemas.microsoft.com/office/drawing/2014/main" id="{EA1EFAF5-3754-4C62-9D3F-545C0B1EA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4300" y="3839931"/>
              <a:ext cx="17462" cy="19050"/>
            </a:xfrm>
            <a:custGeom>
              <a:avLst/>
              <a:gdLst>
                <a:gd name="T0" fmla="*/ 7 w 9"/>
                <a:gd name="T1" fmla="*/ 1 h 9"/>
                <a:gd name="T2" fmla="*/ 8 w 9"/>
                <a:gd name="T3" fmla="*/ 7 h 9"/>
                <a:gd name="T4" fmla="*/ 2 w 9"/>
                <a:gd name="T5" fmla="*/ 8 h 9"/>
                <a:gd name="T6" fmla="*/ 1 w 9"/>
                <a:gd name="T7" fmla="*/ 2 h 9"/>
                <a:gd name="T8" fmla="*/ 7 w 9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1"/>
                  </a:moveTo>
                  <a:cubicBezTo>
                    <a:pt x="8" y="2"/>
                    <a:pt x="9" y="5"/>
                    <a:pt x="8" y="7"/>
                  </a:cubicBezTo>
                  <a:cubicBezTo>
                    <a:pt x="6" y="9"/>
                    <a:pt x="4" y="9"/>
                    <a:pt x="2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6" name="Freeform 755">
              <a:extLst>
                <a:ext uri="{FF2B5EF4-FFF2-40B4-BE49-F238E27FC236}">
                  <a16:creationId xmlns:a16="http://schemas.microsoft.com/office/drawing/2014/main" id="{AF9FB0CF-5229-4304-9A6D-BEF3419F8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6363" y="3819294"/>
              <a:ext cx="22225" cy="19050"/>
            </a:xfrm>
            <a:custGeom>
              <a:avLst/>
              <a:gdLst>
                <a:gd name="T0" fmla="*/ 8 w 11"/>
                <a:gd name="T1" fmla="*/ 1 h 10"/>
                <a:gd name="T2" fmla="*/ 9 w 11"/>
                <a:gd name="T3" fmla="*/ 8 h 10"/>
                <a:gd name="T4" fmla="*/ 3 w 11"/>
                <a:gd name="T5" fmla="*/ 9 h 10"/>
                <a:gd name="T6" fmla="*/ 2 w 11"/>
                <a:gd name="T7" fmla="*/ 2 h 10"/>
                <a:gd name="T8" fmla="*/ 8 w 11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8" y="1"/>
                  </a:moveTo>
                  <a:cubicBezTo>
                    <a:pt x="10" y="3"/>
                    <a:pt x="11" y="6"/>
                    <a:pt x="9" y="8"/>
                  </a:cubicBezTo>
                  <a:cubicBezTo>
                    <a:pt x="8" y="10"/>
                    <a:pt x="5" y="10"/>
                    <a:pt x="3" y="9"/>
                  </a:cubicBezTo>
                  <a:cubicBezTo>
                    <a:pt x="1" y="7"/>
                    <a:pt x="0" y="4"/>
                    <a:pt x="2" y="2"/>
                  </a:cubicBezTo>
                  <a:cubicBezTo>
                    <a:pt x="3" y="0"/>
                    <a:pt x="6" y="0"/>
                    <a:pt x="8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7" name="Freeform 756">
              <a:extLst>
                <a:ext uri="{FF2B5EF4-FFF2-40B4-BE49-F238E27FC236}">
                  <a16:creationId xmlns:a16="http://schemas.microsoft.com/office/drawing/2014/main" id="{5722314B-22A1-446C-8BBA-D72C94212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6050" y="3846281"/>
              <a:ext cx="23812" cy="22225"/>
            </a:xfrm>
            <a:custGeom>
              <a:avLst/>
              <a:gdLst>
                <a:gd name="T0" fmla="*/ 9 w 12"/>
                <a:gd name="T1" fmla="*/ 2 h 11"/>
                <a:gd name="T2" fmla="*/ 10 w 12"/>
                <a:gd name="T3" fmla="*/ 9 h 11"/>
                <a:gd name="T4" fmla="*/ 3 w 12"/>
                <a:gd name="T5" fmla="*/ 10 h 11"/>
                <a:gd name="T6" fmla="*/ 2 w 12"/>
                <a:gd name="T7" fmla="*/ 3 h 11"/>
                <a:gd name="T8" fmla="*/ 9 w 12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9" y="2"/>
                  </a:moveTo>
                  <a:cubicBezTo>
                    <a:pt x="11" y="3"/>
                    <a:pt x="12" y="6"/>
                    <a:pt x="10" y="9"/>
                  </a:cubicBezTo>
                  <a:cubicBezTo>
                    <a:pt x="8" y="11"/>
                    <a:pt x="5" y="11"/>
                    <a:pt x="3" y="10"/>
                  </a:cubicBezTo>
                  <a:cubicBezTo>
                    <a:pt x="1" y="8"/>
                    <a:pt x="0" y="5"/>
                    <a:pt x="2" y="3"/>
                  </a:cubicBezTo>
                  <a:cubicBezTo>
                    <a:pt x="3" y="0"/>
                    <a:pt x="7" y="0"/>
                    <a:pt x="9" y="2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8" name="Freeform 757">
              <a:extLst>
                <a:ext uri="{FF2B5EF4-FFF2-40B4-BE49-F238E27FC236}">
                  <a16:creationId xmlns:a16="http://schemas.microsoft.com/office/drawing/2014/main" id="{232D3FF8-1F69-4B57-A503-3151A8988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7638" y="3878031"/>
              <a:ext cx="23812" cy="23813"/>
            </a:xfrm>
            <a:custGeom>
              <a:avLst/>
              <a:gdLst>
                <a:gd name="T0" fmla="*/ 9 w 12"/>
                <a:gd name="T1" fmla="*/ 1 h 12"/>
                <a:gd name="T2" fmla="*/ 10 w 12"/>
                <a:gd name="T3" fmla="*/ 9 h 12"/>
                <a:gd name="T4" fmla="*/ 3 w 12"/>
                <a:gd name="T5" fmla="*/ 10 h 12"/>
                <a:gd name="T6" fmla="*/ 2 w 12"/>
                <a:gd name="T7" fmla="*/ 3 h 12"/>
                <a:gd name="T8" fmla="*/ 9 w 12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9" y="1"/>
                  </a:moveTo>
                  <a:cubicBezTo>
                    <a:pt x="11" y="3"/>
                    <a:pt x="12" y="6"/>
                    <a:pt x="10" y="9"/>
                  </a:cubicBezTo>
                  <a:cubicBezTo>
                    <a:pt x="8" y="11"/>
                    <a:pt x="5" y="12"/>
                    <a:pt x="3" y="10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3" y="0"/>
                    <a:pt x="7" y="0"/>
                    <a:pt x="9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9" name="Freeform 758">
              <a:extLst>
                <a:ext uri="{FF2B5EF4-FFF2-40B4-BE49-F238E27FC236}">
                  <a16:creationId xmlns:a16="http://schemas.microsoft.com/office/drawing/2014/main" id="{31B61D6A-08D3-42F9-A8DB-9ADD9B731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9700" y="3822469"/>
              <a:ext cx="14287" cy="14288"/>
            </a:xfrm>
            <a:custGeom>
              <a:avLst/>
              <a:gdLst>
                <a:gd name="T0" fmla="*/ 6 w 7"/>
                <a:gd name="T1" fmla="*/ 1 h 7"/>
                <a:gd name="T2" fmla="*/ 6 w 7"/>
                <a:gd name="T3" fmla="*/ 5 h 7"/>
                <a:gd name="T4" fmla="*/ 2 w 7"/>
                <a:gd name="T5" fmla="*/ 6 h 7"/>
                <a:gd name="T6" fmla="*/ 1 w 7"/>
                <a:gd name="T7" fmla="*/ 2 h 7"/>
                <a:gd name="T8" fmla="*/ 6 w 7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7" y="2"/>
                    <a:pt x="7" y="4"/>
                    <a:pt x="6" y="5"/>
                  </a:cubicBezTo>
                  <a:cubicBezTo>
                    <a:pt x="5" y="7"/>
                    <a:pt x="3" y="7"/>
                    <a:pt x="2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20" name="Freeform 759">
              <a:extLst>
                <a:ext uri="{FF2B5EF4-FFF2-40B4-BE49-F238E27FC236}">
                  <a16:creationId xmlns:a16="http://schemas.microsoft.com/office/drawing/2014/main" id="{F5CB5F15-348D-4C22-A552-6E97DFF57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5888" y="3881206"/>
              <a:ext cx="38100" cy="36513"/>
            </a:xfrm>
            <a:custGeom>
              <a:avLst/>
              <a:gdLst>
                <a:gd name="T0" fmla="*/ 15 w 19"/>
                <a:gd name="T1" fmla="*/ 3 h 19"/>
                <a:gd name="T2" fmla="*/ 16 w 19"/>
                <a:gd name="T3" fmla="*/ 14 h 19"/>
                <a:gd name="T4" fmla="*/ 5 w 19"/>
                <a:gd name="T5" fmla="*/ 16 h 19"/>
                <a:gd name="T6" fmla="*/ 3 w 19"/>
                <a:gd name="T7" fmla="*/ 4 h 19"/>
                <a:gd name="T8" fmla="*/ 15 w 19"/>
                <a:gd name="T9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5" y="3"/>
                  </a:moveTo>
                  <a:cubicBezTo>
                    <a:pt x="18" y="5"/>
                    <a:pt x="19" y="11"/>
                    <a:pt x="16" y="14"/>
                  </a:cubicBezTo>
                  <a:cubicBezTo>
                    <a:pt x="14" y="18"/>
                    <a:pt x="8" y="19"/>
                    <a:pt x="5" y="16"/>
                  </a:cubicBezTo>
                  <a:cubicBezTo>
                    <a:pt x="1" y="13"/>
                    <a:pt x="0" y="8"/>
                    <a:pt x="3" y="4"/>
                  </a:cubicBezTo>
                  <a:cubicBezTo>
                    <a:pt x="6" y="1"/>
                    <a:pt x="11" y="0"/>
                    <a:pt x="15" y="3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21" name="Freeform 760">
              <a:extLst>
                <a:ext uri="{FF2B5EF4-FFF2-40B4-BE49-F238E27FC236}">
                  <a16:creationId xmlns:a16="http://schemas.microsoft.com/office/drawing/2014/main" id="{195BDE7F-C821-4500-8287-BC126E519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4938" y="3873269"/>
              <a:ext cx="15875" cy="15875"/>
            </a:xfrm>
            <a:custGeom>
              <a:avLst/>
              <a:gdLst>
                <a:gd name="T0" fmla="*/ 6 w 8"/>
                <a:gd name="T1" fmla="*/ 1 h 8"/>
                <a:gd name="T2" fmla="*/ 7 w 8"/>
                <a:gd name="T3" fmla="*/ 6 h 8"/>
                <a:gd name="T4" fmla="*/ 2 w 8"/>
                <a:gd name="T5" fmla="*/ 7 h 8"/>
                <a:gd name="T6" fmla="*/ 1 w 8"/>
                <a:gd name="T7" fmla="*/ 2 h 8"/>
                <a:gd name="T8" fmla="*/ 6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6" y="1"/>
                  </a:moveTo>
                  <a:cubicBezTo>
                    <a:pt x="8" y="2"/>
                    <a:pt x="8" y="4"/>
                    <a:pt x="7" y="6"/>
                  </a:cubicBezTo>
                  <a:cubicBezTo>
                    <a:pt x="6" y="7"/>
                    <a:pt x="3" y="8"/>
                    <a:pt x="2" y="7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5" y="0"/>
                    <a:pt x="6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22" name="Rectangle 761">
              <a:extLst>
                <a:ext uri="{FF2B5EF4-FFF2-40B4-BE49-F238E27FC236}">
                  <a16:creationId xmlns:a16="http://schemas.microsoft.com/office/drawing/2014/main" id="{3A3B502D-BDAB-4523-9009-F399B0133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2131781"/>
              <a:ext cx="7937" cy="533400"/>
            </a:xfrm>
            <a:prstGeom prst="rect">
              <a:avLst/>
            </a:pr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623" name="Freeform 762">
              <a:extLst>
                <a:ext uri="{FF2B5EF4-FFF2-40B4-BE49-F238E27FC236}">
                  <a16:creationId xmlns:a16="http://schemas.microsoft.com/office/drawing/2014/main" id="{76818D4F-41B3-4860-9D99-45CCC59DA5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2131781"/>
              <a:ext cx="7937" cy="533400"/>
            </a:xfrm>
            <a:custGeom>
              <a:avLst/>
              <a:gdLst>
                <a:gd name="T0" fmla="*/ 0 w 5"/>
                <a:gd name="T1" fmla="*/ 0 h 336"/>
                <a:gd name="T2" fmla="*/ 0 w 5"/>
                <a:gd name="T3" fmla="*/ 336 h 336"/>
                <a:gd name="T4" fmla="*/ 5 w 5"/>
                <a:gd name="T5" fmla="*/ 336 h 336"/>
                <a:gd name="T6" fmla="*/ 5 w 5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6">
                  <a:moveTo>
                    <a:pt x="0" y="0"/>
                  </a:moveTo>
                  <a:lnTo>
                    <a:pt x="0" y="336"/>
                  </a:lnTo>
                  <a:lnTo>
                    <a:pt x="5" y="336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24" name="Rectangle 763">
              <a:extLst>
                <a:ext uri="{FF2B5EF4-FFF2-40B4-BE49-F238E27FC236}">
                  <a16:creationId xmlns:a16="http://schemas.microsoft.com/office/drawing/2014/main" id="{ED250395-6696-48A3-9511-F8285C967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2138131"/>
              <a:ext cx="7937" cy="534988"/>
            </a:xfrm>
            <a:prstGeom prst="rect">
              <a:avLst/>
            </a:pr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625" name="Freeform 764">
              <a:extLst>
                <a:ext uri="{FF2B5EF4-FFF2-40B4-BE49-F238E27FC236}">
                  <a16:creationId xmlns:a16="http://schemas.microsoft.com/office/drawing/2014/main" id="{08FC7DB9-7D25-416E-94BF-4FDA849D1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2138131"/>
              <a:ext cx="7937" cy="534988"/>
            </a:xfrm>
            <a:custGeom>
              <a:avLst/>
              <a:gdLst>
                <a:gd name="T0" fmla="*/ 0 w 5"/>
                <a:gd name="T1" fmla="*/ 0 h 337"/>
                <a:gd name="T2" fmla="*/ 0 w 5"/>
                <a:gd name="T3" fmla="*/ 337 h 337"/>
                <a:gd name="T4" fmla="*/ 5 w 5"/>
                <a:gd name="T5" fmla="*/ 337 h 337"/>
                <a:gd name="T6" fmla="*/ 5 w 5"/>
                <a:gd name="T7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7">
                  <a:moveTo>
                    <a:pt x="0" y="0"/>
                  </a:moveTo>
                  <a:lnTo>
                    <a:pt x="0" y="337"/>
                  </a:lnTo>
                  <a:lnTo>
                    <a:pt x="5" y="337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26" name="Rectangle 765">
              <a:extLst>
                <a:ext uri="{FF2B5EF4-FFF2-40B4-BE49-F238E27FC236}">
                  <a16:creationId xmlns:a16="http://schemas.microsoft.com/office/drawing/2014/main" id="{6BBDBBE3-9052-40D3-BE2D-B7C5DDE03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5721119"/>
              <a:ext cx="7937" cy="534988"/>
            </a:xfrm>
            <a:prstGeom prst="rect">
              <a:avLst/>
            </a:pr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627" name="Freeform 766">
              <a:extLst>
                <a:ext uri="{FF2B5EF4-FFF2-40B4-BE49-F238E27FC236}">
                  <a16:creationId xmlns:a16="http://schemas.microsoft.com/office/drawing/2014/main" id="{7F42D1EC-3762-4BA8-80FF-E5471DBDE2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5721119"/>
              <a:ext cx="7937" cy="534988"/>
            </a:xfrm>
            <a:custGeom>
              <a:avLst/>
              <a:gdLst>
                <a:gd name="T0" fmla="*/ 5 w 5"/>
                <a:gd name="T1" fmla="*/ 337 h 337"/>
                <a:gd name="T2" fmla="*/ 5 w 5"/>
                <a:gd name="T3" fmla="*/ 0 h 337"/>
                <a:gd name="T4" fmla="*/ 0 w 5"/>
                <a:gd name="T5" fmla="*/ 0 h 337"/>
                <a:gd name="T6" fmla="*/ 0 w 5"/>
                <a:gd name="T7" fmla="*/ 337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7">
                  <a:moveTo>
                    <a:pt x="5" y="337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28" name="Rectangle 767">
              <a:extLst>
                <a:ext uri="{FF2B5EF4-FFF2-40B4-BE49-F238E27FC236}">
                  <a16:creationId xmlns:a16="http://schemas.microsoft.com/office/drawing/2014/main" id="{98C17716-9C24-4F0F-B06F-9683A66A9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5729056"/>
              <a:ext cx="7937" cy="533400"/>
            </a:xfrm>
            <a:prstGeom prst="rect">
              <a:avLst/>
            </a:prstGeom>
            <a:solidFill>
              <a:srgbClr val="CD3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10629" name="Freeform 768">
              <a:extLst>
                <a:ext uri="{FF2B5EF4-FFF2-40B4-BE49-F238E27FC236}">
                  <a16:creationId xmlns:a16="http://schemas.microsoft.com/office/drawing/2014/main" id="{4D9D8D70-AEF5-4CF5-B96D-581D236B9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5729056"/>
              <a:ext cx="7937" cy="533400"/>
            </a:xfrm>
            <a:custGeom>
              <a:avLst/>
              <a:gdLst>
                <a:gd name="T0" fmla="*/ 5 w 5"/>
                <a:gd name="T1" fmla="*/ 336 h 336"/>
                <a:gd name="T2" fmla="*/ 5 w 5"/>
                <a:gd name="T3" fmla="*/ 0 h 336"/>
                <a:gd name="T4" fmla="*/ 0 w 5"/>
                <a:gd name="T5" fmla="*/ 0 h 336"/>
                <a:gd name="T6" fmla="*/ 0 w 5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6">
                  <a:moveTo>
                    <a:pt x="5" y="336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3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534" name="文本框 775">
            <a:extLst>
              <a:ext uri="{FF2B5EF4-FFF2-40B4-BE49-F238E27FC236}">
                <a16:creationId xmlns:a16="http://schemas.microsoft.com/office/drawing/2014/main" id="{C094267E-25F4-4F3F-B420-A7785A1DD191}"/>
              </a:ext>
            </a:extLst>
          </p:cNvPr>
          <p:cNvSpPr txBox="1"/>
          <p:nvPr/>
        </p:nvSpPr>
        <p:spPr>
          <a:xfrm>
            <a:off x="231775" y="3181350"/>
            <a:ext cx="4760913" cy="1338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405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第 </a:t>
            </a:r>
            <a:r>
              <a:rPr lang="en-US" altLang="zh-CN" sz="405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8 </a:t>
            </a:r>
            <a:r>
              <a:rPr lang="zh-CN" altLang="en-US" sz="405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课时 </a:t>
            </a:r>
          </a:p>
          <a:p>
            <a:pPr algn="ctr">
              <a:defRPr/>
            </a:pPr>
            <a:r>
              <a:rPr lang="zh-CN" altLang="en-US" sz="405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单元学习总结</a:t>
            </a:r>
          </a:p>
        </p:txBody>
      </p:sp>
      <p:sp>
        <p:nvSpPr>
          <p:cNvPr id="10631" name="文本框 776">
            <a:extLst>
              <a:ext uri="{FF2B5EF4-FFF2-40B4-BE49-F238E27FC236}">
                <a16:creationId xmlns:a16="http://schemas.microsoft.com/office/drawing/2014/main" id="{5F1E2C56-F8AC-4E55-8323-E904C25BF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3786188"/>
            <a:ext cx="4170363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zh-CN" altLang="en-US" sz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框架完整</a:t>
            </a:r>
            <a:r>
              <a:rPr lang="en-US" altLang="zh-CN" sz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扁平化呈现</a:t>
            </a:r>
            <a:r>
              <a:rPr lang="en-US" altLang="zh-CN" sz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绝对专业</a:t>
            </a:r>
            <a:r>
              <a:rPr lang="en-US" altLang="zh-CN" sz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超级吸睛</a:t>
            </a:r>
          </a:p>
        </p:txBody>
      </p:sp>
      <p:sp>
        <p:nvSpPr>
          <p:cNvPr id="780" name="等腰三角形 779">
            <a:extLst>
              <a:ext uri="{FF2B5EF4-FFF2-40B4-BE49-F238E27FC236}">
                <a16:creationId xmlns:a16="http://schemas.microsoft.com/office/drawing/2014/main" id="{B4F491F7-7914-46A8-948F-F03E57D9E247}"/>
              </a:ext>
            </a:extLst>
          </p:cNvPr>
          <p:cNvSpPr/>
          <p:nvPr/>
        </p:nvSpPr>
        <p:spPr>
          <a:xfrm rot="13773772">
            <a:off x="1735138" y="1550988"/>
            <a:ext cx="184150" cy="317500"/>
          </a:xfrm>
          <a:custGeom>
            <a:avLst/>
            <a:gdLst>
              <a:gd name="connsiteX0" fmla="*/ 0 w 490786"/>
              <a:gd name="connsiteY0" fmla="*/ 423091 h 423091"/>
              <a:gd name="connsiteX1" fmla="*/ 245393 w 490786"/>
              <a:gd name="connsiteY1" fmla="*/ 0 h 423091"/>
              <a:gd name="connsiteX2" fmla="*/ 490786 w 490786"/>
              <a:gd name="connsiteY2" fmla="*/ 423091 h 423091"/>
              <a:gd name="connsiteX3" fmla="*/ 0 w 490786"/>
              <a:gd name="connsiteY3" fmla="*/ 423091 h 423091"/>
              <a:gd name="connsiteX0-1" fmla="*/ 0 w 245393"/>
              <a:gd name="connsiteY0-2" fmla="*/ 423091 h 423091"/>
              <a:gd name="connsiteX1-3" fmla="*/ 245393 w 245393"/>
              <a:gd name="connsiteY1-4" fmla="*/ 0 h 423091"/>
              <a:gd name="connsiteX2-5" fmla="*/ 219188 w 245393"/>
              <a:gd name="connsiteY2-6" fmla="*/ 316203 h 423091"/>
              <a:gd name="connsiteX3-7" fmla="*/ 0 w 245393"/>
              <a:gd name="connsiteY3-8" fmla="*/ 423091 h 4230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45393" h="423091">
                <a:moveTo>
                  <a:pt x="0" y="423091"/>
                </a:moveTo>
                <a:lnTo>
                  <a:pt x="245393" y="0"/>
                </a:lnTo>
                <a:lnTo>
                  <a:pt x="219188" y="316203"/>
                </a:lnTo>
                <a:lnTo>
                  <a:pt x="0" y="423091"/>
                </a:lnTo>
                <a:close/>
              </a:path>
            </a:pathLst>
          </a:cu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781" name="等腰三角形 780">
            <a:extLst>
              <a:ext uri="{FF2B5EF4-FFF2-40B4-BE49-F238E27FC236}">
                <a16:creationId xmlns:a16="http://schemas.microsoft.com/office/drawing/2014/main" id="{84626930-AE37-4D94-903A-3BFBD367A7E8}"/>
              </a:ext>
            </a:extLst>
          </p:cNvPr>
          <p:cNvSpPr/>
          <p:nvPr/>
        </p:nvSpPr>
        <p:spPr>
          <a:xfrm rot="5400000">
            <a:off x="1725613" y="1687513"/>
            <a:ext cx="84137" cy="300037"/>
          </a:xfrm>
          <a:custGeom>
            <a:avLst/>
            <a:gdLst>
              <a:gd name="connsiteX0" fmla="*/ 0 w 476010"/>
              <a:gd name="connsiteY0" fmla="*/ 268240 h 268240"/>
              <a:gd name="connsiteX1" fmla="*/ 238005 w 476010"/>
              <a:gd name="connsiteY1" fmla="*/ 0 h 268240"/>
              <a:gd name="connsiteX2" fmla="*/ 476010 w 476010"/>
              <a:gd name="connsiteY2" fmla="*/ 268240 h 268240"/>
              <a:gd name="connsiteX3" fmla="*/ 0 w 476010"/>
              <a:gd name="connsiteY3" fmla="*/ 268240 h 268240"/>
              <a:gd name="connsiteX0-1" fmla="*/ 0 w 255696"/>
              <a:gd name="connsiteY0-2" fmla="*/ 462291 h 462291"/>
              <a:gd name="connsiteX1-3" fmla="*/ 238005 w 255696"/>
              <a:gd name="connsiteY1-4" fmla="*/ 194051 h 462291"/>
              <a:gd name="connsiteX2-5" fmla="*/ 255696 w 255696"/>
              <a:gd name="connsiteY2-6" fmla="*/ 0 h 462291"/>
              <a:gd name="connsiteX3-7" fmla="*/ 0 w 255696"/>
              <a:gd name="connsiteY3-8" fmla="*/ 462291 h 462291"/>
              <a:gd name="connsiteX0-9" fmla="*/ 0 w 238005"/>
              <a:gd name="connsiteY0-10" fmla="*/ 444383 h 444383"/>
              <a:gd name="connsiteX1-11" fmla="*/ 238005 w 238005"/>
              <a:gd name="connsiteY1-12" fmla="*/ 176143 h 444383"/>
              <a:gd name="connsiteX2-13" fmla="*/ 68367 w 238005"/>
              <a:gd name="connsiteY2-14" fmla="*/ 0 h 444383"/>
              <a:gd name="connsiteX3-15" fmla="*/ 0 w 238005"/>
              <a:gd name="connsiteY3-16" fmla="*/ 444383 h 4443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38005" h="444383">
                <a:moveTo>
                  <a:pt x="0" y="444383"/>
                </a:moveTo>
                <a:lnTo>
                  <a:pt x="238005" y="176143"/>
                </a:lnTo>
                <a:lnTo>
                  <a:pt x="68367" y="0"/>
                </a:lnTo>
                <a:lnTo>
                  <a:pt x="0" y="4443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pic>
        <p:nvPicPr>
          <p:cNvPr id="10634" name="图片 771">
            <a:extLst>
              <a:ext uri="{FF2B5EF4-FFF2-40B4-BE49-F238E27FC236}">
                <a16:creationId xmlns:a16="http://schemas.microsoft.com/office/drawing/2014/main" id="{B4F517C6-D469-45E7-A435-4B4325785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819662">
            <a:off x="306388" y="1614488"/>
            <a:ext cx="1350962" cy="160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3" name="等腰三角形 780">
            <a:extLst>
              <a:ext uri="{FF2B5EF4-FFF2-40B4-BE49-F238E27FC236}">
                <a16:creationId xmlns:a16="http://schemas.microsoft.com/office/drawing/2014/main" id="{75DD5F5F-6822-4CEC-83A9-0EAF3ED8AAC1}"/>
              </a:ext>
            </a:extLst>
          </p:cNvPr>
          <p:cNvSpPr/>
          <p:nvPr/>
        </p:nvSpPr>
        <p:spPr>
          <a:xfrm rot="3954975" flipH="1">
            <a:off x="1555750" y="1500188"/>
            <a:ext cx="176213" cy="192087"/>
          </a:xfrm>
          <a:custGeom>
            <a:avLst/>
            <a:gdLst>
              <a:gd name="connsiteX0" fmla="*/ 0 w 476010"/>
              <a:gd name="connsiteY0" fmla="*/ 268240 h 268240"/>
              <a:gd name="connsiteX1" fmla="*/ 238005 w 476010"/>
              <a:gd name="connsiteY1" fmla="*/ 0 h 268240"/>
              <a:gd name="connsiteX2" fmla="*/ 476010 w 476010"/>
              <a:gd name="connsiteY2" fmla="*/ 268240 h 268240"/>
              <a:gd name="connsiteX3" fmla="*/ 0 w 476010"/>
              <a:gd name="connsiteY3" fmla="*/ 268240 h 268240"/>
              <a:gd name="connsiteX0-1" fmla="*/ 0 w 255696"/>
              <a:gd name="connsiteY0-2" fmla="*/ 462291 h 462291"/>
              <a:gd name="connsiteX1-3" fmla="*/ 238005 w 255696"/>
              <a:gd name="connsiteY1-4" fmla="*/ 194051 h 462291"/>
              <a:gd name="connsiteX2-5" fmla="*/ 255696 w 255696"/>
              <a:gd name="connsiteY2-6" fmla="*/ 0 h 462291"/>
              <a:gd name="connsiteX3-7" fmla="*/ 0 w 255696"/>
              <a:gd name="connsiteY3-8" fmla="*/ 462291 h 462291"/>
              <a:gd name="connsiteX0-9" fmla="*/ 0 w 238005"/>
              <a:gd name="connsiteY0-10" fmla="*/ 444383 h 444383"/>
              <a:gd name="connsiteX1-11" fmla="*/ 238005 w 238005"/>
              <a:gd name="connsiteY1-12" fmla="*/ 176143 h 444383"/>
              <a:gd name="connsiteX2-13" fmla="*/ 68367 w 238005"/>
              <a:gd name="connsiteY2-14" fmla="*/ 0 h 444383"/>
              <a:gd name="connsiteX3-15" fmla="*/ 0 w 238005"/>
              <a:gd name="connsiteY3-16" fmla="*/ 444383 h 444383"/>
              <a:gd name="connsiteX0-17" fmla="*/ 0 w 364377"/>
              <a:gd name="connsiteY0-18" fmla="*/ 444383 h 444383"/>
              <a:gd name="connsiteX1-19" fmla="*/ 364378 w 364377"/>
              <a:gd name="connsiteY1-20" fmla="*/ 220912 h 444383"/>
              <a:gd name="connsiteX2-21" fmla="*/ 68367 w 364377"/>
              <a:gd name="connsiteY2-22" fmla="*/ 0 h 444383"/>
              <a:gd name="connsiteX3-23" fmla="*/ 0 w 364377"/>
              <a:gd name="connsiteY3-24" fmla="*/ 444383 h 444383"/>
              <a:gd name="connsiteX0-25" fmla="*/ 0 w 364379"/>
              <a:gd name="connsiteY0-26" fmla="*/ 283210 h 283210"/>
              <a:gd name="connsiteX1-27" fmla="*/ 364378 w 364379"/>
              <a:gd name="connsiteY1-28" fmla="*/ 59739 h 283210"/>
              <a:gd name="connsiteX2-29" fmla="*/ 220017 w 364379"/>
              <a:gd name="connsiteY2-30" fmla="*/ 0 h 283210"/>
              <a:gd name="connsiteX3-31" fmla="*/ 0 w 364379"/>
              <a:gd name="connsiteY3-32" fmla="*/ 283210 h 2832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64379" h="283210">
                <a:moveTo>
                  <a:pt x="0" y="283210"/>
                </a:moveTo>
                <a:lnTo>
                  <a:pt x="364378" y="59739"/>
                </a:lnTo>
                <a:lnTo>
                  <a:pt x="220017" y="0"/>
                </a:lnTo>
                <a:lnTo>
                  <a:pt x="0" y="2832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ED1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图片 4">
            <a:extLst>
              <a:ext uri="{FF2B5EF4-FFF2-40B4-BE49-F238E27FC236}">
                <a16:creationId xmlns:a16="http://schemas.microsoft.com/office/drawing/2014/main" id="{65BC4561-6C53-4B0F-9CDE-7333ABAF4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2501900"/>
            <a:ext cx="4884738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文本框 5">
            <a:extLst>
              <a:ext uri="{FF2B5EF4-FFF2-40B4-BE49-F238E27FC236}">
                <a16:creationId xmlns:a16="http://schemas.microsoft.com/office/drawing/2014/main" id="{D1C79200-151E-4B69-99E0-BAB7B7255022}"/>
              </a:ext>
            </a:extLst>
          </p:cNvPr>
          <p:cNvSpPr txBox="1"/>
          <p:nvPr/>
        </p:nvSpPr>
        <p:spPr>
          <a:xfrm>
            <a:off x="5319713" y="2644775"/>
            <a:ext cx="3032125" cy="8524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zh-CN" altLang="en-US" sz="4950" b="1" noProof="1">
                <a:solidFill>
                  <a:srgbClr val="2E4C64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巩固</a:t>
            </a:r>
            <a:r>
              <a:rPr lang="zh-CN" altLang="en-US" sz="495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练习</a:t>
            </a:r>
          </a:p>
        </p:txBody>
      </p:sp>
      <p:sp>
        <p:nvSpPr>
          <p:cNvPr id="25604" name="文本框 6">
            <a:extLst>
              <a:ext uri="{FF2B5EF4-FFF2-40B4-BE49-F238E27FC236}">
                <a16:creationId xmlns:a16="http://schemas.microsoft.com/office/drawing/2014/main" id="{B8470418-67AE-4A6C-9CA0-95A8661C6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2138" y="3430588"/>
            <a:ext cx="2608262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n-US" altLang="zh-CN" sz="100">
                <a:solidFill>
                  <a:srgbClr val="2E4C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ADVANTAGE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C4D0D0E-7B2E-416E-8524-223D6F85D5B8}"/>
              </a:ext>
            </a:extLst>
          </p:cNvPr>
          <p:cNvSpPr/>
          <p:nvPr/>
        </p:nvSpPr>
        <p:spPr>
          <a:xfrm>
            <a:off x="8351838" y="2757488"/>
            <a:ext cx="792162" cy="1176337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EFB73F5-98F3-4886-8CA6-734BE9A9D9CF}"/>
              </a:ext>
            </a:extLst>
          </p:cNvPr>
          <p:cNvSpPr/>
          <p:nvPr/>
        </p:nvSpPr>
        <p:spPr>
          <a:xfrm>
            <a:off x="5735638" y="3771900"/>
            <a:ext cx="2493962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文本框 4">
            <a:extLst>
              <a:ext uri="{FF2B5EF4-FFF2-40B4-BE49-F238E27FC236}">
                <a16:creationId xmlns:a16="http://schemas.microsoft.com/office/drawing/2014/main" id="{83939886-48AA-45A9-A434-17FC716AA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349375"/>
            <a:ext cx="7423150" cy="4521200"/>
          </a:xfrm>
          <a:prstGeom prst="rect">
            <a:avLst/>
          </a:prstGeom>
          <a:noFill/>
          <a:ln w="28575">
            <a:solidFill>
              <a:srgbClr val="E58A2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下列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python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程序段的运行结果是（  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</a:t>
            </a:r>
            <a:r>
              <a:rPr lang="zh-CN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= 0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sum = 0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while </a:t>
            </a:r>
            <a:r>
              <a:rPr lang="en-US" altLang="zh-CN" sz="240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 &lt; 10:</a:t>
            </a:r>
            <a:endParaRPr lang="en-US" altLang="zh-CN" sz="240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	</a:t>
            </a:r>
            <a:r>
              <a:rPr lang="en-US" altLang="zh-CN" sz="240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if</a:t>
            </a:r>
            <a:r>
              <a:rPr lang="en-US" altLang="zh-CN" sz="2400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400">
                <a:solidFill>
                  <a:srgbClr val="00B05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i%3 == 0:</a:t>
            </a:r>
            <a:r>
              <a:rPr lang="en-US" altLang="zh-CN" sz="2400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#i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除以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3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的余数为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0</a:t>
            </a:r>
            <a:endParaRPr lang="en-US" altLang="zh-CN" sz="240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		</a:t>
            </a:r>
            <a:r>
              <a:rPr lang="en-US" altLang="zh-CN" sz="2400">
                <a:solidFill>
                  <a:srgbClr val="00B05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sum + = i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#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加赋值即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sum = 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sum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+ </a:t>
            </a:r>
            <a:r>
              <a:rPr lang="en-US" altLang="zh-CN" sz="2400">
                <a:solidFill>
                  <a:srgbClr val="00B05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</a:t>
            </a:r>
            <a:endParaRPr lang="en-US" altLang="zh-CN" sz="240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	</a:t>
            </a:r>
            <a:r>
              <a:rPr lang="en-US" altLang="zh-CN" sz="240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 + = 1           </a:t>
            </a: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#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即 </a:t>
            </a: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 = </a:t>
            </a:r>
            <a:r>
              <a:rPr lang="en-US" altLang="zh-CN" sz="2400">
                <a:solidFill>
                  <a:srgbClr val="00B05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</a:t>
            </a: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+ 1</a:t>
            </a:r>
            <a:endParaRPr lang="en-US" altLang="zh-CN" sz="240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print('sum = ',sum)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A. sum = 9           B. sum = 10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C. sum = 18          D. sum = 19</a:t>
            </a:r>
          </a:p>
        </p:txBody>
      </p:sp>
      <p:grpSp>
        <p:nvGrpSpPr>
          <p:cNvPr id="26626" name="组合 4">
            <a:extLst>
              <a:ext uri="{FF2B5EF4-FFF2-40B4-BE49-F238E27FC236}">
                <a16:creationId xmlns:a16="http://schemas.microsoft.com/office/drawing/2014/main" id="{5508EFBF-7715-469A-AB90-0DB495FDFE7E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433763" y="708025"/>
            <a:ext cx="2276475" cy="33338"/>
            <a:chOff x="2435703" y="480263"/>
            <a:chExt cx="4402064" cy="4571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100A48E-E2D4-4F32-86D0-0766264B4276}"/>
                </a:ext>
              </a:extLst>
            </p:cNvPr>
            <p:cNvSpPr/>
            <p:nvPr/>
          </p:nvSpPr>
          <p:spPr>
            <a:xfrm>
              <a:off x="2435703" y="480263"/>
              <a:ext cx="1102050" cy="45719"/>
            </a:xfrm>
            <a:prstGeom prst="rect">
              <a:avLst/>
            </a:prstGeom>
            <a:solidFill>
              <a:srgbClr val="A8D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72B1433-3DC3-4185-9AD1-75C225D2E699}"/>
                </a:ext>
              </a:extLst>
            </p:cNvPr>
            <p:cNvSpPr/>
            <p:nvPr/>
          </p:nvSpPr>
          <p:spPr>
            <a:xfrm>
              <a:off x="3537753" y="480263"/>
              <a:ext cx="1098981" cy="45719"/>
            </a:xfrm>
            <a:prstGeom prst="rect">
              <a:avLst/>
            </a:prstGeom>
            <a:solidFill>
              <a:srgbClr val="87C7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A29AC72-515D-4101-9AC8-3D751A01381A}"/>
                </a:ext>
              </a:extLst>
            </p:cNvPr>
            <p:cNvSpPr/>
            <p:nvPr/>
          </p:nvSpPr>
          <p:spPr>
            <a:xfrm>
              <a:off x="4636734" y="480263"/>
              <a:ext cx="1102052" cy="45719"/>
            </a:xfrm>
            <a:prstGeom prst="rect">
              <a:avLst/>
            </a:prstGeom>
            <a:solidFill>
              <a:srgbClr val="FED1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861118C-5F08-431A-A944-CEFF25E46C10}"/>
                </a:ext>
              </a:extLst>
            </p:cNvPr>
            <p:cNvSpPr/>
            <p:nvPr/>
          </p:nvSpPr>
          <p:spPr>
            <a:xfrm>
              <a:off x="5738786" y="480263"/>
              <a:ext cx="1098981" cy="45719"/>
            </a:xfrm>
            <a:prstGeom prst="rect">
              <a:avLst/>
            </a:prstGeom>
            <a:solidFill>
              <a:srgbClr val="ED6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A42466D4-3726-4928-B943-A31B38EDD26D}"/>
              </a:ext>
            </a:extLst>
          </p:cNvPr>
          <p:cNvSpPr/>
          <p:nvPr/>
        </p:nvSpPr>
        <p:spPr>
          <a:xfrm>
            <a:off x="1085850" y="2736850"/>
            <a:ext cx="3263900" cy="175260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D49E5A2-F0ED-40DC-BCC7-6F17023168F0}"/>
              </a:ext>
            </a:extLst>
          </p:cNvPr>
          <p:cNvSpPr/>
          <p:nvPr/>
        </p:nvSpPr>
        <p:spPr>
          <a:xfrm>
            <a:off x="1846263" y="3152775"/>
            <a:ext cx="2419350" cy="909638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文本框 4">
            <a:extLst>
              <a:ext uri="{FF2B5EF4-FFF2-40B4-BE49-F238E27FC236}">
                <a16:creationId xmlns:a16="http://schemas.microsoft.com/office/drawing/2014/main" id="{DC7E2DE1-3DC0-4006-A5EF-59BCB9684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838" y="1741488"/>
            <a:ext cx="7423150" cy="3968750"/>
          </a:xfrm>
          <a:prstGeom prst="rect">
            <a:avLst/>
          </a:prstGeom>
          <a:noFill/>
          <a:ln w="28575">
            <a:solidFill>
              <a:srgbClr val="E58A2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下列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python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程序段运行的结果是（  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x = 0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for </a:t>
            </a:r>
            <a:r>
              <a:rPr lang="en-US" altLang="zh-CN" sz="2400">
                <a:solidFill>
                  <a:srgbClr val="00B05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 in range(1, 10):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#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产生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1-9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之间的整数</a:t>
            </a:r>
            <a:endParaRPr lang="en-US" altLang="zh-CN" sz="240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	</a:t>
            </a:r>
            <a:r>
              <a:rPr lang="en-US" altLang="zh-CN" sz="2400">
                <a:solidFill>
                  <a:srgbClr val="00B05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x = x + i</a:t>
            </a:r>
            <a:endParaRPr lang="en-US" altLang="zh-CN" sz="240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print(x)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A. 1+10</a:t>
            </a:r>
            <a:r>
              <a:rPr lang="zh-CN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的和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B. 1+9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的和   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C. 1</a:t>
            </a:r>
            <a:r>
              <a:rPr lang="en-US" altLang="zh-CN" sz="2400">
                <a:solidFill>
                  <a:srgbClr val="27AB76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~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9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所有整数的和  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D. 1</a:t>
            </a:r>
            <a:r>
              <a:rPr lang="en-US" altLang="zh-CN" sz="2400">
                <a:solidFill>
                  <a:srgbClr val="27AB76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~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10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所有整数的和</a:t>
            </a:r>
          </a:p>
        </p:txBody>
      </p:sp>
      <p:grpSp>
        <p:nvGrpSpPr>
          <p:cNvPr id="27650" name="组合 4">
            <a:extLst>
              <a:ext uri="{FF2B5EF4-FFF2-40B4-BE49-F238E27FC236}">
                <a16:creationId xmlns:a16="http://schemas.microsoft.com/office/drawing/2014/main" id="{49DD35C3-A2E0-421E-8F97-0737A7F84BF1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433763" y="708025"/>
            <a:ext cx="2276475" cy="33338"/>
            <a:chOff x="2435703" y="480263"/>
            <a:chExt cx="4402064" cy="4571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660FDAB-E9D4-4291-B597-C5651E9DACB0}"/>
                </a:ext>
              </a:extLst>
            </p:cNvPr>
            <p:cNvSpPr/>
            <p:nvPr/>
          </p:nvSpPr>
          <p:spPr>
            <a:xfrm>
              <a:off x="2435703" y="480263"/>
              <a:ext cx="1102050" cy="45719"/>
            </a:xfrm>
            <a:prstGeom prst="rect">
              <a:avLst/>
            </a:prstGeom>
            <a:solidFill>
              <a:srgbClr val="A8D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244C4CB-D7E5-451A-BFD5-5FD757378D96}"/>
                </a:ext>
              </a:extLst>
            </p:cNvPr>
            <p:cNvSpPr/>
            <p:nvPr/>
          </p:nvSpPr>
          <p:spPr>
            <a:xfrm>
              <a:off x="3537753" y="480263"/>
              <a:ext cx="1098981" cy="45719"/>
            </a:xfrm>
            <a:prstGeom prst="rect">
              <a:avLst/>
            </a:prstGeom>
            <a:solidFill>
              <a:srgbClr val="87C7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8B39B5A-7614-4341-9ED8-3DE02B9F410D}"/>
                </a:ext>
              </a:extLst>
            </p:cNvPr>
            <p:cNvSpPr/>
            <p:nvPr/>
          </p:nvSpPr>
          <p:spPr>
            <a:xfrm>
              <a:off x="4636734" y="480263"/>
              <a:ext cx="1102052" cy="45719"/>
            </a:xfrm>
            <a:prstGeom prst="rect">
              <a:avLst/>
            </a:prstGeom>
            <a:solidFill>
              <a:srgbClr val="FED1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86F2D82-4F3B-4534-8E18-69971274C03F}"/>
                </a:ext>
              </a:extLst>
            </p:cNvPr>
            <p:cNvSpPr/>
            <p:nvPr/>
          </p:nvSpPr>
          <p:spPr>
            <a:xfrm>
              <a:off x="5738786" y="480263"/>
              <a:ext cx="1098981" cy="45719"/>
            </a:xfrm>
            <a:prstGeom prst="rect">
              <a:avLst/>
            </a:prstGeom>
            <a:solidFill>
              <a:srgbClr val="ED6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BF9EF094-2536-4081-B447-F1E71E7C0EE7}"/>
              </a:ext>
            </a:extLst>
          </p:cNvPr>
          <p:cNvSpPr/>
          <p:nvPr/>
        </p:nvSpPr>
        <p:spPr>
          <a:xfrm>
            <a:off x="1014413" y="2974975"/>
            <a:ext cx="3557587" cy="1019175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文本框 4">
            <a:extLst>
              <a:ext uri="{FF2B5EF4-FFF2-40B4-BE49-F238E27FC236}">
                <a16:creationId xmlns:a16="http://schemas.microsoft.com/office/drawing/2014/main" id="{7A07388A-F537-45CB-98EA-6F43735AE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8" y="847725"/>
            <a:ext cx="8424862" cy="2306638"/>
          </a:xfrm>
          <a:prstGeom prst="rect">
            <a:avLst/>
          </a:prstGeom>
          <a:noFill/>
          <a:ln w="28575">
            <a:solidFill>
              <a:srgbClr val="E58A2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下列关于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random.randint(1, 10)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函数的说法正确的是（  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A. 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生成一个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到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10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之间的随机整数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B. 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生成数范围不包括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和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10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C. 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程序中需使用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import random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D. 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生成数范围包括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和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10</a:t>
            </a:r>
          </a:p>
        </p:txBody>
      </p:sp>
      <p:sp>
        <p:nvSpPr>
          <p:cNvPr id="4" name="文本框 4">
            <a:extLst>
              <a:ext uri="{FF2B5EF4-FFF2-40B4-BE49-F238E27FC236}">
                <a16:creationId xmlns:a16="http://schemas.microsoft.com/office/drawing/2014/main" id="{E5A027EF-C127-4A1F-9CB3-266EB608B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8" y="3448050"/>
            <a:ext cx="8424862" cy="3192463"/>
          </a:xfrm>
          <a:prstGeom prst="rect">
            <a:avLst/>
          </a:prstGeom>
          <a:noFill/>
          <a:ln w="28575">
            <a:solidFill>
              <a:srgbClr val="E58A2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关于下列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python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程序段的说法错误的是（  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for i in range(0,10,2)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	print(i)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A. </a:t>
            </a:r>
            <a:r>
              <a:rPr lang="zh-CN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程序的运行结果是：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0 2 4 6 8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B. 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程序的运行结果是：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0 2 4 6 8 10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C. 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程序循环的次数是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5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次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D. 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程序循环的次数是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10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次</a:t>
            </a:r>
          </a:p>
        </p:txBody>
      </p:sp>
      <p:grpSp>
        <p:nvGrpSpPr>
          <p:cNvPr id="2" name="组合 4">
            <a:extLst>
              <a:ext uri="{FF2B5EF4-FFF2-40B4-BE49-F238E27FC236}">
                <a16:creationId xmlns:a16="http://schemas.microsoft.com/office/drawing/2014/main" id="{BA7283A9-334B-42E2-997D-FCA9E66671BE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87338" y="3243263"/>
            <a:ext cx="8418512" cy="76200"/>
            <a:chOff x="2435703" y="480263"/>
            <a:chExt cx="4402064" cy="4571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2EF72AF-1BE3-463C-A8E0-6E06D7CAFF19}"/>
                </a:ext>
              </a:extLst>
            </p:cNvPr>
            <p:cNvSpPr/>
            <p:nvPr/>
          </p:nvSpPr>
          <p:spPr>
            <a:xfrm>
              <a:off x="2435703" y="480263"/>
              <a:ext cx="1100724" cy="45719"/>
            </a:xfrm>
            <a:prstGeom prst="rect">
              <a:avLst/>
            </a:prstGeom>
            <a:solidFill>
              <a:srgbClr val="A8D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483D4D4-9D04-4C60-9C5F-359DB9B4FE4E}"/>
                </a:ext>
              </a:extLst>
            </p:cNvPr>
            <p:cNvSpPr/>
            <p:nvPr/>
          </p:nvSpPr>
          <p:spPr>
            <a:xfrm>
              <a:off x="3536427" y="480263"/>
              <a:ext cx="1100724" cy="45719"/>
            </a:xfrm>
            <a:prstGeom prst="rect">
              <a:avLst/>
            </a:prstGeom>
            <a:solidFill>
              <a:srgbClr val="87C7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13E19C6-EF5C-4C47-BF26-100A69010AA5}"/>
                </a:ext>
              </a:extLst>
            </p:cNvPr>
            <p:cNvSpPr/>
            <p:nvPr/>
          </p:nvSpPr>
          <p:spPr>
            <a:xfrm>
              <a:off x="4637150" y="480263"/>
              <a:ext cx="1099893" cy="45719"/>
            </a:xfrm>
            <a:prstGeom prst="rect">
              <a:avLst/>
            </a:prstGeom>
            <a:solidFill>
              <a:srgbClr val="FED1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5F50C6A-41B8-4550-8D29-5543FDD25972}"/>
                </a:ext>
              </a:extLst>
            </p:cNvPr>
            <p:cNvSpPr/>
            <p:nvPr/>
          </p:nvSpPr>
          <p:spPr>
            <a:xfrm>
              <a:off x="5737043" y="480263"/>
              <a:ext cx="1100724" cy="45719"/>
            </a:xfrm>
            <a:prstGeom prst="rect">
              <a:avLst/>
            </a:prstGeom>
            <a:solidFill>
              <a:srgbClr val="ED6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ED6B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图片 10">
            <a:extLst>
              <a:ext uri="{FF2B5EF4-FFF2-40B4-BE49-F238E27FC236}">
                <a16:creationId xmlns:a16="http://schemas.microsoft.com/office/drawing/2014/main" id="{67B55C82-B477-4FFF-92E7-BAFD4E548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538" y="1076325"/>
            <a:ext cx="3708400" cy="470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文本框 11">
            <a:extLst>
              <a:ext uri="{FF2B5EF4-FFF2-40B4-BE49-F238E27FC236}">
                <a16:creationId xmlns:a16="http://schemas.microsoft.com/office/drawing/2014/main" id="{9FC5087F-500E-4F83-87B1-40F6924F1EB1}"/>
              </a:ext>
            </a:extLst>
          </p:cNvPr>
          <p:cNvSpPr txBox="1"/>
          <p:nvPr/>
        </p:nvSpPr>
        <p:spPr>
          <a:xfrm>
            <a:off x="842963" y="2573338"/>
            <a:ext cx="4457700" cy="8524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4950" b="1" noProof="1">
                <a:solidFill>
                  <a:srgbClr val="2E4C64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知识</a:t>
            </a:r>
            <a:r>
              <a:rPr lang="zh-CN" altLang="en-US" sz="495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先导 递归</a:t>
            </a:r>
          </a:p>
        </p:txBody>
      </p:sp>
      <p:sp>
        <p:nvSpPr>
          <p:cNvPr id="29700" name="文本框 12">
            <a:extLst>
              <a:ext uri="{FF2B5EF4-FFF2-40B4-BE49-F238E27FC236}">
                <a16:creationId xmlns:a16="http://schemas.microsoft.com/office/drawing/2014/main" id="{1FE1812B-8FCB-4802-86B3-5744AE019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963" y="3360738"/>
            <a:ext cx="2608262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n-US" altLang="zh-CN" sz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COOPERATION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19C210D-2F59-4DA5-AB69-60364102B238}"/>
              </a:ext>
            </a:extLst>
          </p:cNvPr>
          <p:cNvSpPr/>
          <p:nvPr/>
        </p:nvSpPr>
        <p:spPr>
          <a:xfrm>
            <a:off x="0" y="2686050"/>
            <a:ext cx="792163" cy="1176338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B982D5C-7323-4139-AFB9-3B3A536C763F}"/>
              </a:ext>
            </a:extLst>
          </p:cNvPr>
          <p:cNvSpPr/>
          <p:nvPr/>
        </p:nvSpPr>
        <p:spPr>
          <a:xfrm>
            <a:off x="906463" y="3700463"/>
            <a:ext cx="2493962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文本框 4">
            <a:extLst>
              <a:ext uri="{FF2B5EF4-FFF2-40B4-BE49-F238E27FC236}">
                <a16:creationId xmlns:a16="http://schemas.microsoft.com/office/drawing/2014/main" id="{73911A90-E7D9-47B5-9A0B-E4164C996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838" y="1050925"/>
            <a:ext cx="7423150" cy="2306638"/>
          </a:xfrm>
          <a:prstGeom prst="rect">
            <a:avLst/>
          </a:prstGeom>
          <a:noFill/>
          <a:ln w="28575">
            <a:solidFill>
              <a:srgbClr val="E58A2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def sum(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n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	return 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n + 1</a:t>
            </a:r>
            <a:endParaRPr lang="en-US" altLang="zh-CN" sz="2400">
              <a:solidFill>
                <a:srgbClr val="27AB76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result = sum(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sum(5)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print('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结果为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{}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'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.format</a:t>
            </a:r>
            <a:r>
              <a:rPr lang="en-US" altLang="zh-CN" sz="240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(result)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    #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格式化输出</a:t>
            </a:r>
          </a:p>
        </p:txBody>
      </p:sp>
      <p:grpSp>
        <p:nvGrpSpPr>
          <p:cNvPr id="30722" name="组合 4">
            <a:extLst>
              <a:ext uri="{FF2B5EF4-FFF2-40B4-BE49-F238E27FC236}">
                <a16:creationId xmlns:a16="http://schemas.microsoft.com/office/drawing/2014/main" id="{7864F14C-BEC0-420D-9F84-E56AAA16E072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433763" y="708025"/>
            <a:ext cx="2276475" cy="33338"/>
            <a:chOff x="2435703" y="480263"/>
            <a:chExt cx="4402064" cy="4571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3771845-B0DB-4E71-805F-D4701B66007C}"/>
                </a:ext>
              </a:extLst>
            </p:cNvPr>
            <p:cNvSpPr/>
            <p:nvPr/>
          </p:nvSpPr>
          <p:spPr>
            <a:xfrm>
              <a:off x="2435703" y="480263"/>
              <a:ext cx="1102050" cy="45719"/>
            </a:xfrm>
            <a:prstGeom prst="rect">
              <a:avLst/>
            </a:prstGeom>
            <a:solidFill>
              <a:srgbClr val="A8D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E36682A-CD6C-4DC0-990C-C3F2E10BA46E}"/>
                </a:ext>
              </a:extLst>
            </p:cNvPr>
            <p:cNvSpPr/>
            <p:nvPr/>
          </p:nvSpPr>
          <p:spPr>
            <a:xfrm>
              <a:off x="3537753" y="480263"/>
              <a:ext cx="1098981" cy="45719"/>
            </a:xfrm>
            <a:prstGeom prst="rect">
              <a:avLst/>
            </a:prstGeom>
            <a:solidFill>
              <a:srgbClr val="87C7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2E90131-AD4D-47C6-B5E4-6A6D2B1F126B}"/>
                </a:ext>
              </a:extLst>
            </p:cNvPr>
            <p:cNvSpPr/>
            <p:nvPr/>
          </p:nvSpPr>
          <p:spPr>
            <a:xfrm>
              <a:off x="4636734" y="480263"/>
              <a:ext cx="1102052" cy="45719"/>
            </a:xfrm>
            <a:prstGeom prst="rect">
              <a:avLst/>
            </a:prstGeom>
            <a:solidFill>
              <a:srgbClr val="FED1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8AFC40C-802C-4440-84D4-20796B5F7E4C}"/>
                </a:ext>
              </a:extLst>
            </p:cNvPr>
            <p:cNvSpPr/>
            <p:nvPr/>
          </p:nvSpPr>
          <p:spPr>
            <a:xfrm>
              <a:off x="5738786" y="480263"/>
              <a:ext cx="1098981" cy="45719"/>
            </a:xfrm>
            <a:prstGeom prst="rect">
              <a:avLst/>
            </a:prstGeom>
            <a:solidFill>
              <a:srgbClr val="ED6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</p:grpSp>
      <p:sp>
        <p:nvSpPr>
          <p:cNvPr id="2" name="文本框 4">
            <a:extLst>
              <a:ext uri="{FF2B5EF4-FFF2-40B4-BE49-F238E27FC236}">
                <a16:creationId xmlns:a16="http://schemas.microsoft.com/office/drawing/2014/main" id="{F6BCDCE9-9B96-439C-BD60-C025CD117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3608388"/>
            <a:ext cx="7423150" cy="644525"/>
          </a:xfrm>
          <a:prstGeom prst="rect">
            <a:avLst/>
          </a:prstGeom>
          <a:noFill/>
          <a:ln w="28575">
            <a:solidFill>
              <a:srgbClr val="E58A2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sum(5)→return 6</a:t>
            </a:r>
          </a:p>
        </p:txBody>
      </p:sp>
      <p:sp>
        <p:nvSpPr>
          <p:cNvPr id="3" name="文本框 4">
            <a:extLst>
              <a:ext uri="{FF2B5EF4-FFF2-40B4-BE49-F238E27FC236}">
                <a16:creationId xmlns:a16="http://schemas.microsoft.com/office/drawing/2014/main" id="{A7310935-0FF1-41A7-965C-F1A4641DF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613" y="4479925"/>
            <a:ext cx="7423150" cy="644525"/>
          </a:xfrm>
          <a:prstGeom prst="rect">
            <a:avLst/>
          </a:prstGeom>
          <a:noFill/>
          <a:ln w="28575">
            <a:solidFill>
              <a:srgbClr val="E58A2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sum(6)→return 7</a:t>
            </a:r>
          </a:p>
        </p:txBody>
      </p:sp>
      <p:sp>
        <p:nvSpPr>
          <p:cNvPr id="4" name="线形标注 2 3">
            <a:extLst>
              <a:ext uri="{FF2B5EF4-FFF2-40B4-BE49-F238E27FC236}">
                <a16:creationId xmlns:a16="http://schemas.microsoft.com/office/drawing/2014/main" id="{F80FBAD6-3380-40E4-8550-267AB6D3599E}"/>
              </a:ext>
            </a:extLst>
          </p:cNvPr>
          <p:cNvSpPr/>
          <p:nvPr/>
        </p:nvSpPr>
        <p:spPr>
          <a:xfrm>
            <a:off x="4816475" y="2263775"/>
            <a:ext cx="3443288" cy="554038"/>
          </a:xfrm>
          <a:prstGeom prst="borderCallout2">
            <a:avLst>
              <a:gd name="adj1" fmla="val 34782"/>
              <a:gd name="adj2" fmla="val -4148"/>
              <a:gd name="adj3" fmla="val 52745"/>
              <a:gd name="adj4" fmla="val -15062"/>
              <a:gd name="adj5" fmla="val 112500"/>
              <a:gd name="adj6" fmla="val -46667"/>
            </a:avLst>
          </a:prstGeom>
          <a:solidFill>
            <a:schemeClr val="accent2">
              <a:lumMod val="60000"/>
              <a:lumOff val="40000"/>
            </a:schemeClr>
          </a:solidFill>
          <a:ln w="12700" cmpd="sng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格式化输出</a:t>
            </a:r>
            <a:r>
              <a:rPr lang="zh-CN" altLang="en-US" noProof="1"/>
              <a:t>  </a:t>
            </a:r>
            <a:r>
              <a:rPr lang="en-US" altLang="zh-CN" noProof="1">
                <a:solidFill>
                  <a:srgbClr val="FF0000"/>
                </a:solidFill>
              </a:rPr>
              <a:t>{}      .format( )</a:t>
            </a:r>
          </a:p>
        </p:txBody>
      </p:sp>
      <p:sp>
        <p:nvSpPr>
          <p:cNvPr id="30730" name="TextBox 13@|17FFC:16777215|FBC:16777215|LFC:16777215|LBC:16777215">
            <a:extLst>
              <a:ext uri="{FF2B5EF4-FFF2-40B4-BE49-F238E27FC236}">
                <a16:creationId xmlns:a16="http://schemas.microsoft.com/office/drawing/2014/main" id="{10350894-B6AE-406B-9E7F-CF85E88F8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7563" y="280988"/>
            <a:ext cx="50196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 b="1">
                <a:solidFill>
                  <a:srgbClr val="44546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文本框 4">
            <a:extLst>
              <a:ext uri="{FF2B5EF4-FFF2-40B4-BE49-F238E27FC236}">
                <a16:creationId xmlns:a16="http://schemas.microsoft.com/office/drawing/2014/main" id="{7A49079B-2361-4362-AB67-600496C39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306388"/>
            <a:ext cx="7423150" cy="2676525"/>
          </a:xfrm>
          <a:prstGeom prst="rect">
            <a:avLst/>
          </a:prstGeom>
          <a:noFill/>
          <a:ln w="28575">
            <a:solidFill>
              <a:srgbClr val="E58A2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def f(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n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	return 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n + f(n - 1)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result = f(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5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 </a:t>
            </a:r>
          </a:p>
          <a:p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endParaRPr lang="zh-CN" altLang="en-US" sz="2400">
              <a:solidFill>
                <a:srgbClr val="27AB76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print('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此时结果为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{}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'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.format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(result))</a:t>
            </a:r>
          </a:p>
        </p:txBody>
      </p:sp>
      <p:sp>
        <p:nvSpPr>
          <p:cNvPr id="2" name="文本框 4">
            <a:extLst>
              <a:ext uri="{FF2B5EF4-FFF2-40B4-BE49-F238E27FC236}">
                <a16:creationId xmlns:a16="http://schemas.microsoft.com/office/drawing/2014/main" id="{476FC64D-C98B-4B2B-8DCA-47428AA9A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3108325"/>
            <a:ext cx="7434263" cy="644525"/>
          </a:xfrm>
          <a:prstGeom prst="rect">
            <a:avLst/>
          </a:prstGeom>
          <a:noFill/>
          <a:ln w="28575">
            <a:solidFill>
              <a:srgbClr val="E58A2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f(5)→return </a:t>
            </a:r>
            <a:r>
              <a:rPr lang="en-US" altLang="zh-CN" sz="240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5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+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f(4)</a:t>
            </a:r>
          </a:p>
        </p:txBody>
      </p:sp>
      <p:sp>
        <p:nvSpPr>
          <p:cNvPr id="3" name="文本框 4">
            <a:extLst>
              <a:ext uri="{FF2B5EF4-FFF2-40B4-BE49-F238E27FC236}">
                <a16:creationId xmlns:a16="http://schemas.microsoft.com/office/drawing/2014/main" id="{E414CB04-E595-4DB0-9AAA-D517DB2F6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3713" y="3805238"/>
            <a:ext cx="5224462" cy="646112"/>
          </a:xfrm>
          <a:prstGeom prst="rect">
            <a:avLst/>
          </a:prstGeom>
          <a:noFill/>
          <a:ln w="28575">
            <a:solidFill>
              <a:srgbClr val="E58A2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f(4)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→</a:t>
            </a:r>
            <a:r>
              <a:rPr lang="en-US" altLang="zh-CN" sz="240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4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+</a:t>
            </a: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f(3)</a:t>
            </a:r>
          </a:p>
        </p:txBody>
      </p:sp>
      <p:sp>
        <p:nvSpPr>
          <p:cNvPr id="4" name="文本框 4">
            <a:extLst>
              <a:ext uri="{FF2B5EF4-FFF2-40B4-BE49-F238E27FC236}">
                <a16:creationId xmlns:a16="http://schemas.microsoft.com/office/drawing/2014/main" id="{93A7CF84-E5C6-42DD-9655-5877CDE19D13}"/>
              </a:ext>
            </a:extLst>
          </p:cNvPr>
          <p:cNvSpPr txBox="1"/>
          <p:nvPr/>
        </p:nvSpPr>
        <p:spPr>
          <a:xfrm>
            <a:off x="4297363" y="4578350"/>
            <a:ext cx="3938587" cy="644525"/>
          </a:xfrm>
          <a:prstGeom prst="rect">
            <a:avLst/>
          </a:prstGeom>
          <a:noFill/>
          <a:ln w="28575" cap="flat" cmpd="sng">
            <a:solidFill>
              <a:srgbClr val="E58A27"/>
            </a:solidFill>
            <a:prstDash val="sysDot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f(3)</a:t>
            </a:r>
            <a:r>
              <a:rPr lang="en-US" altLang="zh-CN" sz="2400" noProof="1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→</a:t>
            </a:r>
            <a:r>
              <a:rPr lang="en-US" altLang="zh-CN" sz="2400" noProof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</a:t>
            </a:r>
            <a:r>
              <a:rPr lang="en-US" altLang="zh-CN" sz="2400" noProof="1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+</a:t>
            </a:r>
            <a:r>
              <a:rPr lang="en-US" altLang="zh-CN" sz="2400" noProof="1">
                <a:solidFill>
                  <a:schemeClr val="accent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f(2)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D885022-3C00-4D6C-8224-99D9429C63B4}"/>
              </a:ext>
            </a:extLst>
          </p:cNvPr>
          <p:cNvSpPr txBox="1"/>
          <p:nvPr/>
        </p:nvSpPr>
        <p:spPr>
          <a:xfrm>
            <a:off x="5588000" y="5337175"/>
            <a:ext cx="2668588" cy="644525"/>
          </a:xfrm>
          <a:prstGeom prst="rect">
            <a:avLst/>
          </a:prstGeom>
          <a:noFill/>
          <a:ln w="28575" cap="flat" cmpd="sng">
            <a:solidFill>
              <a:srgbClr val="E58A27"/>
            </a:solidFill>
            <a:prstDash val="sysDot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noProof="1">
                <a:solidFill>
                  <a:schemeClr val="accent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f(2)</a:t>
            </a:r>
            <a:r>
              <a:rPr lang="en-US" altLang="zh-CN" sz="2400" noProof="1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→2+f(1)</a:t>
            </a:r>
          </a:p>
        </p:txBody>
      </p:sp>
      <p:sp>
        <p:nvSpPr>
          <p:cNvPr id="6" name="下箭头 5">
            <a:extLst>
              <a:ext uri="{FF2B5EF4-FFF2-40B4-BE49-F238E27FC236}">
                <a16:creationId xmlns:a16="http://schemas.microsoft.com/office/drawing/2014/main" id="{0CA80563-77B1-4F92-8D81-C69797B63095}"/>
              </a:ext>
            </a:extLst>
          </p:cNvPr>
          <p:cNvSpPr/>
          <p:nvPr/>
        </p:nvSpPr>
        <p:spPr>
          <a:xfrm>
            <a:off x="3284538" y="3603625"/>
            <a:ext cx="287337" cy="2984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7" name="下箭头 6">
            <a:extLst>
              <a:ext uri="{FF2B5EF4-FFF2-40B4-BE49-F238E27FC236}">
                <a16:creationId xmlns:a16="http://schemas.microsoft.com/office/drawing/2014/main" id="{85227C43-4ADE-4C0F-B0FA-12A578F4A31D}"/>
              </a:ext>
            </a:extLst>
          </p:cNvPr>
          <p:cNvSpPr/>
          <p:nvPr/>
        </p:nvSpPr>
        <p:spPr>
          <a:xfrm>
            <a:off x="4575175" y="4352925"/>
            <a:ext cx="288925" cy="3000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8" name="下箭头 7">
            <a:extLst>
              <a:ext uri="{FF2B5EF4-FFF2-40B4-BE49-F238E27FC236}">
                <a16:creationId xmlns:a16="http://schemas.microsoft.com/office/drawing/2014/main" id="{0FC2C173-B879-4C6D-B0A2-487F91D4D872}"/>
              </a:ext>
            </a:extLst>
          </p:cNvPr>
          <p:cNvSpPr/>
          <p:nvPr/>
        </p:nvSpPr>
        <p:spPr>
          <a:xfrm>
            <a:off x="5778500" y="5083175"/>
            <a:ext cx="288925" cy="2984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9" name="下箭头 8">
            <a:extLst>
              <a:ext uri="{FF2B5EF4-FFF2-40B4-BE49-F238E27FC236}">
                <a16:creationId xmlns:a16="http://schemas.microsoft.com/office/drawing/2014/main" id="{5E283051-D419-43BB-B059-394207827347}"/>
              </a:ext>
            </a:extLst>
          </p:cNvPr>
          <p:cNvSpPr/>
          <p:nvPr/>
        </p:nvSpPr>
        <p:spPr>
          <a:xfrm>
            <a:off x="6961188" y="5819775"/>
            <a:ext cx="287337" cy="3000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DFD922E-CDA8-48BF-B43F-9971313CF40C}"/>
              </a:ext>
            </a:extLst>
          </p:cNvPr>
          <p:cNvSpPr txBox="1"/>
          <p:nvPr/>
        </p:nvSpPr>
        <p:spPr>
          <a:xfrm>
            <a:off x="6569075" y="6073775"/>
            <a:ext cx="1714500" cy="644525"/>
          </a:xfrm>
          <a:prstGeom prst="rect">
            <a:avLst/>
          </a:prstGeom>
          <a:noFill/>
          <a:ln w="28575" cap="flat" cmpd="sng">
            <a:solidFill>
              <a:srgbClr val="E58A27"/>
            </a:solidFill>
            <a:prstDash val="sysDot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noProof="1">
                <a:solidFill>
                  <a:schemeClr val="accent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f(1)</a:t>
            </a:r>
            <a:r>
              <a:rPr lang="en-US" altLang="zh-CN" sz="2400" noProof="1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→</a:t>
            </a:r>
            <a:r>
              <a:rPr lang="en-US" altLang="zh-CN" sz="2400" noProof="1">
                <a:solidFill>
                  <a:srgbClr val="27AB76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···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C110E1B-7057-49D8-9FB2-FD5FA35ACF6E}"/>
              </a:ext>
            </a:extLst>
          </p:cNvPr>
          <p:cNvSpPr txBox="1"/>
          <p:nvPr/>
        </p:nvSpPr>
        <p:spPr>
          <a:xfrm>
            <a:off x="6569075" y="6073775"/>
            <a:ext cx="1714500" cy="64452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E58A27"/>
            </a:solidFill>
            <a:prstDash val="sysDot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noProof="1">
                <a:solidFill>
                  <a:schemeClr val="accent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f(1)</a:t>
            </a:r>
            <a:r>
              <a:rPr lang="en-US" altLang="zh-CN" sz="2400" noProof="1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→</a:t>
            </a:r>
            <a:r>
              <a:rPr lang="en-US" altLang="zh-CN" sz="2400" noProof="1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" name="圆角右箭头 11">
            <a:extLst>
              <a:ext uri="{FF2B5EF4-FFF2-40B4-BE49-F238E27FC236}">
                <a16:creationId xmlns:a16="http://schemas.microsoft.com/office/drawing/2014/main" id="{9C8918A4-3FCB-43BF-B095-4EEBBE8785B1}"/>
              </a:ext>
            </a:extLst>
          </p:cNvPr>
          <p:cNvSpPr/>
          <p:nvPr/>
        </p:nvSpPr>
        <p:spPr>
          <a:xfrm flipH="1">
            <a:off x="7445375" y="5548313"/>
            <a:ext cx="466725" cy="582612"/>
          </a:xfrm>
          <a:prstGeom prst="ben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olidFill>
                <a:schemeClr val="tx1"/>
              </a:solidFill>
            </a:endParaRPr>
          </a:p>
        </p:txBody>
      </p:sp>
      <p:sp>
        <p:nvSpPr>
          <p:cNvPr id="13" name="圆角右箭头 12">
            <a:extLst>
              <a:ext uri="{FF2B5EF4-FFF2-40B4-BE49-F238E27FC236}">
                <a16:creationId xmlns:a16="http://schemas.microsoft.com/office/drawing/2014/main" id="{F639C99E-AAE3-4317-B3DB-30FC52F9F558}"/>
              </a:ext>
            </a:extLst>
          </p:cNvPr>
          <p:cNvSpPr/>
          <p:nvPr/>
        </p:nvSpPr>
        <p:spPr>
          <a:xfrm flipH="1">
            <a:off x="6240463" y="4791075"/>
            <a:ext cx="1008062" cy="669925"/>
          </a:xfrm>
          <a:prstGeom prst="ben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olidFill>
                <a:schemeClr val="tx1"/>
              </a:solidFill>
            </a:endParaRPr>
          </a:p>
        </p:txBody>
      </p:sp>
      <p:sp>
        <p:nvSpPr>
          <p:cNvPr id="14" name="圆角右箭头 13">
            <a:extLst>
              <a:ext uri="{FF2B5EF4-FFF2-40B4-BE49-F238E27FC236}">
                <a16:creationId xmlns:a16="http://schemas.microsoft.com/office/drawing/2014/main" id="{896A674C-8B71-4A94-884A-59D5C982428A}"/>
              </a:ext>
            </a:extLst>
          </p:cNvPr>
          <p:cNvSpPr/>
          <p:nvPr/>
        </p:nvSpPr>
        <p:spPr>
          <a:xfrm flipH="1">
            <a:off x="5057775" y="3981450"/>
            <a:ext cx="1009650" cy="671513"/>
          </a:xfrm>
          <a:prstGeom prst="ben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olidFill>
                <a:schemeClr val="tx1"/>
              </a:solidFill>
            </a:endParaRPr>
          </a:p>
        </p:txBody>
      </p:sp>
      <p:sp>
        <p:nvSpPr>
          <p:cNvPr id="15" name="圆角右箭头 14">
            <a:extLst>
              <a:ext uri="{FF2B5EF4-FFF2-40B4-BE49-F238E27FC236}">
                <a16:creationId xmlns:a16="http://schemas.microsoft.com/office/drawing/2014/main" id="{88E50ACF-2904-4805-A617-85F65E8E0882}"/>
              </a:ext>
            </a:extLst>
          </p:cNvPr>
          <p:cNvSpPr/>
          <p:nvPr/>
        </p:nvSpPr>
        <p:spPr>
          <a:xfrm flipH="1">
            <a:off x="3714750" y="3232150"/>
            <a:ext cx="1009650" cy="669925"/>
          </a:xfrm>
          <a:prstGeom prst="ben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olidFill>
                <a:schemeClr val="tx1"/>
              </a:solidFill>
            </a:endParaRPr>
          </a:p>
        </p:txBody>
      </p:sp>
      <p:sp>
        <p:nvSpPr>
          <p:cNvPr id="16" name="剪去对角的矩形 15">
            <a:extLst>
              <a:ext uri="{FF2B5EF4-FFF2-40B4-BE49-F238E27FC236}">
                <a16:creationId xmlns:a16="http://schemas.microsoft.com/office/drawing/2014/main" id="{2A95E032-83EF-403C-A885-E20D36546991}"/>
              </a:ext>
            </a:extLst>
          </p:cNvPr>
          <p:cNvSpPr/>
          <p:nvPr/>
        </p:nvSpPr>
        <p:spPr>
          <a:xfrm>
            <a:off x="2773363" y="4903788"/>
            <a:ext cx="1309687" cy="48895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800" b="1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递推</a:t>
            </a:r>
          </a:p>
        </p:txBody>
      </p:sp>
      <p:sp>
        <p:nvSpPr>
          <p:cNvPr id="18" name="剪去对角的矩形 17">
            <a:extLst>
              <a:ext uri="{FF2B5EF4-FFF2-40B4-BE49-F238E27FC236}">
                <a16:creationId xmlns:a16="http://schemas.microsoft.com/office/drawing/2014/main" id="{F4ED2110-CA34-47B3-B40B-AAE9FF1171DF}"/>
              </a:ext>
            </a:extLst>
          </p:cNvPr>
          <p:cNvSpPr/>
          <p:nvPr/>
        </p:nvSpPr>
        <p:spPr>
          <a:xfrm>
            <a:off x="6926263" y="3883025"/>
            <a:ext cx="1309687" cy="488950"/>
          </a:xfrm>
          <a:prstGeom prst="snip2Diag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800" b="1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回归</a:t>
            </a:r>
          </a:p>
        </p:txBody>
      </p:sp>
      <p:sp>
        <p:nvSpPr>
          <p:cNvPr id="20" name="五边形 19">
            <a:extLst>
              <a:ext uri="{FF2B5EF4-FFF2-40B4-BE49-F238E27FC236}">
                <a16:creationId xmlns:a16="http://schemas.microsoft.com/office/drawing/2014/main" id="{3C0A21BC-25B7-481F-B495-04AF08188900}"/>
              </a:ext>
            </a:extLst>
          </p:cNvPr>
          <p:cNvSpPr/>
          <p:nvPr/>
        </p:nvSpPr>
        <p:spPr>
          <a:xfrm>
            <a:off x="298450" y="4638675"/>
            <a:ext cx="1908175" cy="820738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40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递归</a:t>
            </a:r>
          </a:p>
        </p:txBody>
      </p:sp>
      <p:sp>
        <p:nvSpPr>
          <p:cNvPr id="32782" name="文本框 22">
            <a:extLst>
              <a:ext uri="{FF2B5EF4-FFF2-40B4-BE49-F238E27FC236}">
                <a16:creationId xmlns:a16="http://schemas.microsoft.com/office/drawing/2014/main" id="{DD1A68C0-C074-44F9-A177-B3E08D720CC6}"/>
              </a:ext>
            </a:extLst>
          </p:cNvPr>
          <p:cNvSpPr txBox="1"/>
          <p:nvPr/>
        </p:nvSpPr>
        <p:spPr>
          <a:xfrm>
            <a:off x="153988" y="5480050"/>
            <a:ext cx="5392737" cy="1200150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noProof="1">
                <a:solidFill>
                  <a:srgbClr val="FF7467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宋体" panose="02010600030101010101" pitchFamily="2" charset="-122"/>
              </a:rPr>
              <a:t>递推关系是递归的重要组成，</a:t>
            </a:r>
            <a:r>
              <a:rPr lang="zh-CN" altLang="en-US" sz="2400" noProof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宋体" panose="02010600030101010101" pitchFamily="2" charset="-122"/>
              </a:rPr>
              <a:t>边界条件</a:t>
            </a:r>
            <a:r>
              <a:rPr lang="zh-CN" altLang="en-US" sz="2400" noProof="1">
                <a:solidFill>
                  <a:srgbClr val="FF7467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宋体" panose="02010600030101010101" pitchFamily="2" charset="-122"/>
              </a:rPr>
              <a:t>是递归的出口。</a:t>
            </a:r>
            <a:r>
              <a:rPr lang="zh-CN" altLang="en-US" sz="2400" noProof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宋体" panose="02010600030101010101" pitchFamily="2" charset="-122"/>
              </a:rPr>
              <a:t>递推</a:t>
            </a:r>
            <a:r>
              <a:rPr lang="zh-CN" altLang="en-US" sz="2400" noProof="1">
                <a:solidFill>
                  <a:srgbClr val="FF7467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宋体" panose="02010600030101010101" pitchFamily="2" charset="-122"/>
              </a:rPr>
              <a:t>与</a:t>
            </a:r>
            <a:r>
              <a:rPr lang="zh-CN" altLang="en-US" sz="2400" noProof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宋体" panose="02010600030101010101" pitchFamily="2" charset="-122"/>
              </a:rPr>
              <a:t>回归</a:t>
            </a:r>
            <a:r>
              <a:rPr lang="zh-CN" altLang="en-US" sz="2400" noProof="1">
                <a:solidFill>
                  <a:srgbClr val="FF7467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宋体" panose="02010600030101010101" pitchFamily="2" charset="-122"/>
              </a:rPr>
              <a:t>缺一不可。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 bldLvl="0" animBg="1"/>
      <p:bldP spid="5" grpId="0" bldLvl="0" animBg="1"/>
      <p:bldP spid="6" grpId="0" animBg="1"/>
      <p:bldP spid="7" grpId="0" animBg="1"/>
      <p:bldP spid="8" grpId="0" animBg="1"/>
      <p:bldP spid="9" grpId="0" animBg="1"/>
      <p:bldP spid="10" grpId="0" bldLvl="0" animBg="1"/>
      <p:bldP spid="11" grpId="0" bldLvl="0" animBg="1"/>
      <p:bldP spid="11" grpId="1" bldLvl="0" animBg="1"/>
      <p:bldP spid="12" grpId="0" bldLvl="0" animBg="1"/>
      <p:bldP spid="13" grpId="1" bldLvl="0" animBg="1"/>
      <p:bldP spid="14" grpId="1" bldLvl="0" animBg="1"/>
      <p:bldP spid="15" grpId="1" bldLvl="0" animBg="1"/>
      <p:bldP spid="16" grpId="0" animBg="1"/>
      <p:bldP spid="18" grpId="0" bldLvl="0" animBg="1"/>
      <p:bldP spid="20" grpId="0" animBg="1"/>
      <p:bldP spid="32782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文本框 4">
            <a:extLst>
              <a:ext uri="{FF2B5EF4-FFF2-40B4-BE49-F238E27FC236}">
                <a16:creationId xmlns:a16="http://schemas.microsoft.com/office/drawing/2014/main" id="{4A495DD7-D4F0-46E3-9AA2-18B60F7D0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976313"/>
            <a:ext cx="7423150" cy="3968750"/>
          </a:xfrm>
          <a:prstGeom prst="rect">
            <a:avLst/>
          </a:prstGeom>
          <a:noFill/>
          <a:ln w="28575">
            <a:solidFill>
              <a:srgbClr val="E58A2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def f(n):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	if 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n == 1:</a:t>
            </a:r>
            <a:endParaRPr lang="en-US" altLang="zh-CN" sz="2400">
              <a:solidFill>
                <a:srgbClr val="27AB76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		return 1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	else:	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		return 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n + f(n - 1)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result = f(5) </a:t>
            </a:r>
            <a:endParaRPr lang="zh-CN" altLang="en-US" sz="2400">
              <a:solidFill>
                <a:srgbClr val="27AB76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print('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此时结果为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{}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'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.format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(result))</a:t>
            </a:r>
          </a:p>
        </p:txBody>
      </p:sp>
      <p:sp>
        <p:nvSpPr>
          <p:cNvPr id="29714" name="文本框 22">
            <a:extLst>
              <a:ext uri="{FF2B5EF4-FFF2-40B4-BE49-F238E27FC236}">
                <a16:creationId xmlns:a16="http://schemas.microsoft.com/office/drawing/2014/main" id="{1AAAC5EE-28B0-44BE-B498-757F204120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5000625"/>
            <a:ext cx="832485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递归：直接或间接地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重复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调用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函数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自身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的方法，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遇到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满足终止条件的情况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逐层返回。</a:t>
            </a:r>
            <a:endParaRPr lang="zh-CN" altLang="en-US" sz="240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4CC8E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递归函数：指用函数自身来定义该函数的方法。</a:t>
            </a:r>
            <a:endParaRPr lang="zh-CN" altLang="en-US" sz="2400">
              <a:solidFill>
                <a:srgbClr val="FFFFFF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9AC7E9A-547E-491E-AD36-CAA5AC66D85E}"/>
              </a:ext>
            </a:extLst>
          </p:cNvPr>
          <p:cNvSpPr/>
          <p:nvPr/>
        </p:nvSpPr>
        <p:spPr>
          <a:xfrm>
            <a:off x="1300163" y="1597025"/>
            <a:ext cx="4572000" cy="2274888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32772" name="TextBox 13@|17FFC:16777215|FBC:16777215|LFC:16777215|LBC:16777215">
            <a:extLst>
              <a:ext uri="{FF2B5EF4-FFF2-40B4-BE49-F238E27FC236}">
                <a16:creationId xmlns:a16="http://schemas.microsoft.com/office/drawing/2014/main" id="{7B50C048-4DE4-4CB5-ADEF-A85493B49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7563" y="280988"/>
            <a:ext cx="50196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 b="1">
                <a:solidFill>
                  <a:srgbClr val="44546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更正程序</a:t>
            </a:r>
          </a:p>
        </p:txBody>
      </p:sp>
      <p:sp>
        <p:nvSpPr>
          <p:cNvPr id="32773" name="流程图: 过程 1">
            <a:extLst>
              <a:ext uri="{FF2B5EF4-FFF2-40B4-BE49-F238E27FC236}">
                <a16:creationId xmlns:a16="http://schemas.microsoft.com/office/drawing/2014/main" id="{5419A0FD-E8C0-4D25-B123-57A2B5166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5" y="1681163"/>
            <a:ext cx="3313113" cy="1019175"/>
          </a:xfrm>
          <a:prstGeom prst="flowChartProcess">
            <a:avLst/>
          </a:prstGeom>
          <a:noFill/>
          <a:ln w="28575" cmpd="dbl">
            <a:solidFill>
              <a:schemeClr val="accent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87C7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reeform 382">
            <a:extLst>
              <a:ext uri="{FF2B5EF4-FFF2-40B4-BE49-F238E27FC236}">
                <a16:creationId xmlns:a16="http://schemas.microsoft.com/office/drawing/2014/main" id="{A0DBB6B8-1FC9-46AC-8A03-9D5DC8EAB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2933700"/>
            <a:ext cx="9145588" cy="1789113"/>
          </a:xfrm>
          <a:custGeom>
            <a:avLst/>
            <a:gdLst>
              <a:gd name="T0" fmla="*/ 2726 w 2749"/>
              <a:gd name="T1" fmla="*/ 1198 h 1198"/>
              <a:gd name="T2" fmla="*/ 24 w 2749"/>
              <a:gd name="T3" fmla="*/ 1198 h 1198"/>
              <a:gd name="T4" fmla="*/ 0 w 2749"/>
              <a:gd name="T5" fmla="*/ 1174 h 1198"/>
              <a:gd name="T6" fmla="*/ 0 w 2749"/>
              <a:gd name="T7" fmla="*/ 24 h 1198"/>
              <a:gd name="T8" fmla="*/ 24 w 2749"/>
              <a:gd name="T9" fmla="*/ 0 h 1198"/>
              <a:gd name="T10" fmla="*/ 2726 w 2749"/>
              <a:gd name="T11" fmla="*/ 0 h 1198"/>
              <a:gd name="T12" fmla="*/ 2749 w 2749"/>
              <a:gd name="T13" fmla="*/ 24 h 1198"/>
              <a:gd name="T14" fmla="*/ 2749 w 2749"/>
              <a:gd name="T15" fmla="*/ 1174 h 1198"/>
              <a:gd name="T16" fmla="*/ 2726 w 2749"/>
              <a:gd name="T17" fmla="*/ 1198 h 1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49" h="1198">
                <a:moveTo>
                  <a:pt x="2726" y="1198"/>
                </a:moveTo>
                <a:cubicBezTo>
                  <a:pt x="24" y="1198"/>
                  <a:pt x="24" y="1198"/>
                  <a:pt x="24" y="1198"/>
                </a:cubicBezTo>
                <a:cubicBezTo>
                  <a:pt x="11" y="1198"/>
                  <a:pt x="0" y="1187"/>
                  <a:pt x="0" y="117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1"/>
                  <a:pt x="11" y="0"/>
                  <a:pt x="24" y="0"/>
                </a:cubicBezTo>
                <a:cubicBezTo>
                  <a:pt x="2726" y="0"/>
                  <a:pt x="2726" y="0"/>
                  <a:pt x="2726" y="0"/>
                </a:cubicBezTo>
                <a:cubicBezTo>
                  <a:pt x="2739" y="0"/>
                  <a:pt x="2749" y="11"/>
                  <a:pt x="2749" y="24"/>
                </a:cubicBezTo>
                <a:cubicBezTo>
                  <a:pt x="2749" y="1174"/>
                  <a:pt x="2749" y="1174"/>
                  <a:pt x="2749" y="1174"/>
                </a:cubicBezTo>
                <a:cubicBezTo>
                  <a:pt x="2749" y="1187"/>
                  <a:pt x="2739" y="1198"/>
                  <a:pt x="2726" y="1198"/>
                </a:cubicBezTo>
              </a:path>
            </a:pathLst>
          </a:custGeom>
          <a:solidFill>
            <a:srgbClr val="2E4C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3795" name="组合 773">
            <a:extLst>
              <a:ext uri="{FF2B5EF4-FFF2-40B4-BE49-F238E27FC236}">
                <a16:creationId xmlns:a16="http://schemas.microsoft.com/office/drawing/2014/main" id="{BA9CC5C7-A935-4EE6-8F02-944B91394FA2}"/>
              </a:ext>
            </a:extLst>
          </p:cNvPr>
          <p:cNvGrpSpPr>
            <a:grpSpLocks/>
          </p:cNvGrpSpPr>
          <p:nvPr/>
        </p:nvGrpSpPr>
        <p:grpSpPr bwMode="auto">
          <a:xfrm>
            <a:off x="5038725" y="2282825"/>
            <a:ext cx="4103688" cy="3097213"/>
            <a:chOff x="6719888" y="2131781"/>
            <a:chExt cx="5472112" cy="4130676"/>
          </a:xfrm>
        </p:grpSpPr>
        <p:sp>
          <p:nvSpPr>
            <p:cNvPr id="33796" name="AutoShape 380">
              <a:extLst>
                <a:ext uri="{FF2B5EF4-FFF2-40B4-BE49-F238E27FC236}">
                  <a16:creationId xmlns:a16="http://schemas.microsoft.com/office/drawing/2014/main" id="{A1880E76-A8B0-4424-8011-CBBF56D4781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719888" y="2131781"/>
              <a:ext cx="5472112" cy="4129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97" name="Freeform 383">
              <a:extLst>
                <a:ext uri="{FF2B5EF4-FFF2-40B4-BE49-F238E27FC236}">
                  <a16:creationId xmlns:a16="http://schemas.microsoft.com/office/drawing/2014/main" id="{F7159C08-A58A-4975-8040-6C4EB8D4D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3688" y="4540019"/>
              <a:ext cx="549275" cy="698500"/>
            </a:xfrm>
            <a:custGeom>
              <a:avLst/>
              <a:gdLst>
                <a:gd name="T0" fmla="*/ 258 w 276"/>
                <a:gd name="T1" fmla="*/ 351 h 351"/>
                <a:gd name="T2" fmla="*/ 18 w 276"/>
                <a:gd name="T3" fmla="*/ 351 h 351"/>
                <a:gd name="T4" fmla="*/ 0 w 276"/>
                <a:gd name="T5" fmla="*/ 333 h 351"/>
                <a:gd name="T6" fmla="*/ 0 w 276"/>
                <a:gd name="T7" fmla="*/ 18 h 351"/>
                <a:gd name="T8" fmla="*/ 18 w 276"/>
                <a:gd name="T9" fmla="*/ 0 h 351"/>
                <a:gd name="T10" fmla="*/ 258 w 276"/>
                <a:gd name="T11" fmla="*/ 0 h 351"/>
                <a:gd name="T12" fmla="*/ 276 w 276"/>
                <a:gd name="T13" fmla="*/ 18 h 351"/>
                <a:gd name="T14" fmla="*/ 276 w 276"/>
                <a:gd name="T15" fmla="*/ 333 h 351"/>
                <a:gd name="T16" fmla="*/ 258 w 276"/>
                <a:gd name="T17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6" h="351">
                  <a:moveTo>
                    <a:pt x="258" y="351"/>
                  </a:moveTo>
                  <a:cubicBezTo>
                    <a:pt x="18" y="351"/>
                    <a:pt x="18" y="351"/>
                    <a:pt x="18" y="351"/>
                  </a:cubicBezTo>
                  <a:cubicBezTo>
                    <a:pt x="8" y="351"/>
                    <a:pt x="0" y="343"/>
                    <a:pt x="0" y="33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8" y="0"/>
                    <a:pt x="276" y="8"/>
                    <a:pt x="276" y="18"/>
                  </a:cubicBezTo>
                  <a:cubicBezTo>
                    <a:pt x="276" y="333"/>
                    <a:pt x="276" y="333"/>
                    <a:pt x="276" y="333"/>
                  </a:cubicBezTo>
                  <a:cubicBezTo>
                    <a:pt x="276" y="343"/>
                    <a:pt x="268" y="351"/>
                    <a:pt x="258" y="351"/>
                  </a:cubicBezTo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98" name="Rectangle 384">
              <a:extLst>
                <a:ext uri="{FF2B5EF4-FFF2-40B4-BE49-F238E27FC236}">
                  <a16:creationId xmlns:a16="http://schemas.microsoft.com/office/drawing/2014/main" id="{8757C1EE-153B-4000-B173-49D9A8231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4559069"/>
              <a:ext cx="473075" cy="6080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3799" name="Rectangle 385">
              <a:extLst>
                <a:ext uri="{FF2B5EF4-FFF2-40B4-BE49-F238E27FC236}">
                  <a16:creationId xmlns:a16="http://schemas.microsoft.com/office/drawing/2014/main" id="{EED8A1C0-95CE-414E-8E9F-A301D04A9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4559069"/>
              <a:ext cx="473075" cy="608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3800" name="Freeform 386">
              <a:extLst>
                <a:ext uri="{FF2B5EF4-FFF2-40B4-BE49-F238E27FC236}">
                  <a16:creationId xmlns:a16="http://schemas.microsoft.com/office/drawing/2014/main" id="{9944D1F6-881C-4E4E-B94B-5D1D98486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5167082"/>
              <a:ext cx="473075" cy="20638"/>
            </a:xfrm>
            <a:custGeom>
              <a:avLst/>
              <a:gdLst>
                <a:gd name="T0" fmla="*/ 294 w 298"/>
                <a:gd name="T1" fmla="*/ 13 h 13"/>
                <a:gd name="T2" fmla="*/ 2 w 298"/>
                <a:gd name="T3" fmla="*/ 13 h 13"/>
                <a:gd name="T4" fmla="*/ 0 w 298"/>
                <a:gd name="T5" fmla="*/ 0 h 13"/>
                <a:gd name="T6" fmla="*/ 298 w 298"/>
                <a:gd name="T7" fmla="*/ 0 h 13"/>
                <a:gd name="T8" fmla="*/ 294 w 29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13">
                  <a:moveTo>
                    <a:pt x="294" y="13"/>
                  </a:moveTo>
                  <a:lnTo>
                    <a:pt x="2" y="13"/>
                  </a:lnTo>
                  <a:lnTo>
                    <a:pt x="0" y="0"/>
                  </a:lnTo>
                  <a:lnTo>
                    <a:pt x="298" y="0"/>
                  </a:lnTo>
                  <a:lnTo>
                    <a:pt x="294" y="13"/>
                  </a:lnTo>
                  <a:close/>
                </a:path>
              </a:pathLst>
            </a:custGeom>
            <a:solidFill>
              <a:srgbClr val="DE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1" name="Freeform 387">
              <a:extLst>
                <a:ext uri="{FF2B5EF4-FFF2-40B4-BE49-F238E27FC236}">
                  <a16:creationId xmlns:a16="http://schemas.microsoft.com/office/drawing/2014/main" id="{E227252D-1750-4D57-8D3E-3E121CCC0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08282"/>
              <a:ext cx="412750" cy="12700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2" name="Freeform 388">
              <a:extLst>
                <a:ext uri="{FF2B5EF4-FFF2-40B4-BE49-F238E27FC236}">
                  <a16:creationId xmlns:a16="http://schemas.microsoft.com/office/drawing/2014/main" id="{F78867AE-6F33-459C-AFDD-6596D5D5D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4479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3" name="Freeform 389">
              <a:extLst>
                <a:ext uri="{FF2B5EF4-FFF2-40B4-BE49-F238E27FC236}">
                  <a16:creationId xmlns:a16="http://schemas.microsoft.com/office/drawing/2014/main" id="{72A1B65D-B138-4DAB-9720-4D94DF2F7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8289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4" name="Freeform 390">
              <a:extLst>
                <a:ext uri="{FF2B5EF4-FFF2-40B4-BE49-F238E27FC236}">
                  <a16:creationId xmlns:a16="http://schemas.microsoft.com/office/drawing/2014/main" id="{206C0493-30C1-4F87-BBA5-3C279ADD1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20994"/>
              <a:ext cx="412750" cy="12700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6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5" name="Freeform 391">
              <a:extLst>
                <a:ext uri="{FF2B5EF4-FFF2-40B4-BE49-F238E27FC236}">
                  <a16:creationId xmlns:a16="http://schemas.microsoft.com/office/drawing/2014/main" id="{3BDEFE76-F554-4ADC-9B70-F1194221F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59094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6" name="Freeform 392">
              <a:extLst>
                <a:ext uri="{FF2B5EF4-FFF2-40B4-BE49-F238E27FC236}">
                  <a16:creationId xmlns:a16="http://schemas.microsoft.com/office/drawing/2014/main" id="{C350CCAD-2821-4246-927F-6619DBB08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940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7" name="Freeform 393">
              <a:extLst>
                <a:ext uri="{FF2B5EF4-FFF2-40B4-BE49-F238E27FC236}">
                  <a16:creationId xmlns:a16="http://schemas.microsoft.com/office/drawing/2014/main" id="{E7355D2C-B80F-4C7D-96CE-AB8E618A1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321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8" name="Freeform 394">
              <a:extLst>
                <a:ext uri="{FF2B5EF4-FFF2-40B4-BE49-F238E27FC236}">
                  <a16:creationId xmlns:a16="http://schemas.microsoft.com/office/drawing/2014/main" id="{F4A9DFE1-0203-444F-AEE8-21DD3F6CB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702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9" name="Freeform 395">
              <a:extLst>
                <a:ext uri="{FF2B5EF4-FFF2-40B4-BE49-F238E27FC236}">
                  <a16:creationId xmlns:a16="http://schemas.microsoft.com/office/drawing/2014/main" id="{ECFC3E76-B033-4EF7-8ABD-89E29586A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083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0" name="Freeform 396">
              <a:extLst>
                <a:ext uri="{FF2B5EF4-FFF2-40B4-BE49-F238E27FC236}">
                  <a16:creationId xmlns:a16="http://schemas.microsoft.com/office/drawing/2014/main" id="{6965752F-6D89-4341-AC14-7B615AB79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46419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1" name="Freeform 397">
              <a:extLst>
                <a:ext uri="{FF2B5EF4-FFF2-40B4-BE49-F238E27FC236}">
                  <a16:creationId xmlns:a16="http://schemas.microsoft.com/office/drawing/2014/main" id="{12357B11-A6E3-440B-ACB6-7ECC3C71B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84519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0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2" name="Freeform 398">
              <a:extLst>
                <a:ext uri="{FF2B5EF4-FFF2-40B4-BE49-F238E27FC236}">
                  <a16:creationId xmlns:a16="http://schemas.microsoft.com/office/drawing/2014/main" id="{70F04D02-1043-40AC-9BE1-3C89334BB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194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3" name="Freeform 399">
              <a:extLst>
                <a:ext uri="{FF2B5EF4-FFF2-40B4-BE49-F238E27FC236}">
                  <a16:creationId xmlns:a16="http://schemas.microsoft.com/office/drawing/2014/main" id="{20F69883-4E9B-40A8-A82B-F83875AF1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575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4" name="Freeform 400">
              <a:extLst>
                <a:ext uri="{FF2B5EF4-FFF2-40B4-BE49-F238E27FC236}">
                  <a16:creationId xmlns:a16="http://schemas.microsoft.com/office/drawing/2014/main" id="{529B70C1-3F50-4E63-9F9B-0D60202DB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956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5" name="Freeform 401">
              <a:extLst>
                <a:ext uri="{FF2B5EF4-FFF2-40B4-BE49-F238E27FC236}">
                  <a16:creationId xmlns:a16="http://schemas.microsoft.com/office/drawing/2014/main" id="{A5040B33-5003-496F-80B1-0BC463252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133744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6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6" name="Rectangle 402">
              <a:extLst>
                <a:ext uri="{FF2B5EF4-FFF2-40B4-BE49-F238E27FC236}">
                  <a16:creationId xmlns:a16="http://schemas.microsoft.com/office/drawing/2014/main" id="{65464803-1F67-4F55-A373-27D9F0FD8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1800" y="4495569"/>
              <a:ext cx="269875" cy="4445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3817" name="Rectangle 403">
              <a:extLst>
                <a:ext uri="{FF2B5EF4-FFF2-40B4-BE49-F238E27FC236}">
                  <a16:creationId xmlns:a16="http://schemas.microsoft.com/office/drawing/2014/main" id="{EA22D0F2-644C-4A2D-B7D7-DCC39ECD7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1800" y="4495569"/>
              <a:ext cx="269875" cy="22225"/>
            </a:xfrm>
            <a:prstGeom prst="rect">
              <a:avLst/>
            </a:pr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3818" name="Oval 404">
              <a:extLst>
                <a:ext uri="{FF2B5EF4-FFF2-40B4-BE49-F238E27FC236}">
                  <a16:creationId xmlns:a16="http://schemas.microsoft.com/office/drawing/2014/main" id="{9047B19C-0D72-4B6F-896D-E8C586992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0225" y="4509857"/>
              <a:ext cx="14287" cy="14288"/>
            </a:xfrm>
            <a:prstGeom prst="ellipse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3819" name="Oval 405">
              <a:extLst>
                <a:ext uri="{FF2B5EF4-FFF2-40B4-BE49-F238E27FC236}">
                  <a16:creationId xmlns:a16="http://schemas.microsoft.com/office/drawing/2014/main" id="{4507895D-7515-49E0-8D15-851742E92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2137" y="4509857"/>
              <a:ext cx="14287" cy="14288"/>
            </a:xfrm>
            <a:prstGeom prst="ellipse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3820" name="Freeform 406">
              <a:extLst>
                <a:ext uri="{FF2B5EF4-FFF2-40B4-BE49-F238E27FC236}">
                  <a16:creationId xmlns:a16="http://schemas.microsoft.com/office/drawing/2014/main" id="{341FD612-09C6-4D61-9FA4-4841395AB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5022619"/>
              <a:ext cx="508000" cy="950913"/>
            </a:xfrm>
            <a:custGeom>
              <a:avLst/>
              <a:gdLst>
                <a:gd name="T0" fmla="*/ 0 w 255"/>
                <a:gd name="T1" fmla="*/ 187 h 478"/>
                <a:gd name="T2" fmla="*/ 156 w 255"/>
                <a:gd name="T3" fmla="*/ 187 h 478"/>
                <a:gd name="T4" fmla="*/ 96 w 255"/>
                <a:gd name="T5" fmla="*/ 38 h 478"/>
                <a:gd name="T6" fmla="*/ 163 w 255"/>
                <a:gd name="T7" fmla="*/ 0 h 478"/>
                <a:gd name="T8" fmla="*/ 251 w 255"/>
                <a:gd name="T9" fmla="*/ 180 h 478"/>
                <a:gd name="T10" fmla="*/ 248 w 255"/>
                <a:gd name="T11" fmla="*/ 351 h 478"/>
                <a:gd name="T12" fmla="*/ 158 w 255"/>
                <a:gd name="T13" fmla="*/ 475 h 478"/>
                <a:gd name="T14" fmla="*/ 140 w 255"/>
                <a:gd name="T15" fmla="*/ 475 h 478"/>
                <a:gd name="T16" fmla="*/ 52 w 255"/>
                <a:gd name="T17" fmla="*/ 317 h 478"/>
                <a:gd name="T18" fmla="*/ 0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0" y="187"/>
                  </a:move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00" y="39"/>
                    <a:pt x="96" y="3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2"/>
                    <a:pt x="251" y="180"/>
                  </a:cubicBezTo>
                  <a:cubicBezTo>
                    <a:pt x="254" y="187"/>
                    <a:pt x="255" y="339"/>
                    <a:pt x="248" y="351"/>
                  </a:cubicBezTo>
                  <a:cubicBezTo>
                    <a:pt x="241" y="364"/>
                    <a:pt x="168" y="473"/>
                    <a:pt x="158" y="475"/>
                  </a:cubicBezTo>
                  <a:cubicBezTo>
                    <a:pt x="149" y="478"/>
                    <a:pt x="140" y="475"/>
                    <a:pt x="140" y="475"/>
                  </a:cubicBezTo>
                  <a:cubicBezTo>
                    <a:pt x="52" y="317"/>
                    <a:pt x="52" y="317"/>
                    <a:pt x="52" y="317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1" name="Freeform 407">
              <a:extLst>
                <a:ext uri="{FF2B5EF4-FFF2-40B4-BE49-F238E27FC236}">
                  <a16:creationId xmlns:a16="http://schemas.microsoft.com/office/drawing/2014/main" id="{A4EA8550-AFBD-48A6-BE51-44C934486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25" y="5546494"/>
              <a:ext cx="42862" cy="158750"/>
            </a:xfrm>
            <a:custGeom>
              <a:avLst/>
              <a:gdLst>
                <a:gd name="T0" fmla="*/ 10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10 w 22"/>
                <a:gd name="T7" fmla="*/ 48 h 80"/>
                <a:gd name="T8" fmla="*/ 15 w 22"/>
                <a:gd name="T9" fmla="*/ 0 h 80"/>
                <a:gd name="T10" fmla="*/ 10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0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7" y="55"/>
                    <a:pt x="10" y="48"/>
                  </a:cubicBezTo>
                  <a:cubicBezTo>
                    <a:pt x="12" y="42"/>
                    <a:pt x="15" y="0"/>
                    <a:pt x="15" y="0"/>
                  </a:cubicBezTo>
                  <a:cubicBezTo>
                    <a:pt x="15" y="0"/>
                    <a:pt x="22" y="56"/>
                    <a:pt x="10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2" name="Freeform 408">
              <a:extLst>
                <a:ext uri="{FF2B5EF4-FFF2-40B4-BE49-F238E27FC236}">
                  <a16:creationId xmlns:a16="http://schemas.microsoft.com/office/drawing/2014/main" id="{6401AC93-0BE4-4A40-9C3E-D029CE6D2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137" y="5394094"/>
              <a:ext cx="53975" cy="279400"/>
            </a:xfrm>
            <a:custGeom>
              <a:avLst/>
              <a:gdLst>
                <a:gd name="T0" fmla="*/ 20 w 34"/>
                <a:gd name="T1" fmla="*/ 0 h 176"/>
                <a:gd name="T2" fmla="*/ 34 w 34"/>
                <a:gd name="T3" fmla="*/ 103 h 176"/>
                <a:gd name="T4" fmla="*/ 34 w 34"/>
                <a:gd name="T5" fmla="*/ 176 h 176"/>
                <a:gd name="T6" fmla="*/ 20 w 34"/>
                <a:gd name="T7" fmla="*/ 146 h 176"/>
                <a:gd name="T8" fmla="*/ 0 w 34"/>
                <a:gd name="T9" fmla="*/ 0 h 176"/>
                <a:gd name="T10" fmla="*/ 20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0"/>
                  </a:moveTo>
                  <a:lnTo>
                    <a:pt x="34" y="103"/>
                  </a:lnTo>
                  <a:lnTo>
                    <a:pt x="34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3" name="Freeform 409">
              <a:extLst>
                <a:ext uri="{FF2B5EF4-FFF2-40B4-BE49-F238E27FC236}">
                  <a16:creationId xmlns:a16="http://schemas.microsoft.com/office/drawing/2014/main" id="{CB4C4282-5F40-4BC7-AA23-6AA79A73A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5650" y="5003569"/>
              <a:ext cx="133350" cy="90488"/>
            </a:xfrm>
            <a:custGeom>
              <a:avLst/>
              <a:gdLst>
                <a:gd name="T0" fmla="*/ 6 w 84"/>
                <a:gd name="T1" fmla="*/ 57 h 57"/>
                <a:gd name="T2" fmla="*/ 0 w 84"/>
                <a:gd name="T3" fmla="*/ 43 h 57"/>
                <a:gd name="T4" fmla="*/ 66 w 84"/>
                <a:gd name="T5" fmla="*/ 7 h 57"/>
                <a:gd name="T6" fmla="*/ 76 w 84"/>
                <a:gd name="T7" fmla="*/ 0 h 57"/>
                <a:gd name="T8" fmla="*/ 84 w 84"/>
                <a:gd name="T9" fmla="*/ 14 h 57"/>
                <a:gd name="T10" fmla="*/ 6 w 84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6" y="57"/>
                  </a:moveTo>
                  <a:lnTo>
                    <a:pt x="0" y="43"/>
                  </a:lnTo>
                  <a:lnTo>
                    <a:pt x="66" y="7"/>
                  </a:lnTo>
                  <a:lnTo>
                    <a:pt x="76" y="0"/>
                  </a:lnTo>
                  <a:lnTo>
                    <a:pt x="84" y="14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4" name="Freeform 410">
              <a:extLst>
                <a:ext uri="{FF2B5EF4-FFF2-40B4-BE49-F238E27FC236}">
                  <a16:creationId xmlns:a16="http://schemas.microsoft.com/office/drawing/2014/main" id="{DBA324A4-26D5-4002-93CA-303F8404E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9287" y="4706707"/>
              <a:ext cx="204787" cy="355600"/>
            </a:xfrm>
            <a:custGeom>
              <a:avLst/>
              <a:gdLst>
                <a:gd name="T0" fmla="*/ 103 w 103"/>
                <a:gd name="T1" fmla="*/ 155 h 178"/>
                <a:gd name="T2" fmla="*/ 80 w 103"/>
                <a:gd name="T3" fmla="*/ 104 h 178"/>
                <a:gd name="T4" fmla="*/ 64 w 103"/>
                <a:gd name="T5" fmla="*/ 27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3 w 103"/>
                <a:gd name="T13" fmla="*/ 165 h 178"/>
                <a:gd name="T14" fmla="*/ 62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0" y="108"/>
                    <a:pt x="80" y="104"/>
                  </a:cubicBezTo>
                  <a:cubicBezTo>
                    <a:pt x="80" y="101"/>
                    <a:pt x="69" y="33"/>
                    <a:pt x="64" y="27"/>
                  </a:cubicBezTo>
                  <a:cubicBezTo>
                    <a:pt x="59" y="22"/>
                    <a:pt x="24" y="0"/>
                    <a:pt x="18" y="4"/>
                  </a:cubicBezTo>
                  <a:cubicBezTo>
                    <a:pt x="12" y="8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5" y="142"/>
                    <a:pt x="49" y="163"/>
                    <a:pt x="53" y="165"/>
                  </a:cubicBezTo>
                  <a:cubicBezTo>
                    <a:pt x="58" y="167"/>
                    <a:pt x="62" y="178"/>
                    <a:pt x="62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5" name="Freeform 411">
              <a:extLst>
                <a:ext uri="{FF2B5EF4-FFF2-40B4-BE49-F238E27FC236}">
                  <a16:creationId xmlns:a16="http://schemas.microsoft.com/office/drawing/2014/main" id="{24EDDBF0-D5BB-46A7-8157-2945A638A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5697307"/>
              <a:ext cx="246062" cy="565150"/>
            </a:xfrm>
            <a:custGeom>
              <a:avLst/>
              <a:gdLst>
                <a:gd name="T0" fmla="*/ 0 w 124"/>
                <a:gd name="T1" fmla="*/ 284 h 284"/>
                <a:gd name="T2" fmla="*/ 111 w 124"/>
                <a:gd name="T3" fmla="*/ 243 h 284"/>
                <a:gd name="T4" fmla="*/ 124 w 124"/>
                <a:gd name="T5" fmla="*/ 145 h 284"/>
                <a:gd name="T6" fmla="*/ 119 w 124"/>
                <a:gd name="T7" fmla="*/ 93 h 284"/>
                <a:gd name="T8" fmla="*/ 0 w 124"/>
                <a:gd name="T9" fmla="*/ 0 h 284"/>
                <a:gd name="T10" fmla="*/ 0 w 124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284"/>
                  </a:moveTo>
                  <a:cubicBezTo>
                    <a:pt x="6" y="284"/>
                    <a:pt x="100" y="273"/>
                    <a:pt x="111" y="243"/>
                  </a:cubicBezTo>
                  <a:cubicBezTo>
                    <a:pt x="123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59" y="6"/>
                    <a:pt x="0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CD3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6" name="Freeform 412">
              <a:extLst>
                <a:ext uri="{FF2B5EF4-FFF2-40B4-BE49-F238E27FC236}">
                  <a16:creationId xmlns:a16="http://schemas.microsoft.com/office/drawing/2014/main" id="{4B2DC5A4-8885-4C85-A321-7E86FF371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0325" y="5022619"/>
              <a:ext cx="508000" cy="950913"/>
            </a:xfrm>
            <a:custGeom>
              <a:avLst/>
              <a:gdLst>
                <a:gd name="T0" fmla="*/ 255 w 255"/>
                <a:gd name="T1" fmla="*/ 187 h 478"/>
                <a:gd name="T2" fmla="*/ 99 w 255"/>
                <a:gd name="T3" fmla="*/ 187 h 478"/>
                <a:gd name="T4" fmla="*/ 158 w 255"/>
                <a:gd name="T5" fmla="*/ 38 h 478"/>
                <a:gd name="T6" fmla="*/ 91 w 255"/>
                <a:gd name="T7" fmla="*/ 0 h 478"/>
                <a:gd name="T8" fmla="*/ 3 w 255"/>
                <a:gd name="T9" fmla="*/ 180 h 478"/>
                <a:gd name="T10" fmla="*/ 7 w 255"/>
                <a:gd name="T11" fmla="*/ 351 h 478"/>
                <a:gd name="T12" fmla="*/ 96 w 255"/>
                <a:gd name="T13" fmla="*/ 475 h 478"/>
                <a:gd name="T14" fmla="*/ 115 w 255"/>
                <a:gd name="T15" fmla="*/ 475 h 478"/>
                <a:gd name="T16" fmla="*/ 203 w 255"/>
                <a:gd name="T17" fmla="*/ 317 h 478"/>
                <a:gd name="T18" fmla="*/ 255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187"/>
                  </a:moveTo>
                  <a:cubicBezTo>
                    <a:pt x="99" y="187"/>
                    <a:pt x="99" y="187"/>
                    <a:pt x="99" y="187"/>
                  </a:cubicBezTo>
                  <a:cubicBezTo>
                    <a:pt x="99" y="187"/>
                    <a:pt x="155" y="39"/>
                    <a:pt x="158" y="3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6" y="172"/>
                    <a:pt x="3" y="180"/>
                  </a:cubicBezTo>
                  <a:cubicBezTo>
                    <a:pt x="1" y="187"/>
                    <a:pt x="0" y="339"/>
                    <a:pt x="7" y="351"/>
                  </a:cubicBezTo>
                  <a:cubicBezTo>
                    <a:pt x="13" y="364"/>
                    <a:pt x="87" y="473"/>
                    <a:pt x="96" y="475"/>
                  </a:cubicBezTo>
                  <a:cubicBezTo>
                    <a:pt x="105" y="478"/>
                    <a:pt x="115" y="475"/>
                    <a:pt x="115" y="475"/>
                  </a:cubicBezTo>
                  <a:cubicBezTo>
                    <a:pt x="203" y="317"/>
                    <a:pt x="203" y="317"/>
                    <a:pt x="203" y="317"/>
                  </a:cubicBezTo>
                  <a:lnTo>
                    <a:pt x="255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7" name="Freeform 413">
              <a:extLst>
                <a:ext uri="{FF2B5EF4-FFF2-40B4-BE49-F238E27FC236}">
                  <a16:creationId xmlns:a16="http://schemas.microsoft.com/office/drawing/2014/main" id="{DF7904E3-0D26-412D-855B-69D4064A5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7488" y="5546494"/>
              <a:ext cx="44450" cy="158750"/>
            </a:xfrm>
            <a:custGeom>
              <a:avLst/>
              <a:gdLst>
                <a:gd name="T0" fmla="*/ 13 w 22"/>
                <a:gd name="T1" fmla="*/ 80 h 80"/>
                <a:gd name="T2" fmla="*/ 22 w 22"/>
                <a:gd name="T3" fmla="*/ 32 h 80"/>
                <a:gd name="T4" fmla="*/ 22 w 22"/>
                <a:gd name="T5" fmla="*/ 17 h 80"/>
                <a:gd name="T6" fmla="*/ 13 w 22"/>
                <a:gd name="T7" fmla="*/ 48 h 80"/>
                <a:gd name="T8" fmla="*/ 8 w 22"/>
                <a:gd name="T9" fmla="*/ 0 h 80"/>
                <a:gd name="T10" fmla="*/ 13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80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15" y="55"/>
                    <a:pt x="13" y="48"/>
                  </a:cubicBezTo>
                  <a:cubicBezTo>
                    <a:pt x="10" y="42"/>
                    <a:pt x="8" y="0"/>
                    <a:pt x="8" y="0"/>
                  </a:cubicBezTo>
                  <a:cubicBezTo>
                    <a:pt x="8" y="0"/>
                    <a:pt x="0" y="56"/>
                    <a:pt x="13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8" name="Freeform 414">
              <a:extLst>
                <a:ext uri="{FF2B5EF4-FFF2-40B4-BE49-F238E27FC236}">
                  <a16:creationId xmlns:a16="http://schemas.microsoft.com/office/drawing/2014/main" id="{3CFEB8D5-1106-4363-86CC-EE0162646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3363" y="5394094"/>
              <a:ext cx="53975" cy="279400"/>
            </a:xfrm>
            <a:custGeom>
              <a:avLst/>
              <a:gdLst>
                <a:gd name="T0" fmla="*/ 15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5 w 34"/>
                <a:gd name="T7" fmla="*/ 146 h 176"/>
                <a:gd name="T8" fmla="*/ 34 w 34"/>
                <a:gd name="T9" fmla="*/ 0 h 176"/>
                <a:gd name="T10" fmla="*/ 15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5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5" y="146"/>
                  </a:lnTo>
                  <a:lnTo>
                    <a:pt x="3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9" name="Freeform 415">
              <a:extLst>
                <a:ext uri="{FF2B5EF4-FFF2-40B4-BE49-F238E27FC236}">
                  <a16:creationId xmlns:a16="http://schemas.microsoft.com/office/drawing/2014/main" id="{2EAB4CD5-D1B7-442E-A786-4A6BD384A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7650" y="5003569"/>
              <a:ext cx="131762" cy="90488"/>
            </a:xfrm>
            <a:custGeom>
              <a:avLst/>
              <a:gdLst>
                <a:gd name="T0" fmla="*/ 76 w 83"/>
                <a:gd name="T1" fmla="*/ 57 h 57"/>
                <a:gd name="T2" fmla="*/ 83 w 83"/>
                <a:gd name="T3" fmla="*/ 43 h 57"/>
                <a:gd name="T4" fmla="*/ 17 w 83"/>
                <a:gd name="T5" fmla="*/ 7 h 57"/>
                <a:gd name="T6" fmla="*/ 6 w 83"/>
                <a:gd name="T7" fmla="*/ 0 h 57"/>
                <a:gd name="T8" fmla="*/ 0 w 83"/>
                <a:gd name="T9" fmla="*/ 14 h 57"/>
                <a:gd name="T10" fmla="*/ 76 w 83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76" y="57"/>
                  </a:moveTo>
                  <a:lnTo>
                    <a:pt x="83" y="43"/>
                  </a:lnTo>
                  <a:lnTo>
                    <a:pt x="17" y="7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0" name="Freeform 416">
              <a:extLst>
                <a:ext uri="{FF2B5EF4-FFF2-40B4-BE49-F238E27FC236}">
                  <a16:creationId xmlns:a16="http://schemas.microsoft.com/office/drawing/2014/main" id="{42C766C7-F445-4589-A862-DBAF50DF48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4706707"/>
              <a:ext cx="203200" cy="355600"/>
            </a:xfrm>
            <a:custGeom>
              <a:avLst/>
              <a:gdLst>
                <a:gd name="T0" fmla="*/ 0 w 102"/>
                <a:gd name="T1" fmla="*/ 155 h 178"/>
                <a:gd name="T2" fmla="*/ 22 w 102"/>
                <a:gd name="T3" fmla="*/ 104 h 178"/>
                <a:gd name="T4" fmla="*/ 39 w 102"/>
                <a:gd name="T5" fmla="*/ 27 h 178"/>
                <a:gd name="T6" fmla="*/ 85 w 102"/>
                <a:gd name="T7" fmla="*/ 4 h 178"/>
                <a:gd name="T8" fmla="*/ 102 w 102"/>
                <a:gd name="T9" fmla="*/ 66 h 178"/>
                <a:gd name="T10" fmla="*/ 83 w 102"/>
                <a:gd name="T11" fmla="*/ 134 h 178"/>
                <a:gd name="T12" fmla="*/ 49 w 102"/>
                <a:gd name="T13" fmla="*/ 165 h 178"/>
                <a:gd name="T14" fmla="*/ 41 w 102"/>
                <a:gd name="T15" fmla="*/ 178 h 178"/>
                <a:gd name="T16" fmla="*/ 0 w 102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178">
                  <a:moveTo>
                    <a:pt x="0" y="155"/>
                  </a:moveTo>
                  <a:cubicBezTo>
                    <a:pt x="0" y="151"/>
                    <a:pt x="22" y="108"/>
                    <a:pt x="22" y="104"/>
                  </a:cubicBezTo>
                  <a:cubicBezTo>
                    <a:pt x="22" y="101"/>
                    <a:pt x="34" y="33"/>
                    <a:pt x="39" y="27"/>
                  </a:cubicBezTo>
                  <a:cubicBezTo>
                    <a:pt x="44" y="22"/>
                    <a:pt x="79" y="0"/>
                    <a:pt x="85" y="4"/>
                  </a:cubicBezTo>
                  <a:cubicBezTo>
                    <a:pt x="91" y="8"/>
                    <a:pt x="102" y="57"/>
                    <a:pt x="102" y="66"/>
                  </a:cubicBezTo>
                  <a:cubicBezTo>
                    <a:pt x="101" y="75"/>
                    <a:pt x="90" y="127"/>
                    <a:pt x="83" y="134"/>
                  </a:cubicBezTo>
                  <a:cubicBezTo>
                    <a:pt x="77" y="142"/>
                    <a:pt x="54" y="163"/>
                    <a:pt x="49" y="165"/>
                  </a:cubicBezTo>
                  <a:cubicBezTo>
                    <a:pt x="45" y="167"/>
                    <a:pt x="41" y="178"/>
                    <a:pt x="41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1" name="Freeform 417">
              <a:extLst>
                <a:ext uri="{FF2B5EF4-FFF2-40B4-BE49-F238E27FC236}">
                  <a16:creationId xmlns:a16="http://schemas.microsoft.com/office/drawing/2014/main" id="{6E9C9CD4-13CD-47FD-A11A-B5A221590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6088" y="5394094"/>
              <a:ext cx="242887" cy="303213"/>
            </a:xfrm>
            <a:custGeom>
              <a:avLst/>
              <a:gdLst>
                <a:gd name="T0" fmla="*/ 61 w 122"/>
                <a:gd name="T1" fmla="*/ 0 h 152"/>
                <a:gd name="T2" fmla="*/ 0 w 122"/>
                <a:gd name="T3" fmla="*/ 152 h 152"/>
                <a:gd name="T4" fmla="*/ 61 w 122"/>
                <a:gd name="T5" fmla="*/ 131 h 152"/>
                <a:gd name="T6" fmla="*/ 122 w 122"/>
                <a:gd name="T7" fmla="*/ 152 h 152"/>
                <a:gd name="T8" fmla="*/ 61 w 122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2" name="Freeform 418">
              <a:extLst>
                <a:ext uri="{FF2B5EF4-FFF2-40B4-BE49-F238E27FC236}">
                  <a16:creationId xmlns:a16="http://schemas.microsoft.com/office/drawing/2014/main" id="{0DB66717-8DF8-43CC-882E-46E592879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5594119"/>
              <a:ext cx="573087" cy="392113"/>
            </a:xfrm>
            <a:custGeom>
              <a:avLst/>
              <a:gdLst>
                <a:gd name="T0" fmla="*/ 280 w 288"/>
                <a:gd name="T1" fmla="*/ 147 h 197"/>
                <a:gd name="T2" fmla="*/ 258 w 288"/>
                <a:gd name="T3" fmla="*/ 130 h 197"/>
                <a:gd name="T4" fmla="*/ 232 w 288"/>
                <a:gd name="T5" fmla="*/ 62 h 197"/>
                <a:gd name="T6" fmla="*/ 144 w 288"/>
                <a:gd name="T7" fmla="*/ 0 h 197"/>
                <a:gd name="T8" fmla="*/ 55 w 288"/>
                <a:gd name="T9" fmla="*/ 62 h 197"/>
                <a:gd name="T10" fmla="*/ 30 w 288"/>
                <a:gd name="T11" fmla="*/ 130 h 197"/>
                <a:gd name="T12" fmla="*/ 7 w 288"/>
                <a:gd name="T13" fmla="*/ 147 h 197"/>
                <a:gd name="T14" fmla="*/ 7 w 288"/>
                <a:gd name="T15" fmla="*/ 197 h 197"/>
                <a:gd name="T16" fmla="*/ 20 w 288"/>
                <a:gd name="T17" fmla="*/ 197 h 197"/>
                <a:gd name="T18" fmla="*/ 25 w 288"/>
                <a:gd name="T19" fmla="*/ 145 h 197"/>
                <a:gd name="T20" fmla="*/ 144 w 288"/>
                <a:gd name="T21" fmla="*/ 52 h 197"/>
                <a:gd name="T22" fmla="*/ 263 w 288"/>
                <a:gd name="T23" fmla="*/ 145 h 197"/>
                <a:gd name="T24" fmla="*/ 268 w 288"/>
                <a:gd name="T25" fmla="*/ 197 h 197"/>
                <a:gd name="T26" fmla="*/ 280 w 288"/>
                <a:gd name="T27" fmla="*/ 197 h 197"/>
                <a:gd name="T28" fmla="*/ 280 w 288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0" y="147"/>
                  </a:moveTo>
                  <a:cubicBezTo>
                    <a:pt x="279" y="138"/>
                    <a:pt x="258" y="130"/>
                    <a:pt x="258" y="130"/>
                  </a:cubicBezTo>
                  <a:cubicBezTo>
                    <a:pt x="258" y="130"/>
                    <a:pt x="241" y="82"/>
                    <a:pt x="232" y="62"/>
                  </a:cubicBezTo>
                  <a:cubicBezTo>
                    <a:pt x="224" y="41"/>
                    <a:pt x="144" y="0"/>
                    <a:pt x="144" y="0"/>
                  </a:cubicBezTo>
                  <a:cubicBezTo>
                    <a:pt x="144" y="0"/>
                    <a:pt x="64" y="41"/>
                    <a:pt x="55" y="62"/>
                  </a:cubicBezTo>
                  <a:cubicBezTo>
                    <a:pt x="46" y="82"/>
                    <a:pt x="30" y="130"/>
                    <a:pt x="30" y="130"/>
                  </a:cubicBezTo>
                  <a:cubicBezTo>
                    <a:pt x="30" y="130"/>
                    <a:pt x="8" y="138"/>
                    <a:pt x="7" y="147"/>
                  </a:cubicBezTo>
                  <a:cubicBezTo>
                    <a:pt x="6" y="155"/>
                    <a:pt x="0" y="197"/>
                    <a:pt x="7" y="197"/>
                  </a:cubicBezTo>
                  <a:cubicBezTo>
                    <a:pt x="15" y="197"/>
                    <a:pt x="20" y="197"/>
                    <a:pt x="20" y="197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103" y="52"/>
                    <a:pt x="144" y="52"/>
                  </a:cubicBezTo>
                  <a:cubicBezTo>
                    <a:pt x="184" y="52"/>
                    <a:pt x="263" y="145"/>
                    <a:pt x="263" y="145"/>
                  </a:cubicBezTo>
                  <a:cubicBezTo>
                    <a:pt x="268" y="197"/>
                    <a:pt x="268" y="197"/>
                    <a:pt x="268" y="197"/>
                  </a:cubicBezTo>
                  <a:cubicBezTo>
                    <a:pt x="268" y="197"/>
                    <a:pt x="273" y="197"/>
                    <a:pt x="280" y="197"/>
                  </a:cubicBezTo>
                  <a:cubicBezTo>
                    <a:pt x="288" y="197"/>
                    <a:pt x="282" y="155"/>
                    <a:pt x="280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3" name="Freeform 419">
              <a:extLst>
                <a:ext uri="{FF2B5EF4-FFF2-40B4-BE49-F238E27FC236}">
                  <a16:creationId xmlns:a16="http://schemas.microsoft.com/office/drawing/2014/main" id="{7481EE9C-77D3-4209-BBBA-2F586FB91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0675" y="5673494"/>
              <a:ext cx="314325" cy="588963"/>
            </a:xfrm>
            <a:custGeom>
              <a:avLst/>
              <a:gdLst>
                <a:gd name="T0" fmla="*/ 81 w 158"/>
                <a:gd name="T1" fmla="*/ 28 h 296"/>
                <a:gd name="T2" fmla="*/ 81 w 158"/>
                <a:gd name="T3" fmla="*/ 28 h 296"/>
                <a:gd name="T4" fmla="*/ 5 w 158"/>
                <a:gd name="T5" fmla="*/ 105 h 296"/>
                <a:gd name="T6" fmla="*/ 0 w 158"/>
                <a:gd name="T7" fmla="*/ 157 h 296"/>
                <a:gd name="T8" fmla="*/ 12 w 158"/>
                <a:gd name="T9" fmla="*/ 255 h 296"/>
                <a:gd name="T10" fmla="*/ 124 w 158"/>
                <a:gd name="T11" fmla="*/ 296 h 296"/>
                <a:gd name="T12" fmla="*/ 124 w 158"/>
                <a:gd name="T13" fmla="*/ 28 h 296"/>
                <a:gd name="T14" fmla="*/ 158 w 158"/>
                <a:gd name="T15" fmla="*/ 0 h 296"/>
                <a:gd name="T16" fmla="*/ 81 w 158"/>
                <a:gd name="T17" fmla="*/ 2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2" y="255"/>
                  </a:cubicBezTo>
                  <a:cubicBezTo>
                    <a:pt x="24" y="285"/>
                    <a:pt x="117" y="296"/>
                    <a:pt x="124" y="296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AF3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4" name="Freeform 420">
              <a:extLst>
                <a:ext uri="{FF2B5EF4-FFF2-40B4-BE49-F238E27FC236}">
                  <a16:creationId xmlns:a16="http://schemas.microsoft.com/office/drawing/2014/main" id="{E68A211C-5F59-43C5-AB55-9A6F43597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5016269"/>
              <a:ext cx="508000" cy="949325"/>
            </a:xfrm>
            <a:custGeom>
              <a:avLst/>
              <a:gdLst>
                <a:gd name="T0" fmla="*/ 0 w 255"/>
                <a:gd name="T1" fmla="*/ 186 h 477"/>
                <a:gd name="T2" fmla="*/ 156 w 255"/>
                <a:gd name="T3" fmla="*/ 186 h 477"/>
                <a:gd name="T4" fmla="*/ 97 w 255"/>
                <a:gd name="T5" fmla="*/ 37 h 477"/>
                <a:gd name="T6" fmla="*/ 163 w 255"/>
                <a:gd name="T7" fmla="*/ 0 h 477"/>
                <a:gd name="T8" fmla="*/ 252 w 255"/>
                <a:gd name="T9" fmla="*/ 179 h 477"/>
                <a:gd name="T10" fmla="*/ 248 w 255"/>
                <a:gd name="T11" fmla="*/ 350 h 477"/>
                <a:gd name="T12" fmla="*/ 159 w 255"/>
                <a:gd name="T13" fmla="*/ 474 h 477"/>
                <a:gd name="T14" fmla="*/ 140 w 255"/>
                <a:gd name="T15" fmla="*/ 474 h 477"/>
                <a:gd name="T16" fmla="*/ 52 w 255"/>
                <a:gd name="T17" fmla="*/ 316 h 477"/>
                <a:gd name="T18" fmla="*/ 0 w 255"/>
                <a:gd name="T19" fmla="*/ 18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0" y="186"/>
                  </a:moveTo>
                  <a:cubicBezTo>
                    <a:pt x="156" y="186"/>
                    <a:pt x="156" y="186"/>
                    <a:pt x="156" y="186"/>
                  </a:cubicBezTo>
                  <a:cubicBezTo>
                    <a:pt x="156" y="186"/>
                    <a:pt x="100" y="38"/>
                    <a:pt x="97" y="37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1"/>
                    <a:pt x="252" y="179"/>
                  </a:cubicBezTo>
                  <a:cubicBezTo>
                    <a:pt x="254" y="186"/>
                    <a:pt x="255" y="338"/>
                    <a:pt x="248" y="350"/>
                  </a:cubicBezTo>
                  <a:cubicBezTo>
                    <a:pt x="241" y="363"/>
                    <a:pt x="168" y="472"/>
                    <a:pt x="159" y="474"/>
                  </a:cubicBezTo>
                  <a:cubicBezTo>
                    <a:pt x="149" y="477"/>
                    <a:pt x="140" y="474"/>
                    <a:pt x="140" y="474"/>
                  </a:cubicBezTo>
                  <a:cubicBezTo>
                    <a:pt x="52" y="316"/>
                    <a:pt x="52" y="316"/>
                    <a:pt x="52" y="316"/>
                  </a:cubicBezTo>
                  <a:lnTo>
                    <a:pt x="0" y="186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5" name="Freeform 421">
              <a:extLst>
                <a:ext uri="{FF2B5EF4-FFF2-40B4-BE49-F238E27FC236}">
                  <a16:creationId xmlns:a16="http://schemas.microsoft.com/office/drawing/2014/main" id="{D7CE71C6-2CED-4E56-98B8-2184605BF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9125" y="5536969"/>
              <a:ext cx="44450" cy="160338"/>
            </a:xfrm>
            <a:custGeom>
              <a:avLst/>
              <a:gdLst>
                <a:gd name="T0" fmla="*/ 9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9 w 22"/>
                <a:gd name="T7" fmla="*/ 48 h 80"/>
                <a:gd name="T8" fmla="*/ 14 w 22"/>
                <a:gd name="T9" fmla="*/ 0 h 80"/>
                <a:gd name="T10" fmla="*/ 9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6" y="55"/>
                    <a:pt x="9" y="48"/>
                  </a:cubicBezTo>
                  <a:cubicBezTo>
                    <a:pt x="11" y="42"/>
                    <a:pt x="14" y="0"/>
                    <a:pt x="14" y="0"/>
                  </a:cubicBezTo>
                  <a:cubicBezTo>
                    <a:pt x="14" y="0"/>
                    <a:pt x="22" y="56"/>
                    <a:pt x="9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6" name="Freeform 422">
              <a:extLst>
                <a:ext uri="{FF2B5EF4-FFF2-40B4-BE49-F238E27FC236}">
                  <a16:creationId xmlns:a16="http://schemas.microsoft.com/office/drawing/2014/main" id="{F44D7179-E4E5-4457-8DA7-126474FD2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2138" y="5386157"/>
              <a:ext cx="55562" cy="279400"/>
            </a:xfrm>
            <a:custGeom>
              <a:avLst/>
              <a:gdLst>
                <a:gd name="T0" fmla="*/ 20 w 35"/>
                <a:gd name="T1" fmla="*/ 0 h 176"/>
                <a:gd name="T2" fmla="*/ 35 w 35"/>
                <a:gd name="T3" fmla="*/ 103 h 176"/>
                <a:gd name="T4" fmla="*/ 35 w 35"/>
                <a:gd name="T5" fmla="*/ 176 h 176"/>
                <a:gd name="T6" fmla="*/ 20 w 35"/>
                <a:gd name="T7" fmla="*/ 146 h 176"/>
                <a:gd name="T8" fmla="*/ 0 w 35"/>
                <a:gd name="T9" fmla="*/ 0 h 176"/>
                <a:gd name="T10" fmla="*/ 20 w 35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20" y="0"/>
                  </a:moveTo>
                  <a:lnTo>
                    <a:pt x="35" y="103"/>
                  </a:lnTo>
                  <a:lnTo>
                    <a:pt x="35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7" name="Freeform 423">
              <a:extLst>
                <a:ext uri="{FF2B5EF4-FFF2-40B4-BE49-F238E27FC236}">
                  <a16:creationId xmlns:a16="http://schemas.microsoft.com/office/drawing/2014/main" id="{A4CC41BC-C24B-4431-A499-00550A377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650" y="4995632"/>
              <a:ext cx="131762" cy="90488"/>
            </a:xfrm>
            <a:custGeom>
              <a:avLst/>
              <a:gdLst>
                <a:gd name="T0" fmla="*/ 5 w 83"/>
                <a:gd name="T1" fmla="*/ 57 h 57"/>
                <a:gd name="T2" fmla="*/ 0 w 83"/>
                <a:gd name="T3" fmla="*/ 43 h 57"/>
                <a:gd name="T4" fmla="*/ 65 w 83"/>
                <a:gd name="T5" fmla="*/ 6 h 57"/>
                <a:gd name="T6" fmla="*/ 77 w 83"/>
                <a:gd name="T7" fmla="*/ 0 h 57"/>
                <a:gd name="T8" fmla="*/ 83 w 83"/>
                <a:gd name="T9" fmla="*/ 14 h 57"/>
                <a:gd name="T10" fmla="*/ 5 w 83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5" y="57"/>
                  </a:moveTo>
                  <a:lnTo>
                    <a:pt x="0" y="43"/>
                  </a:lnTo>
                  <a:lnTo>
                    <a:pt x="65" y="6"/>
                  </a:lnTo>
                  <a:lnTo>
                    <a:pt x="77" y="0"/>
                  </a:lnTo>
                  <a:lnTo>
                    <a:pt x="83" y="14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8" name="Freeform 424">
              <a:extLst>
                <a:ext uri="{FF2B5EF4-FFF2-40B4-BE49-F238E27FC236}">
                  <a16:creationId xmlns:a16="http://schemas.microsoft.com/office/drawing/2014/main" id="{CD58EECB-C9F0-4806-A803-7EEABEDC5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3700" y="4698769"/>
              <a:ext cx="206375" cy="355600"/>
            </a:xfrm>
            <a:custGeom>
              <a:avLst/>
              <a:gdLst>
                <a:gd name="T0" fmla="*/ 103 w 103"/>
                <a:gd name="T1" fmla="*/ 155 h 178"/>
                <a:gd name="T2" fmla="*/ 81 w 103"/>
                <a:gd name="T3" fmla="*/ 104 h 178"/>
                <a:gd name="T4" fmla="*/ 64 w 103"/>
                <a:gd name="T5" fmla="*/ 28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4 w 103"/>
                <a:gd name="T13" fmla="*/ 165 h 178"/>
                <a:gd name="T14" fmla="*/ 62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1" y="108"/>
                    <a:pt x="81" y="104"/>
                  </a:cubicBezTo>
                  <a:cubicBezTo>
                    <a:pt x="81" y="101"/>
                    <a:pt x="69" y="33"/>
                    <a:pt x="64" y="28"/>
                  </a:cubicBezTo>
                  <a:cubicBezTo>
                    <a:pt x="59" y="23"/>
                    <a:pt x="24" y="0"/>
                    <a:pt x="18" y="4"/>
                  </a:cubicBezTo>
                  <a:cubicBezTo>
                    <a:pt x="12" y="9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6" y="142"/>
                    <a:pt x="49" y="163"/>
                    <a:pt x="54" y="165"/>
                  </a:cubicBezTo>
                  <a:cubicBezTo>
                    <a:pt x="58" y="167"/>
                    <a:pt x="62" y="178"/>
                    <a:pt x="62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9" name="Freeform 425">
              <a:extLst>
                <a:ext uri="{FF2B5EF4-FFF2-40B4-BE49-F238E27FC236}">
                  <a16:creationId xmlns:a16="http://schemas.microsoft.com/office/drawing/2014/main" id="{2A7A15D0-77FA-4410-884B-604220876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5689369"/>
              <a:ext cx="246062" cy="566738"/>
            </a:xfrm>
            <a:custGeom>
              <a:avLst/>
              <a:gdLst>
                <a:gd name="T0" fmla="*/ 0 w 124"/>
                <a:gd name="T1" fmla="*/ 285 h 285"/>
                <a:gd name="T2" fmla="*/ 111 w 124"/>
                <a:gd name="T3" fmla="*/ 243 h 285"/>
                <a:gd name="T4" fmla="*/ 124 w 124"/>
                <a:gd name="T5" fmla="*/ 145 h 285"/>
                <a:gd name="T6" fmla="*/ 119 w 124"/>
                <a:gd name="T7" fmla="*/ 93 h 285"/>
                <a:gd name="T8" fmla="*/ 0 w 124"/>
                <a:gd name="T9" fmla="*/ 0 h 285"/>
                <a:gd name="T10" fmla="*/ 0 w 124"/>
                <a:gd name="T11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5">
                  <a:moveTo>
                    <a:pt x="0" y="285"/>
                  </a:moveTo>
                  <a:cubicBezTo>
                    <a:pt x="6" y="285"/>
                    <a:pt x="100" y="273"/>
                    <a:pt x="111" y="243"/>
                  </a:cubicBezTo>
                  <a:cubicBezTo>
                    <a:pt x="123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60" y="6"/>
                    <a:pt x="0" y="0"/>
                  </a:cubicBezTo>
                  <a:lnTo>
                    <a:pt x="0" y="285"/>
                  </a:lnTo>
                  <a:close/>
                </a:path>
              </a:pathLst>
            </a:cu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0" name="Freeform 426">
              <a:extLst>
                <a:ext uri="{FF2B5EF4-FFF2-40B4-BE49-F238E27FC236}">
                  <a16:creationId xmlns:a16="http://schemas.microsoft.com/office/drawing/2014/main" id="{1AA955C4-3D6B-4E96-8AE2-B2EBCFA07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4738" y="5016269"/>
              <a:ext cx="508000" cy="949325"/>
            </a:xfrm>
            <a:custGeom>
              <a:avLst/>
              <a:gdLst>
                <a:gd name="T0" fmla="*/ 255 w 255"/>
                <a:gd name="T1" fmla="*/ 186 h 477"/>
                <a:gd name="T2" fmla="*/ 99 w 255"/>
                <a:gd name="T3" fmla="*/ 186 h 477"/>
                <a:gd name="T4" fmla="*/ 158 w 255"/>
                <a:gd name="T5" fmla="*/ 37 h 477"/>
                <a:gd name="T6" fmla="*/ 92 w 255"/>
                <a:gd name="T7" fmla="*/ 0 h 477"/>
                <a:gd name="T8" fmla="*/ 3 w 255"/>
                <a:gd name="T9" fmla="*/ 179 h 477"/>
                <a:gd name="T10" fmla="*/ 7 w 255"/>
                <a:gd name="T11" fmla="*/ 350 h 477"/>
                <a:gd name="T12" fmla="*/ 96 w 255"/>
                <a:gd name="T13" fmla="*/ 474 h 477"/>
                <a:gd name="T14" fmla="*/ 115 w 255"/>
                <a:gd name="T15" fmla="*/ 474 h 477"/>
                <a:gd name="T16" fmla="*/ 203 w 255"/>
                <a:gd name="T17" fmla="*/ 316 h 477"/>
                <a:gd name="T18" fmla="*/ 255 w 255"/>
                <a:gd name="T19" fmla="*/ 18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255" y="186"/>
                  </a:moveTo>
                  <a:cubicBezTo>
                    <a:pt x="99" y="186"/>
                    <a:pt x="99" y="186"/>
                    <a:pt x="99" y="186"/>
                  </a:cubicBezTo>
                  <a:cubicBezTo>
                    <a:pt x="99" y="186"/>
                    <a:pt x="155" y="38"/>
                    <a:pt x="158" y="37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6" y="171"/>
                    <a:pt x="3" y="179"/>
                  </a:cubicBezTo>
                  <a:cubicBezTo>
                    <a:pt x="1" y="186"/>
                    <a:pt x="0" y="338"/>
                    <a:pt x="7" y="350"/>
                  </a:cubicBezTo>
                  <a:cubicBezTo>
                    <a:pt x="14" y="363"/>
                    <a:pt x="87" y="472"/>
                    <a:pt x="96" y="474"/>
                  </a:cubicBezTo>
                  <a:cubicBezTo>
                    <a:pt x="106" y="477"/>
                    <a:pt x="115" y="474"/>
                    <a:pt x="115" y="474"/>
                  </a:cubicBezTo>
                  <a:cubicBezTo>
                    <a:pt x="203" y="316"/>
                    <a:pt x="203" y="316"/>
                    <a:pt x="203" y="316"/>
                  </a:cubicBezTo>
                  <a:lnTo>
                    <a:pt x="255" y="186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1" name="Freeform 427">
              <a:extLst>
                <a:ext uri="{FF2B5EF4-FFF2-40B4-BE49-F238E27FC236}">
                  <a16:creationId xmlns:a16="http://schemas.microsoft.com/office/drawing/2014/main" id="{72D38BB9-A2D6-464C-97A2-7A8A26FED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488" y="5536969"/>
              <a:ext cx="42862" cy="160338"/>
            </a:xfrm>
            <a:custGeom>
              <a:avLst/>
              <a:gdLst>
                <a:gd name="T0" fmla="*/ 12 w 21"/>
                <a:gd name="T1" fmla="*/ 80 h 80"/>
                <a:gd name="T2" fmla="*/ 21 w 21"/>
                <a:gd name="T3" fmla="*/ 32 h 80"/>
                <a:gd name="T4" fmla="*/ 21 w 21"/>
                <a:gd name="T5" fmla="*/ 17 h 80"/>
                <a:gd name="T6" fmla="*/ 12 w 21"/>
                <a:gd name="T7" fmla="*/ 48 h 80"/>
                <a:gd name="T8" fmla="*/ 7 w 21"/>
                <a:gd name="T9" fmla="*/ 0 h 80"/>
                <a:gd name="T10" fmla="*/ 12 w 21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0">
                  <a:moveTo>
                    <a:pt x="12" y="80"/>
                  </a:moveTo>
                  <a:cubicBezTo>
                    <a:pt x="21" y="32"/>
                    <a:pt x="21" y="32"/>
                    <a:pt x="21" y="32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15" y="55"/>
                    <a:pt x="12" y="48"/>
                  </a:cubicBezTo>
                  <a:cubicBezTo>
                    <a:pt x="10" y="42"/>
                    <a:pt x="7" y="0"/>
                    <a:pt x="7" y="0"/>
                  </a:cubicBezTo>
                  <a:cubicBezTo>
                    <a:pt x="7" y="0"/>
                    <a:pt x="0" y="56"/>
                    <a:pt x="12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2" name="Freeform 428">
              <a:extLst>
                <a:ext uri="{FF2B5EF4-FFF2-40B4-BE49-F238E27FC236}">
                  <a16:creationId xmlns:a16="http://schemas.microsoft.com/office/drawing/2014/main" id="{75B18E71-3EB6-431E-BA05-5BEF248DD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363" y="5386157"/>
              <a:ext cx="53975" cy="279400"/>
            </a:xfrm>
            <a:custGeom>
              <a:avLst/>
              <a:gdLst>
                <a:gd name="T0" fmla="*/ 14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4 w 34"/>
                <a:gd name="T7" fmla="*/ 146 h 176"/>
                <a:gd name="T8" fmla="*/ 34 w 34"/>
                <a:gd name="T9" fmla="*/ 0 h 176"/>
                <a:gd name="T10" fmla="*/ 14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4" y="146"/>
                  </a:lnTo>
                  <a:lnTo>
                    <a:pt x="3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3" name="Freeform 429">
              <a:extLst>
                <a:ext uri="{FF2B5EF4-FFF2-40B4-BE49-F238E27FC236}">
                  <a16:creationId xmlns:a16="http://schemas.microsoft.com/office/drawing/2014/main" id="{F942CDB7-22B0-49C4-A212-38B2315A4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4995632"/>
              <a:ext cx="133350" cy="90488"/>
            </a:xfrm>
            <a:custGeom>
              <a:avLst/>
              <a:gdLst>
                <a:gd name="T0" fmla="*/ 78 w 84"/>
                <a:gd name="T1" fmla="*/ 57 h 57"/>
                <a:gd name="T2" fmla="*/ 84 w 84"/>
                <a:gd name="T3" fmla="*/ 43 h 57"/>
                <a:gd name="T4" fmla="*/ 18 w 84"/>
                <a:gd name="T5" fmla="*/ 6 h 57"/>
                <a:gd name="T6" fmla="*/ 6 w 84"/>
                <a:gd name="T7" fmla="*/ 0 h 57"/>
                <a:gd name="T8" fmla="*/ 0 w 84"/>
                <a:gd name="T9" fmla="*/ 14 h 57"/>
                <a:gd name="T10" fmla="*/ 78 w 84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78" y="57"/>
                  </a:moveTo>
                  <a:lnTo>
                    <a:pt x="84" y="43"/>
                  </a:lnTo>
                  <a:lnTo>
                    <a:pt x="18" y="6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8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4" name="Freeform 430">
              <a:extLst>
                <a:ext uri="{FF2B5EF4-FFF2-40B4-BE49-F238E27FC236}">
                  <a16:creationId xmlns:a16="http://schemas.microsoft.com/office/drawing/2014/main" id="{2B94E7E7-238B-4B92-9779-1CF2EFD63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4698769"/>
              <a:ext cx="206375" cy="355600"/>
            </a:xfrm>
            <a:custGeom>
              <a:avLst/>
              <a:gdLst>
                <a:gd name="T0" fmla="*/ 0 w 103"/>
                <a:gd name="T1" fmla="*/ 155 h 178"/>
                <a:gd name="T2" fmla="*/ 23 w 103"/>
                <a:gd name="T3" fmla="*/ 104 h 178"/>
                <a:gd name="T4" fmla="*/ 39 w 103"/>
                <a:gd name="T5" fmla="*/ 28 h 178"/>
                <a:gd name="T6" fmla="*/ 85 w 103"/>
                <a:gd name="T7" fmla="*/ 4 h 178"/>
                <a:gd name="T8" fmla="*/ 102 w 103"/>
                <a:gd name="T9" fmla="*/ 66 h 178"/>
                <a:gd name="T10" fmla="*/ 84 w 103"/>
                <a:gd name="T11" fmla="*/ 134 h 178"/>
                <a:gd name="T12" fmla="*/ 50 w 103"/>
                <a:gd name="T13" fmla="*/ 165 h 178"/>
                <a:gd name="T14" fmla="*/ 41 w 103"/>
                <a:gd name="T15" fmla="*/ 178 h 178"/>
                <a:gd name="T16" fmla="*/ 0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155"/>
                  </a:moveTo>
                  <a:cubicBezTo>
                    <a:pt x="1" y="151"/>
                    <a:pt x="23" y="108"/>
                    <a:pt x="23" y="104"/>
                  </a:cubicBezTo>
                  <a:cubicBezTo>
                    <a:pt x="23" y="101"/>
                    <a:pt x="34" y="33"/>
                    <a:pt x="39" y="28"/>
                  </a:cubicBezTo>
                  <a:cubicBezTo>
                    <a:pt x="44" y="23"/>
                    <a:pt x="79" y="0"/>
                    <a:pt x="85" y="4"/>
                  </a:cubicBezTo>
                  <a:cubicBezTo>
                    <a:pt x="91" y="9"/>
                    <a:pt x="103" y="57"/>
                    <a:pt x="102" y="66"/>
                  </a:cubicBezTo>
                  <a:cubicBezTo>
                    <a:pt x="101" y="75"/>
                    <a:pt x="90" y="127"/>
                    <a:pt x="84" y="134"/>
                  </a:cubicBezTo>
                  <a:cubicBezTo>
                    <a:pt x="77" y="142"/>
                    <a:pt x="54" y="163"/>
                    <a:pt x="50" y="165"/>
                  </a:cubicBezTo>
                  <a:cubicBezTo>
                    <a:pt x="45" y="167"/>
                    <a:pt x="41" y="178"/>
                    <a:pt x="41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5" name="Freeform 431">
              <a:extLst>
                <a:ext uri="{FF2B5EF4-FFF2-40B4-BE49-F238E27FC236}">
                  <a16:creationId xmlns:a16="http://schemas.microsoft.com/office/drawing/2014/main" id="{D3FEA62E-F011-43A1-B5C9-DF0958D84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0500" y="5386157"/>
              <a:ext cx="242887" cy="303213"/>
            </a:xfrm>
            <a:custGeom>
              <a:avLst/>
              <a:gdLst>
                <a:gd name="T0" fmla="*/ 61 w 122"/>
                <a:gd name="T1" fmla="*/ 0 h 152"/>
                <a:gd name="T2" fmla="*/ 0 w 122"/>
                <a:gd name="T3" fmla="*/ 152 h 152"/>
                <a:gd name="T4" fmla="*/ 61 w 122"/>
                <a:gd name="T5" fmla="*/ 131 h 152"/>
                <a:gd name="T6" fmla="*/ 122 w 122"/>
                <a:gd name="T7" fmla="*/ 152 h 152"/>
                <a:gd name="T8" fmla="*/ 61 w 122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6" name="Freeform 432">
              <a:extLst>
                <a:ext uri="{FF2B5EF4-FFF2-40B4-BE49-F238E27FC236}">
                  <a16:creationId xmlns:a16="http://schemas.microsoft.com/office/drawing/2014/main" id="{69802D47-1F07-411B-95A1-46A3C8AE3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5586182"/>
              <a:ext cx="574675" cy="392113"/>
            </a:xfrm>
            <a:custGeom>
              <a:avLst/>
              <a:gdLst>
                <a:gd name="T0" fmla="*/ 281 w 288"/>
                <a:gd name="T1" fmla="*/ 147 h 197"/>
                <a:gd name="T2" fmla="*/ 258 w 288"/>
                <a:gd name="T3" fmla="*/ 130 h 197"/>
                <a:gd name="T4" fmla="*/ 233 w 288"/>
                <a:gd name="T5" fmla="*/ 62 h 197"/>
                <a:gd name="T6" fmla="*/ 144 w 288"/>
                <a:gd name="T7" fmla="*/ 0 h 197"/>
                <a:gd name="T8" fmla="*/ 55 w 288"/>
                <a:gd name="T9" fmla="*/ 62 h 197"/>
                <a:gd name="T10" fmla="*/ 30 w 288"/>
                <a:gd name="T11" fmla="*/ 130 h 197"/>
                <a:gd name="T12" fmla="*/ 7 w 288"/>
                <a:gd name="T13" fmla="*/ 147 h 197"/>
                <a:gd name="T14" fmla="*/ 7 w 288"/>
                <a:gd name="T15" fmla="*/ 197 h 197"/>
                <a:gd name="T16" fmla="*/ 20 w 288"/>
                <a:gd name="T17" fmla="*/ 197 h 197"/>
                <a:gd name="T18" fmla="*/ 25 w 288"/>
                <a:gd name="T19" fmla="*/ 145 h 197"/>
                <a:gd name="T20" fmla="*/ 144 w 288"/>
                <a:gd name="T21" fmla="*/ 52 h 197"/>
                <a:gd name="T22" fmla="*/ 263 w 288"/>
                <a:gd name="T23" fmla="*/ 145 h 197"/>
                <a:gd name="T24" fmla="*/ 268 w 288"/>
                <a:gd name="T25" fmla="*/ 197 h 197"/>
                <a:gd name="T26" fmla="*/ 281 w 288"/>
                <a:gd name="T27" fmla="*/ 197 h 197"/>
                <a:gd name="T28" fmla="*/ 281 w 288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1" y="147"/>
                  </a:moveTo>
                  <a:cubicBezTo>
                    <a:pt x="279" y="138"/>
                    <a:pt x="258" y="130"/>
                    <a:pt x="258" y="130"/>
                  </a:cubicBezTo>
                  <a:cubicBezTo>
                    <a:pt x="258" y="130"/>
                    <a:pt x="242" y="82"/>
                    <a:pt x="233" y="62"/>
                  </a:cubicBezTo>
                  <a:cubicBezTo>
                    <a:pt x="224" y="42"/>
                    <a:pt x="144" y="0"/>
                    <a:pt x="144" y="0"/>
                  </a:cubicBezTo>
                  <a:cubicBezTo>
                    <a:pt x="144" y="0"/>
                    <a:pt x="64" y="42"/>
                    <a:pt x="55" y="62"/>
                  </a:cubicBezTo>
                  <a:cubicBezTo>
                    <a:pt x="47" y="82"/>
                    <a:pt x="30" y="130"/>
                    <a:pt x="30" y="130"/>
                  </a:cubicBezTo>
                  <a:cubicBezTo>
                    <a:pt x="30" y="130"/>
                    <a:pt x="9" y="138"/>
                    <a:pt x="7" y="147"/>
                  </a:cubicBezTo>
                  <a:cubicBezTo>
                    <a:pt x="6" y="156"/>
                    <a:pt x="0" y="197"/>
                    <a:pt x="7" y="197"/>
                  </a:cubicBezTo>
                  <a:cubicBezTo>
                    <a:pt x="15" y="197"/>
                    <a:pt x="20" y="197"/>
                    <a:pt x="20" y="197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104" y="52"/>
                    <a:pt x="144" y="52"/>
                  </a:cubicBezTo>
                  <a:cubicBezTo>
                    <a:pt x="185" y="52"/>
                    <a:pt x="263" y="145"/>
                    <a:pt x="263" y="145"/>
                  </a:cubicBezTo>
                  <a:cubicBezTo>
                    <a:pt x="268" y="197"/>
                    <a:pt x="268" y="197"/>
                    <a:pt x="268" y="197"/>
                  </a:cubicBezTo>
                  <a:cubicBezTo>
                    <a:pt x="268" y="197"/>
                    <a:pt x="273" y="197"/>
                    <a:pt x="281" y="197"/>
                  </a:cubicBezTo>
                  <a:cubicBezTo>
                    <a:pt x="288" y="197"/>
                    <a:pt x="282" y="156"/>
                    <a:pt x="281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7" name="Freeform 433">
              <a:extLst>
                <a:ext uri="{FF2B5EF4-FFF2-40B4-BE49-F238E27FC236}">
                  <a16:creationId xmlns:a16="http://schemas.microsoft.com/office/drawing/2014/main" id="{F3338DDE-4EC5-4CE0-8462-794C18898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5088" y="5665557"/>
              <a:ext cx="315912" cy="590550"/>
            </a:xfrm>
            <a:custGeom>
              <a:avLst/>
              <a:gdLst>
                <a:gd name="T0" fmla="*/ 81 w 158"/>
                <a:gd name="T1" fmla="*/ 28 h 297"/>
                <a:gd name="T2" fmla="*/ 81 w 158"/>
                <a:gd name="T3" fmla="*/ 28 h 297"/>
                <a:gd name="T4" fmla="*/ 5 w 158"/>
                <a:gd name="T5" fmla="*/ 105 h 297"/>
                <a:gd name="T6" fmla="*/ 0 w 158"/>
                <a:gd name="T7" fmla="*/ 157 h 297"/>
                <a:gd name="T8" fmla="*/ 13 w 158"/>
                <a:gd name="T9" fmla="*/ 255 h 297"/>
                <a:gd name="T10" fmla="*/ 124 w 158"/>
                <a:gd name="T11" fmla="*/ 297 h 297"/>
                <a:gd name="T12" fmla="*/ 124 w 158"/>
                <a:gd name="T13" fmla="*/ 28 h 297"/>
                <a:gd name="T14" fmla="*/ 158 w 158"/>
                <a:gd name="T15" fmla="*/ 0 h 297"/>
                <a:gd name="T16" fmla="*/ 81 w 158"/>
                <a:gd name="T17" fmla="*/ 28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7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3" y="255"/>
                  </a:cubicBezTo>
                  <a:cubicBezTo>
                    <a:pt x="24" y="285"/>
                    <a:pt x="118" y="297"/>
                    <a:pt x="124" y="297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8" name="Rectangle 434">
              <a:extLst>
                <a:ext uri="{FF2B5EF4-FFF2-40B4-BE49-F238E27FC236}">
                  <a16:creationId xmlns:a16="http://schemas.microsoft.com/office/drawing/2014/main" id="{D4C713D2-3901-4BC1-B04C-94FA36F19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6100" y="4543194"/>
              <a:ext cx="849312" cy="577850"/>
            </a:xfrm>
            <a:prstGeom prst="rect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3849" name="Rectangle 435">
              <a:extLst>
                <a:ext uri="{FF2B5EF4-FFF2-40B4-BE49-F238E27FC236}">
                  <a16:creationId xmlns:a16="http://schemas.microsoft.com/office/drawing/2014/main" id="{34695C09-4CD6-47C3-9E37-A7278CD7B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6100" y="4543194"/>
              <a:ext cx="849312" cy="57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3850" name="Freeform 436">
              <a:extLst>
                <a:ext uri="{FF2B5EF4-FFF2-40B4-BE49-F238E27FC236}">
                  <a16:creationId xmlns:a16="http://schemas.microsoft.com/office/drawing/2014/main" id="{23FDE4FF-8880-4992-A15C-CB20666C09D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702925" y="4540019"/>
              <a:ext cx="855662" cy="585788"/>
            </a:xfrm>
            <a:custGeom>
              <a:avLst/>
              <a:gdLst>
                <a:gd name="T0" fmla="*/ 534 w 539"/>
                <a:gd name="T1" fmla="*/ 5 h 369"/>
                <a:gd name="T2" fmla="*/ 534 w 539"/>
                <a:gd name="T3" fmla="*/ 364 h 369"/>
                <a:gd name="T4" fmla="*/ 5 w 539"/>
                <a:gd name="T5" fmla="*/ 364 h 369"/>
                <a:gd name="T6" fmla="*/ 5 w 539"/>
                <a:gd name="T7" fmla="*/ 5 h 369"/>
                <a:gd name="T8" fmla="*/ 534 w 539"/>
                <a:gd name="T9" fmla="*/ 5 h 369"/>
                <a:gd name="T10" fmla="*/ 539 w 539"/>
                <a:gd name="T11" fmla="*/ 0 h 369"/>
                <a:gd name="T12" fmla="*/ 534 w 539"/>
                <a:gd name="T13" fmla="*/ 0 h 369"/>
                <a:gd name="T14" fmla="*/ 5 w 539"/>
                <a:gd name="T15" fmla="*/ 0 h 369"/>
                <a:gd name="T16" fmla="*/ 0 w 539"/>
                <a:gd name="T17" fmla="*/ 0 h 369"/>
                <a:gd name="T18" fmla="*/ 0 w 539"/>
                <a:gd name="T19" fmla="*/ 5 h 369"/>
                <a:gd name="T20" fmla="*/ 0 w 539"/>
                <a:gd name="T21" fmla="*/ 364 h 369"/>
                <a:gd name="T22" fmla="*/ 0 w 539"/>
                <a:gd name="T23" fmla="*/ 369 h 369"/>
                <a:gd name="T24" fmla="*/ 5 w 539"/>
                <a:gd name="T25" fmla="*/ 369 h 369"/>
                <a:gd name="T26" fmla="*/ 534 w 539"/>
                <a:gd name="T27" fmla="*/ 369 h 369"/>
                <a:gd name="T28" fmla="*/ 539 w 539"/>
                <a:gd name="T29" fmla="*/ 369 h 369"/>
                <a:gd name="T30" fmla="*/ 539 w 539"/>
                <a:gd name="T31" fmla="*/ 364 h 369"/>
                <a:gd name="T32" fmla="*/ 539 w 539"/>
                <a:gd name="T33" fmla="*/ 5 h 369"/>
                <a:gd name="T34" fmla="*/ 539 w 539"/>
                <a:gd name="T3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9" h="369">
                  <a:moveTo>
                    <a:pt x="534" y="5"/>
                  </a:moveTo>
                  <a:lnTo>
                    <a:pt x="534" y="364"/>
                  </a:lnTo>
                  <a:lnTo>
                    <a:pt x="5" y="364"/>
                  </a:lnTo>
                  <a:lnTo>
                    <a:pt x="5" y="5"/>
                  </a:lnTo>
                  <a:lnTo>
                    <a:pt x="534" y="5"/>
                  </a:lnTo>
                  <a:close/>
                  <a:moveTo>
                    <a:pt x="539" y="0"/>
                  </a:moveTo>
                  <a:lnTo>
                    <a:pt x="534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364"/>
                  </a:lnTo>
                  <a:lnTo>
                    <a:pt x="0" y="369"/>
                  </a:lnTo>
                  <a:lnTo>
                    <a:pt x="5" y="369"/>
                  </a:lnTo>
                  <a:lnTo>
                    <a:pt x="534" y="369"/>
                  </a:lnTo>
                  <a:lnTo>
                    <a:pt x="539" y="369"/>
                  </a:lnTo>
                  <a:lnTo>
                    <a:pt x="539" y="364"/>
                  </a:lnTo>
                  <a:lnTo>
                    <a:pt x="539" y="5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51" name="Freeform 437">
              <a:extLst>
                <a:ext uri="{FF2B5EF4-FFF2-40B4-BE49-F238E27FC236}">
                  <a16:creationId xmlns:a16="http://schemas.microsoft.com/office/drawing/2014/main" id="{59404C64-5F56-4FB2-BFAB-89738C05892B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702925" y="4540019"/>
              <a:ext cx="855662" cy="585788"/>
            </a:xfrm>
            <a:custGeom>
              <a:avLst/>
              <a:gdLst>
                <a:gd name="T0" fmla="*/ 534 w 539"/>
                <a:gd name="T1" fmla="*/ 5 h 369"/>
                <a:gd name="T2" fmla="*/ 534 w 539"/>
                <a:gd name="T3" fmla="*/ 364 h 369"/>
                <a:gd name="T4" fmla="*/ 5 w 539"/>
                <a:gd name="T5" fmla="*/ 364 h 369"/>
                <a:gd name="T6" fmla="*/ 5 w 539"/>
                <a:gd name="T7" fmla="*/ 5 h 369"/>
                <a:gd name="T8" fmla="*/ 534 w 539"/>
                <a:gd name="T9" fmla="*/ 5 h 369"/>
                <a:gd name="T10" fmla="*/ 539 w 539"/>
                <a:gd name="T11" fmla="*/ 0 h 369"/>
                <a:gd name="T12" fmla="*/ 534 w 539"/>
                <a:gd name="T13" fmla="*/ 0 h 369"/>
                <a:gd name="T14" fmla="*/ 5 w 539"/>
                <a:gd name="T15" fmla="*/ 0 h 369"/>
                <a:gd name="T16" fmla="*/ 0 w 539"/>
                <a:gd name="T17" fmla="*/ 0 h 369"/>
                <a:gd name="T18" fmla="*/ 0 w 539"/>
                <a:gd name="T19" fmla="*/ 5 h 369"/>
                <a:gd name="T20" fmla="*/ 0 w 539"/>
                <a:gd name="T21" fmla="*/ 364 h 369"/>
                <a:gd name="T22" fmla="*/ 0 w 539"/>
                <a:gd name="T23" fmla="*/ 369 h 369"/>
                <a:gd name="T24" fmla="*/ 5 w 539"/>
                <a:gd name="T25" fmla="*/ 369 h 369"/>
                <a:gd name="T26" fmla="*/ 534 w 539"/>
                <a:gd name="T27" fmla="*/ 369 h 369"/>
                <a:gd name="T28" fmla="*/ 539 w 539"/>
                <a:gd name="T29" fmla="*/ 369 h 369"/>
                <a:gd name="T30" fmla="*/ 539 w 539"/>
                <a:gd name="T31" fmla="*/ 364 h 369"/>
                <a:gd name="T32" fmla="*/ 539 w 539"/>
                <a:gd name="T33" fmla="*/ 5 h 369"/>
                <a:gd name="T34" fmla="*/ 539 w 539"/>
                <a:gd name="T3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9" h="369">
                  <a:moveTo>
                    <a:pt x="534" y="5"/>
                  </a:moveTo>
                  <a:lnTo>
                    <a:pt x="534" y="364"/>
                  </a:lnTo>
                  <a:lnTo>
                    <a:pt x="5" y="364"/>
                  </a:lnTo>
                  <a:lnTo>
                    <a:pt x="5" y="5"/>
                  </a:lnTo>
                  <a:lnTo>
                    <a:pt x="534" y="5"/>
                  </a:lnTo>
                  <a:moveTo>
                    <a:pt x="539" y="0"/>
                  </a:moveTo>
                  <a:lnTo>
                    <a:pt x="534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364"/>
                  </a:lnTo>
                  <a:lnTo>
                    <a:pt x="0" y="369"/>
                  </a:lnTo>
                  <a:lnTo>
                    <a:pt x="5" y="369"/>
                  </a:lnTo>
                  <a:lnTo>
                    <a:pt x="534" y="369"/>
                  </a:lnTo>
                  <a:lnTo>
                    <a:pt x="539" y="369"/>
                  </a:lnTo>
                  <a:lnTo>
                    <a:pt x="539" y="364"/>
                  </a:lnTo>
                  <a:lnTo>
                    <a:pt x="539" y="5"/>
                  </a:lnTo>
                  <a:lnTo>
                    <a:pt x="5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52" name="Freeform 438">
              <a:extLst>
                <a:ext uri="{FF2B5EF4-FFF2-40B4-BE49-F238E27FC236}">
                  <a16:creationId xmlns:a16="http://schemas.microsoft.com/office/drawing/2014/main" id="{77F20CD3-F6D9-4944-BE55-25A8E22947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4563832"/>
              <a:ext cx="404812" cy="525463"/>
            </a:xfrm>
            <a:custGeom>
              <a:avLst/>
              <a:gdLst>
                <a:gd name="T0" fmla="*/ 176 w 204"/>
                <a:gd name="T1" fmla="*/ 0 h 264"/>
                <a:gd name="T2" fmla="*/ 0 w 204"/>
                <a:gd name="T3" fmla="*/ 0 h 264"/>
                <a:gd name="T4" fmla="*/ 0 w 204"/>
                <a:gd name="T5" fmla="*/ 264 h 264"/>
                <a:gd name="T6" fmla="*/ 204 w 204"/>
                <a:gd name="T7" fmla="*/ 264 h 264"/>
                <a:gd name="T8" fmla="*/ 204 w 204"/>
                <a:gd name="T9" fmla="*/ 20 h 264"/>
                <a:gd name="T10" fmla="*/ 176 w 204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264">
                  <a:moveTo>
                    <a:pt x="17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4" y="1"/>
                    <a:pt x="176" y="0"/>
                    <a:pt x="176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53" name="Freeform 439">
              <a:extLst>
                <a:ext uri="{FF2B5EF4-FFF2-40B4-BE49-F238E27FC236}">
                  <a16:creationId xmlns:a16="http://schemas.microsoft.com/office/drawing/2014/main" id="{4F22DC4A-EC0D-4F91-BE25-938B368CB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4563832"/>
              <a:ext cx="406400" cy="525463"/>
            </a:xfrm>
            <a:custGeom>
              <a:avLst/>
              <a:gdLst>
                <a:gd name="T0" fmla="*/ 28 w 204"/>
                <a:gd name="T1" fmla="*/ 0 h 264"/>
                <a:gd name="T2" fmla="*/ 204 w 204"/>
                <a:gd name="T3" fmla="*/ 0 h 264"/>
                <a:gd name="T4" fmla="*/ 204 w 204"/>
                <a:gd name="T5" fmla="*/ 264 h 264"/>
                <a:gd name="T6" fmla="*/ 0 w 204"/>
                <a:gd name="T7" fmla="*/ 264 h 264"/>
                <a:gd name="T8" fmla="*/ 0 w 204"/>
                <a:gd name="T9" fmla="*/ 20 h 264"/>
                <a:gd name="T10" fmla="*/ 28 w 204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264">
                  <a:moveTo>
                    <a:pt x="28" y="0"/>
                  </a:moveTo>
                  <a:cubicBezTo>
                    <a:pt x="204" y="0"/>
                    <a:pt x="204" y="0"/>
                    <a:pt x="204" y="0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"/>
                    <a:pt x="28" y="0"/>
                    <a:pt x="28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54" name="Freeform 440">
              <a:extLst>
                <a:ext uri="{FF2B5EF4-FFF2-40B4-BE49-F238E27FC236}">
                  <a16:creationId xmlns:a16="http://schemas.microsoft.com/office/drawing/2014/main" id="{A7E57547-9922-49E4-B4C4-C8627DB1C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4563832"/>
              <a:ext cx="404812" cy="525463"/>
            </a:xfrm>
            <a:custGeom>
              <a:avLst/>
              <a:gdLst>
                <a:gd name="T0" fmla="*/ 176 w 204"/>
                <a:gd name="T1" fmla="*/ 0 h 264"/>
                <a:gd name="T2" fmla="*/ 176 w 204"/>
                <a:gd name="T3" fmla="*/ 247 h 264"/>
                <a:gd name="T4" fmla="*/ 6 w 204"/>
                <a:gd name="T5" fmla="*/ 247 h 264"/>
                <a:gd name="T6" fmla="*/ 6 w 204"/>
                <a:gd name="T7" fmla="*/ 0 h 264"/>
                <a:gd name="T8" fmla="*/ 0 w 204"/>
                <a:gd name="T9" fmla="*/ 0 h 264"/>
                <a:gd name="T10" fmla="*/ 0 w 204"/>
                <a:gd name="T11" fmla="*/ 264 h 264"/>
                <a:gd name="T12" fmla="*/ 204 w 204"/>
                <a:gd name="T13" fmla="*/ 264 h 264"/>
                <a:gd name="T14" fmla="*/ 204 w 204"/>
                <a:gd name="T15" fmla="*/ 20 h 264"/>
                <a:gd name="T16" fmla="*/ 176 w 204"/>
                <a:gd name="T17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4" h="264">
                  <a:moveTo>
                    <a:pt x="176" y="0"/>
                  </a:moveTo>
                  <a:cubicBezTo>
                    <a:pt x="176" y="247"/>
                    <a:pt x="176" y="247"/>
                    <a:pt x="176" y="247"/>
                  </a:cubicBezTo>
                  <a:cubicBezTo>
                    <a:pt x="6" y="247"/>
                    <a:pt x="6" y="247"/>
                    <a:pt x="6" y="247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4" y="20"/>
                    <a:pt x="204" y="0"/>
                    <a:pt x="176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55" name="Freeform 441">
              <a:extLst>
                <a:ext uri="{FF2B5EF4-FFF2-40B4-BE49-F238E27FC236}">
                  <a16:creationId xmlns:a16="http://schemas.microsoft.com/office/drawing/2014/main" id="{DB82C2BB-50AD-4978-81D3-1C24429DDDAC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1129962" y="4563832"/>
              <a:ext cx="57150" cy="39688"/>
            </a:xfrm>
            <a:custGeom>
              <a:avLst/>
              <a:gdLst>
                <a:gd name="T0" fmla="*/ 0 w 28"/>
                <a:gd name="T1" fmla="*/ 20 h 20"/>
                <a:gd name="T2" fmla="*/ 0 w 28"/>
                <a:gd name="T3" fmla="*/ 20 h 20"/>
                <a:gd name="T4" fmla="*/ 0 w 28"/>
                <a:gd name="T5" fmla="*/ 20 h 20"/>
                <a:gd name="T6" fmla="*/ 0 w 28"/>
                <a:gd name="T7" fmla="*/ 20 h 20"/>
                <a:gd name="T8" fmla="*/ 28 w 28"/>
                <a:gd name="T9" fmla="*/ 0 h 20"/>
                <a:gd name="T10" fmla="*/ 5 w 28"/>
                <a:gd name="T11" fmla="*/ 8 h 20"/>
                <a:gd name="T12" fmla="*/ 28 w 28"/>
                <a:gd name="T13" fmla="*/ 0 h 20"/>
                <a:gd name="T14" fmla="*/ 28 w 28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20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moveTo>
                    <a:pt x="28" y="0"/>
                  </a:moveTo>
                  <a:cubicBezTo>
                    <a:pt x="15" y="0"/>
                    <a:pt x="9" y="4"/>
                    <a:pt x="5" y="8"/>
                  </a:cubicBezTo>
                  <a:cubicBezTo>
                    <a:pt x="13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74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56" name="Freeform 442">
              <a:extLst>
                <a:ext uri="{FF2B5EF4-FFF2-40B4-BE49-F238E27FC236}">
                  <a16:creationId xmlns:a16="http://schemas.microsoft.com/office/drawing/2014/main" id="{68C9E429-6D3A-42B7-A921-69BF90E41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4563832"/>
              <a:ext cx="406400" cy="525463"/>
            </a:xfrm>
            <a:custGeom>
              <a:avLst/>
              <a:gdLst>
                <a:gd name="T0" fmla="*/ 204 w 204"/>
                <a:gd name="T1" fmla="*/ 0 h 264"/>
                <a:gd name="T2" fmla="*/ 198 w 204"/>
                <a:gd name="T3" fmla="*/ 0 h 264"/>
                <a:gd name="T4" fmla="*/ 198 w 204"/>
                <a:gd name="T5" fmla="*/ 247 h 264"/>
                <a:gd name="T6" fmla="*/ 28 w 204"/>
                <a:gd name="T7" fmla="*/ 247 h 264"/>
                <a:gd name="T8" fmla="*/ 28 w 204"/>
                <a:gd name="T9" fmla="*/ 0 h 264"/>
                <a:gd name="T10" fmla="*/ 5 w 204"/>
                <a:gd name="T11" fmla="*/ 8 h 264"/>
                <a:gd name="T12" fmla="*/ 0 w 204"/>
                <a:gd name="T13" fmla="*/ 20 h 264"/>
                <a:gd name="T14" fmla="*/ 0 w 204"/>
                <a:gd name="T15" fmla="*/ 20 h 264"/>
                <a:gd name="T16" fmla="*/ 0 w 204"/>
                <a:gd name="T17" fmla="*/ 264 h 264"/>
                <a:gd name="T18" fmla="*/ 204 w 204"/>
                <a:gd name="T19" fmla="*/ 264 h 264"/>
                <a:gd name="T20" fmla="*/ 204 w 204"/>
                <a:gd name="T2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4" h="264">
                  <a:moveTo>
                    <a:pt x="204" y="0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8" y="247"/>
                    <a:pt x="198" y="247"/>
                    <a:pt x="198" y="247"/>
                  </a:cubicBezTo>
                  <a:cubicBezTo>
                    <a:pt x="28" y="247"/>
                    <a:pt x="28" y="247"/>
                    <a:pt x="28" y="247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13" y="0"/>
                    <a:pt x="5" y="8"/>
                  </a:cubicBezTo>
                  <a:cubicBezTo>
                    <a:pt x="0" y="13"/>
                    <a:pt x="0" y="19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0"/>
                    <a:pt x="204" y="0"/>
                    <a:pt x="204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57" name="Freeform 443">
              <a:extLst>
                <a:ext uri="{FF2B5EF4-FFF2-40B4-BE49-F238E27FC236}">
                  <a16:creationId xmlns:a16="http://schemas.microsoft.com/office/drawing/2014/main" id="{5A417C7F-FCB7-470E-80CD-19BD3381F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5055957"/>
              <a:ext cx="404812" cy="33338"/>
            </a:xfrm>
            <a:custGeom>
              <a:avLst/>
              <a:gdLst>
                <a:gd name="T0" fmla="*/ 0 w 204"/>
                <a:gd name="T1" fmla="*/ 17 h 17"/>
                <a:gd name="T2" fmla="*/ 6 w 204"/>
                <a:gd name="T3" fmla="*/ 0 h 17"/>
                <a:gd name="T4" fmla="*/ 176 w 204"/>
                <a:gd name="T5" fmla="*/ 0 h 17"/>
                <a:gd name="T6" fmla="*/ 204 w 204"/>
                <a:gd name="T7" fmla="*/ 17 h 17"/>
                <a:gd name="T8" fmla="*/ 0 w 204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7">
                  <a:moveTo>
                    <a:pt x="0" y="17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0"/>
                    <a:pt x="197" y="4"/>
                    <a:pt x="204" y="17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58" name="Freeform 444">
              <a:extLst>
                <a:ext uri="{FF2B5EF4-FFF2-40B4-BE49-F238E27FC236}">
                  <a16:creationId xmlns:a16="http://schemas.microsoft.com/office/drawing/2014/main" id="{FB13C5A9-5AAC-4F62-97EE-52604AF60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5055957"/>
              <a:ext cx="406400" cy="33338"/>
            </a:xfrm>
            <a:custGeom>
              <a:avLst/>
              <a:gdLst>
                <a:gd name="T0" fmla="*/ 204 w 204"/>
                <a:gd name="T1" fmla="*/ 17 h 17"/>
                <a:gd name="T2" fmla="*/ 198 w 204"/>
                <a:gd name="T3" fmla="*/ 0 h 17"/>
                <a:gd name="T4" fmla="*/ 28 w 204"/>
                <a:gd name="T5" fmla="*/ 0 h 17"/>
                <a:gd name="T6" fmla="*/ 0 w 204"/>
                <a:gd name="T7" fmla="*/ 17 h 17"/>
                <a:gd name="T8" fmla="*/ 204 w 204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7">
                  <a:moveTo>
                    <a:pt x="204" y="17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7" y="4"/>
                    <a:pt x="0" y="17"/>
                  </a:cubicBezTo>
                  <a:lnTo>
                    <a:pt x="204" y="17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59" name="Rectangle 445">
              <a:extLst>
                <a:ext uri="{FF2B5EF4-FFF2-40B4-BE49-F238E27FC236}">
                  <a16:creationId xmlns:a16="http://schemas.microsoft.com/office/drawing/2014/main" id="{A1E433ED-9145-40A1-9981-D39EF6864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8375" y="4563832"/>
              <a:ext cx="4762" cy="539750"/>
            </a:xfrm>
            <a:prstGeom prst="rect">
              <a:avLst/>
            </a:prstGeom>
            <a:solidFill>
              <a:srgbClr val="43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3860" name="Freeform 446">
              <a:extLst>
                <a:ext uri="{FF2B5EF4-FFF2-40B4-BE49-F238E27FC236}">
                  <a16:creationId xmlns:a16="http://schemas.microsoft.com/office/drawing/2014/main" id="{F7ACA2C2-A4F4-4F4E-860F-7F37E47D8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8375" y="4563832"/>
              <a:ext cx="4762" cy="539750"/>
            </a:xfrm>
            <a:custGeom>
              <a:avLst/>
              <a:gdLst>
                <a:gd name="T0" fmla="*/ 3 w 3"/>
                <a:gd name="T1" fmla="*/ 340 h 340"/>
                <a:gd name="T2" fmla="*/ 3 w 3"/>
                <a:gd name="T3" fmla="*/ 0 h 340"/>
                <a:gd name="T4" fmla="*/ 0 w 3"/>
                <a:gd name="T5" fmla="*/ 0 h 340"/>
                <a:gd name="T6" fmla="*/ 0 w 3"/>
                <a:gd name="T7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40">
                  <a:moveTo>
                    <a:pt x="3" y="34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3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61" name="Freeform 447">
              <a:extLst>
                <a:ext uri="{FF2B5EF4-FFF2-40B4-BE49-F238E27FC236}">
                  <a16:creationId xmlns:a16="http://schemas.microsoft.com/office/drawing/2014/main" id="{C7C088CE-E4D2-401F-B8C3-74C0DB6EE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597169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62" name="Freeform 448">
              <a:extLst>
                <a:ext uri="{FF2B5EF4-FFF2-40B4-BE49-F238E27FC236}">
                  <a16:creationId xmlns:a16="http://schemas.microsoft.com/office/drawing/2014/main" id="{A4617213-B7D7-4D7B-BAAC-83D02F56C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2574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63" name="Freeform 449">
              <a:extLst>
                <a:ext uri="{FF2B5EF4-FFF2-40B4-BE49-F238E27FC236}">
                  <a16:creationId xmlns:a16="http://schemas.microsoft.com/office/drawing/2014/main" id="{5D2163E0-5119-45CD-913F-0DFD6C1F7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55907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64" name="Freeform 450">
              <a:extLst>
                <a:ext uri="{FF2B5EF4-FFF2-40B4-BE49-F238E27FC236}">
                  <a16:creationId xmlns:a16="http://schemas.microsoft.com/office/drawing/2014/main" id="{7484673B-5B21-497D-98E9-35D4648A38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82894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65" name="Freeform 451">
              <a:extLst>
                <a:ext uri="{FF2B5EF4-FFF2-40B4-BE49-F238E27FC236}">
                  <a16:creationId xmlns:a16="http://schemas.microsoft.com/office/drawing/2014/main" id="{67E83112-BB12-437F-8AC1-A6A7EA36D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13057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66" name="Freeform 452">
              <a:extLst>
                <a:ext uri="{FF2B5EF4-FFF2-40B4-BE49-F238E27FC236}">
                  <a16:creationId xmlns:a16="http://schemas.microsoft.com/office/drawing/2014/main" id="{C1C0145C-D013-4700-857C-073E69F50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4163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67" name="Freeform 453">
              <a:extLst>
                <a:ext uri="{FF2B5EF4-FFF2-40B4-BE49-F238E27FC236}">
                  <a16:creationId xmlns:a16="http://schemas.microsoft.com/office/drawing/2014/main" id="{73A45A24-2543-43D6-B3D9-EFE8464FB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70207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68" name="Freeform 454">
              <a:extLst>
                <a:ext uri="{FF2B5EF4-FFF2-40B4-BE49-F238E27FC236}">
                  <a16:creationId xmlns:a16="http://schemas.microsoft.com/office/drawing/2014/main" id="{08E1AB6D-60E0-4D49-9CC8-C9D71A715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9878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69" name="Freeform 455">
              <a:extLst>
                <a:ext uri="{FF2B5EF4-FFF2-40B4-BE49-F238E27FC236}">
                  <a16:creationId xmlns:a16="http://schemas.microsoft.com/office/drawing/2014/main" id="{AEDB3DCF-3B24-4AF9-9DCB-D53BF1A14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2894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70" name="Freeform 456">
              <a:extLst>
                <a:ext uri="{FF2B5EF4-FFF2-40B4-BE49-F238E27FC236}">
                  <a16:creationId xmlns:a16="http://schemas.microsoft.com/office/drawing/2014/main" id="{FFED9B4E-AC7F-4AE8-B02B-4CE9129BF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55932"/>
              <a:ext cx="319087" cy="12700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3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3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71" name="Freeform 457">
              <a:extLst>
                <a:ext uri="{FF2B5EF4-FFF2-40B4-BE49-F238E27FC236}">
                  <a16:creationId xmlns:a16="http://schemas.microsoft.com/office/drawing/2014/main" id="{DB351F95-200D-4D15-BE13-55CDF4487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8609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72" name="Freeform 458">
              <a:extLst>
                <a:ext uri="{FF2B5EF4-FFF2-40B4-BE49-F238E27FC236}">
                  <a16:creationId xmlns:a16="http://schemas.microsoft.com/office/drawing/2014/main" id="{CA9EE505-36DD-4CED-A720-2B36907E4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14669"/>
              <a:ext cx="319087" cy="11113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73" name="Freeform 459">
              <a:extLst>
                <a:ext uri="{FF2B5EF4-FFF2-40B4-BE49-F238E27FC236}">
                  <a16:creationId xmlns:a16="http://schemas.microsoft.com/office/drawing/2014/main" id="{FE647801-8CCE-4D44-9435-3589437EA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4483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74" name="Freeform 460">
              <a:extLst>
                <a:ext uri="{FF2B5EF4-FFF2-40B4-BE49-F238E27FC236}">
                  <a16:creationId xmlns:a16="http://schemas.microsoft.com/office/drawing/2014/main" id="{A8A7E297-EF37-4BF0-9823-52A9D9D547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73407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75" name="Freeform 461">
              <a:extLst>
                <a:ext uri="{FF2B5EF4-FFF2-40B4-BE49-F238E27FC236}">
                  <a16:creationId xmlns:a16="http://schemas.microsoft.com/office/drawing/2014/main" id="{37BCD418-282E-4132-9A74-FA10915CA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500198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76" name="Freeform 462">
              <a:extLst>
                <a:ext uri="{FF2B5EF4-FFF2-40B4-BE49-F238E27FC236}">
                  <a16:creationId xmlns:a16="http://schemas.microsoft.com/office/drawing/2014/main" id="{FCDCED5A-6E2E-45D2-9540-EA052ED55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5955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77" name="Freeform 463">
              <a:extLst>
                <a:ext uri="{FF2B5EF4-FFF2-40B4-BE49-F238E27FC236}">
                  <a16:creationId xmlns:a16="http://schemas.microsoft.com/office/drawing/2014/main" id="{FC9DB61C-51D9-4391-90C1-BA9C1BB3B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2574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78" name="Freeform 464">
              <a:extLst>
                <a:ext uri="{FF2B5EF4-FFF2-40B4-BE49-F238E27FC236}">
                  <a16:creationId xmlns:a16="http://schemas.microsoft.com/office/drawing/2014/main" id="{180DDBCC-5B59-48F4-B081-26FE27699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52732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79" name="Freeform 465">
              <a:extLst>
                <a:ext uri="{FF2B5EF4-FFF2-40B4-BE49-F238E27FC236}">
                  <a16:creationId xmlns:a16="http://schemas.microsoft.com/office/drawing/2014/main" id="{3E210946-6ECF-42EB-9DA1-88EF6CAE4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82894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80" name="Freeform 466">
              <a:extLst>
                <a:ext uri="{FF2B5EF4-FFF2-40B4-BE49-F238E27FC236}">
                  <a16:creationId xmlns:a16="http://schemas.microsoft.com/office/drawing/2014/main" id="{C8B09993-372B-4238-AC8A-9C68D9A93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11469"/>
              <a:ext cx="317500" cy="11113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81" name="Freeform 467">
              <a:extLst>
                <a:ext uri="{FF2B5EF4-FFF2-40B4-BE49-F238E27FC236}">
                  <a16:creationId xmlns:a16="http://schemas.microsoft.com/office/drawing/2014/main" id="{FCD53782-1B55-44A7-B062-92824694C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4163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82" name="Freeform 468">
              <a:extLst>
                <a:ext uri="{FF2B5EF4-FFF2-40B4-BE49-F238E27FC236}">
                  <a16:creationId xmlns:a16="http://schemas.microsoft.com/office/drawing/2014/main" id="{5D195D70-0798-47F4-935F-DE32D37C8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68619"/>
              <a:ext cx="317500" cy="12700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83" name="Freeform 469">
              <a:extLst>
                <a:ext uri="{FF2B5EF4-FFF2-40B4-BE49-F238E27FC236}">
                  <a16:creationId xmlns:a16="http://schemas.microsoft.com/office/drawing/2014/main" id="{567B7DC4-601D-4E54-8492-F57E82079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987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84" name="Freeform 470">
              <a:extLst>
                <a:ext uri="{FF2B5EF4-FFF2-40B4-BE49-F238E27FC236}">
                  <a16:creationId xmlns:a16="http://schemas.microsoft.com/office/drawing/2014/main" id="{DB116D78-EE91-49C9-A6E6-C5CADA3C0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2894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85" name="Freeform 471">
              <a:extLst>
                <a:ext uri="{FF2B5EF4-FFF2-40B4-BE49-F238E27FC236}">
                  <a16:creationId xmlns:a16="http://schemas.microsoft.com/office/drawing/2014/main" id="{DF513DA1-DEC5-478C-B8BF-726B240BD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55932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86" name="Freeform 472">
              <a:extLst>
                <a:ext uri="{FF2B5EF4-FFF2-40B4-BE49-F238E27FC236}">
                  <a16:creationId xmlns:a16="http://schemas.microsoft.com/office/drawing/2014/main" id="{1349C94E-D1E5-40E0-B0B0-FA3B42043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8609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87" name="Freeform 473">
              <a:extLst>
                <a:ext uri="{FF2B5EF4-FFF2-40B4-BE49-F238E27FC236}">
                  <a16:creationId xmlns:a16="http://schemas.microsoft.com/office/drawing/2014/main" id="{14D08632-C6B8-4C8C-9AF0-28DB41209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14669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88" name="Freeform 474">
              <a:extLst>
                <a:ext uri="{FF2B5EF4-FFF2-40B4-BE49-F238E27FC236}">
                  <a16:creationId xmlns:a16="http://schemas.microsoft.com/office/drawing/2014/main" id="{2AC35CC5-2872-4750-85BA-F8C5D95E4D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4483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89" name="Freeform 475">
              <a:extLst>
                <a:ext uri="{FF2B5EF4-FFF2-40B4-BE49-F238E27FC236}">
                  <a16:creationId xmlns:a16="http://schemas.microsoft.com/office/drawing/2014/main" id="{7F092B9D-4204-4BEC-B0A0-811F3B892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71819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90" name="Freeform 476">
              <a:extLst>
                <a:ext uri="{FF2B5EF4-FFF2-40B4-BE49-F238E27FC236}">
                  <a16:creationId xmlns:a16="http://schemas.microsoft.com/office/drawing/2014/main" id="{5A5CAC08-BD55-4FF1-A9DF-1E5FB3B3FF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50019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91" name="Freeform 477">
              <a:extLst>
                <a:ext uri="{FF2B5EF4-FFF2-40B4-BE49-F238E27FC236}">
                  <a16:creationId xmlns:a16="http://schemas.microsoft.com/office/drawing/2014/main" id="{974BC9FF-31FD-4A46-9AE3-96F1BD540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7250" y="5011507"/>
              <a:ext cx="30162" cy="26988"/>
            </a:xfrm>
            <a:custGeom>
              <a:avLst/>
              <a:gdLst>
                <a:gd name="T0" fmla="*/ 15 w 19"/>
                <a:gd name="T1" fmla="*/ 2 h 17"/>
                <a:gd name="T2" fmla="*/ 15 w 19"/>
                <a:gd name="T3" fmla="*/ 2 h 17"/>
                <a:gd name="T4" fmla="*/ 19 w 19"/>
                <a:gd name="T5" fmla="*/ 0 h 17"/>
                <a:gd name="T6" fmla="*/ 1 w 19"/>
                <a:gd name="T7" fmla="*/ 17 h 17"/>
                <a:gd name="T8" fmla="*/ 0 w 19"/>
                <a:gd name="T9" fmla="*/ 17 h 17"/>
                <a:gd name="T10" fmla="*/ 15 w 19"/>
                <a:gd name="T11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7">
                  <a:moveTo>
                    <a:pt x="15" y="2"/>
                  </a:moveTo>
                  <a:lnTo>
                    <a:pt x="15" y="2"/>
                  </a:lnTo>
                  <a:lnTo>
                    <a:pt x="19" y="0"/>
                  </a:lnTo>
                  <a:lnTo>
                    <a:pt x="1" y="17"/>
                  </a:lnTo>
                  <a:lnTo>
                    <a:pt x="0" y="17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A9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92" name="Freeform 478">
              <a:extLst>
                <a:ext uri="{FF2B5EF4-FFF2-40B4-BE49-F238E27FC236}">
                  <a16:creationId xmlns:a16="http://schemas.microsoft.com/office/drawing/2014/main" id="{75670392-2003-4B21-A641-1A0EE874F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8113" y="3204931"/>
              <a:ext cx="857250" cy="574675"/>
            </a:xfrm>
            <a:custGeom>
              <a:avLst/>
              <a:gdLst>
                <a:gd name="T0" fmla="*/ 415 w 431"/>
                <a:gd name="T1" fmla="*/ 288 h 288"/>
                <a:gd name="T2" fmla="*/ 17 w 431"/>
                <a:gd name="T3" fmla="*/ 288 h 288"/>
                <a:gd name="T4" fmla="*/ 0 w 431"/>
                <a:gd name="T5" fmla="*/ 271 h 288"/>
                <a:gd name="T6" fmla="*/ 0 w 431"/>
                <a:gd name="T7" fmla="*/ 17 h 288"/>
                <a:gd name="T8" fmla="*/ 17 w 431"/>
                <a:gd name="T9" fmla="*/ 0 h 288"/>
                <a:gd name="T10" fmla="*/ 415 w 431"/>
                <a:gd name="T11" fmla="*/ 0 h 288"/>
                <a:gd name="T12" fmla="*/ 431 w 431"/>
                <a:gd name="T13" fmla="*/ 17 h 288"/>
                <a:gd name="T14" fmla="*/ 431 w 431"/>
                <a:gd name="T15" fmla="*/ 271 h 288"/>
                <a:gd name="T16" fmla="*/ 415 w 431"/>
                <a:gd name="T1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1" h="288">
                  <a:moveTo>
                    <a:pt x="415" y="288"/>
                  </a:moveTo>
                  <a:cubicBezTo>
                    <a:pt x="17" y="288"/>
                    <a:pt x="17" y="288"/>
                    <a:pt x="17" y="288"/>
                  </a:cubicBezTo>
                  <a:cubicBezTo>
                    <a:pt x="8" y="288"/>
                    <a:pt x="0" y="280"/>
                    <a:pt x="0" y="27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415" y="0"/>
                    <a:pt x="415" y="0"/>
                    <a:pt x="415" y="0"/>
                  </a:cubicBezTo>
                  <a:cubicBezTo>
                    <a:pt x="424" y="0"/>
                    <a:pt x="431" y="8"/>
                    <a:pt x="431" y="17"/>
                  </a:cubicBezTo>
                  <a:cubicBezTo>
                    <a:pt x="431" y="271"/>
                    <a:pt x="431" y="271"/>
                    <a:pt x="431" y="271"/>
                  </a:cubicBezTo>
                  <a:cubicBezTo>
                    <a:pt x="431" y="280"/>
                    <a:pt x="424" y="288"/>
                    <a:pt x="415" y="288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93" name="Freeform 479">
              <a:extLst>
                <a:ext uri="{FF2B5EF4-FFF2-40B4-BE49-F238E27FC236}">
                  <a16:creationId xmlns:a16="http://schemas.microsoft.com/office/drawing/2014/main" id="{77708E12-900F-4858-82DB-CEE4AA32E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228744"/>
              <a:ext cx="298450" cy="179388"/>
            </a:xfrm>
            <a:custGeom>
              <a:avLst/>
              <a:gdLst>
                <a:gd name="T0" fmla="*/ 141 w 150"/>
                <a:gd name="T1" fmla="*/ 90 h 90"/>
                <a:gd name="T2" fmla="*/ 9 w 150"/>
                <a:gd name="T3" fmla="*/ 90 h 90"/>
                <a:gd name="T4" fmla="*/ 0 w 150"/>
                <a:gd name="T5" fmla="*/ 81 h 90"/>
                <a:gd name="T6" fmla="*/ 0 w 150"/>
                <a:gd name="T7" fmla="*/ 9 h 90"/>
                <a:gd name="T8" fmla="*/ 9 w 150"/>
                <a:gd name="T9" fmla="*/ 0 h 90"/>
                <a:gd name="T10" fmla="*/ 141 w 150"/>
                <a:gd name="T11" fmla="*/ 0 h 90"/>
                <a:gd name="T12" fmla="*/ 150 w 150"/>
                <a:gd name="T13" fmla="*/ 9 h 90"/>
                <a:gd name="T14" fmla="*/ 150 w 150"/>
                <a:gd name="T15" fmla="*/ 81 h 90"/>
                <a:gd name="T16" fmla="*/ 141 w 150"/>
                <a:gd name="T1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90">
                  <a:moveTo>
                    <a:pt x="141" y="90"/>
                  </a:moveTo>
                  <a:cubicBezTo>
                    <a:pt x="9" y="90"/>
                    <a:pt x="9" y="90"/>
                    <a:pt x="9" y="90"/>
                  </a:cubicBezTo>
                  <a:cubicBezTo>
                    <a:pt x="4" y="90"/>
                    <a:pt x="0" y="86"/>
                    <a:pt x="0" y="8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6" y="0"/>
                    <a:pt x="150" y="4"/>
                    <a:pt x="150" y="9"/>
                  </a:cubicBezTo>
                  <a:cubicBezTo>
                    <a:pt x="150" y="81"/>
                    <a:pt x="150" y="81"/>
                    <a:pt x="150" y="81"/>
                  </a:cubicBezTo>
                  <a:cubicBezTo>
                    <a:pt x="150" y="86"/>
                    <a:pt x="146" y="90"/>
                    <a:pt x="141" y="90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94" name="Freeform 480">
              <a:extLst>
                <a:ext uri="{FF2B5EF4-FFF2-40B4-BE49-F238E27FC236}">
                  <a16:creationId xmlns:a16="http://schemas.microsoft.com/office/drawing/2014/main" id="{6386722C-1A1E-4054-8417-4D8E9EBD1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447819"/>
              <a:ext cx="325437" cy="52388"/>
            </a:xfrm>
            <a:custGeom>
              <a:avLst/>
              <a:gdLst>
                <a:gd name="T0" fmla="*/ 158 w 164"/>
                <a:gd name="T1" fmla="*/ 26 h 26"/>
                <a:gd name="T2" fmla="*/ 6 w 164"/>
                <a:gd name="T3" fmla="*/ 26 h 26"/>
                <a:gd name="T4" fmla="*/ 0 w 164"/>
                <a:gd name="T5" fmla="*/ 20 h 26"/>
                <a:gd name="T6" fmla="*/ 0 w 164"/>
                <a:gd name="T7" fmla="*/ 6 h 26"/>
                <a:gd name="T8" fmla="*/ 6 w 164"/>
                <a:gd name="T9" fmla="*/ 0 h 26"/>
                <a:gd name="T10" fmla="*/ 158 w 164"/>
                <a:gd name="T11" fmla="*/ 0 h 26"/>
                <a:gd name="T12" fmla="*/ 164 w 164"/>
                <a:gd name="T13" fmla="*/ 6 h 26"/>
                <a:gd name="T14" fmla="*/ 164 w 164"/>
                <a:gd name="T15" fmla="*/ 20 h 26"/>
                <a:gd name="T16" fmla="*/ 158 w 164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26">
                  <a:moveTo>
                    <a:pt x="158" y="26"/>
                  </a:moveTo>
                  <a:cubicBezTo>
                    <a:pt x="6" y="26"/>
                    <a:pt x="6" y="26"/>
                    <a:pt x="6" y="26"/>
                  </a:cubicBezTo>
                  <a:cubicBezTo>
                    <a:pt x="3" y="26"/>
                    <a:pt x="0" y="24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1" y="0"/>
                    <a:pt x="164" y="3"/>
                    <a:pt x="164" y="6"/>
                  </a:cubicBezTo>
                  <a:cubicBezTo>
                    <a:pt x="164" y="20"/>
                    <a:pt x="164" y="20"/>
                    <a:pt x="164" y="20"/>
                  </a:cubicBezTo>
                  <a:cubicBezTo>
                    <a:pt x="164" y="24"/>
                    <a:pt x="161" y="26"/>
                    <a:pt x="158" y="26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95" name="Freeform 481">
              <a:extLst>
                <a:ext uri="{FF2B5EF4-FFF2-40B4-BE49-F238E27FC236}">
                  <a16:creationId xmlns:a16="http://schemas.microsoft.com/office/drawing/2014/main" id="{C1A4F2BF-3E81-4DE8-B00A-8083008D4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96" name="Freeform 482">
              <a:extLst>
                <a:ext uri="{FF2B5EF4-FFF2-40B4-BE49-F238E27FC236}">
                  <a16:creationId xmlns:a16="http://schemas.microsoft.com/office/drawing/2014/main" id="{F4EBFBB7-E62E-4619-86A9-3FCD78DF7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97" name="Freeform 483">
              <a:extLst>
                <a:ext uri="{FF2B5EF4-FFF2-40B4-BE49-F238E27FC236}">
                  <a16:creationId xmlns:a16="http://schemas.microsoft.com/office/drawing/2014/main" id="{315232BE-299C-4797-A23F-F913EBFEF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98" name="Freeform 484">
              <a:extLst>
                <a:ext uri="{FF2B5EF4-FFF2-40B4-BE49-F238E27FC236}">
                  <a16:creationId xmlns:a16="http://schemas.microsoft.com/office/drawing/2014/main" id="{C3F57F05-0507-4869-9BB0-BE132DDE1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99" name="Freeform 485">
              <a:extLst>
                <a:ext uri="{FF2B5EF4-FFF2-40B4-BE49-F238E27FC236}">
                  <a16:creationId xmlns:a16="http://schemas.microsoft.com/office/drawing/2014/main" id="{C88344DD-5FCD-4849-87D1-CD6E7A26C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00" name="Freeform 486">
              <a:extLst>
                <a:ext uri="{FF2B5EF4-FFF2-40B4-BE49-F238E27FC236}">
                  <a16:creationId xmlns:a16="http://schemas.microsoft.com/office/drawing/2014/main" id="{3E1C1A5C-E6A3-4AA7-BEFD-51FDC1537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01" name="Freeform 487">
              <a:extLst>
                <a:ext uri="{FF2B5EF4-FFF2-40B4-BE49-F238E27FC236}">
                  <a16:creationId xmlns:a16="http://schemas.microsoft.com/office/drawing/2014/main" id="{D1B04939-F3CC-446F-AC8F-8F353BC90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02" name="Freeform 488">
              <a:extLst>
                <a:ext uri="{FF2B5EF4-FFF2-40B4-BE49-F238E27FC236}">
                  <a16:creationId xmlns:a16="http://schemas.microsoft.com/office/drawing/2014/main" id="{61080564-0FAE-4889-8EAB-2BE36D586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03" name="Freeform 489">
              <a:extLst>
                <a:ext uri="{FF2B5EF4-FFF2-40B4-BE49-F238E27FC236}">
                  <a16:creationId xmlns:a16="http://schemas.microsoft.com/office/drawing/2014/main" id="{1ED1FEE0-ED34-47FC-8F26-0DCBC6A2BB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04" name="Freeform 490">
              <a:extLst>
                <a:ext uri="{FF2B5EF4-FFF2-40B4-BE49-F238E27FC236}">
                  <a16:creationId xmlns:a16="http://schemas.microsoft.com/office/drawing/2014/main" id="{D74CBA64-87BD-4078-BB71-4FEAF60C6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05" name="Freeform 491">
              <a:extLst>
                <a:ext uri="{FF2B5EF4-FFF2-40B4-BE49-F238E27FC236}">
                  <a16:creationId xmlns:a16="http://schemas.microsoft.com/office/drawing/2014/main" id="{E928C8FC-9009-483D-A49C-EE728A26CE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514494"/>
              <a:ext cx="68262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06" name="Freeform 492">
              <a:extLst>
                <a:ext uri="{FF2B5EF4-FFF2-40B4-BE49-F238E27FC236}">
                  <a16:creationId xmlns:a16="http://schemas.microsoft.com/office/drawing/2014/main" id="{E103D2EB-8B38-4925-A97C-8021C425D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07" name="Freeform 493">
              <a:extLst>
                <a:ext uri="{FF2B5EF4-FFF2-40B4-BE49-F238E27FC236}">
                  <a16:creationId xmlns:a16="http://schemas.microsoft.com/office/drawing/2014/main" id="{5BA29A2B-54DC-4F35-AEEF-0E1DE7A38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08" name="Freeform 494">
              <a:extLst>
                <a:ext uri="{FF2B5EF4-FFF2-40B4-BE49-F238E27FC236}">
                  <a16:creationId xmlns:a16="http://schemas.microsoft.com/office/drawing/2014/main" id="{631FAC8B-34B5-4733-9D61-6D4AE75E7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09" name="Freeform 495">
              <a:extLst>
                <a:ext uri="{FF2B5EF4-FFF2-40B4-BE49-F238E27FC236}">
                  <a16:creationId xmlns:a16="http://schemas.microsoft.com/office/drawing/2014/main" id="{0D47FAB8-7769-42B6-82A8-C699F366E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10" name="Freeform 496">
              <a:extLst>
                <a:ext uri="{FF2B5EF4-FFF2-40B4-BE49-F238E27FC236}">
                  <a16:creationId xmlns:a16="http://schemas.microsoft.com/office/drawing/2014/main" id="{B99CB289-B414-4266-8812-30719B6AB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11" name="Freeform 497">
              <a:extLst>
                <a:ext uri="{FF2B5EF4-FFF2-40B4-BE49-F238E27FC236}">
                  <a16:creationId xmlns:a16="http://schemas.microsoft.com/office/drawing/2014/main" id="{997C24A8-7497-48F5-83DC-70FFB2E32B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12" name="Freeform 498">
              <a:extLst>
                <a:ext uri="{FF2B5EF4-FFF2-40B4-BE49-F238E27FC236}">
                  <a16:creationId xmlns:a16="http://schemas.microsoft.com/office/drawing/2014/main" id="{11C9ADC5-8EAB-44A7-88D5-8ADEB59F1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13" name="Freeform 499">
              <a:extLst>
                <a:ext uri="{FF2B5EF4-FFF2-40B4-BE49-F238E27FC236}">
                  <a16:creationId xmlns:a16="http://schemas.microsoft.com/office/drawing/2014/main" id="{252CF3F1-F00B-45F6-8F56-FADFDB598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14" name="Freeform 500">
              <a:extLst>
                <a:ext uri="{FF2B5EF4-FFF2-40B4-BE49-F238E27FC236}">
                  <a16:creationId xmlns:a16="http://schemas.microsoft.com/office/drawing/2014/main" id="{BDF7FFFC-EA50-4FA3-9755-12BBD4F1D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579581"/>
              <a:ext cx="68262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15" name="Freeform 501">
              <a:extLst>
                <a:ext uri="{FF2B5EF4-FFF2-40B4-BE49-F238E27FC236}">
                  <a16:creationId xmlns:a16="http://schemas.microsoft.com/office/drawing/2014/main" id="{2AD21F8F-5C20-4A2B-B8F8-2A3A5F5A1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16" name="Freeform 502">
              <a:extLst>
                <a:ext uri="{FF2B5EF4-FFF2-40B4-BE49-F238E27FC236}">
                  <a16:creationId xmlns:a16="http://schemas.microsoft.com/office/drawing/2014/main" id="{23B16EEF-92E1-4565-A05D-5DDA269C8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17" name="Freeform 503">
              <a:extLst>
                <a:ext uri="{FF2B5EF4-FFF2-40B4-BE49-F238E27FC236}">
                  <a16:creationId xmlns:a16="http://schemas.microsoft.com/office/drawing/2014/main" id="{6AFEB1C6-0A16-4892-84C9-7D0CAA81D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18" name="Freeform 504">
              <a:extLst>
                <a:ext uri="{FF2B5EF4-FFF2-40B4-BE49-F238E27FC236}">
                  <a16:creationId xmlns:a16="http://schemas.microsoft.com/office/drawing/2014/main" id="{308A67E3-349D-41EA-9271-32431F607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19" name="Freeform 505">
              <a:extLst>
                <a:ext uri="{FF2B5EF4-FFF2-40B4-BE49-F238E27FC236}">
                  <a16:creationId xmlns:a16="http://schemas.microsoft.com/office/drawing/2014/main" id="{2EB2B94C-23F0-456D-98F2-13C182762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20" name="Freeform 506">
              <a:extLst>
                <a:ext uri="{FF2B5EF4-FFF2-40B4-BE49-F238E27FC236}">
                  <a16:creationId xmlns:a16="http://schemas.microsoft.com/office/drawing/2014/main" id="{50B01417-22D7-4965-AF86-F41F10543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21" name="Freeform 507">
              <a:extLst>
                <a:ext uri="{FF2B5EF4-FFF2-40B4-BE49-F238E27FC236}">
                  <a16:creationId xmlns:a16="http://schemas.microsoft.com/office/drawing/2014/main" id="{8E87B37D-866E-4F16-9973-131E96854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22" name="Freeform 508">
              <a:extLst>
                <a:ext uri="{FF2B5EF4-FFF2-40B4-BE49-F238E27FC236}">
                  <a16:creationId xmlns:a16="http://schemas.microsoft.com/office/drawing/2014/main" id="{6159B600-DC23-44FD-B69A-A5830E801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23" name="Freeform 509">
              <a:extLst>
                <a:ext uri="{FF2B5EF4-FFF2-40B4-BE49-F238E27FC236}">
                  <a16:creationId xmlns:a16="http://schemas.microsoft.com/office/drawing/2014/main" id="{15D35069-0339-4022-8823-1CB321EB8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646256"/>
              <a:ext cx="68262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24" name="Freeform 510">
              <a:extLst>
                <a:ext uri="{FF2B5EF4-FFF2-40B4-BE49-F238E27FC236}">
                  <a16:creationId xmlns:a16="http://schemas.microsoft.com/office/drawing/2014/main" id="{7BCF946D-0DFF-45A7-A7D7-93F485D49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25" name="Freeform 511">
              <a:extLst>
                <a:ext uri="{FF2B5EF4-FFF2-40B4-BE49-F238E27FC236}">
                  <a16:creationId xmlns:a16="http://schemas.microsoft.com/office/drawing/2014/main" id="{0081B98E-A291-494E-9CB9-1B391BEE7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26" name="Freeform 512">
              <a:extLst>
                <a:ext uri="{FF2B5EF4-FFF2-40B4-BE49-F238E27FC236}">
                  <a16:creationId xmlns:a16="http://schemas.microsoft.com/office/drawing/2014/main" id="{DA26D368-78D3-492B-ADB3-84B724396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27" name="Freeform 513">
              <a:extLst>
                <a:ext uri="{FF2B5EF4-FFF2-40B4-BE49-F238E27FC236}">
                  <a16:creationId xmlns:a16="http://schemas.microsoft.com/office/drawing/2014/main" id="{7CAC2251-D56C-4BD7-A291-266A14CC8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6675" y="3779606"/>
              <a:ext cx="1003300" cy="198438"/>
            </a:xfrm>
            <a:custGeom>
              <a:avLst/>
              <a:gdLst>
                <a:gd name="T0" fmla="*/ 475 w 504"/>
                <a:gd name="T1" fmla="*/ 17 h 100"/>
                <a:gd name="T2" fmla="*/ 446 w 504"/>
                <a:gd name="T3" fmla="*/ 0 h 100"/>
                <a:gd name="T4" fmla="*/ 252 w 504"/>
                <a:gd name="T5" fmla="*/ 0 h 100"/>
                <a:gd name="T6" fmla="*/ 58 w 504"/>
                <a:gd name="T7" fmla="*/ 0 h 100"/>
                <a:gd name="T8" fmla="*/ 29 w 504"/>
                <a:gd name="T9" fmla="*/ 17 h 100"/>
                <a:gd name="T10" fmla="*/ 0 w 504"/>
                <a:gd name="T11" fmla="*/ 78 h 100"/>
                <a:gd name="T12" fmla="*/ 22 w 504"/>
                <a:gd name="T13" fmla="*/ 100 h 100"/>
                <a:gd name="T14" fmla="*/ 252 w 504"/>
                <a:gd name="T15" fmla="*/ 100 h 100"/>
                <a:gd name="T16" fmla="*/ 482 w 504"/>
                <a:gd name="T17" fmla="*/ 100 h 100"/>
                <a:gd name="T18" fmla="*/ 504 w 504"/>
                <a:gd name="T19" fmla="*/ 78 h 100"/>
                <a:gd name="T20" fmla="*/ 475 w 504"/>
                <a:gd name="T21" fmla="*/ 1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100">
                  <a:moveTo>
                    <a:pt x="475" y="17"/>
                  </a:moveTo>
                  <a:cubicBezTo>
                    <a:pt x="467" y="0"/>
                    <a:pt x="458" y="0"/>
                    <a:pt x="446" y="0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6" y="0"/>
                    <a:pt x="37" y="0"/>
                    <a:pt x="29" y="1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90"/>
                    <a:pt x="10" y="100"/>
                    <a:pt x="22" y="100"/>
                  </a:cubicBezTo>
                  <a:cubicBezTo>
                    <a:pt x="252" y="100"/>
                    <a:pt x="252" y="100"/>
                    <a:pt x="252" y="100"/>
                  </a:cubicBezTo>
                  <a:cubicBezTo>
                    <a:pt x="482" y="100"/>
                    <a:pt x="482" y="100"/>
                    <a:pt x="482" y="100"/>
                  </a:cubicBezTo>
                  <a:cubicBezTo>
                    <a:pt x="494" y="100"/>
                    <a:pt x="504" y="90"/>
                    <a:pt x="504" y="78"/>
                  </a:cubicBezTo>
                  <a:lnTo>
                    <a:pt x="475" y="17"/>
                  </a:ln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28" name="Freeform 514">
              <a:extLst>
                <a:ext uri="{FF2B5EF4-FFF2-40B4-BE49-F238E27FC236}">
                  <a16:creationId xmlns:a16="http://schemas.microsoft.com/office/drawing/2014/main" id="{9886EA80-2D3A-4754-AF14-7A1E2701D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3663" y="3790719"/>
              <a:ext cx="947737" cy="155575"/>
            </a:xfrm>
            <a:custGeom>
              <a:avLst/>
              <a:gdLst>
                <a:gd name="T0" fmla="*/ 551 w 597"/>
                <a:gd name="T1" fmla="*/ 0 h 98"/>
                <a:gd name="T2" fmla="*/ 299 w 597"/>
                <a:gd name="T3" fmla="*/ 0 h 98"/>
                <a:gd name="T4" fmla="*/ 44 w 597"/>
                <a:gd name="T5" fmla="*/ 0 h 98"/>
                <a:gd name="T6" fmla="*/ 0 w 597"/>
                <a:gd name="T7" fmla="*/ 98 h 98"/>
                <a:gd name="T8" fmla="*/ 299 w 597"/>
                <a:gd name="T9" fmla="*/ 98 h 98"/>
                <a:gd name="T10" fmla="*/ 597 w 597"/>
                <a:gd name="T11" fmla="*/ 98 h 98"/>
                <a:gd name="T12" fmla="*/ 551 w 597"/>
                <a:gd name="T1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7" h="98">
                  <a:moveTo>
                    <a:pt x="551" y="0"/>
                  </a:moveTo>
                  <a:lnTo>
                    <a:pt x="299" y="0"/>
                  </a:lnTo>
                  <a:lnTo>
                    <a:pt x="44" y="0"/>
                  </a:lnTo>
                  <a:lnTo>
                    <a:pt x="0" y="98"/>
                  </a:lnTo>
                  <a:lnTo>
                    <a:pt x="299" y="98"/>
                  </a:lnTo>
                  <a:lnTo>
                    <a:pt x="597" y="98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29" name="Freeform 515">
              <a:extLst>
                <a:ext uri="{FF2B5EF4-FFF2-40B4-BE49-F238E27FC236}">
                  <a16:creationId xmlns:a16="http://schemas.microsoft.com/office/drawing/2014/main" id="{3FDC8C7C-08B8-4948-9CEE-680BBADA7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3663" y="3914544"/>
              <a:ext cx="947737" cy="31750"/>
            </a:xfrm>
            <a:custGeom>
              <a:avLst/>
              <a:gdLst>
                <a:gd name="T0" fmla="*/ 0 w 597"/>
                <a:gd name="T1" fmla="*/ 20 h 20"/>
                <a:gd name="T2" fmla="*/ 9 w 597"/>
                <a:gd name="T3" fmla="*/ 0 h 20"/>
                <a:gd name="T4" fmla="*/ 589 w 597"/>
                <a:gd name="T5" fmla="*/ 0 h 20"/>
                <a:gd name="T6" fmla="*/ 597 w 597"/>
                <a:gd name="T7" fmla="*/ 20 h 20"/>
                <a:gd name="T8" fmla="*/ 0 w 597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7" h="20">
                  <a:moveTo>
                    <a:pt x="0" y="20"/>
                  </a:moveTo>
                  <a:lnTo>
                    <a:pt x="9" y="0"/>
                  </a:lnTo>
                  <a:lnTo>
                    <a:pt x="589" y="0"/>
                  </a:lnTo>
                  <a:lnTo>
                    <a:pt x="597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30" name="Freeform 516">
              <a:extLst>
                <a:ext uri="{FF2B5EF4-FFF2-40B4-BE49-F238E27FC236}">
                  <a16:creationId xmlns:a16="http://schemas.microsoft.com/office/drawing/2014/main" id="{B42F85B8-82F0-4C6A-9C1D-D16F89F51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7163" y="3808181"/>
              <a:ext cx="255587" cy="69850"/>
            </a:xfrm>
            <a:custGeom>
              <a:avLst/>
              <a:gdLst>
                <a:gd name="T0" fmla="*/ 0 w 161"/>
                <a:gd name="T1" fmla="*/ 44 h 44"/>
                <a:gd name="T2" fmla="*/ 161 w 161"/>
                <a:gd name="T3" fmla="*/ 44 h 44"/>
                <a:gd name="T4" fmla="*/ 161 w 161"/>
                <a:gd name="T5" fmla="*/ 0 h 44"/>
                <a:gd name="T6" fmla="*/ 18 w 161"/>
                <a:gd name="T7" fmla="*/ 0 h 44"/>
                <a:gd name="T8" fmla="*/ 0 w 161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44">
                  <a:moveTo>
                    <a:pt x="0" y="44"/>
                  </a:moveTo>
                  <a:lnTo>
                    <a:pt x="161" y="44"/>
                  </a:lnTo>
                  <a:lnTo>
                    <a:pt x="161" y="0"/>
                  </a:lnTo>
                  <a:lnTo>
                    <a:pt x="18" y="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31" name="Freeform 517">
              <a:extLst>
                <a:ext uri="{FF2B5EF4-FFF2-40B4-BE49-F238E27FC236}">
                  <a16:creationId xmlns:a16="http://schemas.microsoft.com/office/drawing/2014/main" id="{6F284304-9EC9-4A40-9F34-47CDC2AE2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7550" y="3808181"/>
              <a:ext cx="254000" cy="69850"/>
            </a:xfrm>
            <a:custGeom>
              <a:avLst/>
              <a:gdLst>
                <a:gd name="T0" fmla="*/ 160 w 160"/>
                <a:gd name="T1" fmla="*/ 44 h 44"/>
                <a:gd name="T2" fmla="*/ 0 w 160"/>
                <a:gd name="T3" fmla="*/ 44 h 44"/>
                <a:gd name="T4" fmla="*/ 0 w 160"/>
                <a:gd name="T5" fmla="*/ 0 h 44"/>
                <a:gd name="T6" fmla="*/ 143 w 160"/>
                <a:gd name="T7" fmla="*/ 0 h 44"/>
                <a:gd name="T8" fmla="*/ 160 w 160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44">
                  <a:moveTo>
                    <a:pt x="160" y="44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143" y="0"/>
                  </a:lnTo>
                  <a:lnTo>
                    <a:pt x="160" y="44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32" name="Freeform 518">
              <a:extLst>
                <a:ext uri="{FF2B5EF4-FFF2-40B4-BE49-F238E27FC236}">
                  <a16:creationId xmlns:a16="http://schemas.microsoft.com/office/drawing/2014/main" id="{F296BAEF-E5F4-4590-82B9-919F695F2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2" y="5022619"/>
              <a:ext cx="504825" cy="950913"/>
            </a:xfrm>
            <a:custGeom>
              <a:avLst/>
              <a:gdLst>
                <a:gd name="T0" fmla="*/ 0 w 254"/>
                <a:gd name="T1" fmla="*/ 187 h 478"/>
                <a:gd name="T2" fmla="*/ 156 w 254"/>
                <a:gd name="T3" fmla="*/ 187 h 478"/>
                <a:gd name="T4" fmla="*/ 96 w 254"/>
                <a:gd name="T5" fmla="*/ 38 h 478"/>
                <a:gd name="T6" fmla="*/ 163 w 254"/>
                <a:gd name="T7" fmla="*/ 0 h 478"/>
                <a:gd name="T8" fmla="*/ 251 w 254"/>
                <a:gd name="T9" fmla="*/ 180 h 478"/>
                <a:gd name="T10" fmla="*/ 248 w 254"/>
                <a:gd name="T11" fmla="*/ 351 h 478"/>
                <a:gd name="T12" fmla="*/ 158 w 254"/>
                <a:gd name="T13" fmla="*/ 475 h 478"/>
                <a:gd name="T14" fmla="*/ 140 w 254"/>
                <a:gd name="T15" fmla="*/ 475 h 478"/>
                <a:gd name="T16" fmla="*/ 52 w 254"/>
                <a:gd name="T17" fmla="*/ 317 h 478"/>
                <a:gd name="T18" fmla="*/ 0 w 254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" h="478">
                  <a:moveTo>
                    <a:pt x="0" y="187"/>
                  </a:move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00" y="39"/>
                    <a:pt x="96" y="3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2"/>
                    <a:pt x="251" y="180"/>
                  </a:cubicBezTo>
                  <a:cubicBezTo>
                    <a:pt x="254" y="187"/>
                    <a:pt x="254" y="339"/>
                    <a:pt x="248" y="351"/>
                  </a:cubicBezTo>
                  <a:cubicBezTo>
                    <a:pt x="241" y="364"/>
                    <a:pt x="167" y="473"/>
                    <a:pt x="158" y="475"/>
                  </a:cubicBezTo>
                  <a:cubicBezTo>
                    <a:pt x="149" y="478"/>
                    <a:pt x="140" y="475"/>
                    <a:pt x="140" y="475"/>
                  </a:cubicBezTo>
                  <a:cubicBezTo>
                    <a:pt x="52" y="317"/>
                    <a:pt x="52" y="317"/>
                    <a:pt x="52" y="317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33" name="Freeform 519">
              <a:extLst>
                <a:ext uri="{FF2B5EF4-FFF2-40B4-BE49-F238E27FC236}">
                  <a16:creationId xmlns:a16="http://schemas.microsoft.com/office/drawing/2014/main" id="{5DA2BB81-49BF-4D02-95C2-2339173EA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8712" y="5546494"/>
              <a:ext cx="42862" cy="158750"/>
            </a:xfrm>
            <a:custGeom>
              <a:avLst/>
              <a:gdLst>
                <a:gd name="T0" fmla="*/ 9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9 w 22"/>
                <a:gd name="T7" fmla="*/ 48 h 80"/>
                <a:gd name="T8" fmla="*/ 14 w 22"/>
                <a:gd name="T9" fmla="*/ 0 h 80"/>
                <a:gd name="T10" fmla="*/ 9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7" y="55"/>
                    <a:pt x="9" y="48"/>
                  </a:cubicBezTo>
                  <a:cubicBezTo>
                    <a:pt x="12" y="42"/>
                    <a:pt x="14" y="0"/>
                    <a:pt x="14" y="0"/>
                  </a:cubicBezTo>
                  <a:cubicBezTo>
                    <a:pt x="14" y="0"/>
                    <a:pt x="22" y="56"/>
                    <a:pt x="9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34" name="Freeform 520">
              <a:extLst>
                <a:ext uri="{FF2B5EF4-FFF2-40B4-BE49-F238E27FC236}">
                  <a16:creationId xmlns:a16="http://schemas.microsoft.com/office/drawing/2014/main" id="{C7E3A945-CAA9-4325-B985-90131013F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1725" y="5394094"/>
              <a:ext cx="53975" cy="279400"/>
            </a:xfrm>
            <a:custGeom>
              <a:avLst/>
              <a:gdLst>
                <a:gd name="T0" fmla="*/ 20 w 34"/>
                <a:gd name="T1" fmla="*/ 0 h 176"/>
                <a:gd name="T2" fmla="*/ 34 w 34"/>
                <a:gd name="T3" fmla="*/ 103 h 176"/>
                <a:gd name="T4" fmla="*/ 34 w 34"/>
                <a:gd name="T5" fmla="*/ 176 h 176"/>
                <a:gd name="T6" fmla="*/ 20 w 34"/>
                <a:gd name="T7" fmla="*/ 146 h 176"/>
                <a:gd name="T8" fmla="*/ 0 w 34"/>
                <a:gd name="T9" fmla="*/ 0 h 176"/>
                <a:gd name="T10" fmla="*/ 20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0"/>
                  </a:moveTo>
                  <a:lnTo>
                    <a:pt x="34" y="103"/>
                  </a:lnTo>
                  <a:lnTo>
                    <a:pt x="34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35" name="Freeform 521">
              <a:extLst>
                <a:ext uri="{FF2B5EF4-FFF2-40B4-BE49-F238E27FC236}">
                  <a16:creationId xmlns:a16="http://schemas.microsoft.com/office/drawing/2014/main" id="{DB67FBF6-4B7B-46A7-B209-5CCD3E4AC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1237" y="5003569"/>
              <a:ext cx="130175" cy="90488"/>
            </a:xfrm>
            <a:custGeom>
              <a:avLst/>
              <a:gdLst>
                <a:gd name="T0" fmla="*/ 6 w 82"/>
                <a:gd name="T1" fmla="*/ 57 h 57"/>
                <a:gd name="T2" fmla="*/ 0 w 82"/>
                <a:gd name="T3" fmla="*/ 43 h 57"/>
                <a:gd name="T4" fmla="*/ 66 w 82"/>
                <a:gd name="T5" fmla="*/ 7 h 57"/>
                <a:gd name="T6" fmla="*/ 76 w 82"/>
                <a:gd name="T7" fmla="*/ 0 h 57"/>
                <a:gd name="T8" fmla="*/ 82 w 82"/>
                <a:gd name="T9" fmla="*/ 14 h 57"/>
                <a:gd name="T10" fmla="*/ 6 w 82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6" y="57"/>
                  </a:moveTo>
                  <a:lnTo>
                    <a:pt x="0" y="43"/>
                  </a:lnTo>
                  <a:lnTo>
                    <a:pt x="66" y="7"/>
                  </a:lnTo>
                  <a:lnTo>
                    <a:pt x="76" y="0"/>
                  </a:lnTo>
                  <a:lnTo>
                    <a:pt x="82" y="14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36" name="Freeform 522">
              <a:extLst>
                <a:ext uri="{FF2B5EF4-FFF2-40B4-BE49-F238E27FC236}">
                  <a16:creationId xmlns:a16="http://schemas.microsoft.com/office/drawing/2014/main" id="{BA4DAD60-B177-4839-B0B2-21B711806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75" y="4706707"/>
              <a:ext cx="204787" cy="355600"/>
            </a:xfrm>
            <a:custGeom>
              <a:avLst/>
              <a:gdLst>
                <a:gd name="T0" fmla="*/ 103 w 103"/>
                <a:gd name="T1" fmla="*/ 155 h 178"/>
                <a:gd name="T2" fmla="*/ 80 w 103"/>
                <a:gd name="T3" fmla="*/ 104 h 178"/>
                <a:gd name="T4" fmla="*/ 64 w 103"/>
                <a:gd name="T5" fmla="*/ 27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3 w 103"/>
                <a:gd name="T13" fmla="*/ 165 h 178"/>
                <a:gd name="T14" fmla="*/ 61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0" y="108"/>
                    <a:pt x="80" y="104"/>
                  </a:cubicBezTo>
                  <a:cubicBezTo>
                    <a:pt x="80" y="101"/>
                    <a:pt x="69" y="33"/>
                    <a:pt x="64" y="27"/>
                  </a:cubicBezTo>
                  <a:cubicBezTo>
                    <a:pt x="59" y="22"/>
                    <a:pt x="24" y="0"/>
                    <a:pt x="18" y="4"/>
                  </a:cubicBezTo>
                  <a:cubicBezTo>
                    <a:pt x="12" y="8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5" y="142"/>
                    <a:pt x="49" y="163"/>
                    <a:pt x="53" y="165"/>
                  </a:cubicBezTo>
                  <a:cubicBezTo>
                    <a:pt x="57" y="167"/>
                    <a:pt x="61" y="178"/>
                    <a:pt x="61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37" name="Freeform 523">
              <a:extLst>
                <a:ext uri="{FF2B5EF4-FFF2-40B4-BE49-F238E27FC236}">
                  <a16:creationId xmlns:a16="http://schemas.microsoft.com/office/drawing/2014/main" id="{A2F25938-9A97-4EE5-ACE4-12B9ADC15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2" y="5697307"/>
              <a:ext cx="246062" cy="565150"/>
            </a:xfrm>
            <a:custGeom>
              <a:avLst/>
              <a:gdLst>
                <a:gd name="T0" fmla="*/ 0 w 124"/>
                <a:gd name="T1" fmla="*/ 284 h 284"/>
                <a:gd name="T2" fmla="*/ 111 w 124"/>
                <a:gd name="T3" fmla="*/ 243 h 284"/>
                <a:gd name="T4" fmla="*/ 124 w 124"/>
                <a:gd name="T5" fmla="*/ 145 h 284"/>
                <a:gd name="T6" fmla="*/ 119 w 124"/>
                <a:gd name="T7" fmla="*/ 93 h 284"/>
                <a:gd name="T8" fmla="*/ 0 w 124"/>
                <a:gd name="T9" fmla="*/ 0 h 284"/>
                <a:gd name="T10" fmla="*/ 0 w 124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284"/>
                  </a:moveTo>
                  <a:cubicBezTo>
                    <a:pt x="6" y="284"/>
                    <a:pt x="100" y="273"/>
                    <a:pt x="111" y="243"/>
                  </a:cubicBezTo>
                  <a:cubicBezTo>
                    <a:pt x="122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59" y="6"/>
                    <a:pt x="0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38" name="Freeform 524">
              <a:extLst>
                <a:ext uri="{FF2B5EF4-FFF2-40B4-BE49-F238E27FC236}">
                  <a16:creationId xmlns:a16="http://schemas.microsoft.com/office/drawing/2014/main" id="{03403D26-E25C-45CF-B3ED-2A3B0656E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5912" y="5022619"/>
              <a:ext cx="508000" cy="950913"/>
            </a:xfrm>
            <a:custGeom>
              <a:avLst/>
              <a:gdLst>
                <a:gd name="T0" fmla="*/ 255 w 255"/>
                <a:gd name="T1" fmla="*/ 187 h 478"/>
                <a:gd name="T2" fmla="*/ 98 w 255"/>
                <a:gd name="T3" fmla="*/ 187 h 478"/>
                <a:gd name="T4" fmla="*/ 158 w 255"/>
                <a:gd name="T5" fmla="*/ 38 h 478"/>
                <a:gd name="T6" fmla="*/ 91 w 255"/>
                <a:gd name="T7" fmla="*/ 0 h 478"/>
                <a:gd name="T8" fmla="*/ 3 w 255"/>
                <a:gd name="T9" fmla="*/ 180 h 478"/>
                <a:gd name="T10" fmla="*/ 6 w 255"/>
                <a:gd name="T11" fmla="*/ 351 h 478"/>
                <a:gd name="T12" fmla="*/ 96 w 255"/>
                <a:gd name="T13" fmla="*/ 475 h 478"/>
                <a:gd name="T14" fmla="*/ 114 w 255"/>
                <a:gd name="T15" fmla="*/ 475 h 478"/>
                <a:gd name="T16" fmla="*/ 202 w 255"/>
                <a:gd name="T17" fmla="*/ 317 h 478"/>
                <a:gd name="T18" fmla="*/ 255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187"/>
                  </a:moveTo>
                  <a:cubicBezTo>
                    <a:pt x="98" y="187"/>
                    <a:pt x="98" y="187"/>
                    <a:pt x="98" y="187"/>
                  </a:cubicBezTo>
                  <a:cubicBezTo>
                    <a:pt x="98" y="187"/>
                    <a:pt x="155" y="39"/>
                    <a:pt x="158" y="3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6" y="172"/>
                    <a:pt x="3" y="180"/>
                  </a:cubicBezTo>
                  <a:cubicBezTo>
                    <a:pt x="0" y="187"/>
                    <a:pt x="0" y="339"/>
                    <a:pt x="6" y="351"/>
                  </a:cubicBezTo>
                  <a:cubicBezTo>
                    <a:pt x="13" y="364"/>
                    <a:pt x="87" y="473"/>
                    <a:pt x="96" y="475"/>
                  </a:cubicBezTo>
                  <a:cubicBezTo>
                    <a:pt x="105" y="478"/>
                    <a:pt x="114" y="475"/>
                    <a:pt x="114" y="475"/>
                  </a:cubicBezTo>
                  <a:cubicBezTo>
                    <a:pt x="202" y="317"/>
                    <a:pt x="202" y="317"/>
                    <a:pt x="202" y="317"/>
                  </a:cubicBezTo>
                  <a:lnTo>
                    <a:pt x="255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39" name="Freeform 525">
              <a:extLst>
                <a:ext uri="{FF2B5EF4-FFF2-40B4-BE49-F238E27FC236}">
                  <a16:creationId xmlns:a16="http://schemas.microsoft.com/office/drawing/2014/main" id="{FA039A5E-8666-4DE5-B37E-CD7D117488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3075" y="5546494"/>
              <a:ext cx="42862" cy="158750"/>
            </a:xfrm>
            <a:custGeom>
              <a:avLst/>
              <a:gdLst>
                <a:gd name="T0" fmla="*/ 13 w 22"/>
                <a:gd name="T1" fmla="*/ 80 h 80"/>
                <a:gd name="T2" fmla="*/ 22 w 22"/>
                <a:gd name="T3" fmla="*/ 32 h 80"/>
                <a:gd name="T4" fmla="*/ 22 w 22"/>
                <a:gd name="T5" fmla="*/ 17 h 80"/>
                <a:gd name="T6" fmla="*/ 13 w 22"/>
                <a:gd name="T7" fmla="*/ 48 h 80"/>
                <a:gd name="T8" fmla="*/ 8 w 22"/>
                <a:gd name="T9" fmla="*/ 0 h 80"/>
                <a:gd name="T10" fmla="*/ 13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80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15" y="55"/>
                    <a:pt x="13" y="48"/>
                  </a:cubicBezTo>
                  <a:cubicBezTo>
                    <a:pt x="10" y="42"/>
                    <a:pt x="8" y="0"/>
                    <a:pt x="8" y="0"/>
                  </a:cubicBezTo>
                  <a:cubicBezTo>
                    <a:pt x="8" y="0"/>
                    <a:pt x="0" y="56"/>
                    <a:pt x="13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40" name="Freeform 526">
              <a:extLst>
                <a:ext uri="{FF2B5EF4-FFF2-40B4-BE49-F238E27FC236}">
                  <a16:creationId xmlns:a16="http://schemas.microsoft.com/office/drawing/2014/main" id="{23C9DB1D-4F7D-486D-A11C-8FD6411DB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8950" y="5394094"/>
              <a:ext cx="53975" cy="279400"/>
            </a:xfrm>
            <a:custGeom>
              <a:avLst/>
              <a:gdLst>
                <a:gd name="T0" fmla="*/ 14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4 w 34"/>
                <a:gd name="T7" fmla="*/ 146 h 176"/>
                <a:gd name="T8" fmla="*/ 34 w 34"/>
                <a:gd name="T9" fmla="*/ 0 h 176"/>
                <a:gd name="T10" fmla="*/ 14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4" y="146"/>
                  </a:lnTo>
                  <a:lnTo>
                    <a:pt x="3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41" name="Freeform 527">
              <a:extLst>
                <a:ext uri="{FF2B5EF4-FFF2-40B4-BE49-F238E27FC236}">
                  <a16:creationId xmlns:a16="http://schemas.microsoft.com/office/drawing/2014/main" id="{E66691A1-269D-489A-AF3D-2B54BA634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7" y="5003569"/>
              <a:ext cx="130175" cy="90488"/>
            </a:xfrm>
            <a:custGeom>
              <a:avLst/>
              <a:gdLst>
                <a:gd name="T0" fmla="*/ 76 w 82"/>
                <a:gd name="T1" fmla="*/ 57 h 57"/>
                <a:gd name="T2" fmla="*/ 82 w 82"/>
                <a:gd name="T3" fmla="*/ 43 h 57"/>
                <a:gd name="T4" fmla="*/ 16 w 82"/>
                <a:gd name="T5" fmla="*/ 7 h 57"/>
                <a:gd name="T6" fmla="*/ 6 w 82"/>
                <a:gd name="T7" fmla="*/ 0 h 57"/>
                <a:gd name="T8" fmla="*/ 0 w 82"/>
                <a:gd name="T9" fmla="*/ 14 h 57"/>
                <a:gd name="T10" fmla="*/ 76 w 82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76" y="57"/>
                  </a:moveTo>
                  <a:lnTo>
                    <a:pt x="82" y="43"/>
                  </a:lnTo>
                  <a:lnTo>
                    <a:pt x="16" y="7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42" name="Freeform 528">
              <a:extLst>
                <a:ext uri="{FF2B5EF4-FFF2-40B4-BE49-F238E27FC236}">
                  <a16:creationId xmlns:a16="http://schemas.microsoft.com/office/drawing/2014/main" id="{17394FE1-F845-4750-95B4-0F53109C8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7" y="4706707"/>
              <a:ext cx="204787" cy="355600"/>
            </a:xfrm>
            <a:custGeom>
              <a:avLst/>
              <a:gdLst>
                <a:gd name="T0" fmla="*/ 0 w 103"/>
                <a:gd name="T1" fmla="*/ 155 h 178"/>
                <a:gd name="T2" fmla="*/ 23 w 103"/>
                <a:gd name="T3" fmla="*/ 104 h 178"/>
                <a:gd name="T4" fmla="*/ 40 w 103"/>
                <a:gd name="T5" fmla="*/ 27 h 178"/>
                <a:gd name="T6" fmla="*/ 85 w 103"/>
                <a:gd name="T7" fmla="*/ 4 h 178"/>
                <a:gd name="T8" fmla="*/ 102 w 103"/>
                <a:gd name="T9" fmla="*/ 66 h 178"/>
                <a:gd name="T10" fmla="*/ 84 w 103"/>
                <a:gd name="T11" fmla="*/ 134 h 178"/>
                <a:gd name="T12" fmla="*/ 50 w 103"/>
                <a:gd name="T13" fmla="*/ 165 h 178"/>
                <a:gd name="T14" fmla="*/ 42 w 103"/>
                <a:gd name="T15" fmla="*/ 178 h 178"/>
                <a:gd name="T16" fmla="*/ 0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155"/>
                  </a:moveTo>
                  <a:cubicBezTo>
                    <a:pt x="1" y="151"/>
                    <a:pt x="23" y="108"/>
                    <a:pt x="23" y="104"/>
                  </a:cubicBezTo>
                  <a:cubicBezTo>
                    <a:pt x="23" y="101"/>
                    <a:pt x="34" y="33"/>
                    <a:pt x="40" y="27"/>
                  </a:cubicBezTo>
                  <a:cubicBezTo>
                    <a:pt x="45" y="22"/>
                    <a:pt x="80" y="0"/>
                    <a:pt x="85" y="4"/>
                  </a:cubicBezTo>
                  <a:cubicBezTo>
                    <a:pt x="91" y="8"/>
                    <a:pt x="103" y="57"/>
                    <a:pt x="102" y="66"/>
                  </a:cubicBezTo>
                  <a:cubicBezTo>
                    <a:pt x="102" y="75"/>
                    <a:pt x="91" y="127"/>
                    <a:pt x="84" y="134"/>
                  </a:cubicBezTo>
                  <a:cubicBezTo>
                    <a:pt x="78" y="142"/>
                    <a:pt x="54" y="163"/>
                    <a:pt x="50" y="165"/>
                  </a:cubicBezTo>
                  <a:cubicBezTo>
                    <a:pt x="46" y="167"/>
                    <a:pt x="42" y="178"/>
                    <a:pt x="42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43" name="Freeform 529">
              <a:extLst>
                <a:ext uri="{FF2B5EF4-FFF2-40B4-BE49-F238E27FC236}">
                  <a16:creationId xmlns:a16="http://schemas.microsoft.com/office/drawing/2014/main" id="{E2755AC6-358D-4032-B7E0-A58662F524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1675" y="5394094"/>
              <a:ext cx="241300" cy="303213"/>
            </a:xfrm>
            <a:custGeom>
              <a:avLst/>
              <a:gdLst>
                <a:gd name="T0" fmla="*/ 61 w 121"/>
                <a:gd name="T1" fmla="*/ 0 h 152"/>
                <a:gd name="T2" fmla="*/ 0 w 121"/>
                <a:gd name="T3" fmla="*/ 152 h 152"/>
                <a:gd name="T4" fmla="*/ 61 w 121"/>
                <a:gd name="T5" fmla="*/ 131 h 152"/>
                <a:gd name="T6" fmla="*/ 121 w 121"/>
                <a:gd name="T7" fmla="*/ 152 h 152"/>
                <a:gd name="T8" fmla="*/ 61 w 121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1" y="152"/>
                    <a:pt x="121" y="152"/>
                    <a:pt x="121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44" name="Freeform 530">
              <a:extLst>
                <a:ext uri="{FF2B5EF4-FFF2-40B4-BE49-F238E27FC236}">
                  <a16:creationId xmlns:a16="http://schemas.microsoft.com/office/drawing/2014/main" id="{12590310-AF79-499E-987E-69341E6F3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7" y="5594119"/>
              <a:ext cx="574675" cy="392113"/>
            </a:xfrm>
            <a:custGeom>
              <a:avLst/>
              <a:gdLst>
                <a:gd name="T0" fmla="*/ 281 w 289"/>
                <a:gd name="T1" fmla="*/ 147 h 197"/>
                <a:gd name="T2" fmla="*/ 258 w 289"/>
                <a:gd name="T3" fmla="*/ 130 h 197"/>
                <a:gd name="T4" fmla="*/ 233 w 289"/>
                <a:gd name="T5" fmla="*/ 62 h 197"/>
                <a:gd name="T6" fmla="*/ 145 w 289"/>
                <a:gd name="T7" fmla="*/ 0 h 197"/>
                <a:gd name="T8" fmla="*/ 56 w 289"/>
                <a:gd name="T9" fmla="*/ 62 h 197"/>
                <a:gd name="T10" fmla="*/ 31 w 289"/>
                <a:gd name="T11" fmla="*/ 130 h 197"/>
                <a:gd name="T12" fmla="*/ 8 w 289"/>
                <a:gd name="T13" fmla="*/ 147 h 197"/>
                <a:gd name="T14" fmla="*/ 8 w 289"/>
                <a:gd name="T15" fmla="*/ 197 h 197"/>
                <a:gd name="T16" fmla="*/ 21 w 289"/>
                <a:gd name="T17" fmla="*/ 197 h 197"/>
                <a:gd name="T18" fmla="*/ 26 w 289"/>
                <a:gd name="T19" fmla="*/ 145 h 197"/>
                <a:gd name="T20" fmla="*/ 145 w 289"/>
                <a:gd name="T21" fmla="*/ 52 h 197"/>
                <a:gd name="T22" fmla="*/ 264 w 289"/>
                <a:gd name="T23" fmla="*/ 145 h 197"/>
                <a:gd name="T24" fmla="*/ 269 w 289"/>
                <a:gd name="T25" fmla="*/ 197 h 197"/>
                <a:gd name="T26" fmla="*/ 281 w 289"/>
                <a:gd name="T27" fmla="*/ 197 h 197"/>
                <a:gd name="T28" fmla="*/ 281 w 289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197">
                  <a:moveTo>
                    <a:pt x="281" y="147"/>
                  </a:moveTo>
                  <a:cubicBezTo>
                    <a:pt x="280" y="138"/>
                    <a:pt x="258" y="130"/>
                    <a:pt x="258" y="130"/>
                  </a:cubicBezTo>
                  <a:cubicBezTo>
                    <a:pt x="258" y="130"/>
                    <a:pt x="242" y="82"/>
                    <a:pt x="233" y="62"/>
                  </a:cubicBezTo>
                  <a:cubicBezTo>
                    <a:pt x="224" y="41"/>
                    <a:pt x="145" y="0"/>
                    <a:pt x="145" y="0"/>
                  </a:cubicBezTo>
                  <a:cubicBezTo>
                    <a:pt x="145" y="0"/>
                    <a:pt x="65" y="41"/>
                    <a:pt x="56" y="62"/>
                  </a:cubicBezTo>
                  <a:cubicBezTo>
                    <a:pt x="47" y="82"/>
                    <a:pt x="31" y="130"/>
                    <a:pt x="31" y="130"/>
                  </a:cubicBezTo>
                  <a:cubicBezTo>
                    <a:pt x="31" y="130"/>
                    <a:pt x="9" y="138"/>
                    <a:pt x="8" y="147"/>
                  </a:cubicBezTo>
                  <a:cubicBezTo>
                    <a:pt x="7" y="155"/>
                    <a:pt x="0" y="197"/>
                    <a:pt x="8" y="197"/>
                  </a:cubicBezTo>
                  <a:cubicBezTo>
                    <a:pt x="15" y="197"/>
                    <a:pt x="21" y="197"/>
                    <a:pt x="21" y="197"/>
                  </a:cubicBezTo>
                  <a:cubicBezTo>
                    <a:pt x="26" y="145"/>
                    <a:pt x="26" y="145"/>
                    <a:pt x="26" y="145"/>
                  </a:cubicBezTo>
                  <a:cubicBezTo>
                    <a:pt x="26" y="145"/>
                    <a:pt x="104" y="52"/>
                    <a:pt x="145" y="52"/>
                  </a:cubicBezTo>
                  <a:cubicBezTo>
                    <a:pt x="185" y="52"/>
                    <a:pt x="264" y="145"/>
                    <a:pt x="264" y="145"/>
                  </a:cubicBezTo>
                  <a:cubicBezTo>
                    <a:pt x="269" y="197"/>
                    <a:pt x="269" y="197"/>
                    <a:pt x="269" y="197"/>
                  </a:cubicBezTo>
                  <a:cubicBezTo>
                    <a:pt x="269" y="197"/>
                    <a:pt x="274" y="197"/>
                    <a:pt x="281" y="197"/>
                  </a:cubicBezTo>
                  <a:cubicBezTo>
                    <a:pt x="289" y="197"/>
                    <a:pt x="283" y="155"/>
                    <a:pt x="281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45" name="Freeform 531">
              <a:extLst>
                <a:ext uri="{FF2B5EF4-FFF2-40B4-BE49-F238E27FC236}">
                  <a16:creationId xmlns:a16="http://schemas.microsoft.com/office/drawing/2014/main" id="{BD5E59C9-62EC-481F-A4C3-C073AFAE2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6262" y="5673494"/>
              <a:ext cx="314325" cy="588963"/>
            </a:xfrm>
            <a:custGeom>
              <a:avLst/>
              <a:gdLst>
                <a:gd name="T0" fmla="*/ 81 w 158"/>
                <a:gd name="T1" fmla="*/ 28 h 296"/>
                <a:gd name="T2" fmla="*/ 81 w 158"/>
                <a:gd name="T3" fmla="*/ 28 h 296"/>
                <a:gd name="T4" fmla="*/ 5 w 158"/>
                <a:gd name="T5" fmla="*/ 105 h 296"/>
                <a:gd name="T6" fmla="*/ 0 w 158"/>
                <a:gd name="T7" fmla="*/ 157 h 296"/>
                <a:gd name="T8" fmla="*/ 12 w 158"/>
                <a:gd name="T9" fmla="*/ 255 h 296"/>
                <a:gd name="T10" fmla="*/ 124 w 158"/>
                <a:gd name="T11" fmla="*/ 296 h 296"/>
                <a:gd name="T12" fmla="*/ 124 w 158"/>
                <a:gd name="T13" fmla="*/ 28 h 296"/>
                <a:gd name="T14" fmla="*/ 158 w 158"/>
                <a:gd name="T15" fmla="*/ 0 h 296"/>
                <a:gd name="T16" fmla="*/ 81 w 158"/>
                <a:gd name="T17" fmla="*/ 2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2" y="255"/>
                  </a:cubicBezTo>
                  <a:cubicBezTo>
                    <a:pt x="24" y="285"/>
                    <a:pt x="117" y="296"/>
                    <a:pt x="124" y="296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674A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46" name="Freeform 532">
              <a:extLst>
                <a:ext uri="{FF2B5EF4-FFF2-40B4-BE49-F238E27FC236}">
                  <a16:creationId xmlns:a16="http://schemas.microsoft.com/office/drawing/2014/main" id="{8B2600DD-89C6-4990-B577-2D0675410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2420706"/>
              <a:ext cx="508000" cy="952500"/>
            </a:xfrm>
            <a:custGeom>
              <a:avLst/>
              <a:gdLst>
                <a:gd name="T0" fmla="*/ 0 w 255"/>
                <a:gd name="T1" fmla="*/ 291 h 478"/>
                <a:gd name="T2" fmla="*/ 156 w 255"/>
                <a:gd name="T3" fmla="*/ 291 h 478"/>
                <a:gd name="T4" fmla="*/ 96 w 255"/>
                <a:gd name="T5" fmla="*/ 440 h 478"/>
                <a:gd name="T6" fmla="*/ 163 w 255"/>
                <a:gd name="T7" fmla="*/ 478 h 478"/>
                <a:gd name="T8" fmla="*/ 251 w 255"/>
                <a:gd name="T9" fmla="*/ 298 h 478"/>
                <a:gd name="T10" fmla="*/ 248 w 255"/>
                <a:gd name="T11" fmla="*/ 127 h 478"/>
                <a:gd name="T12" fmla="*/ 158 w 255"/>
                <a:gd name="T13" fmla="*/ 3 h 478"/>
                <a:gd name="T14" fmla="*/ 140 w 255"/>
                <a:gd name="T15" fmla="*/ 3 h 478"/>
                <a:gd name="T16" fmla="*/ 52 w 255"/>
                <a:gd name="T17" fmla="*/ 161 h 478"/>
                <a:gd name="T18" fmla="*/ 0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6" y="440"/>
                  </a:cubicBezTo>
                  <a:cubicBezTo>
                    <a:pt x="163" y="478"/>
                    <a:pt x="163" y="478"/>
                    <a:pt x="163" y="478"/>
                  </a:cubicBezTo>
                  <a:cubicBezTo>
                    <a:pt x="163" y="478"/>
                    <a:pt x="249" y="306"/>
                    <a:pt x="251" y="298"/>
                  </a:cubicBezTo>
                  <a:cubicBezTo>
                    <a:pt x="254" y="291"/>
                    <a:pt x="255" y="139"/>
                    <a:pt x="248" y="127"/>
                  </a:cubicBezTo>
                  <a:cubicBezTo>
                    <a:pt x="241" y="114"/>
                    <a:pt x="168" y="5"/>
                    <a:pt x="158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47" name="Freeform 533">
              <a:extLst>
                <a:ext uri="{FF2B5EF4-FFF2-40B4-BE49-F238E27FC236}">
                  <a16:creationId xmlns:a16="http://schemas.microsoft.com/office/drawing/2014/main" id="{3B6EBF23-10B1-4B84-994E-F14F6AC8A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25" y="2688994"/>
              <a:ext cx="42862" cy="160338"/>
            </a:xfrm>
            <a:custGeom>
              <a:avLst/>
              <a:gdLst>
                <a:gd name="T0" fmla="*/ 10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10 w 22"/>
                <a:gd name="T7" fmla="*/ 32 h 80"/>
                <a:gd name="T8" fmla="*/ 15 w 22"/>
                <a:gd name="T9" fmla="*/ 80 h 80"/>
                <a:gd name="T10" fmla="*/ 10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0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7" y="25"/>
                    <a:pt x="10" y="32"/>
                  </a:cubicBezTo>
                  <a:cubicBezTo>
                    <a:pt x="12" y="38"/>
                    <a:pt x="15" y="80"/>
                    <a:pt x="15" y="80"/>
                  </a:cubicBezTo>
                  <a:cubicBezTo>
                    <a:pt x="15" y="80"/>
                    <a:pt x="22" y="24"/>
                    <a:pt x="10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48" name="Freeform 534">
              <a:extLst>
                <a:ext uri="{FF2B5EF4-FFF2-40B4-BE49-F238E27FC236}">
                  <a16:creationId xmlns:a16="http://schemas.microsoft.com/office/drawing/2014/main" id="{936B021D-6E46-48F9-813E-4072C0103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137" y="2720744"/>
              <a:ext cx="53975" cy="279400"/>
            </a:xfrm>
            <a:custGeom>
              <a:avLst/>
              <a:gdLst>
                <a:gd name="T0" fmla="*/ 20 w 34"/>
                <a:gd name="T1" fmla="*/ 176 h 176"/>
                <a:gd name="T2" fmla="*/ 34 w 34"/>
                <a:gd name="T3" fmla="*/ 73 h 176"/>
                <a:gd name="T4" fmla="*/ 34 w 34"/>
                <a:gd name="T5" fmla="*/ 0 h 176"/>
                <a:gd name="T6" fmla="*/ 20 w 34"/>
                <a:gd name="T7" fmla="*/ 30 h 176"/>
                <a:gd name="T8" fmla="*/ 0 w 34"/>
                <a:gd name="T9" fmla="*/ 176 h 176"/>
                <a:gd name="T10" fmla="*/ 20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176"/>
                  </a:moveTo>
                  <a:lnTo>
                    <a:pt x="34" y="73"/>
                  </a:lnTo>
                  <a:lnTo>
                    <a:pt x="34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49" name="Freeform 535">
              <a:extLst>
                <a:ext uri="{FF2B5EF4-FFF2-40B4-BE49-F238E27FC236}">
                  <a16:creationId xmlns:a16="http://schemas.microsoft.com/office/drawing/2014/main" id="{1EDFDA95-1E0A-4BFE-8DA9-B7DDE8B29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5650" y="3300181"/>
              <a:ext cx="133350" cy="90488"/>
            </a:xfrm>
            <a:custGeom>
              <a:avLst/>
              <a:gdLst>
                <a:gd name="T0" fmla="*/ 6 w 84"/>
                <a:gd name="T1" fmla="*/ 0 h 57"/>
                <a:gd name="T2" fmla="*/ 0 w 84"/>
                <a:gd name="T3" fmla="*/ 14 h 57"/>
                <a:gd name="T4" fmla="*/ 66 w 84"/>
                <a:gd name="T5" fmla="*/ 51 h 57"/>
                <a:gd name="T6" fmla="*/ 76 w 84"/>
                <a:gd name="T7" fmla="*/ 57 h 57"/>
                <a:gd name="T8" fmla="*/ 84 w 84"/>
                <a:gd name="T9" fmla="*/ 43 h 57"/>
                <a:gd name="T10" fmla="*/ 6 w 84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6" y="0"/>
                  </a:moveTo>
                  <a:lnTo>
                    <a:pt x="0" y="14"/>
                  </a:lnTo>
                  <a:lnTo>
                    <a:pt x="66" y="51"/>
                  </a:lnTo>
                  <a:lnTo>
                    <a:pt x="76" y="57"/>
                  </a:lnTo>
                  <a:lnTo>
                    <a:pt x="84" y="4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50" name="Freeform 536">
              <a:extLst>
                <a:ext uri="{FF2B5EF4-FFF2-40B4-BE49-F238E27FC236}">
                  <a16:creationId xmlns:a16="http://schemas.microsoft.com/office/drawing/2014/main" id="{7837E1CE-9327-4A10-BDDB-ED400398B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9287" y="3333519"/>
              <a:ext cx="204787" cy="354013"/>
            </a:xfrm>
            <a:custGeom>
              <a:avLst/>
              <a:gdLst>
                <a:gd name="T0" fmla="*/ 103 w 103"/>
                <a:gd name="T1" fmla="*/ 23 h 178"/>
                <a:gd name="T2" fmla="*/ 80 w 103"/>
                <a:gd name="T3" fmla="*/ 74 h 178"/>
                <a:gd name="T4" fmla="*/ 64 w 103"/>
                <a:gd name="T5" fmla="*/ 151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3 w 103"/>
                <a:gd name="T13" fmla="*/ 13 h 178"/>
                <a:gd name="T14" fmla="*/ 62 w 103"/>
                <a:gd name="T15" fmla="*/ 0 h 178"/>
                <a:gd name="T16" fmla="*/ 103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3"/>
                  </a:moveTo>
                  <a:cubicBezTo>
                    <a:pt x="102" y="27"/>
                    <a:pt x="80" y="70"/>
                    <a:pt x="80" y="74"/>
                  </a:cubicBezTo>
                  <a:cubicBezTo>
                    <a:pt x="80" y="77"/>
                    <a:pt x="69" y="145"/>
                    <a:pt x="64" y="151"/>
                  </a:cubicBezTo>
                  <a:cubicBezTo>
                    <a:pt x="59" y="156"/>
                    <a:pt x="24" y="178"/>
                    <a:pt x="18" y="174"/>
                  </a:cubicBezTo>
                  <a:cubicBezTo>
                    <a:pt x="12" y="170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5" y="36"/>
                    <a:pt x="49" y="15"/>
                    <a:pt x="53" y="13"/>
                  </a:cubicBezTo>
                  <a:cubicBezTo>
                    <a:pt x="58" y="11"/>
                    <a:pt x="62" y="0"/>
                    <a:pt x="62" y="0"/>
                  </a:cubicBezTo>
                  <a:lnTo>
                    <a:pt x="103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51" name="Freeform 537">
              <a:extLst>
                <a:ext uri="{FF2B5EF4-FFF2-40B4-BE49-F238E27FC236}">
                  <a16:creationId xmlns:a16="http://schemas.microsoft.com/office/drawing/2014/main" id="{A06E112A-6559-487A-94BA-00B3A0708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2131781"/>
              <a:ext cx="246062" cy="565150"/>
            </a:xfrm>
            <a:custGeom>
              <a:avLst/>
              <a:gdLst>
                <a:gd name="T0" fmla="*/ 0 w 124"/>
                <a:gd name="T1" fmla="*/ 0 h 284"/>
                <a:gd name="T2" fmla="*/ 111 w 124"/>
                <a:gd name="T3" fmla="*/ 41 h 284"/>
                <a:gd name="T4" fmla="*/ 124 w 124"/>
                <a:gd name="T5" fmla="*/ 139 h 284"/>
                <a:gd name="T6" fmla="*/ 119 w 124"/>
                <a:gd name="T7" fmla="*/ 191 h 284"/>
                <a:gd name="T8" fmla="*/ 0 w 124"/>
                <a:gd name="T9" fmla="*/ 284 h 284"/>
                <a:gd name="T10" fmla="*/ 0 w 124"/>
                <a:gd name="T1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0"/>
                  </a:moveTo>
                  <a:cubicBezTo>
                    <a:pt x="6" y="0"/>
                    <a:pt x="100" y="11"/>
                    <a:pt x="111" y="41"/>
                  </a:cubicBezTo>
                  <a:cubicBezTo>
                    <a:pt x="123" y="72"/>
                    <a:pt x="124" y="139"/>
                    <a:pt x="124" y="139"/>
                  </a:cubicBezTo>
                  <a:cubicBezTo>
                    <a:pt x="119" y="191"/>
                    <a:pt x="119" y="191"/>
                    <a:pt x="119" y="191"/>
                  </a:cubicBezTo>
                  <a:cubicBezTo>
                    <a:pt x="119" y="191"/>
                    <a:pt x="59" y="278"/>
                    <a:pt x="0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52" name="Freeform 538">
              <a:extLst>
                <a:ext uri="{FF2B5EF4-FFF2-40B4-BE49-F238E27FC236}">
                  <a16:creationId xmlns:a16="http://schemas.microsoft.com/office/drawing/2014/main" id="{0BEF754D-8CF7-4BCE-9824-AE8C77022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0325" y="2420706"/>
              <a:ext cx="508000" cy="952500"/>
            </a:xfrm>
            <a:custGeom>
              <a:avLst/>
              <a:gdLst>
                <a:gd name="T0" fmla="*/ 255 w 255"/>
                <a:gd name="T1" fmla="*/ 291 h 478"/>
                <a:gd name="T2" fmla="*/ 99 w 255"/>
                <a:gd name="T3" fmla="*/ 291 h 478"/>
                <a:gd name="T4" fmla="*/ 158 w 255"/>
                <a:gd name="T5" fmla="*/ 440 h 478"/>
                <a:gd name="T6" fmla="*/ 91 w 255"/>
                <a:gd name="T7" fmla="*/ 478 h 478"/>
                <a:gd name="T8" fmla="*/ 3 w 255"/>
                <a:gd name="T9" fmla="*/ 298 h 478"/>
                <a:gd name="T10" fmla="*/ 7 w 255"/>
                <a:gd name="T11" fmla="*/ 127 h 478"/>
                <a:gd name="T12" fmla="*/ 96 w 255"/>
                <a:gd name="T13" fmla="*/ 3 h 478"/>
                <a:gd name="T14" fmla="*/ 115 w 255"/>
                <a:gd name="T15" fmla="*/ 3 h 478"/>
                <a:gd name="T16" fmla="*/ 203 w 255"/>
                <a:gd name="T17" fmla="*/ 161 h 478"/>
                <a:gd name="T18" fmla="*/ 255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291"/>
                  </a:moveTo>
                  <a:cubicBezTo>
                    <a:pt x="99" y="291"/>
                    <a:pt x="99" y="291"/>
                    <a:pt x="99" y="291"/>
                  </a:cubicBezTo>
                  <a:cubicBezTo>
                    <a:pt x="99" y="291"/>
                    <a:pt x="155" y="439"/>
                    <a:pt x="158" y="440"/>
                  </a:cubicBezTo>
                  <a:cubicBezTo>
                    <a:pt x="91" y="478"/>
                    <a:pt x="91" y="478"/>
                    <a:pt x="91" y="478"/>
                  </a:cubicBezTo>
                  <a:cubicBezTo>
                    <a:pt x="91" y="478"/>
                    <a:pt x="6" y="306"/>
                    <a:pt x="3" y="298"/>
                  </a:cubicBezTo>
                  <a:cubicBezTo>
                    <a:pt x="1" y="291"/>
                    <a:pt x="0" y="139"/>
                    <a:pt x="7" y="127"/>
                  </a:cubicBezTo>
                  <a:cubicBezTo>
                    <a:pt x="13" y="114"/>
                    <a:pt x="87" y="5"/>
                    <a:pt x="96" y="3"/>
                  </a:cubicBezTo>
                  <a:cubicBezTo>
                    <a:pt x="105" y="0"/>
                    <a:pt x="115" y="3"/>
                    <a:pt x="115" y="3"/>
                  </a:cubicBezTo>
                  <a:cubicBezTo>
                    <a:pt x="203" y="161"/>
                    <a:pt x="203" y="161"/>
                    <a:pt x="203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53" name="Freeform 539">
              <a:extLst>
                <a:ext uri="{FF2B5EF4-FFF2-40B4-BE49-F238E27FC236}">
                  <a16:creationId xmlns:a16="http://schemas.microsoft.com/office/drawing/2014/main" id="{843341B2-2ED5-49A9-8906-68E831134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7488" y="2688994"/>
              <a:ext cx="44450" cy="160338"/>
            </a:xfrm>
            <a:custGeom>
              <a:avLst/>
              <a:gdLst>
                <a:gd name="T0" fmla="*/ 13 w 22"/>
                <a:gd name="T1" fmla="*/ 0 h 80"/>
                <a:gd name="T2" fmla="*/ 22 w 22"/>
                <a:gd name="T3" fmla="*/ 48 h 80"/>
                <a:gd name="T4" fmla="*/ 22 w 22"/>
                <a:gd name="T5" fmla="*/ 63 h 80"/>
                <a:gd name="T6" fmla="*/ 13 w 22"/>
                <a:gd name="T7" fmla="*/ 32 h 80"/>
                <a:gd name="T8" fmla="*/ 8 w 22"/>
                <a:gd name="T9" fmla="*/ 80 h 80"/>
                <a:gd name="T10" fmla="*/ 13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0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3"/>
                    <a:pt x="15" y="25"/>
                    <a:pt x="13" y="32"/>
                  </a:cubicBezTo>
                  <a:cubicBezTo>
                    <a:pt x="10" y="38"/>
                    <a:pt x="8" y="80"/>
                    <a:pt x="8" y="80"/>
                  </a:cubicBezTo>
                  <a:cubicBezTo>
                    <a:pt x="8" y="80"/>
                    <a:pt x="0" y="24"/>
                    <a:pt x="13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54" name="Freeform 540">
              <a:extLst>
                <a:ext uri="{FF2B5EF4-FFF2-40B4-BE49-F238E27FC236}">
                  <a16:creationId xmlns:a16="http://schemas.microsoft.com/office/drawing/2014/main" id="{28846D57-2BB5-402F-BF86-0BD84A524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3363" y="2720744"/>
              <a:ext cx="53975" cy="279400"/>
            </a:xfrm>
            <a:custGeom>
              <a:avLst/>
              <a:gdLst>
                <a:gd name="T0" fmla="*/ 15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5 w 34"/>
                <a:gd name="T7" fmla="*/ 30 h 176"/>
                <a:gd name="T8" fmla="*/ 34 w 34"/>
                <a:gd name="T9" fmla="*/ 176 h 176"/>
                <a:gd name="T10" fmla="*/ 15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5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5" y="30"/>
                  </a:lnTo>
                  <a:lnTo>
                    <a:pt x="34" y="176"/>
                  </a:lnTo>
                  <a:lnTo>
                    <a:pt x="15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55" name="Freeform 541">
              <a:extLst>
                <a:ext uri="{FF2B5EF4-FFF2-40B4-BE49-F238E27FC236}">
                  <a16:creationId xmlns:a16="http://schemas.microsoft.com/office/drawing/2014/main" id="{521A72A7-403B-4FFF-BD42-4FA3F8E96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7650" y="3300181"/>
              <a:ext cx="131762" cy="90488"/>
            </a:xfrm>
            <a:custGeom>
              <a:avLst/>
              <a:gdLst>
                <a:gd name="T0" fmla="*/ 76 w 83"/>
                <a:gd name="T1" fmla="*/ 0 h 57"/>
                <a:gd name="T2" fmla="*/ 83 w 83"/>
                <a:gd name="T3" fmla="*/ 14 h 57"/>
                <a:gd name="T4" fmla="*/ 17 w 83"/>
                <a:gd name="T5" fmla="*/ 51 h 57"/>
                <a:gd name="T6" fmla="*/ 6 w 83"/>
                <a:gd name="T7" fmla="*/ 57 h 57"/>
                <a:gd name="T8" fmla="*/ 0 w 83"/>
                <a:gd name="T9" fmla="*/ 43 h 57"/>
                <a:gd name="T10" fmla="*/ 76 w 83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76" y="0"/>
                  </a:moveTo>
                  <a:lnTo>
                    <a:pt x="83" y="14"/>
                  </a:lnTo>
                  <a:lnTo>
                    <a:pt x="17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56" name="Freeform 542">
              <a:extLst>
                <a:ext uri="{FF2B5EF4-FFF2-40B4-BE49-F238E27FC236}">
                  <a16:creationId xmlns:a16="http://schemas.microsoft.com/office/drawing/2014/main" id="{84168BA8-DB62-4F9C-B3F1-A6AE5B963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3333519"/>
              <a:ext cx="203200" cy="354013"/>
            </a:xfrm>
            <a:custGeom>
              <a:avLst/>
              <a:gdLst>
                <a:gd name="T0" fmla="*/ 0 w 102"/>
                <a:gd name="T1" fmla="*/ 23 h 178"/>
                <a:gd name="T2" fmla="*/ 22 w 102"/>
                <a:gd name="T3" fmla="*/ 74 h 178"/>
                <a:gd name="T4" fmla="*/ 39 w 102"/>
                <a:gd name="T5" fmla="*/ 151 h 178"/>
                <a:gd name="T6" fmla="*/ 85 w 102"/>
                <a:gd name="T7" fmla="*/ 174 h 178"/>
                <a:gd name="T8" fmla="*/ 102 w 102"/>
                <a:gd name="T9" fmla="*/ 112 h 178"/>
                <a:gd name="T10" fmla="*/ 83 w 102"/>
                <a:gd name="T11" fmla="*/ 44 h 178"/>
                <a:gd name="T12" fmla="*/ 49 w 102"/>
                <a:gd name="T13" fmla="*/ 13 h 178"/>
                <a:gd name="T14" fmla="*/ 41 w 102"/>
                <a:gd name="T15" fmla="*/ 0 h 178"/>
                <a:gd name="T16" fmla="*/ 0 w 102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178">
                  <a:moveTo>
                    <a:pt x="0" y="23"/>
                  </a:moveTo>
                  <a:cubicBezTo>
                    <a:pt x="0" y="27"/>
                    <a:pt x="22" y="70"/>
                    <a:pt x="22" y="74"/>
                  </a:cubicBezTo>
                  <a:cubicBezTo>
                    <a:pt x="22" y="77"/>
                    <a:pt x="34" y="145"/>
                    <a:pt x="39" y="151"/>
                  </a:cubicBezTo>
                  <a:cubicBezTo>
                    <a:pt x="44" y="156"/>
                    <a:pt x="79" y="178"/>
                    <a:pt x="85" y="174"/>
                  </a:cubicBezTo>
                  <a:cubicBezTo>
                    <a:pt x="91" y="170"/>
                    <a:pt x="102" y="121"/>
                    <a:pt x="102" y="112"/>
                  </a:cubicBezTo>
                  <a:cubicBezTo>
                    <a:pt x="101" y="103"/>
                    <a:pt x="90" y="51"/>
                    <a:pt x="83" y="44"/>
                  </a:cubicBezTo>
                  <a:cubicBezTo>
                    <a:pt x="77" y="36"/>
                    <a:pt x="54" y="15"/>
                    <a:pt x="49" y="13"/>
                  </a:cubicBezTo>
                  <a:cubicBezTo>
                    <a:pt x="45" y="11"/>
                    <a:pt x="41" y="0"/>
                    <a:pt x="41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57" name="Freeform 543">
              <a:extLst>
                <a:ext uri="{FF2B5EF4-FFF2-40B4-BE49-F238E27FC236}">
                  <a16:creationId xmlns:a16="http://schemas.microsoft.com/office/drawing/2014/main" id="{0DACC607-4E7D-4538-918A-C5E735FE00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6088" y="2696931"/>
              <a:ext cx="242887" cy="303213"/>
            </a:xfrm>
            <a:custGeom>
              <a:avLst/>
              <a:gdLst>
                <a:gd name="T0" fmla="*/ 61 w 122"/>
                <a:gd name="T1" fmla="*/ 21 h 152"/>
                <a:gd name="T2" fmla="*/ 0 w 122"/>
                <a:gd name="T3" fmla="*/ 0 h 152"/>
                <a:gd name="T4" fmla="*/ 61 w 122"/>
                <a:gd name="T5" fmla="*/ 152 h 152"/>
                <a:gd name="T6" fmla="*/ 122 w 122"/>
                <a:gd name="T7" fmla="*/ 0 h 152"/>
                <a:gd name="T8" fmla="*/ 61 w 122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2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58" name="Freeform 544">
              <a:extLst>
                <a:ext uri="{FF2B5EF4-FFF2-40B4-BE49-F238E27FC236}">
                  <a16:creationId xmlns:a16="http://schemas.microsoft.com/office/drawing/2014/main" id="{A26FE161-8583-4BDA-95FB-377935950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2408006"/>
              <a:ext cx="573087" cy="393700"/>
            </a:xfrm>
            <a:custGeom>
              <a:avLst/>
              <a:gdLst>
                <a:gd name="T0" fmla="*/ 280 w 288"/>
                <a:gd name="T1" fmla="*/ 0 h 197"/>
                <a:gd name="T2" fmla="*/ 268 w 288"/>
                <a:gd name="T3" fmla="*/ 0 h 197"/>
                <a:gd name="T4" fmla="*/ 263 w 288"/>
                <a:gd name="T5" fmla="*/ 52 h 197"/>
                <a:gd name="T6" fmla="*/ 144 w 288"/>
                <a:gd name="T7" fmla="*/ 145 h 197"/>
                <a:gd name="T8" fmla="*/ 25 w 288"/>
                <a:gd name="T9" fmla="*/ 52 h 197"/>
                <a:gd name="T10" fmla="*/ 20 w 288"/>
                <a:gd name="T11" fmla="*/ 0 h 197"/>
                <a:gd name="T12" fmla="*/ 7 w 288"/>
                <a:gd name="T13" fmla="*/ 0 h 197"/>
                <a:gd name="T14" fmla="*/ 7 w 288"/>
                <a:gd name="T15" fmla="*/ 50 h 197"/>
                <a:gd name="T16" fmla="*/ 30 w 288"/>
                <a:gd name="T17" fmla="*/ 67 h 197"/>
                <a:gd name="T18" fmla="*/ 55 w 288"/>
                <a:gd name="T19" fmla="*/ 135 h 197"/>
                <a:gd name="T20" fmla="*/ 144 w 288"/>
                <a:gd name="T21" fmla="*/ 197 h 197"/>
                <a:gd name="T22" fmla="*/ 232 w 288"/>
                <a:gd name="T23" fmla="*/ 135 h 197"/>
                <a:gd name="T24" fmla="*/ 258 w 288"/>
                <a:gd name="T25" fmla="*/ 67 h 197"/>
                <a:gd name="T26" fmla="*/ 280 w 288"/>
                <a:gd name="T27" fmla="*/ 50 h 197"/>
                <a:gd name="T28" fmla="*/ 280 w 288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0" y="0"/>
                  </a:moveTo>
                  <a:cubicBezTo>
                    <a:pt x="273" y="0"/>
                    <a:pt x="268" y="0"/>
                    <a:pt x="268" y="0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3" y="52"/>
                    <a:pt x="184" y="145"/>
                    <a:pt x="144" y="145"/>
                  </a:cubicBezTo>
                  <a:cubicBezTo>
                    <a:pt x="103" y="145"/>
                    <a:pt x="25" y="52"/>
                    <a:pt x="25" y="5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5" y="0"/>
                    <a:pt x="7" y="0"/>
                  </a:cubicBezTo>
                  <a:cubicBezTo>
                    <a:pt x="0" y="0"/>
                    <a:pt x="6" y="42"/>
                    <a:pt x="7" y="50"/>
                  </a:cubicBezTo>
                  <a:cubicBezTo>
                    <a:pt x="8" y="59"/>
                    <a:pt x="30" y="67"/>
                    <a:pt x="30" y="67"/>
                  </a:cubicBezTo>
                  <a:cubicBezTo>
                    <a:pt x="30" y="67"/>
                    <a:pt x="46" y="115"/>
                    <a:pt x="55" y="135"/>
                  </a:cubicBezTo>
                  <a:cubicBezTo>
                    <a:pt x="64" y="155"/>
                    <a:pt x="144" y="197"/>
                    <a:pt x="144" y="197"/>
                  </a:cubicBezTo>
                  <a:cubicBezTo>
                    <a:pt x="144" y="197"/>
                    <a:pt x="224" y="155"/>
                    <a:pt x="232" y="135"/>
                  </a:cubicBezTo>
                  <a:cubicBezTo>
                    <a:pt x="241" y="115"/>
                    <a:pt x="258" y="67"/>
                    <a:pt x="258" y="67"/>
                  </a:cubicBezTo>
                  <a:cubicBezTo>
                    <a:pt x="258" y="67"/>
                    <a:pt x="279" y="59"/>
                    <a:pt x="280" y="50"/>
                  </a:cubicBezTo>
                  <a:cubicBezTo>
                    <a:pt x="282" y="42"/>
                    <a:pt x="288" y="0"/>
                    <a:pt x="280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59" name="Freeform 545">
              <a:extLst>
                <a:ext uri="{FF2B5EF4-FFF2-40B4-BE49-F238E27FC236}">
                  <a16:creationId xmlns:a16="http://schemas.microsoft.com/office/drawing/2014/main" id="{9ACD8C02-2965-452F-B6FD-839EAF8F8F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0675" y="2131781"/>
              <a:ext cx="314325" cy="588963"/>
            </a:xfrm>
            <a:custGeom>
              <a:avLst/>
              <a:gdLst>
                <a:gd name="T0" fmla="*/ 81 w 158"/>
                <a:gd name="T1" fmla="*/ 268 h 296"/>
                <a:gd name="T2" fmla="*/ 81 w 158"/>
                <a:gd name="T3" fmla="*/ 268 h 296"/>
                <a:gd name="T4" fmla="*/ 5 w 158"/>
                <a:gd name="T5" fmla="*/ 191 h 296"/>
                <a:gd name="T6" fmla="*/ 0 w 158"/>
                <a:gd name="T7" fmla="*/ 139 h 296"/>
                <a:gd name="T8" fmla="*/ 12 w 158"/>
                <a:gd name="T9" fmla="*/ 41 h 296"/>
                <a:gd name="T10" fmla="*/ 124 w 158"/>
                <a:gd name="T11" fmla="*/ 0 h 296"/>
                <a:gd name="T12" fmla="*/ 124 w 158"/>
                <a:gd name="T13" fmla="*/ 268 h 296"/>
                <a:gd name="T14" fmla="*/ 158 w 158"/>
                <a:gd name="T15" fmla="*/ 296 h 296"/>
                <a:gd name="T16" fmla="*/ 81 w 158"/>
                <a:gd name="T17" fmla="*/ 26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68"/>
                  </a:moveTo>
                  <a:cubicBezTo>
                    <a:pt x="81" y="268"/>
                    <a:pt x="81" y="268"/>
                    <a:pt x="81" y="268"/>
                  </a:cubicBezTo>
                  <a:cubicBezTo>
                    <a:pt x="39" y="241"/>
                    <a:pt x="5" y="191"/>
                    <a:pt x="5" y="19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" y="72"/>
                    <a:pt x="12" y="41"/>
                  </a:cubicBezTo>
                  <a:cubicBezTo>
                    <a:pt x="24" y="11"/>
                    <a:pt x="117" y="0"/>
                    <a:pt x="124" y="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24" y="280"/>
                    <a:pt x="158" y="296"/>
                    <a:pt x="158" y="296"/>
                  </a:cubicBezTo>
                  <a:cubicBezTo>
                    <a:pt x="115" y="292"/>
                    <a:pt x="84" y="269"/>
                    <a:pt x="81" y="26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60" name="Rectangle 546">
              <a:extLst>
                <a:ext uri="{FF2B5EF4-FFF2-40B4-BE49-F238E27FC236}">
                  <a16:creationId xmlns:a16="http://schemas.microsoft.com/office/drawing/2014/main" id="{8C062090-0D6A-46CD-B409-2A43F9415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4300" y="3350981"/>
              <a:ext cx="401637" cy="515938"/>
            </a:xfrm>
            <a:prstGeom prst="rect">
              <a:avLst/>
            </a:pr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3961" name="Freeform 547">
              <a:extLst>
                <a:ext uri="{FF2B5EF4-FFF2-40B4-BE49-F238E27FC236}">
                  <a16:creationId xmlns:a16="http://schemas.microsoft.com/office/drawing/2014/main" id="{22D84CF5-6D9D-4458-AC0D-5A6C24D459B2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7713663" y="3303356"/>
              <a:ext cx="438150" cy="588963"/>
            </a:xfrm>
            <a:custGeom>
              <a:avLst/>
              <a:gdLst>
                <a:gd name="T0" fmla="*/ 20 w 220"/>
                <a:gd name="T1" fmla="*/ 294 h 296"/>
                <a:gd name="T2" fmla="*/ 36 w 220"/>
                <a:gd name="T3" fmla="*/ 294 h 296"/>
                <a:gd name="T4" fmla="*/ 36 w 220"/>
                <a:gd name="T5" fmla="*/ 296 h 296"/>
                <a:gd name="T6" fmla="*/ 59 w 220"/>
                <a:gd name="T7" fmla="*/ 296 h 296"/>
                <a:gd name="T8" fmla="*/ 59 w 220"/>
                <a:gd name="T9" fmla="*/ 294 h 296"/>
                <a:gd name="T10" fmla="*/ 201 w 220"/>
                <a:gd name="T11" fmla="*/ 294 h 296"/>
                <a:gd name="T12" fmla="*/ 220 w 220"/>
                <a:gd name="T13" fmla="*/ 272 h 296"/>
                <a:gd name="T14" fmla="*/ 220 w 220"/>
                <a:gd name="T15" fmla="*/ 22 h 296"/>
                <a:gd name="T16" fmla="*/ 201 w 220"/>
                <a:gd name="T17" fmla="*/ 0 h 296"/>
                <a:gd name="T18" fmla="*/ 20 w 220"/>
                <a:gd name="T19" fmla="*/ 0 h 296"/>
                <a:gd name="T20" fmla="*/ 0 w 220"/>
                <a:gd name="T21" fmla="*/ 22 h 296"/>
                <a:gd name="T22" fmla="*/ 0 w 220"/>
                <a:gd name="T23" fmla="*/ 272 h 296"/>
                <a:gd name="T24" fmla="*/ 20 w 220"/>
                <a:gd name="T25" fmla="*/ 294 h 296"/>
                <a:gd name="T26" fmla="*/ 16 w 220"/>
                <a:gd name="T27" fmla="*/ 27 h 296"/>
                <a:gd name="T28" fmla="*/ 205 w 220"/>
                <a:gd name="T29" fmla="*/ 27 h 296"/>
                <a:gd name="T30" fmla="*/ 205 w 220"/>
                <a:gd name="T31" fmla="*/ 275 h 296"/>
                <a:gd name="T32" fmla="*/ 16 w 220"/>
                <a:gd name="T33" fmla="*/ 275 h 296"/>
                <a:gd name="T34" fmla="*/ 16 w 220"/>
                <a:gd name="T35" fmla="*/ 27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0" h="296">
                  <a:moveTo>
                    <a:pt x="20" y="294"/>
                  </a:moveTo>
                  <a:cubicBezTo>
                    <a:pt x="36" y="294"/>
                    <a:pt x="36" y="294"/>
                    <a:pt x="36" y="294"/>
                  </a:cubicBezTo>
                  <a:cubicBezTo>
                    <a:pt x="36" y="296"/>
                    <a:pt x="36" y="296"/>
                    <a:pt x="36" y="296"/>
                  </a:cubicBezTo>
                  <a:cubicBezTo>
                    <a:pt x="59" y="296"/>
                    <a:pt x="59" y="296"/>
                    <a:pt x="59" y="296"/>
                  </a:cubicBezTo>
                  <a:cubicBezTo>
                    <a:pt x="59" y="294"/>
                    <a:pt x="59" y="294"/>
                    <a:pt x="59" y="294"/>
                  </a:cubicBezTo>
                  <a:cubicBezTo>
                    <a:pt x="201" y="294"/>
                    <a:pt x="201" y="294"/>
                    <a:pt x="201" y="294"/>
                  </a:cubicBezTo>
                  <a:cubicBezTo>
                    <a:pt x="211" y="294"/>
                    <a:pt x="220" y="284"/>
                    <a:pt x="220" y="272"/>
                  </a:cubicBezTo>
                  <a:cubicBezTo>
                    <a:pt x="220" y="22"/>
                    <a:pt x="220" y="22"/>
                    <a:pt x="220" y="22"/>
                  </a:cubicBezTo>
                  <a:cubicBezTo>
                    <a:pt x="220" y="10"/>
                    <a:pt x="211" y="0"/>
                    <a:pt x="20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84"/>
                    <a:pt x="9" y="294"/>
                    <a:pt x="20" y="294"/>
                  </a:cubicBezTo>
                  <a:close/>
                  <a:moveTo>
                    <a:pt x="16" y="27"/>
                  </a:moveTo>
                  <a:cubicBezTo>
                    <a:pt x="205" y="27"/>
                    <a:pt x="205" y="27"/>
                    <a:pt x="205" y="27"/>
                  </a:cubicBezTo>
                  <a:cubicBezTo>
                    <a:pt x="205" y="275"/>
                    <a:pt x="205" y="275"/>
                    <a:pt x="205" y="275"/>
                  </a:cubicBezTo>
                  <a:cubicBezTo>
                    <a:pt x="16" y="275"/>
                    <a:pt x="16" y="275"/>
                    <a:pt x="16" y="275"/>
                  </a:cubicBezTo>
                  <a:lnTo>
                    <a:pt x="16" y="27"/>
                  </a:lnTo>
                  <a:close/>
                </a:path>
              </a:pathLst>
            </a:custGeom>
            <a:solidFill>
              <a:srgbClr val="39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62" name="Freeform 548">
              <a:extLst>
                <a:ext uri="{FF2B5EF4-FFF2-40B4-BE49-F238E27FC236}">
                  <a16:creationId xmlns:a16="http://schemas.microsoft.com/office/drawing/2014/main" id="{7A43D693-B5BE-48C2-87FE-EFD1304B8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638" y="3792306"/>
              <a:ext cx="336550" cy="42863"/>
            </a:xfrm>
            <a:custGeom>
              <a:avLst/>
              <a:gdLst>
                <a:gd name="T0" fmla="*/ 4 w 169"/>
                <a:gd name="T1" fmla="*/ 0 h 21"/>
                <a:gd name="T2" fmla="*/ 164 w 169"/>
                <a:gd name="T3" fmla="*/ 0 h 21"/>
                <a:gd name="T4" fmla="*/ 169 w 169"/>
                <a:gd name="T5" fmla="*/ 4 h 21"/>
                <a:gd name="T6" fmla="*/ 169 w 169"/>
                <a:gd name="T7" fmla="*/ 17 h 21"/>
                <a:gd name="T8" fmla="*/ 164 w 169"/>
                <a:gd name="T9" fmla="*/ 21 h 21"/>
                <a:gd name="T10" fmla="*/ 4 w 169"/>
                <a:gd name="T11" fmla="*/ 21 h 21"/>
                <a:gd name="T12" fmla="*/ 0 w 169"/>
                <a:gd name="T13" fmla="*/ 17 h 21"/>
                <a:gd name="T14" fmla="*/ 0 w 169"/>
                <a:gd name="T15" fmla="*/ 4 h 21"/>
                <a:gd name="T16" fmla="*/ 4 w 169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21">
                  <a:moveTo>
                    <a:pt x="4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9" y="2"/>
                    <a:pt x="169" y="4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9" y="19"/>
                    <a:pt x="167" y="21"/>
                    <a:pt x="16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63" name="Freeform 549">
              <a:extLst>
                <a:ext uri="{FF2B5EF4-FFF2-40B4-BE49-F238E27FC236}">
                  <a16:creationId xmlns:a16="http://schemas.microsoft.com/office/drawing/2014/main" id="{C0D5A633-E2C5-4686-B775-B946E8F6F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875" y="3789131"/>
              <a:ext cx="344487" cy="49213"/>
            </a:xfrm>
            <a:custGeom>
              <a:avLst/>
              <a:gdLst>
                <a:gd name="T0" fmla="*/ 6 w 173"/>
                <a:gd name="T1" fmla="*/ 2 h 25"/>
                <a:gd name="T2" fmla="*/ 6 w 173"/>
                <a:gd name="T3" fmla="*/ 4 h 25"/>
                <a:gd name="T4" fmla="*/ 166 w 173"/>
                <a:gd name="T5" fmla="*/ 4 h 25"/>
                <a:gd name="T6" fmla="*/ 169 w 173"/>
                <a:gd name="T7" fmla="*/ 6 h 25"/>
                <a:gd name="T8" fmla="*/ 169 w 173"/>
                <a:gd name="T9" fmla="*/ 19 h 25"/>
                <a:gd name="T10" fmla="*/ 166 w 173"/>
                <a:gd name="T11" fmla="*/ 21 h 25"/>
                <a:gd name="T12" fmla="*/ 6 w 173"/>
                <a:gd name="T13" fmla="*/ 21 h 25"/>
                <a:gd name="T14" fmla="*/ 4 w 173"/>
                <a:gd name="T15" fmla="*/ 19 h 25"/>
                <a:gd name="T16" fmla="*/ 4 w 173"/>
                <a:gd name="T17" fmla="*/ 6 h 25"/>
                <a:gd name="T18" fmla="*/ 6 w 173"/>
                <a:gd name="T19" fmla="*/ 4 h 25"/>
                <a:gd name="T20" fmla="*/ 6 w 173"/>
                <a:gd name="T21" fmla="*/ 2 h 25"/>
                <a:gd name="T22" fmla="*/ 6 w 173"/>
                <a:gd name="T23" fmla="*/ 0 h 25"/>
                <a:gd name="T24" fmla="*/ 0 w 173"/>
                <a:gd name="T25" fmla="*/ 6 h 25"/>
                <a:gd name="T26" fmla="*/ 0 w 173"/>
                <a:gd name="T27" fmla="*/ 19 h 25"/>
                <a:gd name="T28" fmla="*/ 6 w 173"/>
                <a:gd name="T29" fmla="*/ 25 h 25"/>
                <a:gd name="T30" fmla="*/ 166 w 173"/>
                <a:gd name="T31" fmla="*/ 25 h 25"/>
                <a:gd name="T32" fmla="*/ 173 w 173"/>
                <a:gd name="T33" fmla="*/ 19 h 25"/>
                <a:gd name="T34" fmla="*/ 173 w 173"/>
                <a:gd name="T35" fmla="*/ 6 h 25"/>
                <a:gd name="T36" fmla="*/ 166 w 173"/>
                <a:gd name="T37" fmla="*/ 0 h 25"/>
                <a:gd name="T38" fmla="*/ 6 w 173"/>
                <a:gd name="T39" fmla="*/ 0 h 25"/>
                <a:gd name="T40" fmla="*/ 6 w 173"/>
                <a:gd name="T41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25">
                  <a:moveTo>
                    <a:pt x="6" y="2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7" y="4"/>
                    <a:pt x="169" y="5"/>
                    <a:pt x="169" y="6"/>
                  </a:cubicBezTo>
                  <a:cubicBezTo>
                    <a:pt x="169" y="19"/>
                    <a:pt x="169" y="19"/>
                    <a:pt x="169" y="19"/>
                  </a:cubicBezTo>
                  <a:cubicBezTo>
                    <a:pt x="169" y="20"/>
                    <a:pt x="167" y="21"/>
                    <a:pt x="16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1"/>
                    <a:pt x="4" y="20"/>
                    <a:pt x="4" y="19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2"/>
                    <a:pt x="3" y="25"/>
                    <a:pt x="6" y="25"/>
                  </a:cubicBezTo>
                  <a:cubicBezTo>
                    <a:pt x="166" y="25"/>
                    <a:pt x="166" y="25"/>
                    <a:pt x="166" y="25"/>
                  </a:cubicBezTo>
                  <a:cubicBezTo>
                    <a:pt x="170" y="25"/>
                    <a:pt x="173" y="22"/>
                    <a:pt x="173" y="19"/>
                  </a:cubicBezTo>
                  <a:cubicBezTo>
                    <a:pt x="173" y="6"/>
                    <a:pt x="173" y="6"/>
                    <a:pt x="173" y="6"/>
                  </a:cubicBezTo>
                  <a:cubicBezTo>
                    <a:pt x="173" y="3"/>
                    <a:pt x="170" y="0"/>
                    <a:pt x="166" y="0"/>
                  </a:cubicBezTo>
                  <a:cubicBezTo>
                    <a:pt x="6" y="0"/>
                    <a:pt x="6" y="0"/>
                    <a:pt x="6" y="0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64" name="Freeform 550">
              <a:extLst>
                <a:ext uri="{FF2B5EF4-FFF2-40B4-BE49-F238E27FC236}">
                  <a16:creationId xmlns:a16="http://schemas.microsoft.com/office/drawing/2014/main" id="{824AE2FC-3AE3-4CCB-BC98-E88E3479A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638" y="3376381"/>
              <a:ext cx="336550" cy="42863"/>
            </a:xfrm>
            <a:custGeom>
              <a:avLst/>
              <a:gdLst>
                <a:gd name="T0" fmla="*/ 4 w 169"/>
                <a:gd name="T1" fmla="*/ 0 h 21"/>
                <a:gd name="T2" fmla="*/ 164 w 169"/>
                <a:gd name="T3" fmla="*/ 0 h 21"/>
                <a:gd name="T4" fmla="*/ 169 w 169"/>
                <a:gd name="T5" fmla="*/ 4 h 21"/>
                <a:gd name="T6" fmla="*/ 169 w 169"/>
                <a:gd name="T7" fmla="*/ 17 h 21"/>
                <a:gd name="T8" fmla="*/ 164 w 169"/>
                <a:gd name="T9" fmla="*/ 21 h 21"/>
                <a:gd name="T10" fmla="*/ 4 w 169"/>
                <a:gd name="T11" fmla="*/ 21 h 21"/>
                <a:gd name="T12" fmla="*/ 0 w 169"/>
                <a:gd name="T13" fmla="*/ 17 h 21"/>
                <a:gd name="T14" fmla="*/ 0 w 169"/>
                <a:gd name="T15" fmla="*/ 4 h 21"/>
                <a:gd name="T16" fmla="*/ 4 w 169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21">
                  <a:moveTo>
                    <a:pt x="4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9" y="2"/>
                    <a:pt x="169" y="4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9" y="19"/>
                    <a:pt x="167" y="21"/>
                    <a:pt x="16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65" name="Freeform 551">
              <a:extLst>
                <a:ext uri="{FF2B5EF4-FFF2-40B4-BE49-F238E27FC236}">
                  <a16:creationId xmlns:a16="http://schemas.microsoft.com/office/drawing/2014/main" id="{C386AE4E-B336-47B2-9780-C6FD1CD4E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3388" y="3736744"/>
              <a:ext cx="50800" cy="34925"/>
            </a:xfrm>
            <a:custGeom>
              <a:avLst/>
              <a:gdLst>
                <a:gd name="T0" fmla="*/ 2 w 25"/>
                <a:gd name="T1" fmla="*/ 0 h 17"/>
                <a:gd name="T2" fmla="*/ 22 w 25"/>
                <a:gd name="T3" fmla="*/ 0 h 17"/>
                <a:gd name="T4" fmla="*/ 25 w 25"/>
                <a:gd name="T5" fmla="*/ 2 h 17"/>
                <a:gd name="T6" fmla="*/ 25 w 25"/>
                <a:gd name="T7" fmla="*/ 15 h 17"/>
                <a:gd name="T8" fmla="*/ 22 w 25"/>
                <a:gd name="T9" fmla="*/ 17 h 17"/>
                <a:gd name="T10" fmla="*/ 2 w 25"/>
                <a:gd name="T11" fmla="*/ 17 h 17"/>
                <a:gd name="T12" fmla="*/ 0 w 25"/>
                <a:gd name="T13" fmla="*/ 15 h 17"/>
                <a:gd name="T14" fmla="*/ 0 w 25"/>
                <a:gd name="T15" fmla="*/ 2 h 17"/>
                <a:gd name="T16" fmla="*/ 2 w 25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7">
                  <a:moveTo>
                    <a:pt x="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5" y="1"/>
                    <a:pt x="25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6"/>
                    <a:pt x="24" y="17"/>
                    <a:pt x="2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" y="17"/>
                    <a:pt x="0" y="16"/>
                    <a:pt x="0" y="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66" name="Freeform 552">
              <a:extLst>
                <a:ext uri="{FF2B5EF4-FFF2-40B4-BE49-F238E27FC236}">
                  <a16:creationId xmlns:a16="http://schemas.microsoft.com/office/drawing/2014/main" id="{4CE3967C-0D40-4BEE-80A0-1ED6DDE29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3" y="3765319"/>
              <a:ext cx="60325" cy="6350"/>
            </a:xfrm>
            <a:custGeom>
              <a:avLst/>
              <a:gdLst>
                <a:gd name="T0" fmla="*/ 2 w 30"/>
                <a:gd name="T1" fmla="*/ 0 h 3"/>
                <a:gd name="T2" fmla="*/ 28 w 30"/>
                <a:gd name="T3" fmla="*/ 0 h 3"/>
                <a:gd name="T4" fmla="*/ 30 w 30"/>
                <a:gd name="T5" fmla="*/ 2 h 3"/>
                <a:gd name="T6" fmla="*/ 28 w 30"/>
                <a:gd name="T7" fmla="*/ 3 h 3"/>
                <a:gd name="T8" fmla="*/ 2 w 30"/>
                <a:gd name="T9" fmla="*/ 3 h 3"/>
                <a:gd name="T10" fmla="*/ 0 w 30"/>
                <a:gd name="T11" fmla="*/ 2 h 3"/>
                <a:gd name="T12" fmla="*/ 2 w 30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67" name="Freeform 553">
              <a:extLst>
                <a:ext uri="{FF2B5EF4-FFF2-40B4-BE49-F238E27FC236}">
                  <a16:creationId xmlns:a16="http://schemas.microsoft.com/office/drawing/2014/main" id="{45FBB314-B2EC-4D9C-ADB6-2DDEB596C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3" y="3751031"/>
              <a:ext cx="60325" cy="6350"/>
            </a:xfrm>
            <a:custGeom>
              <a:avLst/>
              <a:gdLst>
                <a:gd name="T0" fmla="*/ 2 w 30"/>
                <a:gd name="T1" fmla="*/ 0 h 3"/>
                <a:gd name="T2" fmla="*/ 28 w 30"/>
                <a:gd name="T3" fmla="*/ 0 h 3"/>
                <a:gd name="T4" fmla="*/ 30 w 30"/>
                <a:gd name="T5" fmla="*/ 2 h 3"/>
                <a:gd name="T6" fmla="*/ 28 w 30"/>
                <a:gd name="T7" fmla="*/ 3 h 3"/>
                <a:gd name="T8" fmla="*/ 2 w 30"/>
                <a:gd name="T9" fmla="*/ 3 h 3"/>
                <a:gd name="T10" fmla="*/ 0 w 30"/>
                <a:gd name="T11" fmla="*/ 2 h 3"/>
                <a:gd name="T12" fmla="*/ 2 w 30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68" name="Freeform 554">
              <a:extLst>
                <a:ext uri="{FF2B5EF4-FFF2-40B4-BE49-F238E27FC236}">
                  <a16:creationId xmlns:a16="http://schemas.microsoft.com/office/drawing/2014/main" id="{AF000692-A6AA-4F93-8DD7-C7A7EDB9A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2428644"/>
              <a:ext cx="508000" cy="949325"/>
            </a:xfrm>
            <a:custGeom>
              <a:avLst/>
              <a:gdLst>
                <a:gd name="T0" fmla="*/ 0 w 255"/>
                <a:gd name="T1" fmla="*/ 291 h 477"/>
                <a:gd name="T2" fmla="*/ 156 w 255"/>
                <a:gd name="T3" fmla="*/ 291 h 477"/>
                <a:gd name="T4" fmla="*/ 97 w 255"/>
                <a:gd name="T5" fmla="*/ 440 h 477"/>
                <a:gd name="T6" fmla="*/ 163 w 255"/>
                <a:gd name="T7" fmla="*/ 477 h 477"/>
                <a:gd name="T8" fmla="*/ 252 w 255"/>
                <a:gd name="T9" fmla="*/ 298 h 477"/>
                <a:gd name="T10" fmla="*/ 248 w 255"/>
                <a:gd name="T11" fmla="*/ 127 h 477"/>
                <a:gd name="T12" fmla="*/ 159 w 255"/>
                <a:gd name="T13" fmla="*/ 3 h 477"/>
                <a:gd name="T14" fmla="*/ 140 w 255"/>
                <a:gd name="T15" fmla="*/ 3 h 477"/>
                <a:gd name="T16" fmla="*/ 52 w 255"/>
                <a:gd name="T17" fmla="*/ 161 h 477"/>
                <a:gd name="T18" fmla="*/ 0 w 255"/>
                <a:gd name="T19" fmla="*/ 29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7" y="440"/>
                  </a:cubicBezTo>
                  <a:cubicBezTo>
                    <a:pt x="163" y="477"/>
                    <a:pt x="163" y="477"/>
                    <a:pt x="163" y="477"/>
                  </a:cubicBezTo>
                  <a:cubicBezTo>
                    <a:pt x="163" y="477"/>
                    <a:pt x="249" y="306"/>
                    <a:pt x="252" y="298"/>
                  </a:cubicBezTo>
                  <a:cubicBezTo>
                    <a:pt x="254" y="291"/>
                    <a:pt x="255" y="139"/>
                    <a:pt x="248" y="127"/>
                  </a:cubicBezTo>
                  <a:cubicBezTo>
                    <a:pt x="241" y="114"/>
                    <a:pt x="168" y="5"/>
                    <a:pt x="159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69" name="Freeform 555">
              <a:extLst>
                <a:ext uri="{FF2B5EF4-FFF2-40B4-BE49-F238E27FC236}">
                  <a16:creationId xmlns:a16="http://schemas.microsoft.com/office/drawing/2014/main" id="{FD66C62F-FE3F-482A-8539-788BD90DF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9125" y="2696931"/>
              <a:ext cx="44450" cy="160338"/>
            </a:xfrm>
            <a:custGeom>
              <a:avLst/>
              <a:gdLst>
                <a:gd name="T0" fmla="*/ 9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9 w 22"/>
                <a:gd name="T7" fmla="*/ 32 h 80"/>
                <a:gd name="T8" fmla="*/ 14 w 22"/>
                <a:gd name="T9" fmla="*/ 80 h 80"/>
                <a:gd name="T10" fmla="*/ 9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6" y="25"/>
                    <a:pt x="9" y="32"/>
                  </a:cubicBezTo>
                  <a:cubicBezTo>
                    <a:pt x="11" y="38"/>
                    <a:pt x="14" y="80"/>
                    <a:pt x="14" y="80"/>
                  </a:cubicBezTo>
                  <a:cubicBezTo>
                    <a:pt x="14" y="80"/>
                    <a:pt x="22" y="24"/>
                    <a:pt x="9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70" name="Freeform 556">
              <a:extLst>
                <a:ext uri="{FF2B5EF4-FFF2-40B4-BE49-F238E27FC236}">
                  <a16:creationId xmlns:a16="http://schemas.microsoft.com/office/drawing/2014/main" id="{439C78A1-AE0C-41D8-BFE2-BB290096D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2138" y="2728681"/>
              <a:ext cx="55562" cy="279400"/>
            </a:xfrm>
            <a:custGeom>
              <a:avLst/>
              <a:gdLst>
                <a:gd name="T0" fmla="*/ 20 w 35"/>
                <a:gd name="T1" fmla="*/ 176 h 176"/>
                <a:gd name="T2" fmla="*/ 35 w 35"/>
                <a:gd name="T3" fmla="*/ 73 h 176"/>
                <a:gd name="T4" fmla="*/ 35 w 35"/>
                <a:gd name="T5" fmla="*/ 0 h 176"/>
                <a:gd name="T6" fmla="*/ 20 w 35"/>
                <a:gd name="T7" fmla="*/ 30 h 176"/>
                <a:gd name="T8" fmla="*/ 0 w 35"/>
                <a:gd name="T9" fmla="*/ 176 h 176"/>
                <a:gd name="T10" fmla="*/ 20 w 35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20" y="176"/>
                  </a:moveTo>
                  <a:lnTo>
                    <a:pt x="35" y="73"/>
                  </a:lnTo>
                  <a:lnTo>
                    <a:pt x="35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71" name="Freeform 557">
              <a:extLst>
                <a:ext uri="{FF2B5EF4-FFF2-40B4-BE49-F238E27FC236}">
                  <a16:creationId xmlns:a16="http://schemas.microsoft.com/office/drawing/2014/main" id="{B40EEF1B-7989-4D4E-A534-C94FDABF4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650" y="3308119"/>
              <a:ext cx="131762" cy="90488"/>
            </a:xfrm>
            <a:custGeom>
              <a:avLst/>
              <a:gdLst>
                <a:gd name="T0" fmla="*/ 5 w 83"/>
                <a:gd name="T1" fmla="*/ 0 h 57"/>
                <a:gd name="T2" fmla="*/ 0 w 83"/>
                <a:gd name="T3" fmla="*/ 14 h 57"/>
                <a:gd name="T4" fmla="*/ 65 w 83"/>
                <a:gd name="T5" fmla="*/ 51 h 57"/>
                <a:gd name="T6" fmla="*/ 77 w 83"/>
                <a:gd name="T7" fmla="*/ 57 h 57"/>
                <a:gd name="T8" fmla="*/ 83 w 83"/>
                <a:gd name="T9" fmla="*/ 43 h 57"/>
                <a:gd name="T10" fmla="*/ 5 w 83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5" y="0"/>
                  </a:moveTo>
                  <a:lnTo>
                    <a:pt x="0" y="14"/>
                  </a:lnTo>
                  <a:lnTo>
                    <a:pt x="65" y="51"/>
                  </a:lnTo>
                  <a:lnTo>
                    <a:pt x="77" y="57"/>
                  </a:lnTo>
                  <a:lnTo>
                    <a:pt x="83" y="4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72" name="Freeform 558">
              <a:extLst>
                <a:ext uri="{FF2B5EF4-FFF2-40B4-BE49-F238E27FC236}">
                  <a16:creationId xmlns:a16="http://schemas.microsoft.com/office/drawing/2014/main" id="{B229A8B4-E002-4F53-9C16-4B7ADE3DD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3700" y="3341456"/>
              <a:ext cx="206375" cy="354013"/>
            </a:xfrm>
            <a:custGeom>
              <a:avLst/>
              <a:gdLst>
                <a:gd name="T0" fmla="*/ 103 w 103"/>
                <a:gd name="T1" fmla="*/ 22 h 178"/>
                <a:gd name="T2" fmla="*/ 81 w 103"/>
                <a:gd name="T3" fmla="*/ 74 h 178"/>
                <a:gd name="T4" fmla="*/ 64 w 103"/>
                <a:gd name="T5" fmla="*/ 150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4 w 103"/>
                <a:gd name="T13" fmla="*/ 13 h 178"/>
                <a:gd name="T14" fmla="*/ 62 w 103"/>
                <a:gd name="T15" fmla="*/ 0 h 178"/>
                <a:gd name="T16" fmla="*/ 103 w 103"/>
                <a:gd name="T17" fmla="*/ 2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2"/>
                  </a:moveTo>
                  <a:cubicBezTo>
                    <a:pt x="102" y="27"/>
                    <a:pt x="81" y="70"/>
                    <a:pt x="81" y="74"/>
                  </a:cubicBezTo>
                  <a:cubicBezTo>
                    <a:pt x="81" y="77"/>
                    <a:pt x="69" y="145"/>
                    <a:pt x="64" y="150"/>
                  </a:cubicBezTo>
                  <a:cubicBezTo>
                    <a:pt x="59" y="155"/>
                    <a:pt x="24" y="178"/>
                    <a:pt x="18" y="174"/>
                  </a:cubicBezTo>
                  <a:cubicBezTo>
                    <a:pt x="12" y="169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6" y="36"/>
                    <a:pt x="49" y="15"/>
                    <a:pt x="54" y="13"/>
                  </a:cubicBezTo>
                  <a:cubicBezTo>
                    <a:pt x="58" y="11"/>
                    <a:pt x="62" y="0"/>
                    <a:pt x="62" y="0"/>
                  </a:cubicBezTo>
                  <a:lnTo>
                    <a:pt x="103" y="22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73" name="Freeform 559">
              <a:extLst>
                <a:ext uri="{FF2B5EF4-FFF2-40B4-BE49-F238E27FC236}">
                  <a16:creationId xmlns:a16="http://schemas.microsoft.com/office/drawing/2014/main" id="{0A39856A-5A58-4E65-969D-47FB2BB32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2138131"/>
              <a:ext cx="246062" cy="566738"/>
            </a:xfrm>
            <a:custGeom>
              <a:avLst/>
              <a:gdLst>
                <a:gd name="T0" fmla="*/ 0 w 124"/>
                <a:gd name="T1" fmla="*/ 0 h 285"/>
                <a:gd name="T2" fmla="*/ 111 w 124"/>
                <a:gd name="T3" fmla="*/ 42 h 285"/>
                <a:gd name="T4" fmla="*/ 124 w 124"/>
                <a:gd name="T5" fmla="*/ 140 h 285"/>
                <a:gd name="T6" fmla="*/ 119 w 124"/>
                <a:gd name="T7" fmla="*/ 192 h 285"/>
                <a:gd name="T8" fmla="*/ 0 w 124"/>
                <a:gd name="T9" fmla="*/ 285 h 285"/>
                <a:gd name="T10" fmla="*/ 0 w 124"/>
                <a:gd name="T11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5">
                  <a:moveTo>
                    <a:pt x="0" y="0"/>
                  </a:moveTo>
                  <a:cubicBezTo>
                    <a:pt x="6" y="0"/>
                    <a:pt x="100" y="12"/>
                    <a:pt x="111" y="42"/>
                  </a:cubicBezTo>
                  <a:cubicBezTo>
                    <a:pt x="123" y="73"/>
                    <a:pt x="124" y="140"/>
                    <a:pt x="124" y="140"/>
                  </a:cubicBezTo>
                  <a:cubicBezTo>
                    <a:pt x="119" y="192"/>
                    <a:pt x="119" y="192"/>
                    <a:pt x="119" y="192"/>
                  </a:cubicBezTo>
                  <a:cubicBezTo>
                    <a:pt x="119" y="192"/>
                    <a:pt x="60" y="279"/>
                    <a:pt x="0" y="28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74" name="Freeform 560">
              <a:extLst>
                <a:ext uri="{FF2B5EF4-FFF2-40B4-BE49-F238E27FC236}">
                  <a16:creationId xmlns:a16="http://schemas.microsoft.com/office/drawing/2014/main" id="{F439628D-93F2-498A-B3A4-69F604BC0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4738" y="2428644"/>
              <a:ext cx="508000" cy="949325"/>
            </a:xfrm>
            <a:custGeom>
              <a:avLst/>
              <a:gdLst>
                <a:gd name="T0" fmla="*/ 255 w 255"/>
                <a:gd name="T1" fmla="*/ 291 h 477"/>
                <a:gd name="T2" fmla="*/ 99 w 255"/>
                <a:gd name="T3" fmla="*/ 291 h 477"/>
                <a:gd name="T4" fmla="*/ 158 w 255"/>
                <a:gd name="T5" fmla="*/ 440 h 477"/>
                <a:gd name="T6" fmla="*/ 92 w 255"/>
                <a:gd name="T7" fmla="*/ 477 h 477"/>
                <a:gd name="T8" fmla="*/ 3 w 255"/>
                <a:gd name="T9" fmla="*/ 298 h 477"/>
                <a:gd name="T10" fmla="*/ 7 w 255"/>
                <a:gd name="T11" fmla="*/ 127 h 477"/>
                <a:gd name="T12" fmla="*/ 96 w 255"/>
                <a:gd name="T13" fmla="*/ 3 h 477"/>
                <a:gd name="T14" fmla="*/ 115 w 255"/>
                <a:gd name="T15" fmla="*/ 3 h 477"/>
                <a:gd name="T16" fmla="*/ 203 w 255"/>
                <a:gd name="T17" fmla="*/ 161 h 477"/>
                <a:gd name="T18" fmla="*/ 255 w 255"/>
                <a:gd name="T19" fmla="*/ 29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255" y="291"/>
                  </a:moveTo>
                  <a:cubicBezTo>
                    <a:pt x="99" y="291"/>
                    <a:pt x="99" y="291"/>
                    <a:pt x="99" y="291"/>
                  </a:cubicBezTo>
                  <a:cubicBezTo>
                    <a:pt x="99" y="291"/>
                    <a:pt x="155" y="439"/>
                    <a:pt x="158" y="440"/>
                  </a:cubicBezTo>
                  <a:cubicBezTo>
                    <a:pt x="92" y="477"/>
                    <a:pt x="92" y="477"/>
                    <a:pt x="92" y="477"/>
                  </a:cubicBezTo>
                  <a:cubicBezTo>
                    <a:pt x="92" y="477"/>
                    <a:pt x="6" y="306"/>
                    <a:pt x="3" y="298"/>
                  </a:cubicBezTo>
                  <a:cubicBezTo>
                    <a:pt x="1" y="291"/>
                    <a:pt x="0" y="139"/>
                    <a:pt x="7" y="127"/>
                  </a:cubicBezTo>
                  <a:cubicBezTo>
                    <a:pt x="14" y="114"/>
                    <a:pt x="87" y="5"/>
                    <a:pt x="96" y="3"/>
                  </a:cubicBezTo>
                  <a:cubicBezTo>
                    <a:pt x="106" y="0"/>
                    <a:pt x="115" y="3"/>
                    <a:pt x="115" y="3"/>
                  </a:cubicBezTo>
                  <a:cubicBezTo>
                    <a:pt x="203" y="161"/>
                    <a:pt x="203" y="161"/>
                    <a:pt x="203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75" name="Freeform 561">
              <a:extLst>
                <a:ext uri="{FF2B5EF4-FFF2-40B4-BE49-F238E27FC236}">
                  <a16:creationId xmlns:a16="http://schemas.microsoft.com/office/drawing/2014/main" id="{5BFD4AFE-442E-49B3-9FE2-CB12FE120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488" y="2696931"/>
              <a:ext cx="42862" cy="160338"/>
            </a:xfrm>
            <a:custGeom>
              <a:avLst/>
              <a:gdLst>
                <a:gd name="T0" fmla="*/ 12 w 21"/>
                <a:gd name="T1" fmla="*/ 0 h 80"/>
                <a:gd name="T2" fmla="*/ 21 w 21"/>
                <a:gd name="T3" fmla="*/ 48 h 80"/>
                <a:gd name="T4" fmla="*/ 21 w 21"/>
                <a:gd name="T5" fmla="*/ 63 h 80"/>
                <a:gd name="T6" fmla="*/ 12 w 21"/>
                <a:gd name="T7" fmla="*/ 32 h 80"/>
                <a:gd name="T8" fmla="*/ 7 w 21"/>
                <a:gd name="T9" fmla="*/ 80 h 80"/>
                <a:gd name="T10" fmla="*/ 12 w 21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0">
                  <a:moveTo>
                    <a:pt x="12" y="0"/>
                  </a:moveTo>
                  <a:cubicBezTo>
                    <a:pt x="21" y="48"/>
                    <a:pt x="21" y="48"/>
                    <a:pt x="21" y="48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1" y="63"/>
                    <a:pt x="15" y="25"/>
                    <a:pt x="12" y="32"/>
                  </a:cubicBezTo>
                  <a:cubicBezTo>
                    <a:pt x="10" y="38"/>
                    <a:pt x="7" y="80"/>
                    <a:pt x="7" y="80"/>
                  </a:cubicBezTo>
                  <a:cubicBezTo>
                    <a:pt x="7" y="80"/>
                    <a:pt x="0" y="24"/>
                    <a:pt x="12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76" name="Freeform 562">
              <a:extLst>
                <a:ext uri="{FF2B5EF4-FFF2-40B4-BE49-F238E27FC236}">
                  <a16:creationId xmlns:a16="http://schemas.microsoft.com/office/drawing/2014/main" id="{9E1BB533-81CB-43CE-AD3F-6DBA27672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363" y="2728681"/>
              <a:ext cx="53975" cy="279400"/>
            </a:xfrm>
            <a:custGeom>
              <a:avLst/>
              <a:gdLst>
                <a:gd name="T0" fmla="*/ 14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4 w 34"/>
                <a:gd name="T7" fmla="*/ 30 h 176"/>
                <a:gd name="T8" fmla="*/ 34 w 34"/>
                <a:gd name="T9" fmla="*/ 176 h 176"/>
                <a:gd name="T10" fmla="*/ 14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4" y="30"/>
                  </a:lnTo>
                  <a:lnTo>
                    <a:pt x="34" y="176"/>
                  </a:lnTo>
                  <a:lnTo>
                    <a:pt x="14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77" name="Freeform 563">
              <a:extLst>
                <a:ext uri="{FF2B5EF4-FFF2-40B4-BE49-F238E27FC236}">
                  <a16:creationId xmlns:a16="http://schemas.microsoft.com/office/drawing/2014/main" id="{93C2C7F2-9A2C-4AA7-A837-73703396F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3308119"/>
              <a:ext cx="133350" cy="90488"/>
            </a:xfrm>
            <a:custGeom>
              <a:avLst/>
              <a:gdLst>
                <a:gd name="T0" fmla="*/ 78 w 84"/>
                <a:gd name="T1" fmla="*/ 0 h 57"/>
                <a:gd name="T2" fmla="*/ 84 w 84"/>
                <a:gd name="T3" fmla="*/ 14 h 57"/>
                <a:gd name="T4" fmla="*/ 18 w 84"/>
                <a:gd name="T5" fmla="*/ 51 h 57"/>
                <a:gd name="T6" fmla="*/ 6 w 84"/>
                <a:gd name="T7" fmla="*/ 57 h 57"/>
                <a:gd name="T8" fmla="*/ 0 w 84"/>
                <a:gd name="T9" fmla="*/ 43 h 57"/>
                <a:gd name="T10" fmla="*/ 78 w 84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78" y="0"/>
                  </a:moveTo>
                  <a:lnTo>
                    <a:pt x="84" y="14"/>
                  </a:lnTo>
                  <a:lnTo>
                    <a:pt x="18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78" name="Freeform 564">
              <a:extLst>
                <a:ext uri="{FF2B5EF4-FFF2-40B4-BE49-F238E27FC236}">
                  <a16:creationId xmlns:a16="http://schemas.microsoft.com/office/drawing/2014/main" id="{C8A6AAFA-D2F4-4E2C-B9CE-B3A8CDA22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3341456"/>
              <a:ext cx="206375" cy="354013"/>
            </a:xfrm>
            <a:custGeom>
              <a:avLst/>
              <a:gdLst>
                <a:gd name="T0" fmla="*/ 0 w 103"/>
                <a:gd name="T1" fmla="*/ 22 h 178"/>
                <a:gd name="T2" fmla="*/ 23 w 103"/>
                <a:gd name="T3" fmla="*/ 74 h 178"/>
                <a:gd name="T4" fmla="*/ 39 w 103"/>
                <a:gd name="T5" fmla="*/ 150 h 178"/>
                <a:gd name="T6" fmla="*/ 85 w 103"/>
                <a:gd name="T7" fmla="*/ 174 h 178"/>
                <a:gd name="T8" fmla="*/ 102 w 103"/>
                <a:gd name="T9" fmla="*/ 112 h 178"/>
                <a:gd name="T10" fmla="*/ 84 w 103"/>
                <a:gd name="T11" fmla="*/ 44 h 178"/>
                <a:gd name="T12" fmla="*/ 50 w 103"/>
                <a:gd name="T13" fmla="*/ 13 h 178"/>
                <a:gd name="T14" fmla="*/ 41 w 103"/>
                <a:gd name="T15" fmla="*/ 0 h 178"/>
                <a:gd name="T16" fmla="*/ 0 w 103"/>
                <a:gd name="T17" fmla="*/ 2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22"/>
                  </a:moveTo>
                  <a:cubicBezTo>
                    <a:pt x="1" y="27"/>
                    <a:pt x="23" y="70"/>
                    <a:pt x="23" y="74"/>
                  </a:cubicBezTo>
                  <a:cubicBezTo>
                    <a:pt x="23" y="77"/>
                    <a:pt x="34" y="145"/>
                    <a:pt x="39" y="150"/>
                  </a:cubicBezTo>
                  <a:cubicBezTo>
                    <a:pt x="44" y="155"/>
                    <a:pt x="79" y="178"/>
                    <a:pt x="85" y="174"/>
                  </a:cubicBezTo>
                  <a:cubicBezTo>
                    <a:pt x="91" y="169"/>
                    <a:pt x="103" y="121"/>
                    <a:pt x="102" y="112"/>
                  </a:cubicBezTo>
                  <a:cubicBezTo>
                    <a:pt x="101" y="103"/>
                    <a:pt x="90" y="51"/>
                    <a:pt x="84" y="44"/>
                  </a:cubicBezTo>
                  <a:cubicBezTo>
                    <a:pt x="77" y="36"/>
                    <a:pt x="54" y="15"/>
                    <a:pt x="50" y="13"/>
                  </a:cubicBezTo>
                  <a:cubicBezTo>
                    <a:pt x="45" y="11"/>
                    <a:pt x="41" y="0"/>
                    <a:pt x="41" y="0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79" name="Freeform 565">
              <a:extLst>
                <a:ext uri="{FF2B5EF4-FFF2-40B4-BE49-F238E27FC236}">
                  <a16:creationId xmlns:a16="http://schemas.microsoft.com/office/drawing/2014/main" id="{52643431-59D9-4C7A-B0F2-D6C3C96D4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0500" y="2704869"/>
              <a:ext cx="242887" cy="303213"/>
            </a:xfrm>
            <a:custGeom>
              <a:avLst/>
              <a:gdLst>
                <a:gd name="T0" fmla="*/ 61 w 122"/>
                <a:gd name="T1" fmla="*/ 21 h 152"/>
                <a:gd name="T2" fmla="*/ 0 w 122"/>
                <a:gd name="T3" fmla="*/ 0 h 152"/>
                <a:gd name="T4" fmla="*/ 61 w 122"/>
                <a:gd name="T5" fmla="*/ 152 h 152"/>
                <a:gd name="T6" fmla="*/ 122 w 122"/>
                <a:gd name="T7" fmla="*/ 0 h 152"/>
                <a:gd name="T8" fmla="*/ 61 w 122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2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80" name="Freeform 566">
              <a:extLst>
                <a:ext uri="{FF2B5EF4-FFF2-40B4-BE49-F238E27FC236}">
                  <a16:creationId xmlns:a16="http://schemas.microsoft.com/office/drawing/2014/main" id="{5FB7C881-90A1-4E84-9AD4-502263DB2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2415944"/>
              <a:ext cx="574675" cy="393700"/>
            </a:xfrm>
            <a:custGeom>
              <a:avLst/>
              <a:gdLst>
                <a:gd name="T0" fmla="*/ 281 w 288"/>
                <a:gd name="T1" fmla="*/ 0 h 197"/>
                <a:gd name="T2" fmla="*/ 268 w 288"/>
                <a:gd name="T3" fmla="*/ 0 h 197"/>
                <a:gd name="T4" fmla="*/ 263 w 288"/>
                <a:gd name="T5" fmla="*/ 52 h 197"/>
                <a:gd name="T6" fmla="*/ 144 w 288"/>
                <a:gd name="T7" fmla="*/ 145 h 197"/>
                <a:gd name="T8" fmla="*/ 25 w 288"/>
                <a:gd name="T9" fmla="*/ 52 h 197"/>
                <a:gd name="T10" fmla="*/ 20 w 288"/>
                <a:gd name="T11" fmla="*/ 0 h 197"/>
                <a:gd name="T12" fmla="*/ 7 w 288"/>
                <a:gd name="T13" fmla="*/ 0 h 197"/>
                <a:gd name="T14" fmla="*/ 7 w 288"/>
                <a:gd name="T15" fmla="*/ 50 h 197"/>
                <a:gd name="T16" fmla="*/ 30 w 288"/>
                <a:gd name="T17" fmla="*/ 67 h 197"/>
                <a:gd name="T18" fmla="*/ 55 w 288"/>
                <a:gd name="T19" fmla="*/ 135 h 197"/>
                <a:gd name="T20" fmla="*/ 144 w 288"/>
                <a:gd name="T21" fmla="*/ 197 h 197"/>
                <a:gd name="T22" fmla="*/ 233 w 288"/>
                <a:gd name="T23" fmla="*/ 135 h 197"/>
                <a:gd name="T24" fmla="*/ 258 w 288"/>
                <a:gd name="T25" fmla="*/ 67 h 197"/>
                <a:gd name="T26" fmla="*/ 281 w 288"/>
                <a:gd name="T27" fmla="*/ 50 h 197"/>
                <a:gd name="T28" fmla="*/ 281 w 288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1" y="0"/>
                  </a:moveTo>
                  <a:cubicBezTo>
                    <a:pt x="273" y="0"/>
                    <a:pt x="268" y="0"/>
                    <a:pt x="268" y="0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3" y="52"/>
                    <a:pt x="185" y="145"/>
                    <a:pt x="144" y="145"/>
                  </a:cubicBezTo>
                  <a:cubicBezTo>
                    <a:pt x="104" y="145"/>
                    <a:pt x="25" y="52"/>
                    <a:pt x="25" y="5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5" y="0"/>
                    <a:pt x="7" y="0"/>
                  </a:cubicBezTo>
                  <a:cubicBezTo>
                    <a:pt x="0" y="0"/>
                    <a:pt x="6" y="41"/>
                    <a:pt x="7" y="50"/>
                  </a:cubicBezTo>
                  <a:cubicBezTo>
                    <a:pt x="9" y="59"/>
                    <a:pt x="30" y="67"/>
                    <a:pt x="30" y="67"/>
                  </a:cubicBezTo>
                  <a:cubicBezTo>
                    <a:pt x="30" y="67"/>
                    <a:pt x="47" y="115"/>
                    <a:pt x="55" y="135"/>
                  </a:cubicBezTo>
                  <a:cubicBezTo>
                    <a:pt x="64" y="155"/>
                    <a:pt x="144" y="197"/>
                    <a:pt x="144" y="197"/>
                  </a:cubicBezTo>
                  <a:cubicBezTo>
                    <a:pt x="144" y="197"/>
                    <a:pt x="224" y="155"/>
                    <a:pt x="233" y="135"/>
                  </a:cubicBezTo>
                  <a:cubicBezTo>
                    <a:pt x="242" y="115"/>
                    <a:pt x="258" y="67"/>
                    <a:pt x="258" y="67"/>
                  </a:cubicBezTo>
                  <a:cubicBezTo>
                    <a:pt x="258" y="67"/>
                    <a:pt x="279" y="59"/>
                    <a:pt x="281" y="50"/>
                  </a:cubicBezTo>
                  <a:cubicBezTo>
                    <a:pt x="282" y="41"/>
                    <a:pt x="288" y="0"/>
                    <a:pt x="281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81" name="Freeform 567">
              <a:extLst>
                <a:ext uri="{FF2B5EF4-FFF2-40B4-BE49-F238E27FC236}">
                  <a16:creationId xmlns:a16="http://schemas.microsoft.com/office/drawing/2014/main" id="{F1CFCEE8-385C-45EC-A3F7-0104B06E6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5088" y="2138131"/>
              <a:ext cx="315912" cy="590550"/>
            </a:xfrm>
            <a:custGeom>
              <a:avLst/>
              <a:gdLst>
                <a:gd name="T0" fmla="*/ 81 w 158"/>
                <a:gd name="T1" fmla="*/ 269 h 297"/>
                <a:gd name="T2" fmla="*/ 81 w 158"/>
                <a:gd name="T3" fmla="*/ 269 h 297"/>
                <a:gd name="T4" fmla="*/ 5 w 158"/>
                <a:gd name="T5" fmla="*/ 192 h 297"/>
                <a:gd name="T6" fmla="*/ 0 w 158"/>
                <a:gd name="T7" fmla="*/ 140 h 297"/>
                <a:gd name="T8" fmla="*/ 13 w 158"/>
                <a:gd name="T9" fmla="*/ 42 h 297"/>
                <a:gd name="T10" fmla="*/ 124 w 158"/>
                <a:gd name="T11" fmla="*/ 0 h 297"/>
                <a:gd name="T12" fmla="*/ 124 w 158"/>
                <a:gd name="T13" fmla="*/ 269 h 297"/>
                <a:gd name="T14" fmla="*/ 158 w 158"/>
                <a:gd name="T15" fmla="*/ 297 h 297"/>
                <a:gd name="T16" fmla="*/ 81 w 158"/>
                <a:gd name="T17" fmla="*/ 269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7">
                  <a:moveTo>
                    <a:pt x="81" y="269"/>
                  </a:moveTo>
                  <a:cubicBezTo>
                    <a:pt x="81" y="269"/>
                    <a:pt x="81" y="269"/>
                    <a:pt x="81" y="269"/>
                  </a:cubicBezTo>
                  <a:cubicBezTo>
                    <a:pt x="39" y="242"/>
                    <a:pt x="5" y="192"/>
                    <a:pt x="5" y="19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0"/>
                    <a:pt x="1" y="73"/>
                    <a:pt x="13" y="42"/>
                  </a:cubicBezTo>
                  <a:cubicBezTo>
                    <a:pt x="24" y="12"/>
                    <a:pt x="118" y="0"/>
                    <a:pt x="124" y="0"/>
                  </a:cubicBezTo>
                  <a:cubicBezTo>
                    <a:pt x="124" y="269"/>
                    <a:pt x="124" y="269"/>
                    <a:pt x="124" y="269"/>
                  </a:cubicBezTo>
                  <a:cubicBezTo>
                    <a:pt x="124" y="281"/>
                    <a:pt x="158" y="297"/>
                    <a:pt x="158" y="297"/>
                  </a:cubicBezTo>
                  <a:cubicBezTo>
                    <a:pt x="115" y="293"/>
                    <a:pt x="84" y="270"/>
                    <a:pt x="81" y="269"/>
                  </a:cubicBezTo>
                  <a:close/>
                </a:path>
              </a:pathLst>
            </a:custGeom>
            <a:solidFill>
              <a:srgbClr val="6D4B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82" name="Freeform 568">
              <a:extLst>
                <a:ext uri="{FF2B5EF4-FFF2-40B4-BE49-F238E27FC236}">
                  <a16:creationId xmlns:a16="http://schemas.microsoft.com/office/drawing/2014/main" id="{A536E2F8-3329-4987-90CD-923A7D13E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1825" y="3220806"/>
              <a:ext cx="677862" cy="615950"/>
            </a:xfrm>
            <a:custGeom>
              <a:avLst/>
              <a:gdLst>
                <a:gd name="T0" fmla="*/ 427 w 427"/>
                <a:gd name="T1" fmla="*/ 249 h 388"/>
                <a:gd name="T2" fmla="*/ 286 w 427"/>
                <a:gd name="T3" fmla="*/ 388 h 388"/>
                <a:gd name="T4" fmla="*/ 211 w 427"/>
                <a:gd name="T5" fmla="*/ 388 h 388"/>
                <a:gd name="T6" fmla="*/ 0 w 427"/>
                <a:gd name="T7" fmla="*/ 178 h 388"/>
                <a:gd name="T8" fmla="*/ 180 w 427"/>
                <a:gd name="T9" fmla="*/ 0 h 388"/>
                <a:gd name="T10" fmla="*/ 427 w 427"/>
                <a:gd name="T11" fmla="*/ 249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7" h="388">
                  <a:moveTo>
                    <a:pt x="427" y="249"/>
                  </a:moveTo>
                  <a:lnTo>
                    <a:pt x="286" y="388"/>
                  </a:lnTo>
                  <a:lnTo>
                    <a:pt x="211" y="388"/>
                  </a:lnTo>
                  <a:lnTo>
                    <a:pt x="0" y="178"/>
                  </a:lnTo>
                  <a:lnTo>
                    <a:pt x="180" y="0"/>
                  </a:lnTo>
                  <a:lnTo>
                    <a:pt x="427" y="249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83" name="Freeform 569">
              <a:extLst>
                <a:ext uri="{FF2B5EF4-FFF2-40B4-BE49-F238E27FC236}">
                  <a16:creationId xmlns:a16="http://schemas.microsoft.com/office/drawing/2014/main" id="{C48F4F9A-BCE2-4441-8371-0D23895D6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6787" y="3776431"/>
              <a:ext cx="119062" cy="60325"/>
            </a:xfrm>
            <a:custGeom>
              <a:avLst/>
              <a:gdLst>
                <a:gd name="T0" fmla="*/ 75 w 75"/>
                <a:gd name="T1" fmla="*/ 38 h 38"/>
                <a:gd name="T2" fmla="*/ 38 w 75"/>
                <a:gd name="T3" fmla="*/ 0 h 38"/>
                <a:gd name="T4" fmla="*/ 0 w 75"/>
                <a:gd name="T5" fmla="*/ 38 h 38"/>
                <a:gd name="T6" fmla="*/ 75 w 75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38">
                  <a:moveTo>
                    <a:pt x="75" y="38"/>
                  </a:moveTo>
                  <a:lnTo>
                    <a:pt x="38" y="0"/>
                  </a:lnTo>
                  <a:lnTo>
                    <a:pt x="0" y="38"/>
                  </a:lnTo>
                  <a:lnTo>
                    <a:pt x="75" y="38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84" name="Freeform 570">
              <a:extLst>
                <a:ext uri="{FF2B5EF4-FFF2-40B4-BE49-F238E27FC236}">
                  <a16:creationId xmlns:a16="http://schemas.microsoft.com/office/drawing/2014/main" id="{79EF2F03-4669-4AE2-9D1E-37AB59D85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2025" y="3539894"/>
              <a:ext cx="239712" cy="239713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2 h 120"/>
                <a:gd name="T4" fmla="*/ 119 w 120"/>
                <a:gd name="T5" fmla="*/ 2 h 120"/>
                <a:gd name="T6" fmla="*/ 119 w 120"/>
                <a:gd name="T7" fmla="*/ 8 h 120"/>
                <a:gd name="T8" fmla="*/ 7 w 120"/>
                <a:gd name="T9" fmla="*/ 119 h 120"/>
                <a:gd name="T10" fmla="*/ 2 w 120"/>
                <a:gd name="T11" fmla="*/ 119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4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3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85" name="Freeform 571">
              <a:extLst>
                <a:ext uri="{FF2B5EF4-FFF2-40B4-BE49-F238E27FC236}">
                  <a16:creationId xmlns:a16="http://schemas.microsoft.com/office/drawing/2014/main" id="{EA105676-7375-49C2-B4EC-231E7C030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6625" y="3514494"/>
              <a:ext cx="239712" cy="238125"/>
            </a:xfrm>
            <a:custGeom>
              <a:avLst/>
              <a:gdLst>
                <a:gd name="T0" fmla="*/ 1 w 120"/>
                <a:gd name="T1" fmla="*/ 113 h 120"/>
                <a:gd name="T2" fmla="*/ 112 w 120"/>
                <a:gd name="T3" fmla="*/ 1 h 120"/>
                <a:gd name="T4" fmla="*/ 118 w 120"/>
                <a:gd name="T5" fmla="*/ 1 h 120"/>
                <a:gd name="T6" fmla="*/ 118 w 120"/>
                <a:gd name="T7" fmla="*/ 7 h 120"/>
                <a:gd name="T8" fmla="*/ 7 w 120"/>
                <a:gd name="T9" fmla="*/ 118 h 120"/>
                <a:gd name="T10" fmla="*/ 1 w 120"/>
                <a:gd name="T11" fmla="*/ 118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2" y="1"/>
                    <a:pt x="112" y="1"/>
                    <a:pt x="112" y="1"/>
                  </a:cubicBezTo>
                  <a:cubicBezTo>
                    <a:pt x="114" y="0"/>
                    <a:pt x="117" y="0"/>
                    <a:pt x="118" y="1"/>
                  </a:cubicBezTo>
                  <a:cubicBezTo>
                    <a:pt x="120" y="3"/>
                    <a:pt x="120" y="6"/>
                    <a:pt x="118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5" y="120"/>
                    <a:pt x="3" y="120"/>
                    <a:pt x="1" y="118"/>
                  </a:cubicBezTo>
                  <a:cubicBezTo>
                    <a:pt x="0" y="117"/>
                    <a:pt x="0" y="114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86" name="Freeform 572">
              <a:extLst>
                <a:ext uri="{FF2B5EF4-FFF2-40B4-BE49-F238E27FC236}">
                  <a16:creationId xmlns:a16="http://schemas.microsoft.com/office/drawing/2014/main" id="{5144C388-ACE1-44E1-BA62-005E5FBF9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0425" y="3439881"/>
              <a:ext cx="241300" cy="239713"/>
            </a:xfrm>
            <a:custGeom>
              <a:avLst/>
              <a:gdLst>
                <a:gd name="T0" fmla="*/ 2 w 121"/>
                <a:gd name="T1" fmla="*/ 113 h 120"/>
                <a:gd name="T2" fmla="*/ 114 w 121"/>
                <a:gd name="T3" fmla="*/ 1 h 120"/>
                <a:gd name="T4" fmla="*/ 119 w 121"/>
                <a:gd name="T5" fmla="*/ 1 h 120"/>
                <a:gd name="T6" fmla="*/ 120 w 121"/>
                <a:gd name="T7" fmla="*/ 2 h 120"/>
                <a:gd name="T8" fmla="*/ 120 w 121"/>
                <a:gd name="T9" fmla="*/ 7 h 120"/>
                <a:gd name="T10" fmla="*/ 7 w 121"/>
                <a:gd name="T11" fmla="*/ 119 h 120"/>
                <a:gd name="T12" fmla="*/ 3 w 121"/>
                <a:gd name="T13" fmla="*/ 119 h 120"/>
                <a:gd name="T14" fmla="*/ 2 w 121"/>
                <a:gd name="T15" fmla="*/ 118 h 120"/>
                <a:gd name="T16" fmla="*/ 2 w 121"/>
                <a:gd name="T17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5" y="0"/>
                    <a:pt x="118" y="0"/>
                    <a:pt x="119" y="1"/>
                  </a:cubicBezTo>
                  <a:cubicBezTo>
                    <a:pt x="120" y="2"/>
                    <a:pt x="120" y="2"/>
                    <a:pt x="120" y="2"/>
                  </a:cubicBezTo>
                  <a:cubicBezTo>
                    <a:pt x="121" y="3"/>
                    <a:pt x="121" y="5"/>
                    <a:pt x="120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4" y="120"/>
                    <a:pt x="3" y="119"/>
                  </a:cubicBezTo>
                  <a:cubicBezTo>
                    <a:pt x="2" y="118"/>
                    <a:pt x="2" y="118"/>
                    <a:pt x="2" y="118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87" name="Freeform 573">
              <a:extLst>
                <a:ext uri="{FF2B5EF4-FFF2-40B4-BE49-F238E27FC236}">
                  <a16:creationId xmlns:a16="http://schemas.microsoft.com/office/drawing/2014/main" id="{D67F0880-1974-4214-9E1F-DF1C58B5C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99787" y="3419244"/>
              <a:ext cx="239712" cy="238125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1 h 120"/>
                <a:gd name="T4" fmla="*/ 119 w 121"/>
                <a:gd name="T5" fmla="*/ 1 h 120"/>
                <a:gd name="T6" fmla="*/ 119 w 121"/>
                <a:gd name="T7" fmla="*/ 7 h 120"/>
                <a:gd name="T8" fmla="*/ 8 w 121"/>
                <a:gd name="T9" fmla="*/ 118 h 120"/>
                <a:gd name="T10" fmla="*/ 2 w 121"/>
                <a:gd name="T11" fmla="*/ 118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8" y="0"/>
                    <a:pt x="119" y="1"/>
                  </a:cubicBezTo>
                  <a:cubicBezTo>
                    <a:pt x="121" y="3"/>
                    <a:pt x="121" y="5"/>
                    <a:pt x="119" y="7"/>
                  </a:cubicBezTo>
                  <a:cubicBezTo>
                    <a:pt x="8" y="118"/>
                    <a:pt x="8" y="118"/>
                    <a:pt x="8" y="118"/>
                  </a:cubicBezTo>
                  <a:cubicBezTo>
                    <a:pt x="6" y="120"/>
                    <a:pt x="4" y="120"/>
                    <a:pt x="2" y="118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88" name="Freeform 574">
              <a:extLst>
                <a:ext uri="{FF2B5EF4-FFF2-40B4-BE49-F238E27FC236}">
                  <a16:creationId xmlns:a16="http://schemas.microsoft.com/office/drawing/2014/main" id="{A9122E4D-C54B-482A-9E44-6B345A902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5975" y="3392256"/>
              <a:ext cx="238125" cy="239713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2 h 120"/>
                <a:gd name="T4" fmla="*/ 119 w 120"/>
                <a:gd name="T5" fmla="*/ 2 h 120"/>
                <a:gd name="T6" fmla="*/ 119 w 120"/>
                <a:gd name="T7" fmla="*/ 8 h 120"/>
                <a:gd name="T8" fmla="*/ 7 w 120"/>
                <a:gd name="T9" fmla="*/ 119 h 120"/>
                <a:gd name="T10" fmla="*/ 2 w 120"/>
                <a:gd name="T11" fmla="*/ 119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4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3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89" name="Freeform 575">
              <a:extLst>
                <a:ext uri="{FF2B5EF4-FFF2-40B4-BE49-F238E27FC236}">
                  <a16:creationId xmlns:a16="http://schemas.microsoft.com/office/drawing/2014/main" id="{25049082-F6BE-4095-87B6-A6734A9396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0412" y="3336694"/>
              <a:ext cx="238125" cy="241300"/>
            </a:xfrm>
            <a:custGeom>
              <a:avLst/>
              <a:gdLst>
                <a:gd name="T0" fmla="*/ 2 w 120"/>
                <a:gd name="T1" fmla="*/ 113 h 121"/>
                <a:gd name="T2" fmla="*/ 113 w 120"/>
                <a:gd name="T3" fmla="*/ 2 h 121"/>
                <a:gd name="T4" fmla="*/ 119 w 120"/>
                <a:gd name="T5" fmla="*/ 2 h 121"/>
                <a:gd name="T6" fmla="*/ 119 w 120"/>
                <a:gd name="T7" fmla="*/ 8 h 121"/>
                <a:gd name="T8" fmla="*/ 7 w 120"/>
                <a:gd name="T9" fmla="*/ 119 h 121"/>
                <a:gd name="T10" fmla="*/ 2 w 120"/>
                <a:gd name="T11" fmla="*/ 119 h 121"/>
                <a:gd name="T12" fmla="*/ 2 w 120"/>
                <a:gd name="T13" fmla="*/ 11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1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1"/>
                    <a:pt x="3" y="121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90" name="Freeform 576">
              <a:extLst>
                <a:ext uri="{FF2B5EF4-FFF2-40B4-BE49-F238E27FC236}">
                  <a16:creationId xmlns:a16="http://schemas.microsoft.com/office/drawing/2014/main" id="{7578B3D1-1FAA-4BBD-B3C9-3620F6A79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1837" y="3308119"/>
              <a:ext cx="238125" cy="239713"/>
            </a:xfrm>
            <a:custGeom>
              <a:avLst/>
              <a:gdLst>
                <a:gd name="T0" fmla="*/ 1 w 120"/>
                <a:gd name="T1" fmla="*/ 113 h 120"/>
                <a:gd name="T2" fmla="*/ 113 w 120"/>
                <a:gd name="T3" fmla="*/ 1 h 120"/>
                <a:gd name="T4" fmla="*/ 118 w 120"/>
                <a:gd name="T5" fmla="*/ 1 h 120"/>
                <a:gd name="T6" fmla="*/ 118 w 120"/>
                <a:gd name="T7" fmla="*/ 7 h 120"/>
                <a:gd name="T8" fmla="*/ 7 w 120"/>
                <a:gd name="T9" fmla="*/ 119 h 120"/>
                <a:gd name="T10" fmla="*/ 1 w 120"/>
                <a:gd name="T11" fmla="*/ 119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8" y="1"/>
                  </a:cubicBezTo>
                  <a:cubicBezTo>
                    <a:pt x="120" y="3"/>
                    <a:pt x="120" y="6"/>
                    <a:pt x="118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3" y="120"/>
                    <a:pt x="1" y="119"/>
                  </a:cubicBezTo>
                  <a:cubicBezTo>
                    <a:pt x="0" y="117"/>
                    <a:pt x="0" y="114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91" name="Freeform 577">
              <a:extLst>
                <a:ext uri="{FF2B5EF4-FFF2-40B4-BE49-F238E27FC236}">
                  <a16:creationId xmlns:a16="http://schemas.microsoft.com/office/drawing/2014/main" id="{FABC5E63-737C-4F74-BC2C-809A59ED6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1487" y="3362094"/>
              <a:ext cx="676275" cy="615950"/>
            </a:xfrm>
            <a:custGeom>
              <a:avLst/>
              <a:gdLst>
                <a:gd name="T0" fmla="*/ 426 w 426"/>
                <a:gd name="T1" fmla="*/ 248 h 388"/>
                <a:gd name="T2" fmla="*/ 286 w 426"/>
                <a:gd name="T3" fmla="*/ 388 h 388"/>
                <a:gd name="T4" fmla="*/ 209 w 426"/>
                <a:gd name="T5" fmla="*/ 388 h 388"/>
                <a:gd name="T6" fmla="*/ 0 w 426"/>
                <a:gd name="T7" fmla="*/ 179 h 388"/>
                <a:gd name="T8" fmla="*/ 178 w 426"/>
                <a:gd name="T9" fmla="*/ 0 h 388"/>
                <a:gd name="T10" fmla="*/ 426 w 426"/>
                <a:gd name="T11" fmla="*/ 24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6" h="388">
                  <a:moveTo>
                    <a:pt x="426" y="248"/>
                  </a:moveTo>
                  <a:lnTo>
                    <a:pt x="286" y="388"/>
                  </a:lnTo>
                  <a:lnTo>
                    <a:pt x="209" y="388"/>
                  </a:lnTo>
                  <a:lnTo>
                    <a:pt x="0" y="179"/>
                  </a:lnTo>
                  <a:lnTo>
                    <a:pt x="178" y="0"/>
                  </a:lnTo>
                  <a:lnTo>
                    <a:pt x="426" y="248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92" name="Freeform 578">
              <a:extLst>
                <a:ext uri="{FF2B5EF4-FFF2-40B4-BE49-F238E27FC236}">
                  <a16:creationId xmlns:a16="http://schemas.microsoft.com/office/drawing/2014/main" id="{CE49EE94-23C1-4C04-A3F7-D9874F34B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3275" y="3917719"/>
              <a:ext cx="122237" cy="60325"/>
            </a:xfrm>
            <a:custGeom>
              <a:avLst/>
              <a:gdLst>
                <a:gd name="T0" fmla="*/ 77 w 77"/>
                <a:gd name="T1" fmla="*/ 38 h 38"/>
                <a:gd name="T2" fmla="*/ 39 w 77"/>
                <a:gd name="T3" fmla="*/ 0 h 38"/>
                <a:gd name="T4" fmla="*/ 0 w 77"/>
                <a:gd name="T5" fmla="*/ 38 h 38"/>
                <a:gd name="T6" fmla="*/ 77 w 77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38">
                  <a:moveTo>
                    <a:pt x="77" y="38"/>
                  </a:moveTo>
                  <a:lnTo>
                    <a:pt x="39" y="0"/>
                  </a:lnTo>
                  <a:lnTo>
                    <a:pt x="0" y="38"/>
                  </a:lnTo>
                  <a:lnTo>
                    <a:pt x="77" y="38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93" name="Freeform 579">
              <a:extLst>
                <a:ext uri="{FF2B5EF4-FFF2-40B4-BE49-F238E27FC236}">
                  <a16:creationId xmlns:a16="http://schemas.microsoft.com/office/drawing/2014/main" id="{1162225B-DCB1-4728-BBD8-4B4BE43AA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0100" y="3681181"/>
              <a:ext cx="239712" cy="239713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2 h 120"/>
                <a:gd name="T4" fmla="*/ 119 w 121"/>
                <a:gd name="T5" fmla="*/ 2 h 120"/>
                <a:gd name="T6" fmla="*/ 119 w 121"/>
                <a:gd name="T7" fmla="*/ 7 h 120"/>
                <a:gd name="T8" fmla="*/ 8 w 121"/>
                <a:gd name="T9" fmla="*/ 119 h 120"/>
                <a:gd name="T10" fmla="*/ 2 w 121"/>
                <a:gd name="T11" fmla="*/ 119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8" y="0"/>
                    <a:pt x="119" y="2"/>
                  </a:cubicBezTo>
                  <a:cubicBezTo>
                    <a:pt x="121" y="3"/>
                    <a:pt x="121" y="6"/>
                    <a:pt x="119" y="7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94" name="Freeform 580">
              <a:extLst>
                <a:ext uri="{FF2B5EF4-FFF2-40B4-BE49-F238E27FC236}">
                  <a16:creationId xmlns:a16="http://schemas.microsoft.com/office/drawing/2014/main" id="{8A1D2B62-51D5-4603-946D-FA90DE5BF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112" y="3655781"/>
              <a:ext cx="239712" cy="238125"/>
            </a:xfrm>
            <a:custGeom>
              <a:avLst/>
              <a:gdLst>
                <a:gd name="T0" fmla="*/ 2 w 120"/>
                <a:gd name="T1" fmla="*/ 112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2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95" name="Freeform 581">
              <a:extLst>
                <a:ext uri="{FF2B5EF4-FFF2-40B4-BE49-F238E27FC236}">
                  <a16:creationId xmlns:a16="http://schemas.microsoft.com/office/drawing/2014/main" id="{58DFFB27-D024-45B3-938C-BA58A36DF2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0087" y="3581169"/>
              <a:ext cx="241300" cy="239713"/>
            </a:xfrm>
            <a:custGeom>
              <a:avLst/>
              <a:gdLst>
                <a:gd name="T0" fmla="*/ 1 w 121"/>
                <a:gd name="T1" fmla="*/ 113 h 120"/>
                <a:gd name="T2" fmla="*/ 114 w 121"/>
                <a:gd name="T3" fmla="*/ 1 h 120"/>
                <a:gd name="T4" fmla="*/ 118 w 121"/>
                <a:gd name="T5" fmla="*/ 1 h 120"/>
                <a:gd name="T6" fmla="*/ 119 w 121"/>
                <a:gd name="T7" fmla="*/ 2 h 120"/>
                <a:gd name="T8" fmla="*/ 119 w 121"/>
                <a:gd name="T9" fmla="*/ 7 h 120"/>
                <a:gd name="T10" fmla="*/ 7 w 121"/>
                <a:gd name="T11" fmla="*/ 119 h 120"/>
                <a:gd name="T12" fmla="*/ 2 w 121"/>
                <a:gd name="T13" fmla="*/ 119 h 120"/>
                <a:gd name="T14" fmla="*/ 1 w 121"/>
                <a:gd name="T15" fmla="*/ 118 h 120"/>
                <a:gd name="T16" fmla="*/ 1 w 121"/>
                <a:gd name="T17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1" y="113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5" y="0"/>
                    <a:pt x="117" y="0"/>
                    <a:pt x="118" y="1"/>
                  </a:cubicBezTo>
                  <a:cubicBezTo>
                    <a:pt x="119" y="2"/>
                    <a:pt x="119" y="2"/>
                    <a:pt x="119" y="2"/>
                  </a:cubicBezTo>
                  <a:cubicBezTo>
                    <a:pt x="121" y="3"/>
                    <a:pt x="121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1" y="118"/>
                    <a:pt x="1" y="118"/>
                    <a:pt x="1" y="118"/>
                  </a:cubicBezTo>
                  <a:cubicBezTo>
                    <a:pt x="0" y="117"/>
                    <a:pt x="0" y="115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96" name="Freeform 583">
              <a:extLst>
                <a:ext uri="{FF2B5EF4-FFF2-40B4-BE49-F238E27FC236}">
                  <a16:creationId xmlns:a16="http://schemas.microsoft.com/office/drawing/2014/main" id="{035F3D19-91DF-4BE0-A3A6-D0B8E9384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7863" y="3560531"/>
              <a:ext cx="239712" cy="238125"/>
            </a:xfrm>
            <a:custGeom>
              <a:avLst/>
              <a:gdLst>
                <a:gd name="T0" fmla="*/ 2 w 120"/>
                <a:gd name="T1" fmla="*/ 112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2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97" name="Freeform 584">
              <a:extLst>
                <a:ext uri="{FF2B5EF4-FFF2-40B4-BE49-F238E27FC236}">
                  <a16:creationId xmlns:a16="http://schemas.microsoft.com/office/drawing/2014/main" id="{83A6D11C-6BC9-43E7-9271-5EA67D50B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2463" y="3533544"/>
              <a:ext cx="241300" cy="239713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2 h 120"/>
                <a:gd name="T4" fmla="*/ 119 w 121"/>
                <a:gd name="T5" fmla="*/ 2 h 120"/>
                <a:gd name="T6" fmla="*/ 119 w 121"/>
                <a:gd name="T7" fmla="*/ 7 h 120"/>
                <a:gd name="T8" fmla="*/ 8 w 121"/>
                <a:gd name="T9" fmla="*/ 119 h 120"/>
                <a:gd name="T10" fmla="*/ 2 w 121"/>
                <a:gd name="T11" fmla="*/ 119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8" y="0"/>
                    <a:pt x="119" y="2"/>
                  </a:cubicBezTo>
                  <a:cubicBezTo>
                    <a:pt x="121" y="3"/>
                    <a:pt x="121" y="6"/>
                    <a:pt x="119" y="7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98" name="Freeform 585">
              <a:extLst>
                <a:ext uri="{FF2B5EF4-FFF2-40B4-BE49-F238E27FC236}">
                  <a16:creationId xmlns:a16="http://schemas.microsoft.com/office/drawing/2014/main" id="{0156E4FA-3F0C-42BE-86FA-53DB2CDEB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8488" y="3477981"/>
              <a:ext cx="238125" cy="239713"/>
            </a:xfrm>
            <a:custGeom>
              <a:avLst/>
              <a:gdLst>
                <a:gd name="T0" fmla="*/ 1 w 120"/>
                <a:gd name="T1" fmla="*/ 113 h 120"/>
                <a:gd name="T2" fmla="*/ 112 w 120"/>
                <a:gd name="T3" fmla="*/ 2 h 120"/>
                <a:gd name="T4" fmla="*/ 118 w 120"/>
                <a:gd name="T5" fmla="*/ 2 h 120"/>
                <a:gd name="T6" fmla="*/ 118 w 120"/>
                <a:gd name="T7" fmla="*/ 8 h 120"/>
                <a:gd name="T8" fmla="*/ 7 w 120"/>
                <a:gd name="T9" fmla="*/ 119 h 120"/>
                <a:gd name="T10" fmla="*/ 1 w 120"/>
                <a:gd name="T11" fmla="*/ 119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2" y="2"/>
                    <a:pt x="112" y="2"/>
                    <a:pt x="112" y="2"/>
                  </a:cubicBezTo>
                  <a:cubicBezTo>
                    <a:pt x="114" y="0"/>
                    <a:pt x="117" y="0"/>
                    <a:pt x="118" y="2"/>
                  </a:cubicBezTo>
                  <a:cubicBezTo>
                    <a:pt x="120" y="3"/>
                    <a:pt x="120" y="6"/>
                    <a:pt x="118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3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99" name="Freeform 586">
              <a:extLst>
                <a:ext uri="{FF2B5EF4-FFF2-40B4-BE49-F238E27FC236}">
                  <a16:creationId xmlns:a16="http://schemas.microsoft.com/office/drawing/2014/main" id="{97761C45-F1C4-464B-BEC2-37F215E0F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8325" y="3450994"/>
              <a:ext cx="239712" cy="238125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00" name="Freeform 587">
              <a:extLst>
                <a:ext uri="{FF2B5EF4-FFF2-40B4-BE49-F238E27FC236}">
                  <a16:creationId xmlns:a16="http://schemas.microsoft.com/office/drawing/2014/main" id="{3D466C9E-C042-450A-B290-36F200883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700" y="3258906"/>
              <a:ext cx="550862" cy="666750"/>
            </a:xfrm>
            <a:custGeom>
              <a:avLst/>
              <a:gdLst>
                <a:gd name="T0" fmla="*/ 212 w 347"/>
                <a:gd name="T1" fmla="*/ 420 h 420"/>
                <a:gd name="T2" fmla="*/ 29 w 347"/>
                <a:gd name="T3" fmla="*/ 344 h 420"/>
                <a:gd name="T4" fmla="*/ 0 w 347"/>
                <a:gd name="T5" fmla="*/ 274 h 420"/>
                <a:gd name="T6" fmla="*/ 114 w 347"/>
                <a:gd name="T7" fmla="*/ 0 h 420"/>
                <a:gd name="T8" fmla="*/ 347 w 347"/>
                <a:gd name="T9" fmla="*/ 97 h 420"/>
                <a:gd name="T10" fmla="*/ 212 w 347"/>
                <a:gd name="T11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7" h="420">
                  <a:moveTo>
                    <a:pt x="212" y="420"/>
                  </a:moveTo>
                  <a:lnTo>
                    <a:pt x="29" y="344"/>
                  </a:lnTo>
                  <a:lnTo>
                    <a:pt x="0" y="274"/>
                  </a:lnTo>
                  <a:lnTo>
                    <a:pt x="114" y="0"/>
                  </a:lnTo>
                  <a:lnTo>
                    <a:pt x="347" y="97"/>
                  </a:lnTo>
                  <a:lnTo>
                    <a:pt x="212" y="42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01" name="Freeform 588">
              <a:extLst>
                <a:ext uri="{FF2B5EF4-FFF2-40B4-BE49-F238E27FC236}">
                  <a16:creationId xmlns:a16="http://schemas.microsoft.com/office/drawing/2014/main" id="{114FEA9D-78BA-4A2F-A660-3DC345C61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700" y="3693881"/>
              <a:ext cx="79375" cy="111125"/>
            </a:xfrm>
            <a:custGeom>
              <a:avLst/>
              <a:gdLst>
                <a:gd name="T0" fmla="*/ 29 w 50"/>
                <a:gd name="T1" fmla="*/ 70 h 70"/>
                <a:gd name="T2" fmla="*/ 50 w 50"/>
                <a:gd name="T3" fmla="*/ 20 h 70"/>
                <a:gd name="T4" fmla="*/ 0 w 50"/>
                <a:gd name="T5" fmla="*/ 0 h 70"/>
                <a:gd name="T6" fmla="*/ 29 w 50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70">
                  <a:moveTo>
                    <a:pt x="29" y="70"/>
                  </a:moveTo>
                  <a:lnTo>
                    <a:pt x="50" y="20"/>
                  </a:lnTo>
                  <a:lnTo>
                    <a:pt x="0" y="0"/>
                  </a:lnTo>
                  <a:lnTo>
                    <a:pt x="29" y="70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02" name="Freeform 589">
              <a:extLst>
                <a:ext uri="{FF2B5EF4-FFF2-40B4-BE49-F238E27FC236}">
                  <a16:creationId xmlns:a16="http://schemas.microsoft.com/office/drawing/2014/main" id="{8FCD0F8C-41D2-4664-95C5-C61F633B4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3663719"/>
              <a:ext cx="307975" cy="139700"/>
            </a:xfrm>
            <a:custGeom>
              <a:avLst/>
              <a:gdLst>
                <a:gd name="T0" fmla="*/ 7 w 155"/>
                <a:gd name="T1" fmla="*/ 1 h 70"/>
                <a:gd name="T2" fmla="*/ 152 w 155"/>
                <a:gd name="T3" fmla="*/ 61 h 70"/>
                <a:gd name="T4" fmla="*/ 154 w 155"/>
                <a:gd name="T5" fmla="*/ 67 h 70"/>
                <a:gd name="T6" fmla="*/ 149 w 155"/>
                <a:gd name="T7" fmla="*/ 69 h 70"/>
                <a:gd name="T8" fmla="*/ 4 w 155"/>
                <a:gd name="T9" fmla="*/ 8 h 70"/>
                <a:gd name="T10" fmla="*/ 1 w 155"/>
                <a:gd name="T11" fmla="*/ 3 h 70"/>
                <a:gd name="T12" fmla="*/ 7 w 155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70">
                  <a:moveTo>
                    <a:pt x="7" y="1"/>
                  </a:moveTo>
                  <a:cubicBezTo>
                    <a:pt x="152" y="61"/>
                    <a:pt x="152" y="61"/>
                    <a:pt x="152" y="61"/>
                  </a:cubicBezTo>
                  <a:cubicBezTo>
                    <a:pt x="154" y="62"/>
                    <a:pt x="155" y="65"/>
                    <a:pt x="154" y="67"/>
                  </a:cubicBezTo>
                  <a:cubicBezTo>
                    <a:pt x="153" y="69"/>
                    <a:pt x="151" y="70"/>
                    <a:pt x="149" y="6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03" name="Freeform 590">
              <a:extLst>
                <a:ext uri="{FF2B5EF4-FFF2-40B4-BE49-F238E27FC236}">
                  <a16:creationId xmlns:a16="http://schemas.microsoft.com/office/drawing/2014/main" id="{37ED5503-52E2-4D0A-85AE-024C951334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3550" y="3630381"/>
              <a:ext cx="306387" cy="136525"/>
            </a:xfrm>
            <a:custGeom>
              <a:avLst/>
              <a:gdLst>
                <a:gd name="T0" fmla="*/ 6 w 154"/>
                <a:gd name="T1" fmla="*/ 0 h 69"/>
                <a:gd name="T2" fmla="*/ 151 w 154"/>
                <a:gd name="T3" fmla="*/ 61 h 69"/>
                <a:gd name="T4" fmla="*/ 154 w 154"/>
                <a:gd name="T5" fmla="*/ 66 h 69"/>
                <a:gd name="T6" fmla="*/ 148 w 154"/>
                <a:gd name="T7" fmla="*/ 68 h 69"/>
                <a:gd name="T8" fmla="*/ 3 w 154"/>
                <a:gd name="T9" fmla="*/ 8 h 69"/>
                <a:gd name="T10" fmla="*/ 1 w 154"/>
                <a:gd name="T11" fmla="*/ 3 h 69"/>
                <a:gd name="T12" fmla="*/ 6 w 154"/>
                <a:gd name="T1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69">
                  <a:moveTo>
                    <a:pt x="6" y="0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6"/>
                  </a:cubicBezTo>
                  <a:cubicBezTo>
                    <a:pt x="153" y="68"/>
                    <a:pt x="150" y="69"/>
                    <a:pt x="148" y="6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04" name="Freeform 591">
              <a:extLst>
                <a:ext uri="{FF2B5EF4-FFF2-40B4-BE49-F238E27FC236}">
                  <a16:creationId xmlns:a16="http://schemas.microsoft.com/office/drawing/2014/main" id="{6BC0F8F2-A7FD-4257-BFC5-EB6E7EAA0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8" y="3531956"/>
              <a:ext cx="307975" cy="139700"/>
            </a:xfrm>
            <a:custGeom>
              <a:avLst/>
              <a:gdLst>
                <a:gd name="T0" fmla="*/ 5 w 155"/>
                <a:gd name="T1" fmla="*/ 1 h 70"/>
                <a:gd name="T2" fmla="*/ 152 w 155"/>
                <a:gd name="T3" fmla="*/ 62 h 70"/>
                <a:gd name="T4" fmla="*/ 154 w 155"/>
                <a:gd name="T5" fmla="*/ 66 h 70"/>
                <a:gd name="T6" fmla="*/ 153 w 155"/>
                <a:gd name="T7" fmla="*/ 68 h 70"/>
                <a:gd name="T8" fmla="*/ 149 w 155"/>
                <a:gd name="T9" fmla="*/ 70 h 70"/>
                <a:gd name="T10" fmla="*/ 2 w 155"/>
                <a:gd name="T11" fmla="*/ 9 h 70"/>
                <a:gd name="T12" fmla="*/ 0 w 155"/>
                <a:gd name="T13" fmla="*/ 4 h 70"/>
                <a:gd name="T14" fmla="*/ 1 w 155"/>
                <a:gd name="T15" fmla="*/ 3 h 70"/>
                <a:gd name="T16" fmla="*/ 5 w 155"/>
                <a:gd name="T17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70">
                  <a:moveTo>
                    <a:pt x="5" y="1"/>
                  </a:moveTo>
                  <a:cubicBezTo>
                    <a:pt x="152" y="62"/>
                    <a:pt x="152" y="62"/>
                    <a:pt x="152" y="62"/>
                  </a:cubicBezTo>
                  <a:cubicBezTo>
                    <a:pt x="154" y="63"/>
                    <a:pt x="155" y="65"/>
                    <a:pt x="154" y="66"/>
                  </a:cubicBezTo>
                  <a:cubicBezTo>
                    <a:pt x="153" y="68"/>
                    <a:pt x="153" y="68"/>
                    <a:pt x="153" y="68"/>
                  </a:cubicBezTo>
                  <a:cubicBezTo>
                    <a:pt x="152" y="69"/>
                    <a:pt x="151" y="70"/>
                    <a:pt x="149" y="7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1"/>
                    <a:pt x="4" y="0"/>
                    <a:pt x="5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05" name="Freeform 592">
              <a:extLst>
                <a:ext uri="{FF2B5EF4-FFF2-40B4-BE49-F238E27FC236}">
                  <a16:creationId xmlns:a16="http://schemas.microsoft.com/office/drawing/2014/main" id="{0F21B396-D48D-438B-AC83-63D393BB0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4350" y="3503381"/>
              <a:ext cx="306387" cy="138113"/>
            </a:xfrm>
            <a:custGeom>
              <a:avLst/>
              <a:gdLst>
                <a:gd name="T0" fmla="*/ 6 w 154"/>
                <a:gd name="T1" fmla="*/ 1 h 69"/>
                <a:gd name="T2" fmla="*/ 151 w 154"/>
                <a:gd name="T3" fmla="*/ 61 h 69"/>
                <a:gd name="T4" fmla="*/ 154 w 154"/>
                <a:gd name="T5" fmla="*/ 66 h 69"/>
                <a:gd name="T6" fmla="*/ 148 w 154"/>
                <a:gd name="T7" fmla="*/ 68 h 69"/>
                <a:gd name="T8" fmla="*/ 3 w 154"/>
                <a:gd name="T9" fmla="*/ 8 h 69"/>
                <a:gd name="T10" fmla="*/ 1 w 154"/>
                <a:gd name="T11" fmla="*/ 3 h 69"/>
                <a:gd name="T12" fmla="*/ 6 w 154"/>
                <a:gd name="T13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69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6"/>
                  </a:cubicBezTo>
                  <a:cubicBezTo>
                    <a:pt x="153" y="68"/>
                    <a:pt x="150" y="69"/>
                    <a:pt x="148" y="6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06" name="Freeform 593">
              <a:extLst>
                <a:ext uri="{FF2B5EF4-FFF2-40B4-BE49-F238E27FC236}">
                  <a16:creationId xmlns:a16="http://schemas.microsoft.com/office/drawing/2014/main" id="{24B2CE3E-3441-4AF8-9C46-F1AE1AC23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8638" y="3470044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2 h 70"/>
                <a:gd name="T4" fmla="*/ 153 w 154"/>
                <a:gd name="T5" fmla="*/ 67 h 70"/>
                <a:gd name="T6" fmla="*/ 148 w 154"/>
                <a:gd name="T7" fmla="*/ 69 h 70"/>
                <a:gd name="T8" fmla="*/ 3 w 154"/>
                <a:gd name="T9" fmla="*/ 9 h 70"/>
                <a:gd name="T10" fmla="*/ 1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2"/>
                    <a:pt x="151" y="62"/>
                    <a:pt x="151" y="62"/>
                  </a:cubicBezTo>
                  <a:cubicBezTo>
                    <a:pt x="153" y="62"/>
                    <a:pt x="154" y="65"/>
                    <a:pt x="153" y="67"/>
                  </a:cubicBezTo>
                  <a:cubicBezTo>
                    <a:pt x="153" y="69"/>
                    <a:pt x="150" y="70"/>
                    <a:pt x="148" y="6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1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07" name="Freeform 594">
              <a:extLst>
                <a:ext uri="{FF2B5EF4-FFF2-40B4-BE49-F238E27FC236}">
                  <a16:creationId xmlns:a16="http://schemas.microsoft.com/office/drawing/2014/main" id="{ECBCB344-C0EE-4856-8DC4-0BB399984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8800" y="3398606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1 h 70"/>
                <a:gd name="T4" fmla="*/ 154 w 154"/>
                <a:gd name="T5" fmla="*/ 67 h 70"/>
                <a:gd name="T6" fmla="*/ 148 w 154"/>
                <a:gd name="T7" fmla="*/ 69 h 70"/>
                <a:gd name="T8" fmla="*/ 3 w 154"/>
                <a:gd name="T9" fmla="*/ 8 h 70"/>
                <a:gd name="T10" fmla="*/ 1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7"/>
                  </a:cubicBezTo>
                  <a:cubicBezTo>
                    <a:pt x="153" y="69"/>
                    <a:pt x="150" y="70"/>
                    <a:pt x="148" y="69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08" name="Freeform 595">
              <a:extLst>
                <a:ext uri="{FF2B5EF4-FFF2-40B4-BE49-F238E27FC236}">
                  <a16:creationId xmlns:a16="http://schemas.microsoft.com/office/drawing/2014/main" id="{E066FB97-8F98-4BCF-8231-A02A17C23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4675" y="3360506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1 h 70"/>
                <a:gd name="T4" fmla="*/ 153 w 154"/>
                <a:gd name="T5" fmla="*/ 67 h 70"/>
                <a:gd name="T6" fmla="*/ 148 w 154"/>
                <a:gd name="T7" fmla="*/ 69 h 70"/>
                <a:gd name="T8" fmla="*/ 3 w 154"/>
                <a:gd name="T9" fmla="*/ 9 h 70"/>
                <a:gd name="T10" fmla="*/ 0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5"/>
                    <a:pt x="153" y="67"/>
                  </a:cubicBezTo>
                  <a:cubicBezTo>
                    <a:pt x="152" y="69"/>
                    <a:pt x="150" y="70"/>
                    <a:pt x="148" y="6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5"/>
                    <a:pt x="0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09" name="Freeform 596">
              <a:extLst>
                <a:ext uri="{FF2B5EF4-FFF2-40B4-BE49-F238E27FC236}">
                  <a16:creationId xmlns:a16="http://schemas.microsoft.com/office/drawing/2014/main" id="{7B2E1467-276C-4DC0-A941-7C6574BA04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8350" y="3211281"/>
              <a:ext cx="666750" cy="549275"/>
            </a:xfrm>
            <a:custGeom>
              <a:avLst/>
              <a:gdLst>
                <a:gd name="T0" fmla="*/ 420 w 420"/>
                <a:gd name="T1" fmla="*/ 133 h 346"/>
                <a:gd name="T2" fmla="*/ 344 w 420"/>
                <a:gd name="T3" fmla="*/ 316 h 346"/>
                <a:gd name="T4" fmla="*/ 274 w 420"/>
                <a:gd name="T5" fmla="*/ 346 h 346"/>
                <a:gd name="T6" fmla="*/ 0 w 420"/>
                <a:gd name="T7" fmla="*/ 232 h 346"/>
                <a:gd name="T8" fmla="*/ 96 w 420"/>
                <a:gd name="T9" fmla="*/ 0 h 346"/>
                <a:gd name="T10" fmla="*/ 420 w 420"/>
                <a:gd name="T11" fmla="*/ 133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0" h="346">
                  <a:moveTo>
                    <a:pt x="420" y="133"/>
                  </a:moveTo>
                  <a:lnTo>
                    <a:pt x="344" y="316"/>
                  </a:lnTo>
                  <a:lnTo>
                    <a:pt x="274" y="346"/>
                  </a:lnTo>
                  <a:lnTo>
                    <a:pt x="0" y="232"/>
                  </a:lnTo>
                  <a:lnTo>
                    <a:pt x="96" y="0"/>
                  </a:lnTo>
                  <a:lnTo>
                    <a:pt x="420" y="133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10" name="Freeform 597">
              <a:extLst>
                <a:ext uri="{FF2B5EF4-FFF2-40B4-BE49-F238E27FC236}">
                  <a16:creationId xmlns:a16="http://schemas.microsoft.com/office/drawing/2014/main" id="{D94675F5-B944-41D1-BD5D-C3CC28300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3325" y="3681181"/>
              <a:ext cx="111125" cy="79375"/>
            </a:xfrm>
            <a:custGeom>
              <a:avLst/>
              <a:gdLst>
                <a:gd name="T0" fmla="*/ 70 w 70"/>
                <a:gd name="T1" fmla="*/ 20 h 50"/>
                <a:gd name="T2" fmla="*/ 20 w 70"/>
                <a:gd name="T3" fmla="*/ 0 h 50"/>
                <a:gd name="T4" fmla="*/ 0 w 70"/>
                <a:gd name="T5" fmla="*/ 50 h 50"/>
                <a:gd name="T6" fmla="*/ 70 w 70"/>
                <a:gd name="T7" fmla="*/ 2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50">
                  <a:moveTo>
                    <a:pt x="70" y="20"/>
                  </a:moveTo>
                  <a:lnTo>
                    <a:pt x="20" y="0"/>
                  </a:lnTo>
                  <a:lnTo>
                    <a:pt x="0" y="50"/>
                  </a:lnTo>
                  <a:lnTo>
                    <a:pt x="70" y="20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11" name="Freeform 598">
              <a:extLst>
                <a:ext uri="{FF2B5EF4-FFF2-40B4-BE49-F238E27FC236}">
                  <a16:creationId xmlns:a16="http://schemas.microsoft.com/office/drawing/2014/main" id="{FBE1F539-1C0A-416A-941A-EE5AED9CF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3163" y="3398606"/>
              <a:ext cx="138112" cy="306388"/>
            </a:xfrm>
            <a:custGeom>
              <a:avLst/>
              <a:gdLst>
                <a:gd name="T0" fmla="*/ 1 w 69"/>
                <a:gd name="T1" fmla="*/ 148 h 154"/>
                <a:gd name="T2" fmla="*/ 61 w 69"/>
                <a:gd name="T3" fmla="*/ 3 h 154"/>
                <a:gd name="T4" fmla="*/ 66 w 69"/>
                <a:gd name="T5" fmla="*/ 1 h 154"/>
                <a:gd name="T6" fmla="*/ 69 w 69"/>
                <a:gd name="T7" fmla="*/ 6 h 154"/>
                <a:gd name="T8" fmla="*/ 9 w 69"/>
                <a:gd name="T9" fmla="*/ 151 h 154"/>
                <a:gd name="T10" fmla="*/ 3 w 69"/>
                <a:gd name="T11" fmla="*/ 154 h 154"/>
                <a:gd name="T12" fmla="*/ 1 w 69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1"/>
                    <a:pt x="69" y="4"/>
                    <a:pt x="69" y="6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8" y="153"/>
                    <a:pt x="5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12" name="Freeform 599">
              <a:extLst>
                <a:ext uri="{FF2B5EF4-FFF2-40B4-BE49-F238E27FC236}">
                  <a16:creationId xmlns:a16="http://schemas.microsoft.com/office/drawing/2014/main" id="{9333926C-0164-4865-A528-9DFB2FFDD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9825" y="3382731"/>
              <a:ext cx="138112" cy="307975"/>
            </a:xfrm>
            <a:custGeom>
              <a:avLst/>
              <a:gdLst>
                <a:gd name="T0" fmla="*/ 0 w 69"/>
                <a:gd name="T1" fmla="*/ 149 h 155"/>
                <a:gd name="T2" fmla="*/ 61 w 69"/>
                <a:gd name="T3" fmla="*/ 3 h 155"/>
                <a:gd name="T4" fmla="*/ 66 w 69"/>
                <a:gd name="T5" fmla="*/ 1 h 155"/>
                <a:gd name="T6" fmla="*/ 68 w 69"/>
                <a:gd name="T7" fmla="*/ 7 h 155"/>
                <a:gd name="T8" fmla="*/ 8 w 69"/>
                <a:gd name="T9" fmla="*/ 152 h 155"/>
                <a:gd name="T10" fmla="*/ 3 w 69"/>
                <a:gd name="T11" fmla="*/ 154 h 155"/>
                <a:gd name="T12" fmla="*/ 0 w 69"/>
                <a:gd name="T13" fmla="*/ 14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0" y="149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1" y="1"/>
                    <a:pt x="64" y="0"/>
                    <a:pt x="66" y="1"/>
                  </a:cubicBezTo>
                  <a:cubicBezTo>
                    <a:pt x="68" y="2"/>
                    <a:pt x="69" y="5"/>
                    <a:pt x="68" y="7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7" y="154"/>
                    <a:pt x="5" y="155"/>
                    <a:pt x="3" y="154"/>
                  </a:cubicBezTo>
                  <a:cubicBezTo>
                    <a:pt x="1" y="153"/>
                    <a:pt x="0" y="151"/>
                    <a:pt x="0" y="14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13" name="Freeform 600">
              <a:extLst>
                <a:ext uri="{FF2B5EF4-FFF2-40B4-BE49-F238E27FC236}">
                  <a16:creationId xmlns:a16="http://schemas.microsoft.com/office/drawing/2014/main" id="{3DBE6A94-7160-406B-87CD-CE2F6B92C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2988" y="3343044"/>
              <a:ext cx="138112" cy="307975"/>
            </a:xfrm>
            <a:custGeom>
              <a:avLst/>
              <a:gdLst>
                <a:gd name="T0" fmla="*/ 1 w 70"/>
                <a:gd name="T1" fmla="*/ 150 h 155"/>
                <a:gd name="T2" fmla="*/ 62 w 70"/>
                <a:gd name="T3" fmla="*/ 3 h 155"/>
                <a:gd name="T4" fmla="*/ 66 w 70"/>
                <a:gd name="T5" fmla="*/ 1 h 155"/>
                <a:gd name="T6" fmla="*/ 68 w 70"/>
                <a:gd name="T7" fmla="*/ 2 h 155"/>
                <a:gd name="T8" fmla="*/ 69 w 70"/>
                <a:gd name="T9" fmla="*/ 6 h 155"/>
                <a:gd name="T10" fmla="*/ 9 w 70"/>
                <a:gd name="T11" fmla="*/ 153 h 155"/>
                <a:gd name="T12" fmla="*/ 4 w 70"/>
                <a:gd name="T13" fmla="*/ 155 h 155"/>
                <a:gd name="T14" fmla="*/ 3 w 70"/>
                <a:gd name="T15" fmla="*/ 154 h 155"/>
                <a:gd name="T16" fmla="*/ 1 w 70"/>
                <a:gd name="T17" fmla="*/ 15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55">
                  <a:moveTo>
                    <a:pt x="1" y="150"/>
                  </a:moveTo>
                  <a:cubicBezTo>
                    <a:pt x="62" y="3"/>
                    <a:pt x="62" y="3"/>
                    <a:pt x="62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9" y="2"/>
                    <a:pt x="70" y="4"/>
                    <a:pt x="69" y="6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8" y="155"/>
                    <a:pt x="6" y="155"/>
                    <a:pt x="4" y="155"/>
                  </a:cubicBezTo>
                  <a:cubicBezTo>
                    <a:pt x="3" y="154"/>
                    <a:pt x="3" y="154"/>
                    <a:pt x="3" y="154"/>
                  </a:cubicBezTo>
                  <a:cubicBezTo>
                    <a:pt x="1" y="153"/>
                    <a:pt x="0" y="151"/>
                    <a:pt x="1" y="15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14" name="Freeform 601">
              <a:extLst>
                <a:ext uri="{FF2B5EF4-FFF2-40B4-BE49-F238E27FC236}">
                  <a16:creationId xmlns:a16="http://schemas.microsoft.com/office/drawing/2014/main" id="{ED5F0910-F59A-466E-ADBE-AB892156B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4413" y="3330344"/>
              <a:ext cx="138112" cy="309563"/>
            </a:xfrm>
            <a:custGeom>
              <a:avLst/>
              <a:gdLst>
                <a:gd name="T0" fmla="*/ 1 w 69"/>
                <a:gd name="T1" fmla="*/ 149 h 155"/>
                <a:gd name="T2" fmla="*/ 61 w 69"/>
                <a:gd name="T3" fmla="*/ 4 h 155"/>
                <a:gd name="T4" fmla="*/ 66 w 69"/>
                <a:gd name="T5" fmla="*/ 1 h 155"/>
                <a:gd name="T6" fmla="*/ 68 w 69"/>
                <a:gd name="T7" fmla="*/ 7 h 155"/>
                <a:gd name="T8" fmla="*/ 8 w 69"/>
                <a:gd name="T9" fmla="*/ 152 h 155"/>
                <a:gd name="T10" fmla="*/ 3 w 69"/>
                <a:gd name="T11" fmla="*/ 154 h 155"/>
                <a:gd name="T12" fmla="*/ 1 w 69"/>
                <a:gd name="T13" fmla="*/ 14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1" y="149"/>
                  </a:moveTo>
                  <a:cubicBezTo>
                    <a:pt x="61" y="4"/>
                    <a:pt x="61" y="4"/>
                    <a:pt x="61" y="4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9" y="5"/>
                    <a:pt x="68" y="7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7" y="154"/>
                    <a:pt x="5" y="155"/>
                    <a:pt x="3" y="154"/>
                  </a:cubicBezTo>
                  <a:cubicBezTo>
                    <a:pt x="1" y="153"/>
                    <a:pt x="0" y="151"/>
                    <a:pt x="1" y="14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15" name="Freeform 602">
              <a:extLst>
                <a:ext uri="{FF2B5EF4-FFF2-40B4-BE49-F238E27FC236}">
                  <a16:creationId xmlns:a16="http://schemas.microsoft.com/office/drawing/2014/main" id="{062FC3B9-858A-43F4-9E28-E137703CC1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1075" y="3319231"/>
              <a:ext cx="139700" cy="306388"/>
            </a:xfrm>
            <a:custGeom>
              <a:avLst/>
              <a:gdLst>
                <a:gd name="T0" fmla="*/ 1 w 70"/>
                <a:gd name="T1" fmla="*/ 148 h 154"/>
                <a:gd name="T2" fmla="*/ 61 w 70"/>
                <a:gd name="T3" fmla="*/ 3 h 154"/>
                <a:gd name="T4" fmla="*/ 67 w 70"/>
                <a:gd name="T5" fmla="*/ 1 h 154"/>
                <a:gd name="T6" fmla="*/ 69 w 70"/>
                <a:gd name="T7" fmla="*/ 6 h 154"/>
                <a:gd name="T8" fmla="*/ 9 w 70"/>
                <a:gd name="T9" fmla="*/ 151 h 154"/>
                <a:gd name="T10" fmla="*/ 3 w 70"/>
                <a:gd name="T11" fmla="*/ 154 h 154"/>
                <a:gd name="T12" fmla="*/ 1 w 70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5" y="0"/>
                    <a:pt x="67" y="1"/>
                  </a:cubicBezTo>
                  <a:cubicBezTo>
                    <a:pt x="69" y="1"/>
                    <a:pt x="70" y="4"/>
                    <a:pt x="69" y="6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8" y="153"/>
                    <a:pt x="6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16" name="Freeform 603">
              <a:extLst>
                <a:ext uri="{FF2B5EF4-FFF2-40B4-BE49-F238E27FC236}">
                  <a16:creationId xmlns:a16="http://schemas.microsoft.com/office/drawing/2014/main" id="{8EC2F7BB-FB6C-4FCF-8D1A-BACF76321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9638" y="3289069"/>
              <a:ext cx="136525" cy="306388"/>
            </a:xfrm>
            <a:custGeom>
              <a:avLst/>
              <a:gdLst>
                <a:gd name="T0" fmla="*/ 1 w 69"/>
                <a:gd name="T1" fmla="*/ 148 h 154"/>
                <a:gd name="T2" fmla="*/ 61 w 69"/>
                <a:gd name="T3" fmla="*/ 3 h 154"/>
                <a:gd name="T4" fmla="*/ 66 w 69"/>
                <a:gd name="T5" fmla="*/ 1 h 154"/>
                <a:gd name="T6" fmla="*/ 68 w 69"/>
                <a:gd name="T7" fmla="*/ 6 h 154"/>
                <a:gd name="T8" fmla="*/ 8 w 69"/>
                <a:gd name="T9" fmla="*/ 151 h 154"/>
                <a:gd name="T10" fmla="*/ 3 w 69"/>
                <a:gd name="T11" fmla="*/ 154 h 154"/>
                <a:gd name="T12" fmla="*/ 1 w 69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1"/>
                    <a:pt x="69" y="4"/>
                    <a:pt x="68" y="6"/>
                  </a:cubicBezTo>
                  <a:cubicBezTo>
                    <a:pt x="8" y="151"/>
                    <a:pt x="8" y="151"/>
                    <a:pt x="8" y="151"/>
                  </a:cubicBezTo>
                  <a:cubicBezTo>
                    <a:pt x="7" y="153"/>
                    <a:pt x="5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17" name="Freeform 604">
              <a:extLst>
                <a:ext uri="{FF2B5EF4-FFF2-40B4-BE49-F238E27FC236}">
                  <a16:creationId xmlns:a16="http://schemas.microsoft.com/office/drawing/2014/main" id="{2F9CDE4E-EFD5-4877-ADC2-19EAB762F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1538" y="3273194"/>
              <a:ext cx="136525" cy="307975"/>
            </a:xfrm>
            <a:custGeom>
              <a:avLst/>
              <a:gdLst>
                <a:gd name="T0" fmla="*/ 1 w 69"/>
                <a:gd name="T1" fmla="*/ 148 h 155"/>
                <a:gd name="T2" fmla="*/ 61 w 69"/>
                <a:gd name="T3" fmla="*/ 3 h 155"/>
                <a:gd name="T4" fmla="*/ 66 w 69"/>
                <a:gd name="T5" fmla="*/ 1 h 155"/>
                <a:gd name="T6" fmla="*/ 69 w 69"/>
                <a:gd name="T7" fmla="*/ 6 h 155"/>
                <a:gd name="T8" fmla="*/ 8 w 69"/>
                <a:gd name="T9" fmla="*/ 152 h 155"/>
                <a:gd name="T10" fmla="*/ 3 w 69"/>
                <a:gd name="T11" fmla="*/ 154 h 155"/>
                <a:gd name="T12" fmla="*/ 1 w 69"/>
                <a:gd name="T13" fmla="*/ 14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9" y="4"/>
                    <a:pt x="69" y="6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8" y="154"/>
                    <a:pt x="5" y="155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18" name="Freeform 605">
              <a:extLst>
                <a:ext uri="{FF2B5EF4-FFF2-40B4-BE49-F238E27FC236}">
                  <a16:creationId xmlns:a16="http://schemas.microsoft.com/office/drawing/2014/main" id="{69F9FFBC-4C93-482D-B1ED-8A3FA615C3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7850" y="3300181"/>
              <a:ext cx="546100" cy="730250"/>
            </a:xfrm>
            <a:custGeom>
              <a:avLst/>
              <a:gdLst>
                <a:gd name="T0" fmla="*/ 344 w 344"/>
                <a:gd name="T1" fmla="*/ 447 h 460"/>
                <a:gd name="T2" fmla="*/ 91 w 344"/>
                <a:gd name="T3" fmla="*/ 460 h 460"/>
                <a:gd name="T4" fmla="*/ 19 w 344"/>
                <a:gd name="T5" fmla="*/ 394 h 460"/>
                <a:gd name="T6" fmla="*/ 0 w 344"/>
                <a:gd name="T7" fmla="*/ 16 h 460"/>
                <a:gd name="T8" fmla="*/ 321 w 344"/>
                <a:gd name="T9" fmla="*/ 0 h 460"/>
                <a:gd name="T10" fmla="*/ 344 w 344"/>
                <a:gd name="T11" fmla="*/ 447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460">
                  <a:moveTo>
                    <a:pt x="344" y="447"/>
                  </a:moveTo>
                  <a:lnTo>
                    <a:pt x="91" y="460"/>
                  </a:lnTo>
                  <a:lnTo>
                    <a:pt x="19" y="394"/>
                  </a:lnTo>
                  <a:lnTo>
                    <a:pt x="0" y="16"/>
                  </a:lnTo>
                  <a:lnTo>
                    <a:pt x="321" y="0"/>
                  </a:lnTo>
                  <a:lnTo>
                    <a:pt x="344" y="447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19" name="Freeform 606">
              <a:extLst>
                <a:ext uri="{FF2B5EF4-FFF2-40B4-BE49-F238E27FC236}">
                  <a16:creationId xmlns:a16="http://schemas.microsoft.com/office/drawing/2014/main" id="{559BD2D6-5B50-4428-B1FE-CB2ED5332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8013" y="3920894"/>
              <a:ext cx="114300" cy="109538"/>
            </a:xfrm>
            <a:custGeom>
              <a:avLst/>
              <a:gdLst>
                <a:gd name="T0" fmla="*/ 72 w 72"/>
                <a:gd name="T1" fmla="*/ 69 h 69"/>
                <a:gd name="T2" fmla="*/ 68 w 72"/>
                <a:gd name="T3" fmla="*/ 0 h 69"/>
                <a:gd name="T4" fmla="*/ 0 w 72"/>
                <a:gd name="T5" fmla="*/ 3 h 69"/>
                <a:gd name="T6" fmla="*/ 72 w 72"/>
                <a:gd name="T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69">
                  <a:moveTo>
                    <a:pt x="72" y="69"/>
                  </a:moveTo>
                  <a:lnTo>
                    <a:pt x="68" y="0"/>
                  </a:lnTo>
                  <a:lnTo>
                    <a:pt x="0" y="3"/>
                  </a:lnTo>
                  <a:lnTo>
                    <a:pt x="72" y="69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20" name="Freeform 607">
              <a:extLst>
                <a:ext uri="{FF2B5EF4-FFF2-40B4-BE49-F238E27FC236}">
                  <a16:creationId xmlns:a16="http://schemas.microsoft.com/office/drawing/2014/main" id="{FE6A15BE-18CA-4F1A-AA11-8D96398CC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0400" y="3836756"/>
              <a:ext cx="419100" cy="41275"/>
            </a:xfrm>
            <a:custGeom>
              <a:avLst/>
              <a:gdLst>
                <a:gd name="T0" fmla="*/ 5 w 211"/>
                <a:gd name="T1" fmla="*/ 10 h 21"/>
                <a:gd name="T2" fmla="*/ 205 w 211"/>
                <a:gd name="T3" fmla="*/ 0 h 21"/>
                <a:gd name="T4" fmla="*/ 211 w 211"/>
                <a:gd name="T5" fmla="*/ 5 h 21"/>
                <a:gd name="T6" fmla="*/ 206 w 211"/>
                <a:gd name="T7" fmla="*/ 11 h 21"/>
                <a:gd name="T8" fmla="*/ 5 w 211"/>
                <a:gd name="T9" fmla="*/ 21 h 21"/>
                <a:gd name="T10" fmla="*/ 0 w 211"/>
                <a:gd name="T11" fmla="*/ 16 h 21"/>
                <a:gd name="T12" fmla="*/ 5 w 211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21">
                  <a:moveTo>
                    <a:pt x="5" y="1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208" y="0"/>
                    <a:pt x="211" y="3"/>
                    <a:pt x="211" y="5"/>
                  </a:cubicBezTo>
                  <a:cubicBezTo>
                    <a:pt x="211" y="8"/>
                    <a:pt x="209" y="11"/>
                    <a:pt x="206" y="1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2" y="21"/>
                    <a:pt x="0" y="19"/>
                    <a:pt x="0" y="16"/>
                  </a:cubicBezTo>
                  <a:cubicBezTo>
                    <a:pt x="0" y="13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21" name="Freeform 608">
              <a:extLst>
                <a:ext uri="{FF2B5EF4-FFF2-40B4-BE49-F238E27FC236}">
                  <a16:creationId xmlns:a16="http://schemas.microsoft.com/office/drawing/2014/main" id="{5E3312AB-6C31-4837-B6CB-084679C04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5638" y="3789131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0 h 21"/>
                <a:gd name="T4" fmla="*/ 212 w 212"/>
                <a:gd name="T5" fmla="*/ 5 h 21"/>
                <a:gd name="T6" fmla="*/ 207 w 212"/>
                <a:gd name="T7" fmla="*/ 11 h 21"/>
                <a:gd name="T8" fmla="*/ 6 w 212"/>
                <a:gd name="T9" fmla="*/ 20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2"/>
                    <a:pt x="212" y="5"/>
                  </a:cubicBezTo>
                  <a:cubicBezTo>
                    <a:pt x="212" y="8"/>
                    <a:pt x="210" y="10"/>
                    <a:pt x="207" y="1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1"/>
                    <a:pt x="1" y="18"/>
                    <a:pt x="0" y="16"/>
                  </a:cubicBezTo>
                  <a:cubicBezTo>
                    <a:pt x="0" y="13"/>
                    <a:pt x="3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22" name="Freeform 609">
              <a:extLst>
                <a:ext uri="{FF2B5EF4-FFF2-40B4-BE49-F238E27FC236}">
                  <a16:creationId xmlns:a16="http://schemas.microsoft.com/office/drawing/2014/main" id="{B3155AEB-85DF-4A04-9CCA-25B442CA3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0875" y="3657369"/>
              <a:ext cx="420687" cy="39688"/>
            </a:xfrm>
            <a:custGeom>
              <a:avLst/>
              <a:gdLst>
                <a:gd name="T0" fmla="*/ 3 w 212"/>
                <a:gd name="T1" fmla="*/ 10 h 20"/>
                <a:gd name="T2" fmla="*/ 208 w 212"/>
                <a:gd name="T3" fmla="*/ 0 h 20"/>
                <a:gd name="T4" fmla="*/ 211 w 212"/>
                <a:gd name="T5" fmla="*/ 3 h 20"/>
                <a:gd name="T6" fmla="*/ 211 w 212"/>
                <a:gd name="T7" fmla="*/ 7 h 20"/>
                <a:gd name="T8" fmla="*/ 208 w 212"/>
                <a:gd name="T9" fmla="*/ 10 h 20"/>
                <a:gd name="T10" fmla="*/ 4 w 212"/>
                <a:gd name="T11" fmla="*/ 20 h 20"/>
                <a:gd name="T12" fmla="*/ 0 w 212"/>
                <a:gd name="T13" fmla="*/ 17 h 20"/>
                <a:gd name="T14" fmla="*/ 0 w 212"/>
                <a:gd name="T15" fmla="*/ 13 h 20"/>
                <a:gd name="T16" fmla="*/ 3 w 212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2" h="20">
                  <a:moveTo>
                    <a:pt x="3" y="10"/>
                  </a:moveTo>
                  <a:cubicBezTo>
                    <a:pt x="208" y="0"/>
                    <a:pt x="208" y="0"/>
                    <a:pt x="208" y="0"/>
                  </a:cubicBezTo>
                  <a:cubicBezTo>
                    <a:pt x="210" y="0"/>
                    <a:pt x="211" y="1"/>
                    <a:pt x="211" y="3"/>
                  </a:cubicBezTo>
                  <a:cubicBezTo>
                    <a:pt x="211" y="7"/>
                    <a:pt x="211" y="7"/>
                    <a:pt x="211" y="7"/>
                  </a:cubicBezTo>
                  <a:cubicBezTo>
                    <a:pt x="212" y="9"/>
                    <a:pt x="210" y="10"/>
                    <a:pt x="208" y="1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2" y="20"/>
                    <a:pt x="0" y="19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10"/>
                    <a:pt x="3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23" name="Freeform 610">
              <a:extLst>
                <a:ext uri="{FF2B5EF4-FFF2-40B4-BE49-F238E27FC236}">
                  <a16:creationId xmlns:a16="http://schemas.microsoft.com/office/drawing/2014/main" id="{BC3C0B67-2CDE-4F8D-AD73-96FE05912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7700" y="3616094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0 h 21"/>
                <a:gd name="T4" fmla="*/ 211 w 212"/>
                <a:gd name="T5" fmla="*/ 5 h 21"/>
                <a:gd name="T6" fmla="*/ 206 w 212"/>
                <a:gd name="T7" fmla="*/ 11 h 21"/>
                <a:gd name="T8" fmla="*/ 6 w 212"/>
                <a:gd name="T9" fmla="*/ 21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3"/>
                    <a:pt x="211" y="5"/>
                  </a:cubicBezTo>
                  <a:cubicBezTo>
                    <a:pt x="212" y="8"/>
                    <a:pt x="209" y="11"/>
                    <a:pt x="206" y="1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cubicBezTo>
                    <a:pt x="0" y="13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24" name="Freeform 611">
              <a:extLst>
                <a:ext uri="{FF2B5EF4-FFF2-40B4-BE49-F238E27FC236}">
                  <a16:creationId xmlns:a16="http://schemas.microsoft.com/office/drawing/2014/main" id="{C68C944A-752E-41DB-8758-0778C7782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6113" y="3571644"/>
              <a:ext cx="420687" cy="39688"/>
            </a:xfrm>
            <a:custGeom>
              <a:avLst/>
              <a:gdLst>
                <a:gd name="T0" fmla="*/ 5 w 211"/>
                <a:gd name="T1" fmla="*/ 10 h 20"/>
                <a:gd name="T2" fmla="*/ 206 w 211"/>
                <a:gd name="T3" fmla="*/ 0 h 20"/>
                <a:gd name="T4" fmla="*/ 211 w 211"/>
                <a:gd name="T5" fmla="*/ 5 h 20"/>
                <a:gd name="T6" fmla="*/ 206 w 211"/>
                <a:gd name="T7" fmla="*/ 10 h 20"/>
                <a:gd name="T8" fmla="*/ 6 w 211"/>
                <a:gd name="T9" fmla="*/ 20 h 20"/>
                <a:gd name="T10" fmla="*/ 0 w 211"/>
                <a:gd name="T11" fmla="*/ 15 h 20"/>
                <a:gd name="T12" fmla="*/ 5 w 211"/>
                <a:gd name="T1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20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2"/>
                    <a:pt x="211" y="5"/>
                  </a:cubicBezTo>
                  <a:cubicBezTo>
                    <a:pt x="211" y="8"/>
                    <a:pt x="209" y="10"/>
                    <a:pt x="206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0" y="18"/>
                    <a:pt x="0" y="15"/>
                  </a:cubicBezTo>
                  <a:cubicBezTo>
                    <a:pt x="0" y="12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25" name="Freeform 612">
              <a:extLst>
                <a:ext uri="{FF2B5EF4-FFF2-40B4-BE49-F238E27FC236}">
                  <a16:creationId xmlns:a16="http://schemas.microsoft.com/office/drawing/2014/main" id="{4C0F15B9-E482-4348-A1C2-85E7100E0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9763" y="3471631"/>
              <a:ext cx="422275" cy="39688"/>
            </a:xfrm>
            <a:custGeom>
              <a:avLst/>
              <a:gdLst>
                <a:gd name="T0" fmla="*/ 6 w 212"/>
                <a:gd name="T1" fmla="*/ 9 h 20"/>
                <a:gd name="T2" fmla="*/ 206 w 212"/>
                <a:gd name="T3" fmla="*/ 0 h 20"/>
                <a:gd name="T4" fmla="*/ 212 w 212"/>
                <a:gd name="T5" fmla="*/ 5 h 20"/>
                <a:gd name="T6" fmla="*/ 207 w 212"/>
                <a:gd name="T7" fmla="*/ 10 h 20"/>
                <a:gd name="T8" fmla="*/ 6 w 212"/>
                <a:gd name="T9" fmla="*/ 20 h 20"/>
                <a:gd name="T10" fmla="*/ 1 w 212"/>
                <a:gd name="T11" fmla="*/ 15 h 20"/>
                <a:gd name="T12" fmla="*/ 6 w 212"/>
                <a:gd name="T13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0">
                  <a:moveTo>
                    <a:pt x="6" y="9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2" y="2"/>
                    <a:pt x="212" y="5"/>
                  </a:cubicBezTo>
                  <a:cubicBezTo>
                    <a:pt x="212" y="7"/>
                    <a:pt x="210" y="10"/>
                    <a:pt x="207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1" y="18"/>
                    <a:pt x="1" y="15"/>
                  </a:cubicBezTo>
                  <a:cubicBezTo>
                    <a:pt x="0" y="12"/>
                    <a:pt x="3" y="10"/>
                    <a:pt x="6" y="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26" name="Freeform 613">
              <a:extLst>
                <a:ext uri="{FF2B5EF4-FFF2-40B4-BE49-F238E27FC236}">
                  <a16:creationId xmlns:a16="http://schemas.microsoft.com/office/drawing/2014/main" id="{C9686034-338E-48B3-BE50-922395820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8175" y="3419244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1 h 21"/>
                <a:gd name="T4" fmla="*/ 212 w 212"/>
                <a:gd name="T5" fmla="*/ 6 h 21"/>
                <a:gd name="T6" fmla="*/ 207 w 212"/>
                <a:gd name="T7" fmla="*/ 11 h 21"/>
                <a:gd name="T8" fmla="*/ 6 w 212"/>
                <a:gd name="T9" fmla="*/ 21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1"/>
                    <a:pt x="206" y="1"/>
                    <a:pt x="206" y="1"/>
                  </a:cubicBezTo>
                  <a:cubicBezTo>
                    <a:pt x="209" y="0"/>
                    <a:pt x="211" y="3"/>
                    <a:pt x="212" y="6"/>
                  </a:cubicBezTo>
                  <a:cubicBezTo>
                    <a:pt x="212" y="8"/>
                    <a:pt x="209" y="11"/>
                    <a:pt x="207" y="1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cubicBezTo>
                    <a:pt x="0" y="13"/>
                    <a:pt x="2" y="11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27" name="Freeform 614">
              <a:extLst>
                <a:ext uri="{FF2B5EF4-FFF2-40B4-BE49-F238E27FC236}">
                  <a16:creationId xmlns:a16="http://schemas.microsoft.com/office/drawing/2014/main" id="{1E225622-6D81-47C9-B1AC-B9ADCF47A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420706"/>
              <a:ext cx="504825" cy="952500"/>
            </a:xfrm>
            <a:custGeom>
              <a:avLst/>
              <a:gdLst>
                <a:gd name="T0" fmla="*/ 0 w 254"/>
                <a:gd name="T1" fmla="*/ 291 h 478"/>
                <a:gd name="T2" fmla="*/ 156 w 254"/>
                <a:gd name="T3" fmla="*/ 291 h 478"/>
                <a:gd name="T4" fmla="*/ 96 w 254"/>
                <a:gd name="T5" fmla="*/ 440 h 478"/>
                <a:gd name="T6" fmla="*/ 163 w 254"/>
                <a:gd name="T7" fmla="*/ 478 h 478"/>
                <a:gd name="T8" fmla="*/ 251 w 254"/>
                <a:gd name="T9" fmla="*/ 298 h 478"/>
                <a:gd name="T10" fmla="*/ 248 w 254"/>
                <a:gd name="T11" fmla="*/ 127 h 478"/>
                <a:gd name="T12" fmla="*/ 158 w 254"/>
                <a:gd name="T13" fmla="*/ 3 h 478"/>
                <a:gd name="T14" fmla="*/ 140 w 254"/>
                <a:gd name="T15" fmla="*/ 3 h 478"/>
                <a:gd name="T16" fmla="*/ 52 w 254"/>
                <a:gd name="T17" fmla="*/ 161 h 478"/>
                <a:gd name="T18" fmla="*/ 0 w 254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" h="478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6" y="440"/>
                  </a:cubicBezTo>
                  <a:cubicBezTo>
                    <a:pt x="163" y="478"/>
                    <a:pt x="163" y="478"/>
                    <a:pt x="163" y="478"/>
                  </a:cubicBezTo>
                  <a:cubicBezTo>
                    <a:pt x="163" y="478"/>
                    <a:pt x="249" y="306"/>
                    <a:pt x="251" y="298"/>
                  </a:cubicBezTo>
                  <a:cubicBezTo>
                    <a:pt x="254" y="291"/>
                    <a:pt x="254" y="139"/>
                    <a:pt x="248" y="127"/>
                  </a:cubicBezTo>
                  <a:cubicBezTo>
                    <a:pt x="241" y="114"/>
                    <a:pt x="167" y="5"/>
                    <a:pt x="158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28" name="Freeform 615">
              <a:extLst>
                <a:ext uri="{FF2B5EF4-FFF2-40B4-BE49-F238E27FC236}">
                  <a16:creationId xmlns:a16="http://schemas.microsoft.com/office/drawing/2014/main" id="{EA7073A1-2A57-4E4A-9C59-64C0A03474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8713" y="2688994"/>
              <a:ext cx="42862" cy="160338"/>
            </a:xfrm>
            <a:custGeom>
              <a:avLst/>
              <a:gdLst>
                <a:gd name="T0" fmla="*/ 9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9 w 22"/>
                <a:gd name="T7" fmla="*/ 32 h 80"/>
                <a:gd name="T8" fmla="*/ 14 w 22"/>
                <a:gd name="T9" fmla="*/ 80 h 80"/>
                <a:gd name="T10" fmla="*/ 9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7" y="25"/>
                    <a:pt x="9" y="32"/>
                  </a:cubicBezTo>
                  <a:cubicBezTo>
                    <a:pt x="12" y="38"/>
                    <a:pt x="14" y="80"/>
                    <a:pt x="14" y="80"/>
                  </a:cubicBezTo>
                  <a:cubicBezTo>
                    <a:pt x="14" y="80"/>
                    <a:pt x="22" y="24"/>
                    <a:pt x="9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29" name="Freeform 616">
              <a:extLst>
                <a:ext uri="{FF2B5EF4-FFF2-40B4-BE49-F238E27FC236}">
                  <a16:creationId xmlns:a16="http://schemas.microsoft.com/office/drawing/2014/main" id="{5C4E6394-EE92-42A0-B5AC-88ACFBF50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1725" y="2720744"/>
              <a:ext cx="53975" cy="279400"/>
            </a:xfrm>
            <a:custGeom>
              <a:avLst/>
              <a:gdLst>
                <a:gd name="T0" fmla="*/ 20 w 34"/>
                <a:gd name="T1" fmla="*/ 176 h 176"/>
                <a:gd name="T2" fmla="*/ 34 w 34"/>
                <a:gd name="T3" fmla="*/ 73 h 176"/>
                <a:gd name="T4" fmla="*/ 34 w 34"/>
                <a:gd name="T5" fmla="*/ 0 h 176"/>
                <a:gd name="T6" fmla="*/ 20 w 34"/>
                <a:gd name="T7" fmla="*/ 30 h 176"/>
                <a:gd name="T8" fmla="*/ 0 w 34"/>
                <a:gd name="T9" fmla="*/ 176 h 176"/>
                <a:gd name="T10" fmla="*/ 20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176"/>
                  </a:moveTo>
                  <a:lnTo>
                    <a:pt x="34" y="73"/>
                  </a:lnTo>
                  <a:lnTo>
                    <a:pt x="34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30" name="Freeform 617">
              <a:extLst>
                <a:ext uri="{FF2B5EF4-FFF2-40B4-BE49-F238E27FC236}">
                  <a16:creationId xmlns:a16="http://schemas.microsoft.com/office/drawing/2014/main" id="{0FD0FB0C-6A0C-49FF-BF1F-EAAAF555F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1238" y="3300181"/>
              <a:ext cx="130175" cy="90488"/>
            </a:xfrm>
            <a:custGeom>
              <a:avLst/>
              <a:gdLst>
                <a:gd name="T0" fmla="*/ 6 w 82"/>
                <a:gd name="T1" fmla="*/ 0 h 57"/>
                <a:gd name="T2" fmla="*/ 0 w 82"/>
                <a:gd name="T3" fmla="*/ 14 h 57"/>
                <a:gd name="T4" fmla="*/ 66 w 82"/>
                <a:gd name="T5" fmla="*/ 51 h 57"/>
                <a:gd name="T6" fmla="*/ 76 w 82"/>
                <a:gd name="T7" fmla="*/ 57 h 57"/>
                <a:gd name="T8" fmla="*/ 82 w 82"/>
                <a:gd name="T9" fmla="*/ 43 h 57"/>
                <a:gd name="T10" fmla="*/ 6 w 82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6" y="0"/>
                  </a:moveTo>
                  <a:lnTo>
                    <a:pt x="0" y="14"/>
                  </a:lnTo>
                  <a:lnTo>
                    <a:pt x="66" y="51"/>
                  </a:lnTo>
                  <a:lnTo>
                    <a:pt x="76" y="57"/>
                  </a:lnTo>
                  <a:lnTo>
                    <a:pt x="82" y="4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31" name="Freeform 618">
              <a:extLst>
                <a:ext uri="{FF2B5EF4-FFF2-40B4-BE49-F238E27FC236}">
                  <a16:creationId xmlns:a16="http://schemas.microsoft.com/office/drawing/2014/main" id="{9A25C198-6D50-40EB-97CF-B5F3AEE70B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75" y="3333519"/>
              <a:ext cx="204787" cy="354013"/>
            </a:xfrm>
            <a:custGeom>
              <a:avLst/>
              <a:gdLst>
                <a:gd name="T0" fmla="*/ 103 w 103"/>
                <a:gd name="T1" fmla="*/ 23 h 178"/>
                <a:gd name="T2" fmla="*/ 80 w 103"/>
                <a:gd name="T3" fmla="*/ 74 h 178"/>
                <a:gd name="T4" fmla="*/ 64 w 103"/>
                <a:gd name="T5" fmla="*/ 151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3 w 103"/>
                <a:gd name="T13" fmla="*/ 13 h 178"/>
                <a:gd name="T14" fmla="*/ 61 w 103"/>
                <a:gd name="T15" fmla="*/ 0 h 178"/>
                <a:gd name="T16" fmla="*/ 103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3"/>
                  </a:moveTo>
                  <a:cubicBezTo>
                    <a:pt x="102" y="27"/>
                    <a:pt x="80" y="70"/>
                    <a:pt x="80" y="74"/>
                  </a:cubicBezTo>
                  <a:cubicBezTo>
                    <a:pt x="80" y="77"/>
                    <a:pt x="69" y="145"/>
                    <a:pt x="64" y="151"/>
                  </a:cubicBezTo>
                  <a:cubicBezTo>
                    <a:pt x="59" y="156"/>
                    <a:pt x="24" y="178"/>
                    <a:pt x="18" y="174"/>
                  </a:cubicBezTo>
                  <a:cubicBezTo>
                    <a:pt x="12" y="170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5" y="36"/>
                    <a:pt x="49" y="15"/>
                    <a:pt x="53" y="13"/>
                  </a:cubicBezTo>
                  <a:cubicBezTo>
                    <a:pt x="57" y="11"/>
                    <a:pt x="61" y="0"/>
                    <a:pt x="61" y="0"/>
                  </a:cubicBezTo>
                  <a:lnTo>
                    <a:pt x="103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32" name="Freeform 619">
              <a:extLst>
                <a:ext uri="{FF2B5EF4-FFF2-40B4-BE49-F238E27FC236}">
                  <a16:creationId xmlns:a16="http://schemas.microsoft.com/office/drawing/2014/main" id="{94C42E57-B9F1-4A75-BCB3-C73FF5EE0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131781"/>
              <a:ext cx="246062" cy="565150"/>
            </a:xfrm>
            <a:custGeom>
              <a:avLst/>
              <a:gdLst>
                <a:gd name="T0" fmla="*/ 0 w 124"/>
                <a:gd name="T1" fmla="*/ 0 h 284"/>
                <a:gd name="T2" fmla="*/ 111 w 124"/>
                <a:gd name="T3" fmla="*/ 41 h 284"/>
                <a:gd name="T4" fmla="*/ 124 w 124"/>
                <a:gd name="T5" fmla="*/ 139 h 284"/>
                <a:gd name="T6" fmla="*/ 119 w 124"/>
                <a:gd name="T7" fmla="*/ 191 h 284"/>
                <a:gd name="T8" fmla="*/ 0 w 124"/>
                <a:gd name="T9" fmla="*/ 284 h 284"/>
                <a:gd name="T10" fmla="*/ 0 w 124"/>
                <a:gd name="T1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0"/>
                  </a:moveTo>
                  <a:cubicBezTo>
                    <a:pt x="6" y="0"/>
                    <a:pt x="100" y="11"/>
                    <a:pt x="111" y="41"/>
                  </a:cubicBezTo>
                  <a:cubicBezTo>
                    <a:pt x="122" y="72"/>
                    <a:pt x="124" y="139"/>
                    <a:pt x="124" y="139"/>
                  </a:cubicBezTo>
                  <a:cubicBezTo>
                    <a:pt x="119" y="191"/>
                    <a:pt x="119" y="191"/>
                    <a:pt x="119" y="191"/>
                  </a:cubicBezTo>
                  <a:cubicBezTo>
                    <a:pt x="119" y="191"/>
                    <a:pt x="59" y="278"/>
                    <a:pt x="0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99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33" name="Freeform 620">
              <a:extLst>
                <a:ext uri="{FF2B5EF4-FFF2-40B4-BE49-F238E27FC236}">
                  <a16:creationId xmlns:a16="http://schemas.microsoft.com/office/drawing/2014/main" id="{54CA975B-6C6E-4624-9527-085776FA4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5913" y="2420706"/>
              <a:ext cx="508000" cy="952500"/>
            </a:xfrm>
            <a:custGeom>
              <a:avLst/>
              <a:gdLst>
                <a:gd name="T0" fmla="*/ 255 w 255"/>
                <a:gd name="T1" fmla="*/ 291 h 478"/>
                <a:gd name="T2" fmla="*/ 98 w 255"/>
                <a:gd name="T3" fmla="*/ 291 h 478"/>
                <a:gd name="T4" fmla="*/ 158 w 255"/>
                <a:gd name="T5" fmla="*/ 440 h 478"/>
                <a:gd name="T6" fmla="*/ 91 w 255"/>
                <a:gd name="T7" fmla="*/ 478 h 478"/>
                <a:gd name="T8" fmla="*/ 3 w 255"/>
                <a:gd name="T9" fmla="*/ 298 h 478"/>
                <a:gd name="T10" fmla="*/ 6 w 255"/>
                <a:gd name="T11" fmla="*/ 127 h 478"/>
                <a:gd name="T12" fmla="*/ 96 w 255"/>
                <a:gd name="T13" fmla="*/ 3 h 478"/>
                <a:gd name="T14" fmla="*/ 114 w 255"/>
                <a:gd name="T15" fmla="*/ 3 h 478"/>
                <a:gd name="T16" fmla="*/ 202 w 255"/>
                <a:gd name="T17" fmla="*/ 161 h 478"/>
                <a:gd name="T18" fmla="*/ 255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291"/>
                  </a:moveTo>
                  <a:cubicBezTo>
                    <a:pt x="98" y="291"/>
                    <a:pt x="98" y="291"/>
                    <a:pt x="98" y="291"/>
                  </a:cubicBezTo>
                  <a:cubicBezTo>
                    <a:pt x="98" y="291"/>
                    <a:pt x="155" y="439"/>
                    <a:pt x="158" y="440"/>
                  </a:cubicBezTo>
                  <a:cubicBezTo>
                    <a:pt x="91" y="478"/>
                    <a:pt x="91" y="478"/>
                    <a:pt x="91" y="478"/>
                  </a:cubicBezTo>
                  <a:cubicBezTo>
                    <a:pt x="91" y="478"/>
                    <a:pt x="6" y="306"/>
                    <a:pt x="3" y="298"/>
                  </a:cubicBezTo>
                  <a:cubicBezTo>
                    <a:pt x="0" y="291"/>
                    <a:pt x="0" y="139"/>
                    <a:pt x="6" y="127"/>
                  </a:cubicBezTo>
                  <a:cubicBezTo>
                    <a:pt x="13" y="114"/>
                    <a:pt x="87" y="5"/>
                    <a:pt x="96" y="3"/>
                  </a:cubicBezTo>
                  <a:cubicBezTo>
                    <a:pt x="105" y="0"/>
                    <a:pt x="114" y="3"/>
                    <a:pt x="114" y="3"/>
                  </a:cubicBezTo>
                  <a:cubicBezTo>
                    <a:pt x="202" y="161"/>
                    <a:pt x="202" y="161"/>
                    <a:pt x="202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34" name="Freeform 621">
              <a:extLst>
                <a:ext uri="{FF2B5EF4-FFF2-40B4-BE49-F238E27FC236}">
                  <a16:creationId xmlns:a16="http://schemas.microsoft.com/office/drawing/2014/main" id="{F4F89FC8-7608-465C-91C0-171756AAA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3075" y="2688994"/>
              <a:ext cx="42862" cy="160338"/>
            </a:xfrm>
            <a:custGeom>
              <a:avLst/>
              <a:gdLst>
                <a:gd name="T0" fmla="*/ 13 w 22"/>
                <a:gd name="T1" fmla="*/ 0 h 80"/>
                <a:gd name="T2" fmla="*/ 22 w 22"/>
                <a:gd name="T3" fmla="*/ 48 h 80"/>
                <a:gd name="T4" fmla="*/ 22 w 22"/>
                <a:gd name="T5" fmla="*/ 63 h 80"/>
                <a:gd name="T6" fmla="*/ 13 w 22"/>
                <a:gd name="T7" fmla="*/ 32 h 80"/>
                <a:gd name="T8" fmla="*/ 8 w 22"/>
                <a:gd name="T9" fmla="*/ 80 h 80"/>
                <a:gd name="T10" fmla="*/ 13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0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3"/>
                    <a:pt x="15" y="25"/>
                    <a:pt x="13" y="32"/>
                  </a:cubicBezTo>
                  <a:cubicBezTo>
                    <a:pt x="10" y="38"/>
                    <a:pt x="8" y="80"/>
                    <a:pt x="8" y="80"/>
                  </a:cubicBezTo>
                  <a:cubicBezTo>
                    <a:pt x="8" y="80"/>
                    <a:pt x="0" y="24"/>
                    <a:pt x="13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35" name="Freeform 622">
              <a:extLst>
                <a:ext uri="{FF2B5EF4-FFF2-40B4-BE49-F238E27FC236}">
                  <a16:creationId xmlns:a16="http://schemas.microsoft.com/office/drawing/2014/main" id="{4FB1C523-AB24-40C6-98A9-5C3A287CA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8950" y="2720744"/>
              <a:ext cx="53975" cy="279400"/>
            </a:xfrm>
            <a:custGeom>
              <a:avLst/>
              <a:gdLst>
                <a:gd name="T0" fmla="*/ 14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4 w 34"/>
                <a:gd name="T7" fmla="*/ 30 h 176"/>
                <a:gd name="T8" fmla="*/ 34 w 34"/>
                <a:gd name="T9" fmla="*/ 176 h 176"/>
                <a:gd name="T10" fmla="*/ 14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4" y="30"/>
                  </a:lnTo>
                  <a:lnTo>
                    <a:pt x="34" y="176"/>
                  </a:lnTo>
                  <a:lnTo>
                    <a:pt x="14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36" name="Freeform 623">
              <a:extLst>
                <a:ext uri="{FF2B5EF4-FFF2-40B4-BE49-F238E27FC236}">
                  <a16:creationId xmlns:a16="http://schemas.microsoft.com/office/drawing/2014/main" id="{178BB0CE-9116-403E-B629-A9931269C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8" y="3300181"/>
              <a:ext cx="130175" cy="90488"/>
            </a:xfrm>
            <a:custGeom>
              <a:avLst/>
              <a:gdLst>
                <a:gd name="T0" fmla="*/ 76 w 82"/>
                <a:gd name="T1" fmla="*/ 0 h 57"/>
                <a:gd name="T2" fmla="*/ 82 w 82"/>
                <a:gd name="T3" fmla="*/ 14 h 57"/>
                <a:gd name="T4" fmla="*/ 16 w 82"/>
                <a:gd name="T5" fmla="*/ 51 h 57"/>
                <a:gd name="T6" fmla="*/ 6 w 82"/>
                <a:gd name="T7" fmla="*/ 57 h 57"/>
                <a:gd name="T8" fmla="*/ 0 w 82"/>
                <a:gd name="T9" fmla="*/ 43 h 57"/>
                <a:gd name="T10" fmla="*/ 76 w 82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76" y="0"/>
                  </a:moveTo>
                  <a:lnTo>
                    <a:pt x="82" y="14"/>
                  </a:lnTo>
                  <a:lnTo>
                    <a:pt x="16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37" name="Freeform 624">
              <a:extLst>
                <a:ext uri="{FF2B5EF4-FFF2-40B4-BE49-F238E27FC236}">
                  <a16:creationId xmlns:a16="http://schemas.microsoft.com/office/drawing/2014/main" id="{D2CE3DCE-A43A-48CB-ADDF-9D428AD30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8" y="3333519"/>
              <a:ext cx="204787" cy="354013"/>
            </a:xfrm>
            <a:custGeom>
              <a:avLst/>
              <a:gdLst>
                <a:gd name="T0" fmla="*/ 0 w 103"/>
                <a:gd name="T1" fmla="*/ 23 h 178"/>
                <a:gd name="T2" fmla="*/ 23 w 103"/>
                <a:gd name="T3" fmla="*/ 74 h 178"/>
                <a:gd name="T4" fmla="*/ 40 w 103"/>
                <a:gd name="T5" fmla="*/ 151 h 178"/>
                <a:gd name="T6" fmla="*/ 85 w 103"/>
                <a:gd name="T7" fmla="*/ 174 h 178"/>
                <a:gd name="T8" fmla="*/ 102 w 103"/>
                <a:gd name="T9" fmla="*/ 112 h 178"/>
                <a:gd name="T10" fmla="*/ 84 w 103"/>
                <a:gd name="T11" fmla="*/ 44 h 178"/>
                <a:gd name="T12" fmla="*/ 50 w 103"/>
                <a:gd name="T13" fmla="*/ 13 h 178"/>
                <a:gd name="T14" fmla="*/ 42 w 103"/>
                <a:gd name="T15" fmla="*/ 0 h 178"/>
                <a:gd name="T16" fmla="*/ 0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23"/>
                  </a:moveTo>
                  <a:cubicBezTo>
                    <a:pt x="1" y="27"/>
                    <a:pt x="23" y="70"/>
                    <a:pt x="23" y="74"/>
                  </a:cubicBezTo>
                  <a:cubicBezTo>
                    <a:pt x="23" y="77"/>
                    <a:pt x="34" y="145"/>
                    <a:pt x="40" y="151"/>
                  </a:cubicBezTo>
                  <a:cubicBezTo>
                    <a:pt x="45" y="156"/>
                    <a:pt x="80" y="178"/>
                    <a:pt x="85" y="174"/>
                  </a:cubicBezTo>
                  <a:cubicBezTo>
                    <a:pt x="91" y="170"/>
                    <a:pt x="103" y="121"/>
                    <a:pt x="102" y="112"/>
                  </a:cubicBezTo>
                  <a:cubicBezTo>
                    <a:pt x="102" y="103"/>
                    <a:pt x="91" y="51"/>
                    <a:pt x="84" y="44"/>
                  </a:cubicBezTo>
                  <a:cubicBezTo>
                    <a:pt x="78" y="36"/>
                    <a:pt x="54" y="15"/>
                    <a:pt x="50" y="13"/>
                  </a:cubicBezTo>
                  <a:cubicBezTo>
                    <a:pt x="46" y="11"/>
                    <a:pt x="42" y="0"/>
                    <a:pt x="42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38" name="Freeform 625">
              <a:extLst>
                <a:ext uri="{FF2B5EF4-FFF2-40B4-BE49-F238E27FC236}">
                  <a16:creationId xmlns:a16="http://schemas.microsoft.com/office/drawing/2014/main" id="{327AC684-3821-428C-A26B-EA0C4F119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1675" y="2696931"/>
              <a:ext cx="241300" cy="303213"/>
            </a:xfrm>
            <a:custGeom>
              <a:avLst/>
              <a:gdLst>
                <a:gd name="T0" fmla="*/ 61 w 121"/>
                <a:gd name="T1" fmla="*/ 21 h 152"/>
                <a:gd name="T2" fmla="*/ 0 w 121"/>
                <a:gd name="T3" fmla="*/ 0 h 152"/>
                <a:gd name="T4" fmla="*/ 61 w 121"/>
                <a:gd name="T5" fmla="*/ 152 h 152"/>
                <a:gd name="T6" fmla="*/ 121 w 121"/>
                <a:gd name="T7" fmla="*/ 0 h 152"/>
                <a:gd name="T8" fmla="*/ 61 w 121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1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39" name="Freeform 626">
              <a:extLst>
                <a:ext uri="{FF2B5EF4-FFF2-40B4-BE49-F238E27FC236}">
                  <a16:creationId xmlns:a16="http://schemas.microsoft.com/office/drawing/2014/main" id="{52339A51-4F3C-49F7-975C-3EA8840D3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8" y="2408006"/>
              <a:ext cx="574675" cy="393700"/>
            </a:xfrm>
            <a:custGeom>
              <a:avLst/>
              <a:gdLst>
                <a:gd name="T0" fmla="*/ 281 w 289"/>
                <a:gd name="T1" fmla="*/ 0 h 197"/>
                <a:gd name="T2" fmla="*/ 269 w 289"/>
                <a:gd name="T3" fmla="*/ 0 h 197"/>
                <a:gd name="T4" fmla="*/ 264 w 289"/>
                <a:gd name="T5" fmla="*/ 52 h 197"/>
                <a:gd name="T6" fmla="*/ 145 w 289"/>
                <a:gd name="T7" fmla="*/ 145 h 197"/>
                <a:gd name="T8" fmla="*/ 26 w 289"/>
                <a:gd name="T9" fmla="*/ 52 h 197"/>
                <a:gd name="T10" fmla="*/ 21 w 289"/>
                <a:gd name="T11" fmla="*/ 0 h 197"/>
                <a:gd name="T12" fmla="*/ 8 w 289"/>
                <a:gd name="T13" fmla="*/ 0 h 197"/>
                <a:gd name="T14" fmla="*/ 8 w 289"/>
                <a:gd name="T15" fmla="*/ 50 h 197"/>
                <a:gd name="T16" fmla="*/ 31 w 289"/>
                <a:gd name="T17" fmla="*/ 67 h 197"/>
                <a:gd name="T18" fmla="*/ 56 w 289"/>
                <a:gd name="T19" fmla="*/ 135 h 197"/>
                <a:gd name="T20" fmla="*/ 145 w 289"/>
                <a:gd name="T21" fmla="*/ 197 h 197"/>
                <a:gd name="T22" fmla="*/ 233 w 289"/>
                <a:gd name="T23" fmla="*/ 135 h 197"/>
                <a:gd name="T24" fmla="*/ 258 w 289"/>
                <a:gd name="T25" fmla="*/ 67 h 197"/>
                <a:gd name="T26" fmla="*/ 281 w 289"/>
                <a:gd name="T27" fmla="*/ 50 h 197"/>
                <a:gd name="T28" fmla="*/ 281 w 289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197">
                  <a:moveTo>
                    <a:pt x="281" y="0"/>
                  </a:moveTo>
                  <a:cubicBezTo>
                    <a:pt x="274" y="0"/>
                    <a:pt x="269" y="0"/>
                    <a:pt x="269" y="0"/>
                  </a:cubicBezTo>
                  <a:cubicBezTo>
                    <a:pt x="264" y="52"/>
                    <a:pt x="264" y="52"/>
                    <a:pt x="264" y="52"/>
                  </a:cubicBezTo>
                  <a:cubicBezTo>
                    <a:pt x="264" y="52"/>
                    <a:pt x="185" y="145"/>
                    <a:pt x="145" y="145"/>
                  </a:cubicBezTo>
                  <a:cubicBezTo>
                    <a:pt x="104" y="145"/>
                    <a:pt x="26" y="52"/>
                    <a:pt x="26" y="5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15" y="0"/>
                    <a:pt x="8" y="0"/>
                  </a:cubicBezTo>
                  <a:cubicBezTo>
                    <a:pt x="0" y="0"/>
                    <a:pt x="7" y="42"/>
                    <a:pt x="8" y="50"/>
                  </a:cubicBezTo>
                  <a:cubicBezTo>
                    <a:pt x="9" y="59"/>
                    <a:pt x="31" y="67"/>
                    <a:pt x="31" y="67"/>
                  </a:cubicBezTo>
                  <a:cubicBezTo>
                    <a:pt x="31" y="67"/>
                    <a:pt x="47" y="115"/>
                    <a:pt x="56" y="135"/>
                  </a:cubicBezTo>
                  <a:cubicBezTo>
                    <a:pt x="65" y="155"/>
                    <a:pt x="145" y="197"/>
                    <a:pt x="145" y="197"/>
                  </a:cubicBezTo>
                  <a:cubicBezTo>
                    <a:pt x="145" y="197"/>
                    <a:pt x="224" y="155"/>
                    <a:pt x="233" y="135"/>
                  </a:cubicBezTo>
                  <a:cubicBezTo>
                    <a:pt x="242" y="115"/>
                    <a:pt x="258" y="67"/>
                    <a:pt x="258" y="67"/>
                  </a:cubicBezTo>
                  <a:cubicBezTo>
                    <a:pt x="258" y="67"/>
                    <a:pt x="280" y="59"/>
                    <a:pt x="281" y="50"/>
                  </a:cubicBezTo>
                  <a:cubicBezTo>
                    <a:pt x="283" y="42"/>
                    <a:pt x="289" y="0"/>
                    <a:pt x="281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40" name="Freeform 627">
              <a:extLst>
                <a:ext uri="{FF2B5EF4-FFF2-40B4-BE49-F238E27FC236}">
                  <a16:creationId xmlns:a16="http://schemas.microsoft.com/office/drawing/2014/main" id="{119BDE4F-9047-4D32-8FCF-1510D5077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6263" y="2131781"/>
              <a:ext cx="314325" cy="588963"/>
            </a:xfrm>
            <a:custGeom>
              <a:avLst/>
              <a:gdLst>
                <a:gd name="T0" fmla="*/ 81 w 158"/>
                <a:gd name="T1" fmla="*/ 268 h 296"/>
                <a:gd name="T2" fmla="*/ 81 w 158"/>
                <a:gd name="T3" fmla="*/ 268 h 296"/>
                <a:gd name="T4" fmla="*/ 5 w 158"/>
                <a:gd name="T5" fmla="*/ 191 h 296"/>
                <a:gd name="T6" fmla="*/ 0 w 158"/>
                <a:gd name="T7" fmla="*/ 139 h 296"/>
                <a:gd name="T8" fmla="*/ 12 w 158"/>
                <a:gd name="T9" fmla="*/ 41 h 296"/>
                <a:gd name="T10" fmla="*/ 124 w 158"/>
                <a:gd name="T11" fmla="*/ 0 h 296"/>
                <a:gd name="T12" fmla="*/ 124 w 158"/>
                <a:gd name="T13" fmla="*/ 268 h 296"/>
                <a:gd name="T14" fmla="*/ 158 w 158"/>
                <a:gd name="T15" fmla="*/ 296 h 296"/>
                <a:gd name="T16" fmla="*/ 81 w 158"/>
                <a:gd name="T17" fmla="*/ 26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68"/>
                  </a:moveTo>
                  <a:cubicBezTo>
                    <a:pt x="81" y="268"/>
                    <a:pt x="81" y="268"/>
                    <a:pt x="81" y="268"/>
                  </a:cubicBezTo>
                  <a:cubicBezTo>
                    <a:pt x="39" y="241"/>
                    <a:pt x="5" y="191"/>
                    <a:pt x="5" y="19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" y="72"/>
                    <a:pt x="12" y="41"/>
                  </a:cubicBezTo>
                  <a:cubicBezTo>
                    <a:pt x="24" y="11"/>
                    <a:pt x="117" y="0"/>
                    <a:pt x="124" y="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24" y="280"/>
                    <a:pt x="158" y="296"/>
                    <a:pt x="158" y="296"/>
                  </a:cubicBezTo>
                  <a:cubicBezTo>
                    <a:pt x="115" y="292"/>
                    <a:pt x="84" y="269"/>
                    <a:pt x="81" y="268"/>
                  </a:cubicBezTo>
                  <a:close/>
                </a:path>
              </a:pathLst>
            </a:custGeom>
            <a:solidFill>
              <a:srgbClr val="F47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41" name="Freeform 628">
              <a:extLst>
                <a:ext uri="{FF2B5EF4-FFF2-40B4-BE49-F238E27FC236}">
                  <a16:creationId xmlns:a16="http://schemas.microsoft.com/office/drawing/2014/main" id="{550D2D71-13CE-4FCB-8AA7-61C0B736A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0388" y="4798781"/>
              <a:ext cx="211137" cy="130175"/>
            </a:xfrm>
            <a:custGeom>
              <a:avLst/>
              <a:gdLst>
                <a:gd name="T0" fmla="*/ 8 w 133"/>
                <a:gd name="T1" fmla="*/ 82 h 82"/>
                <a:gd name="T2" fmla="*/ 0 w 133"/>
                <a:gd name="T3" fmla="*/ 67 h 82"/>
                <a:gd name="T4" fmla="*/ 126 w 133"/>
                <a:gd name="T5" fmla="*/ 0 h 82"/>
                <a:gd name="T6" fmla="*/ 133 w 133"/>
                <a:gd name="T7" fmla="*/ 16 h 82"/>
                <a:gd name="T8" fmla="*/ 8 w 133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82">
                  <a:moveTo>
                    <a:pt x="8" y="82"/>
                  </a:moveTo>
                  <a:lnTo>
                    <a:pt x="0" y="67"/>
                  </a:lnTo>
                  <a:lnTo>
                    <a:pt x="126" y="0"/>
                  </a:lnTo>
                  <a:lnTo>
                    <a:pt x="133" y="16"/>
                  </a:lnTo>
                  <a:lnTo>
                    <a:pt x="8" y="82"/>
                  </a:lnTo>
                  <a:close/>
                </a:path>
              </a:pathLst>
            </a:custGeom>
            <a:solidFill>
              <a:srgbClr val="F89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42" name="Freeform 629">
              <a:extLst>
                <a:ext uri="{FF2B5EF4-FFF2-40B4-BE49-F238E27FC236}">
                  <a16:creationId xmlns:a16="http://schemas.microsoft.com/office/drawing/2014/main" id="{C8459C3D-C6B3-42B6-A650-11FAE6A61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3088" y="4821006"/>
              <a:ext cx="211137" cy="128588"/>
            </a:xfrm>
            <a:custGeom>
              <a:avLst/>
              <a:gdLst>
                <a:gd name="T0" fmla="*/ 7 w 133"/>
                <a:gd name="T1" fmla="*/ 81 h 81"/>
                <a:gd name="T2" fmla="*/ 0 w 133"/>
                <a:gd name="T3" fmla="*/ 66 h 81"/>
                <a:gd name="T4" fmla="*/ 125 w 133"/>
                <a:gd name="T5" fmla="*/ 0 h 81"/>
                <a:gd name="T6" fmla="*/ 133 w 133"/>
                <a:gd name="T7" fmla="*/ 15 h 81"/>
                <a:gd name="T8" fmla="*/ 7 w 133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81">
                  <a:moveTo>
                    <a:pt x="7" y="81"/>
                  </a:moveTo>
                  <a:lnTo>
                    <a:pt x="0" y="66"/>
                  </a:lnTo>
                  <a:lnTo>
                    <a:pt x="125" y="0"/>
                  </a:lnTo>
                  <a:lnTo>
                    <a:pt x="133" y="15"/>
                  </a:lnTo>
                  <a:lnTo>
                    <a:pt x="7" y="81"/>
                  </a:lnTo>
                  <a:close/>
                </a:path>
              </a:pathLst>
            </a:custGeom>
            <a:solidFill>
              <a:srgbClr val="F2C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43" name="Freeform 630">
              <a:extLst>
                <a:ext uri="{FF2B5EF4-FFF2-40B4-BE49-F238E27FC236}">
                  <a16:creationId xmlns:a16="http://schemas.microsoft.com/office/drawing/2014/main" id="{E8926B7B-CCE1-487C-B5C7-1193E9683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5650" y="4798781"/>
              <a:ext cx="55562" cy="46038"/>
            </a:xfrm>
            <a:custGeom>
              <a:avLst/>
              <a:gdLst>
                <a:gd name="T0" fmla="*/ 2 w 28"/>
                <a:gd name="T1" fmla="*/ 0 h 23"/>
                <a:gd name="T2" fmla="*/ 28 w 28"/>
                <a:gd name="T3" fmla="*/ 3 h 23"/>
                <a:gd name="T4" fmla="*/ 14 w 28"/>
                <a:gd name="T5" fmla="*/ 23 h 23"/>
                <a:gd name="T6" fmla="*/ 2 w 28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3">
                  <a:moveTo>
                    <a:pt x="2" y="0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0" y="16"/>
                    <a:pt x="2" y="0"/>
                  </a:cubicBezTo>
                  <a:close/>
                </a:path>
              </a:pathLst>
            </a:custGeom>
            <a:solidFill>
              <a:srgbClr val="F6D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44" name="Freeform 631">
              <a:extLst>
                <a:ext uri="{FF2B5EF4-FFF2-40B4-BE49-F238E27FC236}">
                  <a16:creationId xmlns:a16="http://schemas.microsoft.com/office/drawing/2014/main" id="{13DC05B0-C215-4C8A-AECF-96A2CD176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1688" y="4803544"/>
              <a:ext cx="9525" cy="7938"/>
            </a:xfrm>
            <a:custGeom>
              <a:avLst/>
              <a:gdLst>
                <a:gd name="T0" fmla="*/ 6 w 6"/>
                <a:gd name="T1" fmla="*/ 1 h 5"/>
                <a:gd name="T2" fmla="*/ 2 w 6"/>
                <a:gd name="T3" fmla="*/ 5 h 5"/>
                <a:gd name="T4" fmla="*/ 0 w 6"/>
                <a:gd name="T5" fmla="*/ 0 h 5"/>
                <a:gd name="T6" fmla="*/ 6 w 6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6" y="1"/>
                  </a:moveTo>
                  <a:lnTo>
                    <a:pt x="2" y="5"/>
                  </a:lnTo>
                  <a:lnTo>
                    <a:pt x="0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0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45" name="Freeform 632">
              <a:extLst>
                <a:ext uri="{FF2B5EF4-FFF2-40B4-BE49-F238E27FC236}">
                  <a16:creationId xmlns:a16="http://schemas.microsoft.com/office/drawing/2014/main" id="{DF864041-782A-4FA7-BC8B-9CD6433CD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4513" y="4905144"/>
              <a:ext cx="39687" cy="52388"/>
            </a:xfrm>
            <a:custGeom>
              <a:avLst/>
              <a:gdLst>
                <a:gd name="T0" fmla="*/ 8 w 20"/>
                <a:gd name="T1" fmla="*/ 0 h 27"/>
                <a:gd name="T2" fmla="*/ 20 w 20"/>
                <a:gd name="T3" fmla="*/ 23 h 27"/>
                <a:gd name="T4" fmla="*/ 12 w 20"/>
                <a:gd name="T5" fmla="*/ 27 h 27"/>
                <a:gd name="T6" fmla="*/ 0 w 20"/>
                <a:gd name="T7" fmla="*/ 4 h 27"/>
                <a:gd name="T8" fmla="*/ 8 w 2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7">
                  <a:moveTo>
                    <a:pt x="8" y="0"/>
                  </a:moveTo>
                  <a:cubicBezTo>
                    <a:pt x="8" y="0"/>
                    <a:pt x="19" y="8"/>
                    <a:pt x="20" y="23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46" name="Freeform 633">
              <a:extLst>
                <a:ext uri="{FF2B5EF4-FFF2-40B4-BE49-F238E27FC236}">
                  <a16:creationId xmlns:a16="http://schemas.microsoft.com/office/drawing/2014/main" id="{E4076B73-DA93-48C7-B13C-975561F45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9113" y="4913081"/>
              <a:ext cx="49212" cy="55563"/>
            </a:xfrm>
            <a:custGeom>
              <a:avLst/>
              <a:gdLst>
                <a:gd name="T0" fmla="*/ 13 w 25"/>
                <a:gd name="T1" fmla="*/ 0 h 28"/>
                <a:gd name="T2" fmla="*/ 4 w 25"/>
                <a:gd name="T3" fmla="*/ 5 h 28"/>
                <a:gd name="T4" fmla="*/ 16 w 25"/>
                <a:gd name="T5" fmla="*/ 28 h 28"/>
                <a:gd name="T6" fmla="*/ 25 w 25"/>
                <a:gd name="T7" fmla="*/ 23 h 28"/>
                <a:gd name="T8" fmla="*/ 13 w 25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8">
                  <a:moveTo>
                    <a:pt x="13" y="0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0" y="16"/>
                    <a:pt x="16" y="28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9"/>
                    <a:pt x="13" y="0"/>
                  </a:cubicBezTo>
                  <a:close/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47" name="Freeform 634">
              <a:extLst>
                <a:ext uri="{FF2B5EF4-FFF2-40B4-BE49-F238E27FC236}">
                  <a16:creationId xmlns:a16="http://schemas.microsoft.com/office/drawing/2014/main" id="{7FD8176C-A3C8-4358-9C23-F680A81F8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0350" y="3392256"/>
              <a:ext cx="117475" cy="215900"/>
            </a:xfrm>
            <a:custGeom>
              <a:avLst/>
              <a:gdLst>
                <a:gd name="T0" fmla="*/ 59 w 74"/>
                <a:gd name="T1" fmla="*/ 0 h 136"/>
                <a:gd name="T2" fmla="*/ 74 w 74"/>
                <a:gd name="T3" fmla="*/ 8 h 136"/>
                <a:gd name="T4" fmla="*/ 15 w 74"/>
                <a:gd name="T5" fmla="*/ 136 h 136"/>
                <a:gd name="T6" fmla="*/ 0 w 74"/>
                <a:gd name="T7" fmla="*/ 129 h 136"/>
                <a:gd name="T8" fmla="*/ 59 w 74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36">
                  <a:moveTo>
                    <a:pt x="59" y="0"/>
                  </a:moveTo>
                  <a:lnTo>
                    <a:pt x="74" y="8"/>
                  </a:lnTo>
                  <a:lnTo>
                    <a:pt x="15" y="136"/>
                  </a:lnTo>
                  <a:lnTo>
                    <a:pt x="0" y="12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89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48" name="Freeform 635">
              <a:extLst>
                <a:ext uri="{FF2B5EF4-FFF2-40B4-BE49-F238E27FC236}">
                  <a16:creationId xmlns:a16="http://schemas.microsoft.com/office/drawing/2014/main" id="{8CE14B82-F13C-4DEA-BB69-F718617E0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8125" y="3382731"/>
              <a:ext cx="117475" cy="214313"/>
            </a:xfrm>
            <a:custGeom>
              <a:avLst/>
              <a:gdLst>
                <a:gd name="T0" fmla="*/ 58 w 74"/>
                <a:gd name="T1" fmla="*/ 0 h 135"/>
                <a:gd name="T2" fmla="*/ 74 w 74"/>
                <a:gd name="T3" fmla="*/ 7 h 135"/>
                <a:gd name="T4" fmla="*/ 15 w 74"/>
                <a:gd name="T5" fmla="*/ 135 h 135"/>
                <a:gd name="T6" fmla="*/ 0 w 74"/>
                <a:gd name="T7" fmla="*/ 129 h 135"/>
                <a:gd name="T8" fmla="*/ 58 w 74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35">
                  <a:moveTo>
                    <a:pt x="58" y="0"/>
                  </a:moveTo>
                  <a:lnTo>
                    <a:pt x="74" y="7"/>
                  </a:lnTo>
                  <a:lnTo>
                    <a:pt x="15" y="135"/>
                  </a:lnTo>
                  <a:lnTo>
                    <a:pt x="0" y="12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2C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49" name="Freeform 636">
              <a:extLst>
                <a:ext uri="{FF2B5EF4-FFF2-40B4-BE49-F238E27FC236}">
                  <a16:creationId xmlns:a16="http://schemas.microsoft.com/office/drawing/2014/main" id="{B708C95B-8670-4912-B367-4A59018AF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8125" y="3581169"/>
              <a:ext cx="46037" cy="53975"/>
            </a:xfrm>
            <a:custGeom>
              <a:avLst/>
              <a:gdLst>
                <a:gd name="T0" fmla="*/ 23 w 23"/>
                <a:gd name="T1" fmla="*/ 13 h 27"/>
                <a:gd name="T2" fmla="*/ 2 w 23"/>
                <a:gd name="T3" fmla="*/ 27 h 27"/>
                <a:gd name="T4" fmla="*/ 0 w 23"/>
                <a:gd name="T5" fmla="*/ 3 h 27"/>
                <a:gd name="T6" fmla="*/ 23 w 23"/>
                <a:gd name="T7" fmla="*/ 1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7">
                  <a:moveTo>
                    <a:pt x="23" y="13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5" y="0"/>
                    <a:pt x="23" y="13"/>
                  </a:cubicBezTo>
                  <a:close/>
                </a:path>
              </a:pathLst>
            </a:custGeom>
            <a:solidFill>
              <a:srgbClr val="F6D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50" name="Freeform 637">
              <a:extLst>
                <a:ext uri="{FF2B5EF4-FFF2-40B4-BE49-F238E27FC236}">
                  <a16:creationId xmlns:a16="http://schemas.microsoft.com/office/drawing/2014/main" id="{FAB89B4F-6636-48A6-8EBF-F15F6C201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9713" y="3627206"/>
              <a:ext cx="7937" cy="7938"/>
            </a:xfrm>
            <a:custGeom>
              <a:avLst/>
              <a:gdLst>
                <a:gd name="T0" fmla="*/ 2 w 5"/>
                <a:gd name="T1" fmla="*/ 5 h 5"/>
                <a:gd name="T2" fmla="*/ 0 w 5"/>
                <a:gd name="T3" fmla="*/ 0 h 5"/>
                <a:gd name="T4" fmla="*/ 5 w 5"/>
                <a:gd name="T5" fmla="*/ 3 h 5"/>
                <a:gd name="T6" fmla="*/ 2 w 5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2" y="5"/>
                  </a:moveTo>
                  <a:lnTo>
                    <a:pt x="0" y="0"/>
                  </a:lnTo>
                  <a:lnTo>
                    <a:pt x="5" y="3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30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51" name="Freeform 638">
              <a:extLst>
                <a:ext uri="{FF2B5EF4-FFF2-40B4-BE49-F238E27FC236}">
                  <a16:creationId xmlns:a16="http://schemas.microsoft.com/office/drawing/2014/main" id="{8C7AC863-5865-47B0-BEB3-98D26064E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0200" y="3366856"/>
              <a:ext cx="55562" cy="38100"/>
            </a:xfrm>
            <a:custGeom>
              <a:avLst/>
              <a:gdLst>
                <a:gd name="T0" fmla="*/ 24 w 28"/>
                <a:gd name="T1" fmla="*/ 19 h 19"/>
                <a:gd name="T2" fmla="*/ 0 w 28"/>
                <a:gd name="T3" fmla="*/ 8 h 19"/>
                <a:gd name="T4" fmla="*/ 4 w 28"/>
                <a:gd name="T5" fmla="*/ 0 h 19"/>
                <a:gd name="T6" fmla="*/ 28 w 28"/>
                <a:gd name="T7" fmla="*/ 10 h 19"/>
                <a:gd name="T8" fmla="*/ 24 w 28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9">
                  <a:moveTo>
                    <a:pt x="24" y="19"/>
                  </a:moveTo>
                  <a:cubicBezTo>
                    <a:pt x="24" y="19"/>
                    <a:pt x="10" y="19"/>
                    <a:pt x="0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52" name="Freeform 639">
              <a:extLst>
                <a:ext uri="{FF2B5EF4-FFF2-40B4-BE49-F238E27FC236}">
                  <a16:creationId xmlns:a16="http://schemas.microsoft.com/office/drawing/2014/main" id="{EF3FDE4D-B571-41F2-B45C-F1BA8F229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8138" y="3346219"/>
              <a:ext cx="55562" cy="42863"/>
            </a:xfrm>
            <a:custGeom>
              <a:avLst/>
              <a:gdLst>
                <a:gd name="T0" fmla="*/ 24 w 28"/>
                <a:gd name="T1" fmla="*/ 20 h 21"/>
                <a:gd name="T2" fmla="*/ 28 w 28"/>
                <a:gd name="T3" fmla="*/ 11 h 21"/>
                <a:gd name="T4" fmla="*/ 4 w 28"/>
                <a:gd name="T5" fmla="*/ 0 h 21"/>
                <a:gd name="T6" fmla="*/ 0 w 28"/>
                <a:gd name="T7" fmla="*/ 10 h 21"/>
                <a:gd name="T8" fmla="*/ 24 w 28"/>
                <a:gd name="T9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1">
                  <a:moveTo>
                    <a:pt x="24" y="20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5" y="0"/>
                    <a:pt x="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8" y="21"/>
                    <a:pt x="24" y="20"/>
                  </a:cubicBezTo>
                  <a:close/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53" name="Freeform 640">
              <a:extLst>
                <a:ext uri="{FF2B5EF4-FFF2-40B4-BE49-F238E27FC236}">
                  <a16:creationId xmlns:a16="http://schemas.microsoft.com/office/drawing/2014/main" id="{B2882888-C50C-4328-9565-9885C7662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42625" y="4811481"/>
              <a:ext cx="55562" cy="125413"/>
            </a:xfrm>
            <a:custGeom>
              <a:avLst/>
              <a:gdLst>
                <a:gd name="T0" fmla="*/ 24 w 28"/>
                <a:gd name="T1" fmla="*/ 38 h 63"/>
                <a:gd name="T2" fmla="*/ 28 w 28"/>
                <a:gd name="T3" fmla="*/ 11 h 63"/>
                <a:gd name="T4" fmla="*/ 9 w 28"/>
                <a:gd name="T5" fmla="*/ 15 h 63"/>
                <a:gd name="T6" fmla="*/ 2 w 28"/>
                <a:gd name="T7" fmla="*/ 55 h 63"/>
                <a:gd name="T8" fmla="*/ 24 w 28"/>
                <a:gd name="T9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63">
                  <a:moveTo>
                    <a:pt x="24" y="38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2" y="0"/>
                    <a:pt x="9" y="15"/>
                  </a:cubicBezTo>
                  <a:cubicBezTo>
                    <a:pt x="9" y="15"/>
                    <a:pt x="0" y="47"/>
                    <a:pt x="2" y="55"/>
                  </a:cubicBezTo>
                  <a:cubicBezTo>
                    <a:pt x="5" y="63"/>
                    <a:pt x="24" y="38"/>
                    <a:pt x="24" y="38"/>
                  </a:cubicBez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54" name="Freeform 641">
              <a:extLst>
                <a:ext uri="{FF2B5EF4-FFF2-40B4-BE49-F238E27FC236}">
                  <a16:creationId xmlns:a16="http://schemas.microsoft.com/office/drawing/2014/main" id="{A7087906-924D-446B-B8BE-1C4F51732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4813" y="4757506"/>
              <a:ext cx="63500" cy="55563"/>
            </a:xfrm>
            <a:custGeom>
              <a:avLst/>
              <a:gdLst>
                <a:gd name="T0" fmla="*/ 27 w 32"/>
                <a:gd name="T1" fmla="*/ 20 h 28"/>
                <a:gd name="T2" fmla="*/ 13 w 32"/>
                <a:gd name="T3" fmla="*/ 26 h 28"/>
                <a:gd name="T4" fmla="*/ 3 w 32"/>
                <a:gd name="T5" fmla="*/ 22 h 28"/>
                <a:gd name="T6" fmla="*/ 1 w 32"/>
                <a:gd name="T7" fmla="*/ 18 h 28"/>
                <a:gd name="T8" fmla="*/ 5 w 32"/>
                <a:gd name="T9" fmla="*/ 8 h 28"/>
                <a:gd name="T10" fmla="*/ 19 w 32"/>
                <a:gd name="T11" fmla="*/ 2 h 28"/>
                <a:gd name="T12" fmla="*/ 29 w 32"/>
                <a:gd name="T13" fmla="*/ 6 h 28"/>
                <a:gd name="T14" fmla="*/ 31 w 32"/>
                <a:gd name="T15" fmla="*/ 10 h 28"/>
                <a:gd name="T16" fmla="*/ 27 w 32"/>
                <a:gd name="T1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8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8"/>
                    <a:pt x="5" y="26"/>
                    <a:pt x="3" y="2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2" y="10"/>
                    <a:pt x="5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0" y="18"/>
                    <a:pt x="27" y="20"/>
                  </a:cubicBezTo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55" name="Freeform 642">
              <a:extLst>
                <a:ext uri="{FF2B5EF4-FFF2-40B4-BE49-F238E27FC236}">
                  <a16:creationId xmlns:a16="http://schemas.microsoft.com/office/drawing/2014/main" id="{D6B430E7-46FB-4AC2-9F9B-17E24A531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4854344"/>
              <a:ext cx="63500" cy="53975"/>
            </a:xfrm>
            <a:custGeom>
              <a:avLst/>
              <a:gdLst>
                <a:gd name="T0" fmla="*/ 27 w 32"/>
                <a:gd name="T1" fmla="*/ 20 h 27"/>
                <a:gd name="T2" fmla="*/ 13 w 32"/>
                <a:gd name="T3" fmla="*/ 26 h 27"/>
                <a:gd name="T4" fmla="*/ 3 w 32"/>
                <a:gd name="T5" fmla="*/ 22 h 27"/>
                <a:gd name="T6" fmla="*/ 2 w 32"/>
                <a:gd name="T7" fmla="*/ 18 h 27"/>
                <a:gd name="T8" fmla="*/ 6 w 32"/>
                <a:gd name="T9" fmla="*/ 8 h 27"/>
                <a:gd name="T10" fmla="*/ 19 w 32"/>
                <a:gd name="T11" fmla="*/ 2 h 27"/>
                <a:gd name="T12" fmla="*/ 29 w 32"/>
                <a:gd name="T13" fmla="*/ 6 h 27"/>
                <a:gd name="T14" fmla="*/ 31 w 32"/>
                <a:gd name="T15" fmla="*/ 10 h 27"/>
                <a:gd name="T16" fmla="*/ 27 w 32"/>
                <a:gd name="T17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7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7"/>
                    <a:pt x="5" y="26"/>
                    <a:pt x="3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1" y="18"/>
                    <a:pt x="27" y="20"/>
                  </a:cubicBezTo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56" name="Freeform 643">
              <a:extLst>
                <a:ext uri="{FF2B5EF4-FFF2-40B4-BE49-F238E27FC236}">
                  <a16:creationId xmlns:a16="http://schemas.microsoft.com/office/drawing/2014/main" id="{A5D21730-997D-468B-9A11-8F07C282F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4854344"/>
              <a:ext cx="63500" cy="53975"/>
            </a:xfrm>
            <a:custGeom>
              <a:avLst/>
              <a:gdLst>
                <a:gd name="T0" fmla="*/ 27 w 32"/>
                <a:gd name="T1" fmla="*/ 20 h 27"/>
                <a:gd name="T2" fmla="*/ 13 w 32"/>
                <a:gd name="T3" fmla="*/ 26 h 27"/>
                <a:gd name="T4" fmla="*/ 3 w 32"/>
                <a:gd name="T5" fmla="*/ 22 h 27"/>
                <a:gd name="T6" fmla="*/ 2 w 32"/>
                <a:gd name="T7" fmla="*/ 18 h 27"/>
                <a:gd name="T8" fmla="*/ 6 w 32"/>
                <a:gd name="T9" fmla="*/ 8 h 27"/>
                <a:gd name="T10" fmla="*/ 19 w 32"/>
                <a:gd name="T11" fmla="*/ 2 h 27"/>
                <a:gd name="T12" fmla="*/ 29 w 32"/>
                <a:gd name="T13" fmla="*/ 6 h 27"/>
                <a:gd name="T14" fmla="*/ 31 w 32"/>
                <a:gd name="T15" fmla="*/ 10 h 27"/>
                <a:gd name="T16" fmla="*/ 27 w 32"/>
                <a:gd name="T17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7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7"/>
                    <a:pt x="5" y="26"/>
                    <a:pt x="3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1" y="18"/>
                    <a:pt x="27" y="2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57" name="Rectangle 644">
              <a:extLst>
                <a:ext uri="{FF2B5EF4-FFF2-40B4-BE49-F238E27FC236}">
                  <a16:creationId xmlns:a16="http://schemas.microsoft.com/office/drawing/2014/main" id="{923ED697-77C8-4D3B-B25B-6666238BD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9263" y="4855931"/>
              <a:ext cx="58737" cy="50800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4058" name="Freeform 645">
              <a:extLst>
                <a:ext uri="{FF2B5EF4-FFF2-40B4-BE49-F238E27FC236}">
                  <a16:creationId xmlns:a16="http://schemas.microsoft.com/office/drawing/2014/main" id="{846EF026-EAD0-4DC3-BB67-7273284CA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4813" y="4757506"/>
              <a:ext cx="63500" cy="55563"/>
            </a:xfrm>
            <a:custGeom>
              <a:avLst/>
              <a:gdLst>
                <a:gd name="T0" fmla="*/ 27 w 32"/>
                <a:gd name="T1" fmla="*/ 20 h 28"/>
                <a:gd name="T2" fmla="*/ 13 w 32"/>
                <a:gd name="T3" fmla="*/ 26 h 28"/>
                <a:gd name="T4" fmla="*/ 3 w 32"/>
                <a:gd name="T5" fmla="*/ 22 h 28"/>
                <a:gd name="T6" fmla="*/ 1 w 32"/>
                <a:gd name="T7" fmla="*/ 18 h 28"/>
                <a:gd name="T8" fmla="*/ 5 w 32"/>
                <a:gd name="T9" fmla="*/ 8 h 28"/>
                <a:gd name="T10" fmla="*/ 19 w 32"/>
                <a:gd name="T11" fmla="*/ 2 h 28"/>
                <a:gd name="T12" fmla="*/ 29 w 32"/>
                <a:gd name="T13" fmla="*/ 6 h 28"/>
                <a:gd name="T14" fmla="*/ 31 w 32"/>
                <a:gd name="T15" fmla="*/ 10 h 28"/>
                <a:gd name="T16" fmla="*/ 27 w 32"/>
                <a:gd name="T1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8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8"/>
                    <a:pt x="5" y="26"/>
                    <a:pt x="3" y="2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2" y="10"/>
                    <a:pt x="5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0" y="18"/>
                    <a:pt x="27" y="2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59" name="Freeform 646">
              <a:extLst>
                <a:ext uri="{FF2B5EF4-FFF2-40B4-BE49-F238E27FC236}">
                  <a16:creationId xmlns:a16="http://schemas.microsoft.com/office/drawing/2014/main" id="{C31B8A29-D86A-4E51-BB67-9F49DE4F6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6400" y="4760681"/>
              <a:ext cx="60325" cy="47625"/>
            </a:xfrm>
            <a:custGeom>
              <a:avLst/>
              <a:gdLst>
                <a:gd name="T0" fmla="*/ 21 w 30"/>
                <a:gd name="T1" fmla="*/ 0 h 24"/>
                <a:gd name="T2" fmla="*/ 18 w 30"/>
                <a:gd name="T3" fmla="*/ 0 h 24"/>
                <a:gd name="T4" fmla="*/ 4 w 30"/>
                <a:gd name="T5" fmla="*/ 6 h 24"/>
                <a:gd name="T6" fmla="*/ 0 w 30"/>
                <a:gd name="T7" fmla="*/ 13 h 24"/>
                <a:gd name="T8" fmla="*/ 0 w 30"/>
                <a:gd name="T9" fmla="*/ 16 h 24"/>
                <a:gd name="T10" fmla="*/ 2 w 30"/>
                <a:gd name="T11" fmla="*/ 20 h 24"/>
                <a:gd name="T12" fmla="*/ 9 w 30"/>
                <a:gd name="T13" fmla="*/ 24 h 24"/>
                <a:gd name="T14" fmla="*/ 12 w 30"/>
                <a:gd name="T15" fmla="*/ 24 h 24"/>
                <a:gd name="T16" fmla="*/ 26 w 30"/>
                <a:gd name="T17" fmla="*/ 18 h 24"/>
                <a:gd name="T18" fmla="*/ 30 w 30"/>
                <a:gd name="T19" fmla="*/ 11 h 24"/>
                <a:gd name="T20" fmla="*/ 30 w 30"/>
                <a:gd name="T21" fmla="*/ 8 h 24"/>
                <a:gd name="T22" fmla="*/ 28 w 30"/>
                <a:gd name="T23" fmla="*/ 4 h 24"/>
                <a:gd name="T24" fmla="*/ 21 w 30"/>
                <a:gd name="T2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24">
                  <a:moveTo>
                    <a:pt x="21" y="0"/>
                  </a:moveTo>
                  <a:cubicBezTo>
                    <a:pt x="20" y="0"/>
                    <a:pt x="19" y="0"/>
                    <a:pt x="18" y="0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7"/>
                    <a:pt x="0" y="10"/>
                    <a:pt x="0" y="13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3"/>
                    <a:pt x="6" y="24"/>
                    <a:pt x="9" y="24"/>
                  </a:cubicBezTo>
                  <a:cubicBezTo>
                    <a:pt x="10" y="24"/>
                    <a:pt x="11" y="24"/>
                    <a:pt x="12" y="24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8" y="17"/>
                    <a:pt x="30" y="14"/>
                    <a:pt x="30" y="11"/>
                  </a:cubicBezTo>
                  <a:cubicBezTo>
                    <a:pt x="30" y="10"/>
                    <a:pt x="30" y="9"/>
                    <a:pt x="30" y="8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1"/>
                    <a:pt x="24" y="0"/>
                    <a:pt x="21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60" name="Freeform 647">
              <a:extLst>
                <a:ext uri="{FF2B5EF4-FFF2-40B4-BE49-F238E27FC236}">
                  <a16:creationId xmlns:a16="http://schemas.microsoft.com/office/drawing/2014/main" id="{C973F405-08AA-4254-8203-E3F357C42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9575" y="4773381"/>
              <a:ext cx="98425" cy="120650"/>
            </a:xfrm>
            <a:custGeom>
              <a:avLst/>
              <a:gdLst>
                <a:gd name="T0" fmla="*/ 17 w 62"/>
                <a:gd name="T1" fmla="*/ 8 h 76"/>
                <a:gd name="T2" fmla="*/ 0 w 62"/>
                <a:gd name="T3" fmla="*/ 16 h 76"/>
                <a:gd name="T4" fmla="*/ 25 w 62"/>
                <a:gd name="T5" fmla="*/ 76 h 76"/>
                <a:gd name="T6" fmla="*/ 44 w 62"/>
                <a:gd name="T7" fmla="*/ 69 h 76"/>
                <a:gd name="T8" fmla="*/ 62 w 62"/>
                <a:gd name="T9" fmla="*/ 61 h 76"/>
                <a:gd name="T10" fmla="*/ 36 w 62"/>
                <a:gd name="T11" fmla="*/ 0 h 76"/>
                <a:gd name="T12" fmla="*/ 17 w 62"/>
                <a:gd name="T13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6">
                  <a:moveTo>
                    <a:pt x="17" y="8"/>
                  </a:moveTo>
                  <a:lnTo>
                    <a:pt x="0" y="16"/>
                  </a:lnTo>
                  <a:lnTo>
                    <a:pt x="25" y="76"/>
                  </a:lnTo>
                  <a:lnTo>
                    <a:pt x="44" y="69"/>
                  </a:lnTo>
                  <a:lnTo>
                    <a:pt x="62" y="61"/>
                  </a:lnTo>
                  <a:lnTo>
                    <a:pt x="36" y="0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61" name="Freeform 648">
              <a:extLst>
                <a:ext uri="{FF2B5EF4-FFF2-40B4-BE49-F238E27FC236}">
                  <a16:creationId xmlns:a16="http://schemas.microsoft.com/office/drawing/2014/main" id="{5EE8CFDA-3992-4B38-AD43-693AA003C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8438" y="4759094"/>
              <a:ext cx="39687" cy="44450"/>
            </a:xfrm>
            <a:custGeom>
              <a:avLst/>
              <a:gdLst>
                <a:gd name="T0" fmla="*/ 7 w 20"/>
                <a:gd name="T1" fmla="*/ 20 h 22"/>
                <a:gd name="T2" fmla="*/ 2 w 20"/>
                <a:gd name="T3" fmla="*/ 17 h 22"/>
                <a:gd name="T4" fmla="*/ 1 w 20"/>
                <a:gd name="T5" fmla="*/ 12 h 22"/>
                <a:gd name="T6" fmla="*/ 8 w 20"/>
                <a:gd name="T7" fmla="*/ 3 h 22"/>
                <a:gd name="T8" fmla="*/ 13 w 20"/>
                <a:gd name="T9" fmla="*/ 1 h 22"/>
                <a:gd name="T10" fmla="*/ 18 w 20"/>
                <a:gd name="T11" fmla="*/ 5 h 22"/>
                <a:gd name="T12" fmla="*/ 19 w 20"/>
                <a:gd name="T13" fmla="*/ 10 h 22"/>
                <a:gd name="T14" fmla="*/ 13 w 20"/>
                <a:gd name="T15" fmla="*/ 19 h 22"/>
                <a:gd name="T16" fmla="*/ 7 w 20"/>
                <a:gd name="T17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2">
                  <a:moveTo>
                    <a:pt x="7" y="20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0" y="16"/>
                    <a:pt x="0" y="13"/>
                    <a:pt x="1" y="1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1"/>
                    <a:pt x="11" y="0"/>
                    <a:pt x="13" y="1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20" y="6"/>
                    <a:pt x="20" y="8"/>
                    <a:pt x="19" y="10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1" y="21"/>
                    <a:pt x="9" y="22"/>
                    <a:pt x="7" y="20"/>
                  </a:cubicBezTo>
                  <a:close/>
                </a:path>
              </a:pathLst>
            </a:custGeom>
            <a:solidFill>
              <a:srgbClr val="5A6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62" name="Freeform 649">
              <a:extLst>
                <a:ext uri="{FF2B5EF4-FFF2-40B4-BE49-F238E27FC236}">
                  <a16:creationId xmlns:a16="http://schemas.microsoft.com/office/drawing/2014/main" id="{2F051D94-6087-4CB2-812A-F3E685E91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4788" y="4587644"/>
              <a:ext cx="152400" cy="203200"/>
            </a:xfrm>
            <a:custGeom>
              <a:avLst/>
              <a:gdLst>
                <a:gd name="T0" fmla="*/ 9 w 77"/>
                <a:gd name="T1" fmla="*/ 100 h 102"/>
                <a:gd name="T2" fmla="*/ 3 w 77"/>
                <a:gd name="T3" fmla="*/ 96 h 102"/>
                <a:gd name="T4" fmla="*/ 2 w 77"/>
                <a:gd name="T5" fmla="*/ 89 h 102"/>
                <a:gd name="T6" fmla="*/ 61 w 77"/>
                <a:gd name="T7" fmla="*/ 3 h 102"/>
                <a:gd name="T8" fmla="*/ 68 w 77"/>
                <a:gd name="T9" fmla="*/ 2 h 102"/>
                <a:gd name="T10" fmla="*/ 74 w 77"/>
                <a:gd name="T11" fmla="*/ 6 h 102"/>
                <a:gd name="T12" fmla="*/ 75 w 77"/>
                <a:gd name="T13" fmla="*/ 13 h 102"/>
                <a:gd name="T14" fmla="*/ 16 w 77"/>
                <a:gd name="T15" fmla="*/ 99 h 102"/>
                <a:gd name="T16" fmla="*/ 9 w 77"/>
                <a:gd name="T17" fmla="*/ 10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102">
                  <a:moveTo>
                    <a:pt x="9" y="100"/>
                  </a:moveTo>
                  <a:cubicBezTo>
                    <a:pt x="3" y="96"/>
                    <a:pt x="3" y="96"/>
                    <a:pt x="3" y="96"/>
                  </a:cubicBezTo>
                  <a:cubicBezTo>
                    <a:pt x="1" y="95"/>
                    <a:pt x="0" y="92"/>
                    <a:pt x="2" y="89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3" y="1"/>
                    <a:pt x="66" y="0"/>
                    <a:pt x="68" y="2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6" y="8"/>
                    <a:pt x="77" y="11"/>
                    <a:pt x="75" y="13"/>
                  </a:cubicBezTo>
                  <a:cubicBezTo>
                    <a:pt x="16" y="99"/>
                    <a:pt x="16" y="99"/>
                    <a:pt x="16" y="99"/>
                  </a:cubicBezTo>
                  <a:cubicBezTo>
                    <a:pt x="14" y="101"/>
                    <a:pt x="11" y="102"/>
                    <a:pt x="9" y="100"/>
                  </a:cubicBez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63" name="Freeform 650">
              <a:extLst>
                <a:ext uri="{FF2B5EF4-FFF2-40B4-BE49-F238E27FC236}">
                  <a16:creationId xmlns:a16="http://schemas.microsoft.com/office/drawing/2014/main" id="{E2BDB359-D072-4408-A986-BDE0FFF96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9400" y="4651144"/>
              <a:ext cx="36512" cy="28575"/>
            </a:xfrm>
            <a:custGeom>
              <a:avLst/>
              <a:gdLst>
                <a:gd name="T0" fmla="*/ 16 w 18"/>
                <a:gd name="T1" fmla="*/ 14 h 14"/>
                <a:gd name="T2" fmla="*/ 0 w 18"/>
                <a:gd name="T3" fmla="*/ 3 h 14"/>
                <a:gd name="T4" fmla="*/ 0 w 18"/>
                <a:gd name="T5" fmla="*/ 2 h 14"/>
                <a:gd name="T6" fmla="*/ 1 w 18"/>
                <a:gd name="T7" fmla="*/ 1 h 14"/>
                <a:gd name="T8" fmla="*/ 2 w 18"/>
                <a:gd name="T9" fmla="*/ 0 h 14"/>
                <a:gd name="T10" fmla="*/ 18 w 18"/>
                <a:gd name="T11" fmla="*/ 11 h 14"/>
                <a:gd name="T12" fmla="*/ 18 w 18"/>
                <a:gd name="T13" fmla="*/ 12 h 14"/>
                <a:gd name="T14" fmla="*/ 17 w 18"/>
                <a:gd name="T15" fmla="*/ 13 h 14"/>
                <a:gd name="T16" fmla="*/ 16 w 18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4">
                  <a:moveTo>
                    <a:pt x="16" y="14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6" y="14"/>
                    <a:pt x="16" y="14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64" name="Freeform 651">
              <a:extLst>
                <a:ext uri="{FF2B5EF4-FFF2-40B4-BE49-F238E27FC236}">
                  <a16:creationId xmlns:a16="http://schemas.microsoft.com/office/drawing/2014/main" id="{F8370653-3C99-44CA-9830-75A5FD880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4163" y="4549544"/>
              <a:ext cx="100012" cy="123825"/>
            </a:xfrm>
            <a:custGeom>
              <a:avLst/>
              <a:gdLst>
                <a:gd name="T0" fmla="*/ 42 w 50"/>
                <a:gd name="T1" fmla="*/ 24 h 62"/>
                <a:gd name="T2" fmla="*/ 45 w 50"/>
                <a:gd name="T3" fmla="*/ 3 h 62"/>
                <a:gd name="T4" fmla="*/ 26 w 50"/>
                <a:gd name="T5" fmla="*/ 13 h 62"/>
                <a:gd name="T6" fmla="*/ 0 w 50"/>
                <a:gd name="T7" fmla="*/ 51 h 62"/>
                <a:gd name="T8" fmla="*/ 16 w 50"/>
                <a:gd name="T9" fmla="*/ 62 h 62"/>
                <a:gd name="T10" fmla="*/ 42 w 50"/>
                <a:gd name="T11" fmla="*/ 2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62">
                  <a:moveTo>
                    <a:pt x="42" y="24"/>
                  </a:moveTo>
                  <a:cubicBezTo>
                    <a:pt x="50" y="12"/>
                    <a:pt x="50" y="6"/>
                    <a:pt x="45" y="3"/>
                  </a:cubicBezTo>
                  <a:cubicBezTo>
                    <a:pt x="41" y="0"/>
                    <a:pt x="34" y="1"/>
                    <a:pt x="26" y="1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42" y="24"/>
                    <a:pt x="42" y="24"/>
                    <a:pt x="42" y="24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65" name="Freeform 652">
              <a:extLst>
                <a:ext uri="{FF2B5EF4-FFF2-40B4-BE49-F238E27FC236}">
                  <a16:creationId xmlns:a16="http://schemas.microsoft.com/office/drawing/2014/main" id="{CE1F63E4-A47B-478E-ABD1-A6373EFE7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3375" y="4573356"/>
              <a:ext cx="36512" cy="28575"/>
            </a:xfrm>
            <a:custGeom>
              <a:avLst/>
              <a:gdLst>
                <a:gd name="T0" fmla="*/ 16 w 18"/>
                <a:gd name="T1" fmla="*/ 13 h 14"/>
                <a:gd name="T2" fmla="*/ 0 w 18"/>
                <a:gd name="T3" fmla="*/ 3 h 14"/>
                <a:gd name="T4" fmla="*/ 0 w 18"/>
                <a:gd name="T5" fmla="*/ 1 h 14"/>
                <a:gd name="T6" fmla="*/ 1 w 18"/>
                <a:gd name="T7" fmla="*/ 0 h 14"/>
                <a:gd name="T8" fmla="*/ 2 w 18"/>
                <a:gd name="T9" fmla="*/ 0 h 14"/>
                <a:gd name="T10" fmla="*/ 18 w 18"/>
                <a:gd name="T11" fmla="*/ 11 h 14"/>
                <a:gd name="T12" fmla="*/ 18 w 18"/>
                <a:gd name="T13" fmla="*/ 12 h 14"/>
                <a:gd name="T14" fmla="*/ 17 w 18"/>
                <a:gd name="T15" fmla="*/ 13 h 14"/>
                <a:gd name="T16" fmla="*/ 16 w 18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4">
                  <a:moveTo>
                    <a:pt x="16" y="1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6" y="14"/>
                    <a:pt x="16" y="13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66" name="Freeform 653">
              <a:extLst>
                <a:ext uri="{FF2B5EF4-FFF2-40B4-BE49-F238E27FC236}">
                  <a16:creationId xmlns:a16="http://schemas.microsoft.com/office/drawing/2014/main" id="{6AA0F5A2-1CB4-43BD-A5DF-B75DE308B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1625" y="4579706"/>
              <a:ext cx="46037" cy="63500"/>
            </a:xfrm>
            <a:custGeom>
              <a:avLst/>
              <a:gdLst>
                <a:gd name="T0" fmla="*/ 6 w 23"/>
                <a:gd name="T1" fmla="*/ 26 h 32"/>
                <a:gd name="T2" fmla="*/ 22 w 23"/>
                <a:gd name="T3" fmla="*/ 2 h 32"/>
                <a:gd name="T4" fmla="*/ 22 w 23"/>
                <a:gd name="T5" fmla="*/ 0 h 32"/>
                <a:gd name="T6" fmla="*/ 21 w 23"/>
                <a:gd name="T7" fmla="*/ 2 h 32"/>
                <a:gd name="T8" fmla="*/ 1 w 23"/>
                <a:gd name="T9" fmla="*/ 29 h 32"/>
                <a:gd name="T10" fmla="*/ 1 w 23"/>
                <a:gd name="T11" fmla="*/ 32 h 32"/>
                <a:gd name="T12" fmla="*/ 1 w 23"/>
                <a:gd name="T13" fmla="*/ 32 h 32"/>
                <a:gd name="T14" fmla="*/ 1 w 23"/>
                <a:gd name="T15" fmla="*/ 32 h 32"/>
                <a:gd name="T16" fmla="*/ 1 w 23"/>
                <a:gd name="T17" fmla="*/ 32 h 32"/>
                <a:gd name="T18" fmla="*/ 3 w 23"/>
                <a:gd name="T19" fmla="*/ 31 h 32"/>
                <a:gd name="T20" fmla="*/ 5 w 23"/>
                <a:gd name="T21" fmla="*/ 28 h 32"/>
                <a:gd name="T22" fmla="*/ 6 w 23"/>
                <a:gd name="T23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2">
                  <a:moveTo>
                    <a:pt x="6" y="26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3" y="1"/>
                    <a:pt x="22" y="0"/>
                  </a:cubicBezTo>
                  <a:cubicBezTo>
                    <a:pt x="22" y="0"/>
                    <a:pt x="21" y="1"/>
                    <a:pt x="21" y="2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30"/>
                    <a:pt x="0" y="31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2" y="32"/>
                    <a:pt x="3" y="32"/>
                    <a:pt x="3" y="31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7"/>
                    <a:pt x="6" y="26"/>
                    <a:pt x="6" y="26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67" name="Freeform 654">
              <a:extLst>
                <a:ext uri="{FF2B5EF4-FFF2-40B4-BE49-F238E27FC236}">
                  <a16:creationId xmlns:a16="http://schemas.microsoft.com/office/drawing/2014/main" id="{A43D39D8-F059-4873-AEA7-AA5F4C036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5263" y="4790844"/>
              <a:ext cx="20637" cy="22225"/>
            </a:xfrm>
            <a:custGeom>
              <a:avLst/>
              <a:gdLst>
                <a:gd name="T0" fmla="*/ 7 w 11"/>
                <a:gd name="T1" fmla="*/ 3 h 11"/>
                <a:gd name="T2" fmla="*/ 2 w 11"/>
                <a:gd name="T3" fmla="*/ 0 h 11"/>
                <a:gd name="T4" fmla="*/ 0 w 11"/>
                <a:gd name="T5" fmla="*/ 9 h 11"/>
                <a:gd name="T6" fmla="*/ 2 w 11"/>
                <a:gd name="T7" fmla="*/ 10 h 11"/>
                <a:gd name="T8" fmla="*/ 4 w 11"/>
                <a:gd name="T9" fmla="*/ 11 h 11"/>
                <a:gd name="T10" fmla="*/ 11 w 11"/>
                <a:gd name="T11" fmla="*/ 6 h 11"/>
                <a:gd name="T12" fmla="*/ 7 w 11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7" y="3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6"/>
                    <a:pt x="0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5" y="9"/>
                    <a:pt x="11" y="6"/>
                    <a:pt x="11" y="6"/>
                  </a:cubicBezTo>
                  <a:lnTo>
                    <a:pt x="7" y="3"/>
                  </a:ln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68" name="Freeform 655">
              <a:extLst>
                <a:ext uri="{FF2B5EF4-FFF2-40B4-BE49-F238E27FC236}">
                  <a16:creationId xmlns:a16="http://schemas.microsoft.com/office/drawing/2014/main" id="{459BF95E-9459-4FC7-9CD5-4FA3892E4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8913" y="4808306"/>
              <a:ext cx="11112" cy="14288"/>
            </a:xfrm>
            <a:custGeom>
              <a:avLst/>
              <a:gdLst>
                <a:gd name="T0" fmla="*/ 6 w 7"/>
                <a:gd name="T1" fmla="*/ 2 h 9"/>
                <a:gd name="T2" fmla="*/ 4 w 7"/>
                <a:gd name="T3" fmla="*/ 0 h 9"/>
                <a:gd name="T4" fmla="*/ 0 w 7"/>
                <a:gd name="T5" fmla="*/ 8 h 9"/>
                <a:gd name="T6" fmla="*/ 1 w 7"/>
                <a:gd name="T7" fmla="*/ 9 h 9"/>
                <a:gd name="T8" fmla="*/ 7 w 7"/>
                <a:gd name="T9" fmla="*/ 3 h 9"/>
                <a:gd name="T10" fmla="*/ 6 w 7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9">
                  <a:moveTo>
                    <a:pt x="6" y="2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1" y="9"/>
                  </a:lnTo>
                  <a:lnTo>
                    <a:pt x="7" y="3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1D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69" name="Freeform 656">
              <a:extLst>
                <a:ext uri="{FF2B5EF4-FFF2-40B4-BE49-F238E27FC236}">
                  <a16:creationId xmlns:a16="http://schemas.microsoft.com/office/drawing/2014/main" id="{6FB4FB84-7A9C-4F85-A2C1-879D32DDB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1625" y="4628919"/>
              <a:ext cx="14287" cy="15875"/>
            </a:xfrm>
            <a:custGeom>
              <a:avLst/>
              <a:gdLst>
                <a:gd name="T0" fmla="*/ 2 w 7"/>
                <a:gd name="T1" fmla="*/ 8 h 8"/>
                <a:gd name="T2" fmla="*/ 1 w 7"/>
                <a:gd name="T3" fmla="*/ 7 h 8"/>
                <a:gd name="T4" fmla="*/ 1 w 7"/>
                <a:gd name="T5" fmla="*/ 5 h 8"/>
                <a:gd name="T6" fmla="*/ 4 w 7"/>
                <a:gd name="T7" fmla="*/ 1 h 8"/>
                <a:gd name="T8" fmla="*/ 5 w 7"/>
                <a:gd name="T9" fmla="*/ 0 h 8"/>
                <a:gd name="T10" fmla="*/ 7 w 7"/>
                <a:gd name="T11" fmla="*/ 1 h 8"/>
                <a:gd name="T12" fmla="*/ 7 w 7"/>
                <a:gd name="T13" fmla="*/ 3 h 8"/>
                <a:gd name="T14" fmla="*/ 4 w 7"/>
                <a:gd name="T15" fmla="*/ 7 h 8"/>
                <a:gd name="T16" fmla="*/ 2 w 7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8">
                  <a:moveTo>
                    <a:pt x="2" y="8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1" y="6"/>
                    <a:pt x="0" y="6"/>
                    <a:pt x="1" y="5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5" y="0"/>
                    <a:pt x="5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8"/>
                    <a:pt x="3" y="8"/>
                    <a:pt x="2" y="8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70" name="Freeform 657">
              <a:extLst>
                <a:ext uri="{FF2B5EF4-FFF2-40B4-BE49-F238E27FC236}">
                  <a16:creationId xmlns:a16="http://schemas.microsoft.com/office/drawing/2014/main" id="{F2A6D311-B613-48A9-9369-80F363291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9750" y="4730519"/>
              <a:ext cx="42862" cy="39688"/>
            </a:xfrm>
            <a:custGeom>
              <a:avLst/>
              <a:gdLst>
                <a:gd name="T0" fmla="*/ 16 w 21"/>
                <a:gd name="T1" fmla="*/ 2 h 20"/>
                <a:gd name="T2" fmla="*/ 20 w 21"/>
                <a:gd name="T3" fmla="*/ 6 h 20"/>
                <a:gd name="T4" fmla="*/ 19 w 21"/>
                <a:gd name="T5" fmla="*/ 12 h 20"/>
                <a:gd name="T6" fmla="*/ 10 w 21"/>
                <a:gd name="T7" fmla="*/ 18 h 20"/>
                <a:gd name="T8" fmla="*/ 5 w 21"/>
                <a:gd name="T9" fmla="*/ 18 h 20"/>
                <a:gd name="T10" fmla="*/ 1 w 21"/>
                <a:gd name="T11" fmla="*/ 13 h 20"/>
                <a:gd name="T12" fmla="*/ 2 w 21"/>
                <a:gd name="T13" fmla="*/ 8 h 20"/>
                <a:gd name="T14" fmla="*/ 11 w 21"/>
                <a:gd name="T15" fmla="*/ 1 h 20"/>
                <a:gd name="T16" fmla="*/ 16 w 21"/>
                <a:gd name="T1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0">
                  <a:moveTo>
                    <a:pt x="16" y="2"/>
                  </a:moveTo>
                  <a:cubicBezTo>
                    <a:pt x="20" y="6"/>
                    <a:pt x="20" y="6"/>
                    <a:pt x="20" y="6"/>
                  </a:cubicBezTo>
                  <a:cubicBezTo>
                    <a:pt x="21" y="8"/>
                    <a:pt x="21" y="10"/>
                    <a:pt x="19" y="12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9" y="20"/>
                    <a:pt x="6" y="20"/>
                    <a:pt x="5" y="18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9"/>
                    <a:pt x="2" y="8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5" y="0"/>
                    <a:pt x="16" y="2"/>
                  </a:cubicBezTo>
                  <a:close/>
                </a:path>
              </a:pathLst>
            </a:custGeom>
            <a:solidFill>
              <a:srgbClr val="5A6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71" name="Freeform 658">
              <a:extLst>
                <a:ext uri="{FF2B5EF4-FFF2-40B4-BE49-F238E27FC236}">
                  <a16:creationId xmlns:a16="http://schemas.microsoft.com/office/drawing/2014/main" id="{FE57EDE3-3515-4F59-ADAD-A199E5F56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6238" y="4736869"/>
              <a:ext cx="195262" cy="161925"/>
            </a:xfrm>
            <a:custGeom>
              <a:avLst/>
              <a:gdLst>
                <a:gd name="T0" fmla="*/ 92 w 98"/>
                <a:gd name="T1" fmla="*/ 3 h 81"/>
                <a:gd name="T2" fmla="*/ 96 w 98"/>
                <a:gd name="T3" fmla="*/ 8 h 81"/>
                <a:gd name="T4" fmla="*/ 95 w 98"/>
                <a:gd name="T5" fmla="*/ 16 h 81"/>
                <a:gd name="T6" fmla="*/ 13 w 98"/>
                <a:gd name="T7" fmla="*/ 80 h 81"/>
                <a:gd name="T8" fmla="*/ 6 w 98"/>
                <a:gd name="T9" fmla="*/ 79 h 81"/>
                <a:gd name="T10" fmla="*/ 1 w 98"/>
                <a:gd name="T11" fmla="*/ 73 h 81"/>
                <a:gd name="T12" fmla="*/ 2 w 98"/>
                <a:gd name="T13" fmla="*/ 66 h 81"/>
                <a:gd name="T14" fmla="*/ 85 w 98"/>
                <a:gd name="T15" fmla="*/ 2 h 81"/>
                <a:gd name="T16" fmla="*/ 92 w 98"/>
                <a:gd name="T17" fmla="*/ 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81">
                  <a:moveTo>
                    <a:pt x="92" y="3"/>
                  </a:moveTo>
                  <a:cubicBezTo>
                    <a:pt x="96" y="8"/>
                    <a:pt x="96" y="8"/>
                    <a:pt x="96" y="8"/>
                  </a:cubicBezTo>
                  <a:cubicBezTo>
                    <a:pt x="98" y="11"/>
                    <a:pt x="97" y="14"/>
                    <a:pt x="95" y="16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1" y="81"/>
                    <a:pt x="7" y="81"/>
                    <a:pt x="6" y="79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0" y="71"/>
                    <a:pt x="0" y="68"/>
                    <a:pt x="2" y="66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7" y="0"/>
                    <a:pt x="90" y="1"/>
                    <a:pt x="92" y="3"/>
                  </a:cubicBez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72" name="Freeform 659">
              <a:extLst>
                <a:ext uri="{FF2B5EF4-FFF2-40B4-BE49-F238E27FC236}">
                  <a16:creationId xmlns:a16="http://schemas.microsoft.com/office/drawing/2014/main" id="{7F1CEF2E-FC51-40F3-9B29-478F78443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6563" y="4819419"/>
              <a:ext cx="28575" cy="34925"/>
            </a:xfrm>
            <a:custGeom>
              <a:avLst/>
              <a:gdLst>
                <a:gd name="T0" fmla="*/ 3 w 14"/>
                <a:gd name="T1" fmla="*/ 1 h 18"/>
                <a:gd name="T2" fmla="*/ 14 w 14"/>
                <a:gd name="T3" fmla="*/ 15 h 18"/>
                <a:gd name="T4" fmla="*/ 14 w 14"/>
                <a:gd name="T5" fmla="*/ 17 h 18"/>
                <a:gd name="T6" fmla="*/ 13 w 14"/>
                <a:gd name="T7" fmla="*/ 18 h 18"/>
                <a:gd name="T8" fmla="*/ 12 w 14"/>
                <a:gd name="T9" fmla="*/ 17 h 18"/>
                <a:gd name="T10" fmla="*/ 0 w 14"/>
                <a:gd name="T11" fmla="*/ 3 h 18"/>
                <a:gd name="T12" fmla="*/ 0 w 14"/>
                <a:gd name="T13" fmla="*/ 1 h 18"/>
                <a:gd name="T14" fmla="*/ 1 w 14"/>
                <a:gd name="T15" fmla="*/ 0 h 18"/>
                <a:gd name="T16" fmla="*/ 3 w 14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14" y="16"/>
                    <a:pt x="14" y="16"/>
                    <a:pt x="14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2" y="18"/>
                    <a:pt x="12" y="18"/>
                    <a:pt x="12" y="1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3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73" name="Freeform 660">
              <a:extLst>
                <a:ext uri="{FF2B5EF4-FFF2-40B4-BE49-F238E27FC236}">
                  <a16:creationId xmlns:a16="http://schemas.microsoft.com/office/drawing/2014/main" id="{A0BF3F0E-04EC-445B-BED3-182B6E78F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9725" y="4822594"/>
              <a:ext cx="120650" cy="106363"/>
            </a:xfrm>
            <a:custGeom>
              <a:avLst/>
              <a:gdLst>
                <a:gd name="T0" fmla="*/ 12 w 61"/>
                <a:gd name="T1" fmla="*/ 29 h 53"/>
                <a:gd name="T2" fmla="*/ 3 w 61"/>
                <a:gd name="T3" fmla="*/ 48 h 53"/>
                <a:gd name="T4" fmla="*/ 24 w 61"/>
                <a:gd name="T5" fmla="*/ 44 h 53"/>
                <a:gd name="T6" fmla="*/ 61 w 61"/>
                <a:gd name="T7" fmla="*/ 16 h 53"/>
                <a:gd name="T8" fmla="*/ 49 w 61"/>
                <a:gd name="T9" fmla="*/ 0 h 53"/>
                <a:gd name="T10" fmla="*/ 12 w 61"/>
                <a:gd name="T11" fmla="*/ 2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53">
                  <a:moveTo>
                    <a:pt x="12" y="29"/>
                  </a:moveTo>
                  <a:cubicBezTo>
                    <a:pt x="1" y="37"/>
                    <a:pt x="0" y="44"/>
                    <a:pt x="3" y="48"/>
                  </a:cubicBezTo>
                  <a:cubicBezTo>
                    <a:pt x="6" y="52"/>
                    <a:pt x="13" y="53"/>
                    <a:pt x="24" y="44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12" y="29"/>
                    <a:pt x="12" y="29"/>
                    <a:pt x="12" y="29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74" name="Freeform 661">
              <a:extLst>
                <a:ext uri="{FF2B5EF4-FFF2-40B4-BE49-F238E27FC236}">
                  <a16:creationId xmlns:a16="http://schemas.microsoft.com/office/drawing/2014/main" id="{39E2DCCD-780F-44EA-BEBA-E2C190F170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76569"/>
              <a:ext cx="30162" cy="36513"/>
            </a:xfrm>
            <a:custGeom>
              <a:avLst/>
              <a:gdLst>
                <a:gd name="T0" fmla="*/ 3 w 15"/>
                <a:gd name="T1" fmla="*/ 1 h 18"/>
                <a:gd name="T2" fmla="*/ 15 w 15"/>
                <a:gd name="T3" fmla="*/ 16 h 18"/>
                <a:gd name="T4" fmla="*/ 14 w 15"/>
                <a:gd name="T5" fmla="*/ 17 h 18"/>
                <a:gd name="T6" fmla="*/ 13 w 15"/>
                <a:gd name="T7" fmla="*/ 18 h 18"/>
                <a:gd name="T8" fmla="*/ 12 w 15"/>
                <a:gd name="T9" fmla="*/ 18 h 18"/>
                <a:gd name="T10" fmla="*/ 1 w 15"/>
                <a:gd name="T11" fmla="*/ 3 h 18"/>
                <a:gd name="T12" fmla="*/ 1 w 15"/>
                <a:gd name="T13" fmla="*/ 1 h 18"/>
                <a:gd name="T14" fmla="*/ 2 w 15"/>
                <a:gd name="T15" fmla="*/ 1 h 18"/>
                <a:gd name="T16" fmla="*/ 3 w 15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3" y="1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7"/>
                    <a:pt x="14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2" y="18"/>
                    <a:pt x="12" y="18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3" y="0"/>
                    <a:pt x="3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75" name="Freeform 662">
              <a:extLst>
                <a:ext uri="{FF2B5EF4-FFF2-40B4-BE49-F238E27FC236}">
                  <a16:creationId xmlns:a16="http://schemas.microsoft.com/office/drawing/2014/main" id="{4F1C01F6-8348-48DD-B340-48DCEB2FF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9413" y="4854344"/>
              <a:ext cx="58737" cy="50800"/>
            </a:xfrm>
            <a:custGeom>
              <a:avLst/>
              <a:gdLst>
                <a:gd name="T0" fmla="*/ 23 w 30"/>
                <a:gd name="T1" fmla="*/ 5 h 25"/>
                <a:gd name="T2" fmla="*/ 1 w 30"/>
                <a:gd name="T3" fmla="*/ 22 h 25"/>
                <a:gd name="T4" fmla="*/ 0 w 30"/>
                <a:gd name="T5" fmla="*/ 24 h 25"/>
                <a:gd name="T6" fmla="*/ 2 w 30"/>
                <a:gd name="T7" fmla="*/ 24 h 25"/>
                <a:gd name="T8" fmla="*/ 29 w 30"/>
                <a:gd name="T9" fmla="*/ 3 h 25"/>
                <a:gd name="T10" fmla="*/ 30 w 30"/>
                <a:gd name="T11" fmla="*/ 1 h 25"/>
                <a:gd name="T12" fmla="*/ 30 w 30"/>
                <a:gd name="T13" fmla="*/ 1 h 25"/>
                <a:gd name="T14" fmla="*/ 30 w 30"/>
                <a:gd name="T15" fmla="*/ 1 h 25"/>
                <a:gd name="T16" fmla="*/ 29 w 30"/>
                <a:gd name="T17" fmla="*/ 0 h 25"/>
                <a:gd name="T18" fmla="*/ 27 w 30"/>
                <a:gd name="T19" fmla="*/ 1 h 25"/>
                <a:gd name="T20" fmla="*/ 25 w 30"/>
                <a:gd name="T21" fmla="*/ 3 h 25"/>
                <a:gd name="T22" fmla="*/ 23 w 30"/>
                <a:gd name="T23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25">
                  <a:moveTo>
                    <a:pt x="23" y="5"/>
                  </a:moveTo>
                  <a:cubicBezTo>
                    <a:pt x="1" y="22"/>
                    <a:pt x="1" y="22"/>
                    <a:pt x="1" y="22"/>
                  </a:cubicBezTo>
                  <a:cubicBezTo>
                    <a:pt x="0" y="23"/>
                    <a:pt x="0" y="24"/>
                    <a:pt x="0" y="24"/>
                  </a:cubicBezTo>
                  <a:cubicBezTo>
                    <a:pt x="0" y="25"/>
                    <a:pt x="1" y="24"/>
                    <a:pt x="2" y="24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0" y="2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8" y="0"/>
                    <a:pt x="27" y="1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4" y="4"/>
                    <a:pt x="23" y="5"/>
                    <a:pt x="23" y="5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76" name="Freeform 663">
              <a:extLst>
                <a:ext uri="{FF2B5EF4-FFF2-40B4-BE49-F238E27FC236}">
                  <a16:creationId xmlns:a16="http://schemas.microsoft.com/office/drawing/2014/main" id="{A6719C03-CE36-4759-8DED-A347C5A80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9913" y="4725756"/>
              <a:ext cx="22225" cy="20638"/>
            </a:xfrm>
            <a:custGeom>
              <a:avLst/>
              <a:gdLst>
                <a:gd name="T0" fmla="*/ 3 w 11"/>
                <a:gd name="T1" fmla="*/ 7 h 11"/>
                <a:gd name="T2" fmla="*/ 6 w 11"/>
                <a:gd name="T3" fmla="*/ 11 h 11"/>
                <a:gd name="T4" fmla="*/ 11 w 11"/>
                <a:gd name="T5" fmla="*/ 3 h 11"/>
                <a:gd name="T6" fmla="*/ 10 w 11"/>
                <a:gd name="T7" fmla="*/ 2 h 11"/>
                <a:gd name="T8" fmla="*/ 9 w 11"/>
                <a:gd name="T9" fmla="*/ 0 h 11"/>
                <a:gd name="T10" fmla="*/ 0 w 11"/>
                <a:gd name="T11" fmla="*/ 3 h 11"/>
                <a:gd name="T12" fmla="*/ 3 w 1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3" y="7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9" y="5"/>
                    <a:pt x="11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2"/>
                    <a:pt x="0" y="3"/>
                    <a:pt x="0" y="3"/>
                  </a:cubicBezTo>
                  <a:lnTo>
                    <a:pt x="3" y="7"/>
                  </a:ln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77" name="Freeform 664">
              <a:extLst>
                <a:ext uri="{FF2B5EF4-FFF2-40B4-BE49-F238E27FC236}">
                  <a16:creationId xmlns:a16="http://schemas.microsoft.com/office/drawing/2014/main" id="{5D484D82-A5F3-4BAB-8BC5-4BFB5470A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7375" y="4717819"/>
              <a:ext cx="14287" cy="12700"/>
            </a:xfrm>
            <a:custGeom>
              <a:avLst/>
              <a:gdLst>
                <a:gd name="T0" fmla="*/ 2 w 9"/>
                <a:gd name="T1" fmla="*/ 7 h 8"/>
                <a:gd name="T2" fmla="*/ 3 w 9"/>
                <a:gd name="T3" fmla="*/ 8 h 8"/>
                <a:gd name="T4" fmla="*/ 9 w 9"/>
                <a:gd name="T5" fmla="*/ 2 h 8"/>
                <a:gd name="T6" fmla="*/ 9 w 9"/>
                <a:gd name="T7" fmla="*/ 1 h 8"/>
                <a:gd name="T8" fmla="*/ 8 w 9"/>
                <a:gd name="T9" fmla="*/ 0 h 8"/>
                <a:gd name="T10" fmla="*/ 0 w 9"/>
                <a:gd name="T11" fmla="*/ 5 h 8"/>
                <a:gd name="T12" fmla="*/ 2 w 9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2" y="7"/>
                  </a:moveTo>
                  <a:lnTo>
                    <a:pt x="3" y="8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0" y="5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1D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78" name="Freeform 665">
              <a:extLst>
                <a:ext uri="{FF2B5EF4-FFF2-40B4-BE49-F238E27FC236}">
                  <a16:creationId xmlns:a16="http://schemas.microsoft.com/office/drawing/2014/main" id="{79BF5613-5140-46DD-B682-4A0A16610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13863" y="4852756"/>
              <a:ext cx="14287" cy="14288"/>
            </a:xfrm>
            <a:custGeom>
              <a:avLst/>
              <a:gdLst>
                <a:gd name="T0" fmla="*/ 6 w 7"/>
                <a:gd name="T1" fmla="*/ 1 h 7"/>
                <a:gd name="T2" fmla="*/ 7 w 7"/>
                <a:gd name="T3" fmla="*/ 2 h 7"/>
                <a:gd name="T4" fmla="*/ 7 w 7"/>
                <a:gd name="T5" fmla="*/ 3 h 7"/>
                <a:gd name="T6" fmla="*/ 2 w 7"/>
                <a:gd name="T7" fmla="*/ 7 h 7"/>
                <a:gd name="T8" fmla="*/ 1 w 7"/>
                <a:gd name="T9" fmla="*/ 6 h 7"/>
                <a:gd name="T10" fmla="*/ 0 w 7"/>
                <a:gd name="T11" fmla="*/ 5 h 7"/>
                <a:gd name="T12" fmla="*/ 0 w 7"/>
                <a:gd name="T13" fmla="*/ 4 h 7"/>
                <a:gd name="T14" fmla="*/ 4 w 7"/>
                <a:gd name="T15" fmla="*/ 1 h 7"/>
                <a:gd name="T16" fmla="*/ 6 w 7"/>
                <a:gd name="T17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7"/>
                    <a:pt x="1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6" y="0"/>
                    <a:pt x="6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79" name="Freeform 666">
              <a:extLst>
                <a:ext uri="{FF2B5EF4-FFF2-40B4-BE49-F238E27FC236}">
                  <a16:creationId xmlns:a16="http://schemas.microsoft.com/office/drawing/2014/main" id="{6150CDD6-0D50-496B-AB0F-F0440C4ED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7213" y="4093931"/>
              <a:ext cx="420687" cy="431800"/>
            </a:xfrm>
            <a:custGeom>
              <a:avLst/>
              <a:gdLst>
                <a:gd name="T0" fmla="*/ 203 w 211"/>
                <a:gd name="T1" fmla="*/ 150 h 217"/>
                <a:gd name="T2" fmla="*/ 92 w 211"/>
                <a:gd name="T3" fmla="*/ 214 h 217"/>
                <a:gd name="T4" fmla="*/ 76 w 211"/>
                <a:gd name="T5" fmla="*/ 209 h 217"/>
                <a:gd name="T6" fmla="*/ 3 w 211"/>
                <a:gd name="T7" fmla="*/ 83 h 217"/>
                <a:gd name="T8" fmla="*/ 7 w 211"/>
                <a:gd name="T9" fmla="*/ 67 h 217"/>
                <a:gd name="T10" fmla="*/ 119 w 211"/>
                <a:gd name="T11" fmla="*/ 3 h 217"/>
                <a:gd name="T12" fmla="*/ 135 w 211"/>
                <a:gd name="T13" fmla="*/ 7 h 217"/>
                <a:gd name="T14" fmla="*/ 208 w 211"/>
                <a:gd name="T15" fmla="*/ 134 h 217"/>
                <a:gd name="T16" fmla="*/ 203 w 211"/>
                <a:gd name="T17" fmla="*/ 15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17">
                  <a:moveTo>
                    <a:pt x="203" y="150"/>
                  </a:moveTo>
                  <a:cubicBezTo>
                    <a:pt x="92" y="214"/>
                    <a:pt x="92" y="214"/>
                    <a:pt x="92" y="214"/>
                  </a:cubicBezTo>
                  <a:cubicBezTo>
                    <a:pt x="86" y="217"/>
                    <a:pt x="79" y="215"/>
                    <a:pt x="76" y="209"/>
                  </a:cubicBezTo>
                  <a:cubicBezTo>
                    <a:pt x="3" y="83"/>
                    <a:pt x="3" y="83"/>
                    <a:pt x="3" y="83"/>
                  </a:cubicBezTo>
                  <a:cubicBezTo>
                    <a:pt x="0" y="78"/>
                    <a:pt x="2" y="70"/>
                    <a:pt x="7" y="67"/>
                  </a:cubicBezTo>
                  <a:cubicBezTo>
                    <a:pt x="119" y="3"/>
                    <a:pt x="119" y="3"/>
                    <a:pt x="119" y="3"/>
                  </a:cubicBezTo>
                  <a:cubicBezTo>
                    <a:pt x="125" y="0"/>
                    <a:pt x="132" y="2"/>
                    <a:pt x="135" y="7"/>
                  </a:cubicBezTo>
                  <a:cubicBezTo>
                    <a:pt x="208" y="134"/>
                    <a:pt x="208" y="134"/>
                    <a:pt x="208" y="134"/>
                  </a:cubicBezTo>
                  <a:cubicBezTo>
                    <a:pt x="211" y="139"/>
                    <a:pt x="209" y="146"/>
                    <a:pt x="203" y="150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80" name="Freeform 667">
              <a:extLst>
                <a:ext uri="{FF2B5EF4-FFF2-40B4-BE49-F238E27FC236}">
                  <a16:creationId xmlns:a16="http://schemas.microsoft.com/office/drawing/2014/main" id="{C968C5A0-0F3F-42DA-9171-6ABAF44CF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7375" y="4125681"/>
              <a:ext cx="236537" cy="161925"/>
            </a:xfrm>
            <a:custGeom>
              <a:avLst/>
              <a:gdLst>
                <a:gd name="T0" fmla="*/ 149 w 149"/>
                <a:gd name="T1" fmla="*/ 24 h 102"/>
                <a:gd name="T2" fmla="*/ 14 w 149"/>
                <a:gd name="T3" fmla="*/ 102 h 102"/>
                <a:gd name="T4" fmla="*/ 0 w 149"/>
                <a:gd name="T5" fmla="*/ 78 h 102"/>
                <a:gd name="T6" fmla="*/ 134 w 149"/>
                <a:gd name="T7" fmla="*/ 0 h 102"/>
                <a:gd name="T8" fmla="*/ 149 w 149"/>
                <a:gd name="T9" fmla="*/ 2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02">
                  <a:moveTo>
                    <a:pt x="149" y="24"/>
                  </a:moveTo>
                  <a:lnTo>
                    <a:pt x="14" y="102"/>
                  </a:lnTo>
                  <a:lnTo>
                    <a:pt x="0" y="78"/>
                  </a:lnTo>
                  <a:lnTo>
                    <a:pt x="134" y="0"/>
                  </a:lnTo>
                  <a:lnTo>
                    <a:pt x="149" y="24"/>
                  </a:lnTo>
                  <a:close/>
                </a:path>
              </a:pathLst>
            </a:custGeom>
            <a:solidFill>
              <a:srgbClr val="F9D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81" name="Freeform 668">
              <a:extLst>
                <a:ext uri="{FF2B5EF4-FFF2-40B4-BE49-F238E27FC236}">
                  <a16:creationId xmlns:a16="http://schemas.microsoft.com/office/drawing/2014/main" id="{E6E09E85-C452-4FE3-BD8A-E304E54C1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9600" y="4225694"/>
              <a:ext cx="34925" cy="23813"/>
            </a:xfrm>
            <a:custGeom>
              <a:avLst/>
              <a:gdLst>
                <a:gd name="T0" fmla="*/ 22 w 22"/>
                <a:gd name="T1" fmla="*/ 3 h 15"/>
                <a:gd name="T2" fmla="*/ 1 w 22"/>
                <a:gd name="T3" fmla="*/ 15 h 15"/>
                <a:gd name="T4" fmla="*/ 0 w 22"/>
                <a:gd name="T5" fmla="*/ 12 h 15"/>
                <a:gd name="T6" fmla="*/ 20 w 22"/>
                <a:gd name="T7" fmla="*/ 0 h 15"/>
                <a:gd name="T8" fmla="*/ 22 w 22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5">
                  <a:moveTo>
                    <a:pt x="22" y="3"/>
                  </a:moveTo>
                  <a:lnTo>
                    <a:pt x="1" y="15"/>
                  </a:lnTo>
                  <a:lnTo>
                    <a:pt x="0" y="12"/>
                  </a:lnTo>
                  <a:lnTo>
                    <a:pt x="20" y="0"/>
                  </a:lnTo>
                  <a:lnTo>
                    <a:pt x="22" y="3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82" name="Freeform 669">
              <a:extLst>
                <a:ext uri="{FF2B5EF4-FFF2-40B4-BE49-F238E27FC236}">
                  <a16:creationId xmlns:a16="http://schemas.microsoft.com/office/drawing/2014/main" id="{6D731517-0761-498A-8C7D-9437A625C0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6588" y="4228869"/>
              <a:ext cx="20637" cy="25400"/>
            </a:xfrm>
            <a:custGeom>
              <a:avLst/>
              <a:gdLst>
                <a:gd name="T0" fmla="*/ 0 w 13"/>
                <a:gd name="T1" fmla="*/ 3 h 16"/>
                <a:gd name="T2" fmla="*/ 4 w 13"/>
                <a:gd name="T3" fmla="*/ 0 h 16"/>
                <a:gd name="T4" fmla="*/ 13 w 13"/>
                <a:gd name="T5" fmla="*/ 14 h 16"/>
                <a:gd name="T6" fmla="*/ 8 w 13"/>
                <a:gd name="T7" fmla="*/ 16 h 16"/>
                <a:gd name="T8" fmla="*/ 0 w 13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6">
                  <a:moveTo>
                    <a:pt x="0" y="3"/>
                  </a:moveTo>
                  <a:lnTo>
                    <a:pt x="4" y="0"/>
                  </a:lnTo>
                  <a:lnTo>
                    <a:pt x="13" y="14"/>
                  </a:lnTo>
                  <a:lnTo>
                    <a:pt x="8" y="1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83" name="Freeform 670">
              <a:extLst>
                <a:ext uri="{FF2B5EF4-FFF2-40B4-BE49-F238E27FC236}">
                  <a16:creationId xmlns:a16="http://schemas.microsoft.com/office/drawing/2014/main" id="{FBFD5931-BD30-4E3C-9471-5AA757E9F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8338" y="4209819"/>
              <a:ext cx="14287" cy="12700"/>
            </a:xfrm>
            <a:custGeom>
              <a:avLst/>
              <a:gdLst>
                <a:gd name="T0" fmla="*/ 9 w 9"/>
                <a:gd name="T1" fmla="*/ 6 h 8"/>
                <a:gd name="T2" fmla="*/ 4 w 9"/>
                <a:gd name="T3" fmla="*/ 8 h 8"/>
                <a:gd name="T4" fmla="*/ 0 w 9"/>
                <a:gd name="T5" fmla="*/ 2 h 8"/>
                <a:gd name="T6" fmla="*/ 5 w 9"/>
                <a:gd name="T7" fmla="*/ 0 h 8"/>
                <a:gd name="T8" fmla="*/ 9 w 9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9" y="6"/>
                  </a:moveTo>
                  <a:lnTo>
                    <a:pt x="4" y="8"/>
                  </a:lnTo>
                  <a:lnTo>
                    <a:pt x="0" y="2"/>
                  </a:lnTo>
                  <a:lnTo>
                    <a:pt x="5" y="0"/>
                  </a:lnTo>
                  <a:lnTo>
                    <a:pt x="9" y="6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84" name="Freeform 671">
              <a:extLst>
                <a:ext uri="{FF2B5EF4-FFF2-40B4-BE49-F238E27FC236}">
                  <a16:creationId xmlns:a16="http://schemas.microsoft.com/office/drawing/2014/main" id="{F21BBEB8-7E71-443C-B70F-D8145A19F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3900" y="4181244"/>
              <a:ext cx="23812" cy="25400"/>
            </a:xfrm>
            <a:custGeom>
              <a:avLst/>
              <a:gdLst>
                <a:gd name="T0" fmla="*/ 15 w 15"/>
                <a:gd name="T1" fmla="*/ 11 h 16"/>
                <a:gd name="T2" fmla="*/ 8 w 15"/>
                <a:gd name="T3" fmla="*/ 16 h 16"/>
                <a:gd name="T4" fmla="*/ 0 w 15"/>
                <a:gd name="T5" fmla="*/ 4 h 16"/>
                <a:gd name="T6" fmla="*/ 8 w 15"/>
                <a:gd name="T7" fmla="*/ 0 h 16"/>
                <a:gd name="T8" fmla="*/ 15 w 15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15" y="11"/>
                  </a:moveTo>
                  <a:lnTo>
                    <a:pt x="8" y="16"/>
                  </a:lnTo>
                  <a:lnTo>
                    <a:pt x="0" y="4"/>
                  </a:lnTo>
                  <a:lnTo>
                    <a:pt x="8" y="0"/>
                  </a:lnTo>
                  <a:lnTo>
                    <a:pt x="15" y="11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85" name="Freeform 672">
              <a:extLst>
                <a:ext uri="{FF2B5EF4-FFF2-40B4-BE49-F238E27FC236}">
                  <a16:creationId xmlns:a16="http://schemas.microsoft.com/office/drawing/2014/main" id="{A54AE382-9978-4C72-A72E-EC80A3B06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3588" y="4147906"/>
              <a:ext cx="19050" cy="15875"/>
            </a:xfrm>
            <a:custGeom>
              <a:avLst/>
              <a:gdLst>
                <a:gd name="T0" fmla="*/ 12 w 12"/>
                <a:gd name="T1" fmla="*/ 5 h 10"/>
                <a:gd name="T2" fmla="*/ 3 w 12"/>
                <a:gd name="T3" fmla="*/ 10 h 10"/>
                <a:gd name="T4" fmla="*/ 0 w 12"/>
                <a:gd name="T5" fmla="*/ 5 h 10"/>
                <a:gd name="T6" fmla="*/ 9 w 12"/>
                <a:gd name="T7" fmla="*/ 0 h 10"/>
                <a:gd name="T8" fmla="*/ 12 w 12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0">
                  <a:moveTo>
                    <a:pt x="12" y="5"/>
                  </a:moveTo>
                  <a:lnTo>
                    <a:pt x="3" y="10"/>
                  </a:lnTo>
                  <a:lnTo>
                    <a:pt x="0" y="5"/>
                  </a:lnTo>
                  <a:lnTo>
                    <a:pt x="9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86" name="Freeform 673">
              <a:extLst>
                <a:ext uri="{FF2B5EF4-FFF2-40B4-BE49-F238E27FC236}">
                  <a16:creationId xmlns:a16="http://schemas.microsoft.com/office/drawing/2014/main" id="{83302F01-ACD0-49CC-95FF-12A3E62DC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875" y="4157431"/>
              <a:ext cx="22225" cy="17463"/>
            </a:xfrm>
            <a:custGeom>
              <a:avLst/>
              <a:gdLst>
                <a:gd name="T0" fmla="*/ 14 w 14"/>
                <a:gd name="T1" fmla="*/ 5 h 11"/>
                <a:gd name="T2" fmla="*/ 3 w 14"/>
                <a:gd name="T3" fmla="*/ 11 h 11"/>
                <a:gd name="T4" fmla="*/ 0 w 14"/>
                <a:gd name="T5" fmla="*/ 6 h 11"/>
                <a:gd name="T6" fmla="*/ 10 w 14"/>
                <a:gd name="T7" fmla="*/ 0 h 11"/>
                <a:gd name="T8" fmla="*/ 14 w 14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14" y="5"/>
                  </a:moveTo>
                  <a:lnTo>
                    <a:pt x="3" y="11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87" name="Freeform 674">
              <a:extLst>
                <a:ext uri="{FF2B5EF4-FFF2-40B4-BE49-F238E27FC236}">
                  <a16:creationId xmlns:a16="http://schemas.microsoft.com/office/drawing/2014/main" id="{781F0BFA-2795-4E94-919C-5FDE86014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2625" y="4211406"/>
              <a:ext cx="31750" cy="22225"/>
            </a:xfrm>
            <a:custGeom>
              <a:avLst/>
              <a:gdLst>
                <a:gd name="T0" fmla="*/ 20 w 20"/>
                <a:gd name="T1" fmla="*/ 2 h 14"/>
                <a:gd name="T2" fmla="*/ 1 w 20"/>
                <a:gd name="T3" fmla="*/ 14 h 14"/>
                <a:gd name="T4" fmla="*/ 0 w 20"/>
                <a:gd name="T5" fmla="*/ 10 h 14"/>
                <a:gd name="T6" fmla="*/ 19 w 20"/>
                <a:gd name="T7" fmla="*/ 0 h 14"/>
                <a:gd name="T8" fmla="*/ 20 w 20"/>
                <a:gd name="T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4">
                  <a:moveTo>
                    <a:pt x="20" y="2"/>
                  </a:moveTo>
                  <a:lnTo>
                    <a:pt x="1" y="14"/>
                  </a:lnTo>
                  <a:lnTo>
                    <a:pt x="0" y="10"/>
                  </a:lnTo>
                  <a:lnTo>
                    <a:pt x="19" y="0"/>
                  </a:lnTo>
                  <a:lnTo>
                    <a:pt x="20" y="2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88" name="Freeform 675">
              <a:extLst>
                <a:ext uri="{FF2B5EF4-FFF2-40B4-BE49-F238E27FC236}">
                  <a16:creationId xmlns:a16="http://schemas.microsoft.com/office/drawing/2014/main" id="{2ED9E8BD-2669-459E-A0B4-65EC33B44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8650" y="4197119"/>
              <a:ext cx="304800" cy="287338"/>
            </a:xfrm>
            <a:custGeom>
              <a:avLst/>
              <a:gdLst>
                <a:gd name="T0" fmla="*/ 148 w 153"/>
                <a:gd name="T1" fmla="*/ 89 h 144"/>
                <a:gd name="T2" fmla="*/ 56 w 153"/>
                <a:gd name="T3" fmla="*/ 141 h 144"/>
                <a:gd name="T4" fmla="*/ 43 w 153"/>
                <a:gd name="T5" fmla="*/ 138 h 144"/>
                <a:gd name="T6" fmla="*/ 3 w 153"/>
                <a:gd name="T7" fmla="*/ 68 h 144"/>
                <a:gd name="T8" fmla="*/ 6 w 153"/>
                <a:gd name="T9" fmla="*/ 55 h 144"/>
                <a:gd name="T10" fmla="*/ 98 w 153"/>
                <a:gd name="T11" fmla="*/ 3 h 144"/>
                <a:gd name="T12" fmla="*/ 111 w 153"/>
                <a:gd name="T13" fmla="*/ 6 h 144"/>
                <a:gd name="T14" fmla="*/ 151 w 153"/>
                <a:gd name="T15" fmla="*/ 76 h 144"/>
                <a:gd name="T16" fmla="*/ 148 w 153"/>
                <a:gd name="T17" fmla="*/ 8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44">
                  <a:moveTo>
                    <a:pt x="148" y="89"/>
                  </a:moveTo>
                  <a:cubicBezTo>
                    <a:pt x="56" y="141"/>
                    <a:pt x="56" y="141"/>
                    <a:pt x="56" y="141"/>
                  </a:cubicBezTo>
                  <a:cubicBezTo>
                    <a:pt x="51" y="144"/>
                    <a:pt x="46" y="143"/>
                    <a:pt x="43" y="13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0" y="64"/>
                    <a:pt x="2" y="58"/>
                    <a:pt x="6" y="55"/>
                  </a:cubicBezTo>
                  <a:cubicBezTo>
                    <a:pt x="98" y="3"/>
                    <a:pt x="98" y="3"/>
                    <a:pt x="98" y="3"/>
                  </a:cubicBezTo>
                  <a:cubicBezTo>
                    <a:pt x="103" y="0"/>
                    <a:pt x="108" y="2"/>
                    <a:pt x="111" y="6"/>
                  </a:cubicBezTo>
                  <a:cubicBezTo>
                    <a:pt x="151" y="76"/>
                    <a:pt x="151" y="76"/>
                    <a:pt x="151" y="76"/>
                  </a:cubicBezTo>
                  <a:cubicBezTo>
                    <a:pt x="153" y="81"/>
                    <a:pt x="152" y="86"/>
                    <a:pt x="148" y="89"/>
                  </a:cubicBezTo>
                  <a:close/>
                </a:path>
              </a:pathLst>
            </a:custGeom>
            <a:solidFill>
              <a:srgbClr val="33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89" name="Freeform 676">
              <a:extLst>
                <a:ext uri="{FF2B5EF4-FFF2-40B4-BE49-F238E27FC236}">
                  <a16:creationId xmlns:a16="http://schemas.microsoft.com/office/drawing/2014/main" id="{68174760-203C-445D-82F0-2ABECA29B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1200" y="4273319"/>
              <a:ext cx="57150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5 w 29"/>
                <a:gd name="T5" fmla="*/ 22 h 28"/>
                <a:gd name="T6" fmla="*/ 2 w 29"/>
                <a:gd name="T7" fmla="*/ 18 h 28"/>
                <a:gd name="T8" fmla="*/ 6 w 29"/>
                <a:gd name="T9" fmla="*/ 6 h 28"/>
                <a:gd name="T10" fmla="*/ 13 w 29"/>
                <a:gd name="T11" fmla="*/ 2 h 28"/>
                <a:gd name="T12" fmla="*/ 24 w 29"/>
                <a:gd name="T13" fmla="*/ 6 h 28"/>
                <a:gd name="T14" fmla="*/ 27 w 29"/>
                <a:gd name="T15" fmla="*/ 9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4" y="6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4"/>
                    <a:pt x="28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90" name="Freeform 677">
              <a:extLst>
                <a:ext uri="{FF2B5EF4-FFF2-40B4-BE49-F238E27FC236}">
                  <a16:creationId xmlns:a16="http://schemas.microsoft.com/office/drawing/2014/main" id="{80E90547-5A5D-4745-8017-A0F2A4088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8813" y="4303481"/>
              <a:ext cx="57150" cy="52388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3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91" name="Freeform 678">
              <a:extLst>
                <a:ext uri="{FF2B5EF4-FFF2-40B4-BE49-F238E27FC236}">
                  <a16:creationId xmlns:a16="http://schemas.microsoft.com/office/drawing/2014/main" id="{5F84AA95-287A-4B1F-8371-98C9BE73D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0" y="4243156"/>
              <a:ext cx="58737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4 w 29"/>
                <a:gd name="T5" fmla="*/ 22 h 28"/>
                <a:gd name="T6" fmla="*/ 2 w 29"/>
                <a:gd name="T7" fmla="*/ 18 h 28"/>
                <a:gd name="T8" fmla="*/ 5 w 29"/>
                <a:gd name="T9" fmla="*/ 7 h 28"/>
                <a:gd name="T10" fmla="*/ 12 w 29"/>
                <a:gd name="T11" fmla="*/ 3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4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5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92" name="Freeform 679">
              <a:extLst>
                <a:ext uri="{FF2B5EF4-FFF2-40B4-BE49-F238E27FC236}">
                  <a16:creationId xmlns:a16="http://schemas.microsoft.com/office/drawing/2014/main" id="{538D7EB3-2913-46E6-9C87-57626165A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600" y="4319356"/>
              <a:ext cx="57150" cy="53975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2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93" name="Freeform 680">
              <a:extLst>
                <a:ext uri="{FF2B5EF4-FFF2-40B4-BE49-F238E27FC236}">
                  <a16:creationId xmlns:a16="http://schemas.microsoft.com/office/drawing/2014/main" id="{82DA8AC1-0BA9-4C8D-BD87-9112EB3A6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5800" y="4347931"/>
              <a:ext cx="57150" cy="53975"/>
            </a:xfrm>
            <a:custGeom>
              <a:avLst/>
              <a:gdLst>
                <a:gd name="T0" fmla="*/ 23 w 28"/>
                <a:gd name="T1" fmla="*/ 21 h 27"/>
                <a:gd name="T2" fmla="*/ 16 w 28"/>
                <a:gd name="T3" fmla="*/ 25 h 27"/>
                <a:gd name="T4" fmla="*/ 4 w 28"/>
                <a:gd name="T5" fmla="*/ 22 h 27"/>
                <a:gd name="T6" fmla="*/ 2 w 28"/>
                <a:gd name="T7" fmla="*/ 18 h 27"/>
                <a:gd name="T8" fmla="*/ 5 w 28"/>
                <a:gd name="T9" fmla="*/ 6 h 27"/>
                <a:gd name="T10" fmla="*/ 12 w 28"/>
                <a:gd name="T11" fmla="*/ 2 h 27"/>
                <a:gd name="T12" fmla="*/ 24 w 28"/>
                <a:gd name="T13" fmla="*/ 5 h 27"/>
                <a:gd name="T14" fmla="*/ 26 w 28"/>
                <a:gd name="T15" fmla="*/ 9 h 27"/>
                <a:gd name="T16" fmla="*/ 23 w 28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7"/>
                    <a:pt x="7" y="26"/>
                    <a:pt x="4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8"/>
                    <a:pt x="5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6" y="0"/>
                    <a:pt x="21" y="1"/>
                    <a:pt x="24" y="5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8" y="13"/>
                    <a:pt x="27" y="18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94" name="Freeform 681">
              <a:extLst>
                <a:ext uri="{FF2B5EF4-FFF2-40B4-BE49-F238E27FC236}">
                  <a16:creationId xmlns:a16="http://schemas.microsoft.com/office/drawing/2014/main" id="{26195B3F-6351-4F8D-B160-D1DD1109B8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7400" y="4289194"/>
              <a:ext cx="58737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5 w 29"/>
                <a:gd name="T5" fmla="*/ 22 h 28"/>
                <a:gd name="T6" fmla="*/ 2 w 29"/>
                <a:gd name="T7" fmla="*/ 18 h 28"/>
                <a:gd name="T8" fmla="*/ 5 w 29"/>
                <a:gd name="T9" fmla="*/ 6 h 28"/>
                <a:gd name="T10" fmla="*/ 12 w 29"/>
                <a:gd name="T11" fmla="*/ 2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5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7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95" name="Freeform 682">
              <a:extLst>
                <a:ext uri="{FF2B5EF4-FFF2-40B4-BE49-F238E27FC236}">
                  <a16:creationId xmlns:a16="http://schemas.microsoft.com/office/drawing/2014/main" id="{F05DDC68-578C-43D2-8BC5-639F72817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0" y="4363806"/>
              <a:ext cx="58737" cy="53975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3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8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96" name="Freeform 683">
              <a:extLst>
                <a:ext uri="{FF2B5EF4-FFF2-40B4-BE49-F238E27FC236}">
                  <a16:creationId xmlns:a16="http://schemas.microsoft.com/office/drawing/2014/main" id="{E8CCAF9C-E2FC-4F71-84DA-B2710D44C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2788" y="4392381"/>
              <a:ext cx="57150" cy="55563"/>
            </a:xfrm>
            <a:custGeom>
              <a:avLst/>
              <a:gdLst>
                <a:gd name="T0" fmla="*/ 23 w 29"/>
                <a:gd name="T1" fmla="*/ 22 h 28"/>
                <a:gd name="T2" fmla="*/ 16 w 29"/>
                <a:gd name="T3" fmla="*/ 26 h 28"/>
                <a:gd name="T4" fmla="*/ 4 w 29"/>
                <a:gd name="T5" fmla="*/ 22 h 28"/>
                <a:gd name="T6" fmla="*/ 2 w 29"/>
                <a:gd name="T7" fmla="*/ 19 h 28"/>
                <a:gd name="T8" fmla="*/ 5 w 29"/>
                <a:gd name="T9" fmla="*/ 7 h 28"/>
                <a:gd name="T10" fmla="*/ 12 w 29"/>
                <a:gd name="T11" fmla="*/ 3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2"/>
                  </a:moveTo>
                  <a:cubicBezTo>
                    <a:pt x="16" y="26"/>
                    <a:pt x="16" y="26"/>
                    <a:pt x="16" y="26"/>
                  </a:cubicBezTo>
                  <a:cubicBezTo>
                    <a:pt x="12" y="28"/>
                    <a:pt x="7" y="27"/>
                    <a:pt x="4" y="22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14"/>
                    <a:pt x="1" y="9"/>
                    <a:pt x="5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2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97" name="Freeform 684">
              <a:extLst>
                <a:ext uri="{FF2B5EF4-FFF2-40B4-BE49-F238E27FC236}">
                  <a16:creationId xmlns:a16="http://schemas.microsoft.com/office/drawing/2014/main" id="{30F3FDDB-B4F1-4CB8-882E-1809607D5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4388" y="4335231"/>
              <a:ext cx="57150" cy="53975"/>
            </a:xfrm>
            <a:custGeom>
              <a:avLst/>
              <a:gdLst>
                <a:gd name="T0" fmla="*/ 23 w 29"/>
                <a:gd name="T1" fmla="*/ 21 h 27"/>
                <a:gd name="T2" fmla="*/ 16 w 29"/>
                <a:gd name="T3" fmla="*/ 25 h 27"/>
                <a:gd name="T4" fmla="*/ 5 w 29"/>
                <a:gd name="T5" fmla="*/ 22 h 27"/>
                <a:gd name="T6" fmla="*/ 2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4 w 29"/>
                <a:gd name="T13" fmla="*/ 5 h 27"/>
                <a:gd name="T14" fmla="*/ 27 w 29"/>
                <a:gd name="T15" fmla="*/ 9 h 27"/>
                <a:gd name="T16" fmla="*/ 23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7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4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98" name="Freeform 685">
              <a:extLst>
                <a:ext uri="{FF2B5EF4-FFF2-40B4-BE49-F238E27FC236}">
                  <a16:creationId xmlns:a16="http://schemas.microsoft.com/office/drawing/2014/main" id="{90AF9DE6-3A93-46AB-B974-36186DACD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219344"/>
              <a:ext cx="49212" cy="52388"/>
            </a:xfrm>
            <a:custGeom>
              <a:avLst/>
              <a:gdLst>
                <a:gd name="T0" fmla="*/ 22 w 25"/>
                <a:gd name="T1" fmla="*/ 20 h 26"/>
                <a:gd name="T2" fmla="*/ 14 w 25"/>
                <a:gd name="T3" fmla="*/ 25 h 26"/>
                <a:gd name="T4" fmla="*/ 8 w 25"/>
                <a:gd name="T5" fmla="*/ 23 h 26"/>
                <a:gd name="T6" fmla="*/ 1 w 25"/>
                <a:gd name="T7" fmla="*/ 12 h 26"/>
                <a:gd name="T8" fmla="*/ 3 w 25"/>
                <a:gd name="T9" fmla="*/ 6 h 26"/>
                <a:gd name="T10" fmla="*/ 11 w 25"/>
                <a:gd name="T11" fmla="*/ 1 h 26"/>
                <a:gd name="T12" fmla="*/ 17 w 25"/>
                <a:gd name="T13" fmla="*/ 2 h 26"/>
                <a:gd name="T14" fmla="*/ 24 w 25"/>
                <a:gd name="T15" fmla="*/ 14 h 26"/>
                <a:gd name="T16" fmla="*/ 22 w 25"/>
                <a:gd name="T17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22" y="20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2" y="26"/>
                    <a:pt x="9" y="25"/>
                    <a:pt x="8" y="2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0"/>
                    <a:pt x="1" y="7"/>
                    <a:pt x="3" y="6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3" y="0"/>
                    <a:pt x="16" y="0"/>
                    <a:pt x="17" y="2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6"/>
                    <a:pt x="24" y="19"/>
                    <a:pt x="22" y="20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99" name="Freeform 686">
              <a:extLst>
                <a:ext uri="{FF2B5EF4-FFF2-40B4-BE49-F238E27FC236}">
                  <a16:creationId xmlns:a16="http://schemas.microsoft.com/office/drawing/2014/main" id="{5DD797D9-49BA-4FD3-B2CC-EDF191126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3600" y="4308244"/>
              <a:ext cx="49212" cy="52388"/>
            </a:xfrm>
            <a:custGeom>
              <a:avLst/>
              <a:gdLst>
                <a:gd name="T0" fmla="*/ 22 w 25"/>
                <a:gd name="T1" fmla="*/ 21 h 26"/>
                <a:gd name="T2" fmla="*/ 14 w 25"/>
                <a:gd name="T3" fmla="*/ 25 h 26"/>
                <a:gd name="T4" fmla="*/ 8 w 25"/>
                <a:gd name="T5" fmla="*/ 23 h 26"/>
                <a:gd name="T6" fmla="*/ 2 w 25"/>
                <a:gd name="T7" fmla="*/ 13 h 26"/>
                <a:gd name="T8" fmla="*/ 3 w 25"/>
                <a:gd name="T9" fmla="*/ 6 h 26"/>
                <a:gd name="T10" fmla="*/ 11 w 25"/>
                <a:gd name="T11" fmla="*/ 2 h 26"/>
                <a:gd name="T12" fmla="*/ 18 w 25"/>
                <a:gd name="T13" fmla="*/ 3 h 26"/>
                <a:gd name="T14" fmla="*/ 24 w 25"/>
                <a:gd name="T15" fmla="*/ 14 h 26"/>
                <a:gd name="T16" fmla="*/ 22 w 25"/>
                <a:gd name="T17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22" y="21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2" y="26"/>
                    <a:pt x="9" y="26"/>
                    <a:pt x="8" y="2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0"/>
                    <a:pt x="1" y="8"/>
                    <a:pt x="3" y="6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4" y="0"/>
                    <a:pt x="16" y="1"/>
                    <a:pt x="18" y="3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6"/>
                    <a:pt x="24" y="19"/>
                    <a:pt x="22" y="21"/>
                  </a:cubicBezTo>
                  <a:close/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00" name="Freeform 687">
              <a:extLst>
                <a:ext uri="{FF2B5EF4-FFF2-40B4-BE49-F238E27FC236}">
                  <a16:creationId xmlns:a16="http://schemas.microsoft.com/office/drawing/2014/main" id="{3F3B8814-F5BE-4C38-AF2D-9DF3D69C5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8200" y="4265381"/>
              <a:ext cx="49212" cy="49213"/>
            </a:xfrm>
            <a:custGeom>
              <a:avLst/>
              <a:gdLst>
                <a:gd name="T0" fmla="*/ 21 w 25"/>
                <a:gd name="T1" fmla="*/ 20 h 25"/>
                <a:gd name="T2" fmla="*/ 15 w 25"/>
                <a:gd name="T3" fmla="*/ 24 h 25"/>
                <a:gd name="T4" fmla="*/ 7 w 25"/>
                <a:gd name="T5" fmla="*/ 22 h 25"/>
                <a:gd name="T6" fmla="*/ 2 w 25"/>
                <a:gd name="T7" fmla="*/ 13 h 25"/>
                <a:gd name="T8" fmla="*/ 4 w 25"/>
                <a:gd name="T9" fmla="*/ 5 h 25"/>
                <a:gd name="T10" fmla="*/ 10 w 25"/>
                <a:gd name="T11" fmla="*/ 1 h 25"/>
                <a:gd name="T12" fmla="*/ 18 w 25"/>
                <a:gd name="T13" fmla="*/ 3 h 25"/>
                <a:gd name="T14" fmla="*/ 23 w 25"/>
                <a:gd name="T15" fmla="*/ 13 h 25"/>
                <a:gd name="T16" fmla="*/ 21 w 25"/>
                <a:gd name="T17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0"/>
                  </a:moveTo>
                  <a:cubicBezTo>
                    <a:pt x="15" y="24"/>
                    <a:pt x="15" y="24"/>
                    <a:pt x="15" y="24"/>
                  </a:cubicBezTo>
                  <a:cubicBezTo>
                    <a:pt x="12" y="25"/>
                    <a:pt x="9" y="24"/>
                    <a:pt x="7" y="2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0"/>
                    <a:pt x="1" y="7"/>
                    <a:pt x="4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3" y="0"/>
                    <a:pt x="16" y="1"/>
                    <a:pt x="18" y="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5" y="15"/>
                    <a:pt x="24" y="19"/>
                    <a:pt x="21" y="20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01" name="Freeform 688">
              <a:extLst>
                <a:ext uri="{FF2B5EF4-FFF2-40B4-BE49-F238E27FC236}">
                  <a16:creationId xmlns:a16="http://schemas.microsoft.com/office/drawing/2014/main" id="{6B206DAB-110D-47D7-AA84-AA72CAF86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9600" y="4163781"/>
              <a:ext cx="215900" cy="128588"/>
            </a:xfrm>
            <a:custGeom>
              <a:avLst/>
              <a:gdLst>
                <a:gd name="T0" fmla="*/ 136 w 136"/>
                <a:gd name="T1" fmla="*/ 4 h 81"/>
                <a:gd name="T2" fmla="*/ 1 w 136"/>
                <a:gd name="T3" fmla="*/ 81 h 81"/>
                <a:gd name="T4" fmla="*/ 0 w 136"/>
                <a:gd name="T5" fmla="*/ 78 h 81"/>
                <a:gd name="T6" fmla="*/ 135 w 136"/>
                <a:gd name="T7" fmla="*/ 0 h 81"/>
                <a:gd name="T8" fmla="*/ 136 w 136"/>
                <a:gd name="T9" fmla="*/ 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81">
                  <a:moveTo>
                    <a:pt x="136" y="4"/>
                  </a:moveTo>
                  <a:lnTo>
                    <a:pt x="1" y="81"/>
                  </a:lnTo>
                  <a:lnTo>
                    <a:pt x="0" y="78"/>
                  </a:lnTo>
                  <a:lnTo>
                    <a:pt x="135" y="0"/>
                  </a:lnTo>
                  <a:lnTo>
                    <a:pt x="136" y="4"/>
                  </a:lnTo>
                  <a:close/>
                </a:path>
              </a:pathLst>
            </a:custGeom>
            <a:solidFill>
              <a:srgbClr val="33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02" name="Freeform 689">
              <a:extLst>
                <a:ext uri="{FF2B5EF4-FFF2-40B4-BE49-F238E27FC236}">
                  <a16:creationId xmlns:a16="http://schemas.microsoft.com/office/drawing/2014/main" id="{73DE7031-60A5-46F7-BA0D-9E5E0EF17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0213" y="4790844"/>
              <a:ext cx="55562" cy="125413"/>
            </a:xfrm>
            <a:custGeom>
              <a:avLst/>
              <a:gdLst>
                <a:gd name="T0" fmla="*/ 23 w 28"/>
                <a:gd name="T1" fmla="*/ 37 h 63"/>
                <a:gd name="T2" fmla="*/ 28 w 28"/>
                <a:gd name="T3" fmla="*/ 11 h 63"/>
                <a:gd name="T4" fmla="*/ 9 w 28"/>
                <a:gd name="T5" fmla="*/ 14 h 63"/>
                <a:gd name="T6" fmla="*/ 2 w 28"/>
                <a:gd name="T7" fmla="*/ 54 h 63"/>
                <a:gd name="T8" fmla="*/ 23 w 28"/>
                <a:gd name="T9" fmla="*/ 3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63">
                  <a:moveTo>
                    <a:pt x="23" y="37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1" y="0"/>
                    <a:pt x="9" y="14"/>
                  </a:cubicBezTo>
                  <a:cubicBezTo>
                    <a:pt x="9" y="14"/>
                    <a:pt x="0" y="46"/>
                    <a:pt x="2" y="54"/>
                  </a:cubicBezTo>
                  <a:cubicBezTo>
                    <a:pt x="4" y="63"/>
                    <a:pt x="23" y="37"/>
                    <a:pt x="23" y="37"/>
                  </a:cubicBez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03" name="Freeform 690">
              <a:extLst>
                <a:ext uri="{FF2B5EF4-FFF2-40B4-BE49-F238E27FC236}">
                  <a16:creationId xmlns:a16="http://schemas.microsoft.com/office/drawing/2014/main" id="{3B881B06-E359-436E-96C5-CFC779256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0163" y="4530494"/>
              <a:ext cx="565150" cy="630238"/>
            </a:xfrm>
            <a:custGeom>
              <a:avLst/>
              <a:gdLst>
                <a:gd name="T0" fmla="*/ 278 w 356"/>
                <a:gd name="T1" fmla="*/ 16 h 397"/>
                <a:gd name="T2" fmla="*/ 251 w 356"/>
                <a:gd name="T3" fmla="*/ 7 h 397"/>
                <a:gd name="T4" fmla="*/ 228 w 356"/>
                <a:gd name="T5" fmla="*/ 23 h 397"/>
                <a:gd name="T6" fmla="*/ 201 w 356"/>
                <a:gd name="T7" fmla="*/ 15 h 397"/>
                <a:gd name="T8" fmla="*/ 178 w 356"/>
                <a:gd name="T9" fmla="*/ 31 h 397"/>
                <a:gd name="T10" fmla="*/ 150 w 356"/>
                <a:gd name="T11" fmla="*/ 23 h 397"/>
                <a:gd name="T12" fmla="*/ 128 w 356"/>
                <a:gd name="T13" fmla="*/ 39 h 397"/>
                <a:gd name="T14" fmla="*/ 100 w 356"/>
                <a:gd name="T15" fmla="*/ 31 h 397"/>
                <a:gd name="T16" fmla="*/ 78 w 356"/>
                <a:gd name="T17" fmla="*/ 47 h 397"/>
                <a:gd name="T18" fmla="*/ 50 w 356"/>
                <a:gd name="T19" fmla="*/ 39 h 397"/>
                <a:gd name="T20" fmla="*/ 27 w 356"/>
                <a:gd name="T21" fmla="*/ 55 h 397"/>
                <a:gd name="T22" fmla="*/ 0 w 356"/>
                <a:gd name="T23" fmla="*/ 46 h 397"/>
                <a:gd name="T24" fmla="*/ 2 w 356"/>
                <a:gd name="T25" fmla="*/ 59 h 397"/>
                <a:gd name="T26" fmla="*/ 24 w 356"/>
                <a:gd name="T27" fmla="*/ 197 h 397"/>
                <a:gd name="T28" fmla="*/ 55 w 356"/>
                <a:gd name="T29" fmla="*/ 397 h 397"/>
                <a:gd name="T30" fmla="*/ 356 w 356"/>
                <a:gd name="T31" fmla="*/ 351 h 397"/>
                <a:gd name="T32" fmla="*/ 325 w 356"/>
                <a:gd name="T33" fmla="*/ 150 h 397"/>
                <a:gd name="T34" fmla="*/ 303 w 356"/>
                <a:gd name="T35" fmla="*/ 12 h 397"/>
                <a:gd name="T36" fmla="*/ 301 w 356"/>
                <a:gd name="T37" fmla="*/ 0 h 397"/>
                <a:gd name="T38" fmla="*/ 278 w 356"/>
                <a:gd name="T39" fmla="*/ 16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6" h="397">
                  <a:moveTo>
                    <a:pt x="278" y="16"/>
                  </a:moveTo>
                  <a:lnTo>
                    <a:pt x="251" y="7"/>
                  </a:lnTo>
                  <a:lnTo>
                    <a:pt x="228" y="23"/>
                  </a:lnTo>
                  <a:lnTo>
                    <a:pt x="201" y="15"/>
                  </a:lnTo>
                  <a:lnTo>
                    <a:pt x="178" y="31"/>
                  </a:lnTo>
                  <a:lnTo>
                    <a:pt x="150" y="23"/>
                  </a:lnTo>
                  <a:lnTo>
                    <a:pt x="128" y="39"/>
                  </a:lnTo>
                  <a:lnTo>
                    <a:pt x="100" y="31"/>
                  </a:lnTo>
                  <a:lnTo>
                    <a:pt x="78" y="47"/>
                  </a:lnTo>
                  <a:lnTo>
                    <a:pt x="50" y="39"/>
                  </a:lnTo>
                  <a:lnTo>
                    <a:pt x="27" y="55"/>
                  </a:lnTo>
                  <a:lnTo>
                    <a:pt x="0" y="46"/>
                  </a:lnTo>
                  <a:lnTo>
                    <a:pt x="2" y="59"/>
                  </a:lnTo>
                  <a:lnTo>
                    <a:pt x="24" y="197"/>
                  </a:lnTo>
                  <a:lnTo>
                    <a:pt x="55" y="397"/>
                  </a:lnTo>
                  <a:lnTo>
                    <a:pt x="356" y="351"/>
                  </a:lnTo>
                  <a:lnTo>
                    <a:pt x="325" y="150"/>
                  </a:lnTo>
                  <a:lnTo>
                    <a:pt x="303" y="12"/>
                  </a:lnTo>
                  <a:lnTo>
                    <a:pt x="301" y="0"/>
                  </a:lnTo>
                  <a:lnTo>
                    <a:pt x="278" y="16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04" name="Freeform 691">
              <a:extLst>
                <a:ext uri="{FF2B5EF4-FFF2-40B4-BE49-F238E27FC236}">
                  <a16:creationId xmlns:a16="http://schemas.microsoft.com/office/drawing/2014/main" id="{08A1A966-433D-49A0-BE4A-0C491257C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9850" y="4589231"/>
              <a:ext cx="423862" cy="117475"/>
            </a:xfrm>
            <a:custGeom>
              <a:avLst/>
              <a:gdLst>
                <a:gd name="T0" fmla="*/ 210 w 213"/>
                <a:gd name="T1" fmla="*/ 27 h 59"/>
                <a:gd name="T2" fmla="*/ 7 w 213"/>
                <a:gd name="T3" fmla="*/ 58 h 59"/>
                <a:gd name="T4" fmla="*/ 4 w 213"/>
                <a:gd name="T5" fmla="*/ 56 h 59"/>
                <a:gd name="T6" fmla="*/ 0 w 213"/>
                <a:gd name="T7" fmla="*/ 36 h 59"/>
                <a:gd name="T8" fmla="*/ 3 w 213"/>
                <a:gd name="T9" fmla="*/ 32 h 59"/>
                <a:gd name="T10" fmla="*/ 206 w 213"/>
                <a:gd name="T11" fmla="*/ 0 h 59"/>
                <a:gd name="T12" fmla="*/ 210 w 213"/>
                <a:gd name="T13" fmla="*/ 3 h 59"/>
                <a:gd name="T14" fmla="*/ 213 w 213"/>
                <a:gd name="T15" fmla="*/ 23 h 59"/>
                <a:gd name="T16" fmla="*/ 210 w 213"/>
                <a:gd name="T17" fmla="*/ 2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59">
                  <a:moveTo>
                    <a:pt x="210" y="27"/>
                  </a:moveTo>
                  <a:cubicBezTo>
                    <a:pt x="7" y="58"/>
                    <a:pt x="7" y="58"/>
                    <a:pt x="7" y="58"/>
                  </a:cubicBezTo>
                  <a:cubicBezTo>
                    <a:pt x="6" y="59"/>
                    <a:pt x="4" y="57"/>
                    <a:pt x="4" y="5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4"/>
                    <a:pt x="1" y="32"/>
                    <a:pt x="3" y="32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8" y="0"/>
                    <a:pt x="209" y="1"/>
                    <a:pt x="210" y="3"/>
                  </a:cubicBezTo>
                  <a:cubicBezTo>
                    <a:pt x="213" y="23"/>
                    <a:pt x="213" y="23"/>
                    <a:pt x="213" y="23"/>
                  </a:cubicBezTo>
                  <a:cubicBezTo>
                    <a:pt x="213" y="25"/>
                    <a:pt x="212" y="27"/>
                    <a:pt x="210" y="27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05" name="Freeform 692">
              <a:extLst>
                <a:ext uri="{FF2B5EF4-FFF2-40B4-BE49-F238E27FC236}">
                  <a16:creationId xmlns:a16="http://schemas.microsoft.com/office/drawing/2014/main" id="{2EBBDDE7-D44E-4821-B513-BE8453DB06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963" y="4711469"/>
              <a:ext cx="144462" cy="166688"/>
            </a:xfrm>
            <a:custGeom>
              <a:avLst/>
              <a:gdLst>
                <a:gd name="T0" fmla="*/ 69 w 72"/>
                <a:gd name="T1" fmla="*/ 75 h 84"/>
                <a:gd name="T2" fmla="*/ 15 w 72"/>
                <a:gd name="T3" fmla="*/ 83 h 84"/>
                <a:gd name="T4" fmla="*/ 11 w 72"/>
                <a:gd name="T5" fmla="*/ 81 h 84"/>
                <a:gd name="T6" fmla="*/ 0 w 72"/>
                <a:gd name="T7" fmla="*/ 12 h 84"/>
                <a:gd name="T8" fmla="*/ 3 w 72"/>
                <a:gd name="T9" fmla="*/ 9 h 84"/>
                <a:gd name="T10" fmla="*/ 58 w 72"/>
                <a:gd name="T11" fmla="*/ 0 h 84"/>
                <a:gd name="T12" fmla="*/ 61 w 72"/>
                <a:gd name="T13" fmla="*/ 3 h 84"/>
                <a:gd name="T14" fmla="*/ 72 w 72"/>
                <a:gd name="T15" fmla="*/ 71 h 84"/>
                <a:gd name="T16" fmla="*/ 69 w 72"/>
                <a:gd name="T17" fmla="*/ 7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84">
                  <a:moveTo>
                    <a:pt x="69" y="75"/>
                  </a:moveTo>
                  <a:cubicBezTo>
                    <a:pt x="15" y="83"/>
                    <a:pt x="15" y="83"/>
                    <a:pt x="15" y="83"/>
                  </a:cubicBezTo>
                  <a:cubicBezTo>
                    <a:pt x="13" y="84"/>
                    <a:pt x="11" y="82"/>
                    <a:pt x="11" y="8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1" y="9"/>
                    <a:pt x="3" y="9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9" y="0"/>
                    <a:pt x="61" y="1"/>
                    <a:pt x="61" y="3"/>
                  </a:cubicBezTo>
                  <a:cubicBezTo>
                    <a:pt x="72" y="71"/>
                    <a:pt x="72" y="71"/>
                    <a:pt x="72" y="71"/>
                  </a:cubicBezTo>
                  <a:cubicBezTo>
                    <a:pt x="72" y="73"/>
                    <a:pt x="71" y="75"/>
                    <a:pt x="69" y="7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06" name="Freeform 693">
              <a:extLst>
                <a:ext uri="{FF2B5EF4-FFF2-40B4-BE49-F238E27FC236}">
                  <a16:creationId xmlns:a16="http://schemas.microsoft.com/office/drawing/2014/main" id="{36AA63B9-74CA-4452-B764-245153A02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7950" y="4874981"/>
              <a:ext cx="155575" cy="242888"/>
            </a:xfrm>
            <a:custGeom>
              <a:avLst/>
              <a:gdLst>
                <a:gd name="T0" fmla="*/ 74 w 78"/>
                <a:gd name="T1" fmla="*/ 114 h 122"/>
                <a:gd name="T2" fmla="*/ 21 w 78"/>
                <a:gd name="T3" fmla="*/ 122 h 122"/>
                <a:gd name="T4" fmla="*/ 17 w 78"/>
                <a:gd name="T5" fmla="*/ 119 h 122"/>
                <a:gd name="T6" fmla="*/ 0 w 78"/>
                <a:gd name="T7" fmla="*/ 13 h 122"/>
                <a:gd name="T8" fmla="*/ 3 w 78"/>
                <a:gd name="T9" fmla="*/ 8 h 122"/>
                <a:gd name="T10" fmla="*/ 57 w 78"/>
                <a:gd name="T11" fmla="*/ 0 h 122"/>
                <a:gd name="T12" fmla="*/ 61 w 78"/>
                <a:gd name="T13" fmla="*/ 3 h 122"/>
                <a:gd name="T14" fmla="*/ 78 w 78"/>
                <a:gd name="T15" fmla="*/ 109 h 122"/>
                <a:gd name="T16" fmla="*/ 74 w 78"/>
                <a:gd name="T17" fmla="*/ 11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122">
                  <a:moveTo>
                    <a:pt x="74" y="114"/>
                  </a:moveTo>
                  <a:cubicBezTo>
                    <a:pt x="21" y="122"/>
                    <a:pt x="21" y="122"/>
                    <a:pt x="21" y="122"/>
                  </a:cubicBezTo>
                  <a:cubicBezTo>
                    <a:pt x="19" y="122"/>
                    <a:pt x="17" y="121"/>
                    <a:pt x="17" y="11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9"/>
                    <a:pt x="3" y="8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0"/>
                    <a:pt x="61" y="1"/>
                    <a:pt x="61" y="3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78" y="111"/>
                    <a:pt x="76" y="113"/>
                    <a:pt x="74" y="114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07" name="Freeform 694">
              <a:extLst>
                <a:ext uri="{FF2B5EF4-FFF2-40B4-BE49-F238E27FC236}">
                  <a16:creationId xmlns:a16="http://schemas.microsoft.com/office/drawing/2014/main" id="{8006F18F-71FF-4A87-87D1-A27FB58DD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0663" y="4665431"/>
              <a:ext cx="282575" cy="85725"/>
            </a:xfrm>
            <a:custGeom>
              <a:avLst/>
              <a:gdLst>
                <a:gd name="T0" fmla="*/ 140 w 142"/>
                <a:gd name="T1" fmla="*/ 22 h 43"/>
                <a:gd name="T2" fmla="*/ 6 w 142"/>
                <a:gd name="T3" fmla="*/ 43 h 43"/>
                <a:gd name="T4" fmla="*/ 3 w 142"/>
                <a:gd name="T5" fmla="*/ 41 h 43"/>
                <a:gd name="T6" fmla="*/ 0 w 142"/>
                <a:gd name="T7" fmla="*/ 24 h 43"/>
                <a:gd name="T8" fmla="*/ 2 w 142"/>
                <a:gd name="T9" fmla="*/ 21 h 43"/>
                <a:gd name="T10" fmla="*/ 137 w 142"/>
                <a:gd name="T11" fmla="*/ 0 h 43"/>
                <a:gd name="T12" fmla="*/ 139 w 142"/>
                <a:gd name="T13" fmla="*/ 2 h 43"/>
                <a:gd name="T14" fmla="*/ 142 w 142"/>
                <a:gd name="T15" fmla="*/ 19 h 43"/>
                <a:gd name="T16" fmla="*/ 140 w 142"/>
                <a:gd name="T17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43">
                  <a:moveTo>
                    <a:pt x="140" y="22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4" y="43"/>
                    <a:pt x="3" y="42"/>
                    <a:pt x="3" y="4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2"/>
                    <a:pt x="1" y="21"/>
                    <a:pt x="2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1"/>
                    <a:pt x="139" y="2"/>
                  </a:cubicBezTo>
                  <a:cubicBezTo>
                    <a:pt x="142" y="19"/>
                    <a:pt x="142" y="19"/>
                    <a:pt x="142" y="19"/>
                  </a:cubicBezTo>
                  <a:cubicBezTo>
                    <a:pt x="142" y="20"/>
                    <a:pt x="141" y="21"/>
                    <a:pt x="140" y="22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08" name="Freeform 695">
              <a:extLst>
                <a:ext uri="{FF2B5EF4-FFF2-40B4-BE49-F238E27FC236}">
                  <a16:creationId xmlns:a16="http://schemas.microsoft.com/office/drawing/2014/main" id="{C314A75F-985A-4E65-B1C1-750BE5FA0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8600" y="4720994"/>
              <a:ext cx="280987" cy="69850"/>
            </a:xfrm>
            <a:custGeom>
              <a:avLst/>
              <a:gdLst>
                <a:gd name="T0" fmla="*/ 177 w 177"/>
                <a:gd name="T1" fmla="*/ 16 h 44"/>
                <a:gd name="T2" fmla="*/ 3 w 177"/>
                <a:gd name="T3" fmla="*/ 44 h 44"/>
                <a:gd name="T4" fmla="*/ 0 w 177"/>
                <a:gd name="T5" fmla="*/ 28 h 44"/>
                <a:gd name="T6" fmla="*/ 175 w 177"/>
                <a:gd name="T7" fmla="*/ 0 h 44"/>
                <a:gd name="T8" fmla="*/ 177 w 177"/>
                <a:gd name="T9" fmla="*/ 1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44">
                  <a:moveTo>
                    <a:pt x="177" y="16"/>
                  </a:moveTo>
                  <a:lnTo>
                    <a:pt x="3" y="44"/>
                  </a:lnTo>
                  <a:lnTo>
                    <a:pt x="0" y="28"/>
                  </a:lnTo>
                  <a:lnTo>
                    <a:pt x="175" y="0"/>
                  </a:lnTo>
                  <a:lnTo>
                    <a:pt x="177" y="16"/>
                  </a:ln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09" name="Freeform 696">
              <a:extLst>
                <a:ext uri="{FF2B5EF4-FFF2-40B4-BE49-F238E27FC236}">
                  <a16:creationId xmlns:a16="http://schemas.microsoft.com/office/drawing/2014/main" id="{436BF214-9ED2-42E4-A5F4-947A50DE6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6538" y="4768619"/>
              <a:ext cx="279400" cy="53975"/>
            </a:xfrm>
            <a:custGeom>
              <a:avLst/>
              <a:gdLst>
                <a:gd name="T0" fmla="*/ 139 w 140"/>
                <a:gd name="T1" fmla="*/ 5 h 27"/>
                <a:gd name="T2" fmla="*/ 2 w 140"/>
                <a:gd name="T3" fmla="*/ 27 h 27"/>
                <a:gd name="T4" fmla="*/ 1 w 140"/>
                <a:gd name="T5" fmla="*/ 25 h 27"/>
                <a:gd name="T6" fmla="*/ 0 w 140"/>
                <a:gd name="T7" fmla="*/ 22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5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6"/>
                    <a:pt x="1" y="2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4"/>
                    <a:pt x="139" y="5"/>
                    <a:pt x="139" y="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10" name="Freeform 697">
              <a:extLst>
                <a:ext uri="{FF2B5EF4-FFF2-40B4-BE49-F238E27FC236}">
                  <a16:creationId xmlns:a16="http://schemas.microsoft.com/office/drawing/2014/main" id="{77C75FD0-D6A6-437E-BCAB-49988F274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1300" y="4789256"/>
              <a:ext cx="276225" cy="53975"/>
            </a:xfrm>
            <a:custGeom>
              <a:avLst/>
              <a:gdLst>
                <a:gd name="T0" fmla="*/ 138 w 139"/>
                <a:gd name="T1" fmla="*/ 6 h 27"/>
                <a:gd name="T2" fmla="*/ 2 w 139"/>
                <a:gd name="T3" fmla="*/ 27 h 27"/>
                <a:gd name="T4" fmla="*/ 0 w 139"/>
                <a:gd name="T5" fmla="*/ 26 h 27"/>
                <a:gd name="T6" fmla="*/ 0 w 139"/>
                <a:gd name="T7" fmla="*/ 23 h 27"/>
                <a:gd name="T8" fmla="*/ 1 w 139"/>
                <a:gd name="T9" fmla="*/ 21 h 27"/>
                <a:gd name="T10" fmla="*/ 137 w 139"/>
                <a:gd name="T11" fmla="*/ 0 h 27"/>
                <a:gd name="T12" fmla="*/ 139 w 139"/>
                <a:gd name="T13" fmla="*/ 1 h 27"/>
                <a:gd name="T14" fmla="*/ 139 w 139"/>
                <a:gd name="T15" fmla="*/ 4 h 27"/>
                <a:gd name="T16" fmla="*/ 138 w 139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6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9" y="5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11" name="Freeform 698">
              <a:extLst>
                <a:ext uri="{FF2B5EF4-FFF2-40B4-BE49-F238E27FC236}">
                  <a16:creationId xmlns:a16="http://schemas.microsoft.com/office/drawing/2014/main" id="{43A820BB-21C7-4161-BADA-E7FF563EE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2888" y="4808306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12" name="Freeform 699">
              <a:extLst>
                <a:ext uri="{FF2B5EF4-FFF2-40B4-BE49-F238E27FC236}">
                  <a16:creationId xmlns:a16="http://schemas.microsoft.com/office/drawing/2014/main" id="{C4938F1F-8197-413E-A7B3-94043B8241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7650" y="4828944"/>
              <a:ext cx="277812" cy="53975"/>
            </a:xfrm>
            <a:custGeom>
              <a:avLst/>
              <a:gdLst>
                <a:gd name="T0" fmla="*/ 138 w 140"/>
                <a:gd name="T1" fmla="*/ 6 h 27"/>
                <a:gd name="T2" fmla="*/ 2 w 140"/>
                <a:gd name="T3" fmla="*/ 27 h 27"/>
                <a:gd name="T4" fmla="*/ 0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8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7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6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13" name="Freeform 700">
              <a:extLst>
                <a:ext uri="{FF2B5EF4-FFF2-40B4-BE49-F238E27FC236}">
                  <a16:creationId xmlns:a16="http://schemas.microsoft.com/office/drawing/2014/main" id="{4718CB68-139E-456E-9A32-A6E0F752B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9238" y="4847994"/>
              <a:ext cx="277812" cy="57150"/>
            </a:xfrm>
            <a:custGeom>
              <a:avLst/>
              <a:gdLst>
                <a:gd name="T0" fmla="*/ 139 w 140"/>
                <a:gd name="T1" fmla="*/ 6 h 28"/>
                <a:gd name="T2" fmla="*/ 2 w 140"/>
                <a:gd name="T3" fmla="*/ 27 h 28"/>
                <a:gd name="T4" fmla="*/ 1 w 140"/>
                <a:gd name="T5" fmla="*/ 26 h 28"/>
                <a:gd name="T6" fmla="*/ 0 w 140"/>
                <a:gd name="T7" fmla="*/ 23 h 28"/>
                <a:gd name="T8" fmla="*/ 2 w 140"/>
                <a:gd name="T9" fmla="*/ 22 h 28"/>
                <a:gd name="T10" fmla="*/ 138 w 140"/>
                <a:gd name="T11" fmla="*/ 1 h 28"/>
                <a:gd name="T12" fmla="*/ 140 w 140"/>
                <a:gd name="T13" fmla="*/ 2 h 28"/>
                <a:gd name="T14" fmla="*/ 140 w 140"/>
                <a:gd name="T15" fmla="*/ 5 h 28"/>
                <a:gd name="T16" fmla="*/ 139 w 140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8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8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1" y="22"/>
                    <a:pt x="2" y="22"/>
                  </a:cubicBezTo>
                  <a:cubicBezTo>
                    <a:pt x="138" y="1"/>
                    <a:pt x="138" y="1"/>
                    <a:pt x="138" y="1"/>
                  </a:cubicBezTo>
                  <a:cubicBezTo>
                    <a:pt x="139" y="0"/>
                    <a:pt x="140" y="1"/>
                    <a:pt x="140" y="2"/>
                  </a:cubicBezTo>
                  <a:cubicBezTo>
                    <a:pt x="140" y="5"/>
                    <a:pt x="140" y="5"/>
                    <a:pt x="140" y="5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14" name="Freeform 701">
              <a:extLst>
                <a:ext uri="{FF2B5EF4-FFF2-40B4-BE49-F238E27FC236}">
                  <a16:creationId xmlns:a16="http://schemas.microsoft.com/office/drawing/2014/main" id="{C8FBBCC2-EFBB-43E2-8141-862E79EFA6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413" y="4870219"/>
              <a:ext cx="279400" cy="53975"/>
            </a:xfrm>
            <a:custGeom>
              <a:avLst/>
              <a:gdLst>
                <a:gd name="T0" fmla="*/ 139 w 140"/>
                <a:gd name="T1" fmla="*/ 5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5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6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5"/>
                    <a:pt x="139" y="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15" name="Freeform 702">
              <a:extLst>
                <a:ext uri="{FF2B5EF4-FFF2-40B4-BE49-F238E27FC236}">
                  <a16:creationId xmlns:a16="http://schemas.microsoft.com/office/drawing/2014/main" id="{97F861BE-0187-47B6-98CA-2F0A4ECC0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7175" y="4890856"/>
              <a:ext cx="276225" cy="53975"/>
            </a:xfrm>
            <a:custGeom>
              <a:avLst/>
              <a:gdLst>
                <a:gd name="T0" fmla="*/ 138 w 139"/>
                <a:gd name="T1" fmla="*/ 6 h 27"/>
                <a:gd name="T2" fmla="*/ 2 w 139"/>
                <a:gd name="T3" fmla="*/ 27 h 27"/>
                <a:gd name="T4" fmla="*/ 0 w 139"/>
                <a:gd name="T5" fmla="*/ 26 h 27"/>
                <a:gd name="T6" fmla="*/ 0 w 139"/>
                <a:gd name="T7" fmla="*/ 23 h 27"/>
                <a:gd name="T8" fmla="*/ 1 w 139"/>
                <a:gd name="T9" fmla="*/ 21 h 27"/>
                <a:gd name="T10" fmla="*/ 137 w 139"/>
                <a:gd name="T11" fmla="*/ 0 h 27"/>
                <a:gd name="T12" fmla="*/ 139 w 139"/>
                <a:gd name="T13" fmla="*/ 1 h 27"/>
                <a:gd name="T14" fmla="*/ 139 w 139"/>
                <a:gd name="T15" fmla="*/ 4 h 27"/>
                <a:gd name="T16" fmla="*/ 138 w 139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7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9" y="6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16" name="Freeform 703">
              <a:extLst>
                <a:ext uri="{FF2B5EF4-FFF2-40B4-BE49-F238E27FC236}">
                  <a16:creationId xmlns:a16="http://schemas.microsoft.com/office/drawing/2014/main" id="{4349F9C1-C7C6-40B6-9558-BA74FB691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8763" y="4909906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17" name="Freeform 704">
              <a:extLst>
                <a:ext uri="{FF2B5EF4-FFF2-40B4-BE49-F238E27FC236}">
                  <a16:creationId xmlns:a16="http://schemas.microsoft.com/office/drawing/2014/main" id="{ACEEC82F-57C8-4AE3-998F-F2D62FC81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6700" y="4987694"/>
              <a:ext cx="117475" cy="30163"/>
            </a:xfrm>
            <a:custGeom>
              <a:avLst/>
              <a:gdLst>
                <a:gd name="T0" fmla="*/ 58 w 59"/>
                <a:gd name="T1" fmla="*/ 6 h 15"/>
                <a:gd name="T2" fmla="*/ 2 w 59"/>
                <a:gd name="T3" fmla="*/ 15 h 15"/>
                <a:gd name="T4" fmla="*/ 1 w 59"/>
                <a:gd name="T5" fmla="*/ 14 h 15"/>
                <a:gd name="T6" fmla="*/ 0 w 59"/>
                <a:gd name="T7" fmla="*/ 10 h 15"/>
                <a:gd name="T8" fmla="*/ 1 w 59"/>
                <a:gd name="T9" fmla="*/ 9 h 15"/>
                <a:gd name="T10" fmla="*/ 57 w 59"/>
                <a:gd name="T11" fmla="*/ 1 h 15"/>
                <a:gd name="T12" fmla="*/ 58 w 59"/>
                <a:gd name="T13" fmla="*/ 1 h 15"/>
                <a:gd name="T14" fmla="*/ 59 w 59"/>
                <a:gd name="T15" fmla="*/ 5 h 15"/>
                <a:gd name="T16" fmla="*/ 58 w 59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5">
                  <a:moveTo>
                    <a:pt x="58" y="6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1" y="15"/>
                    <a:pt x="1" y="1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9"/>
                    <a:pt x="1" y="9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8" y="0"/>
                    <a:pt x="58" y="1"/>
                    <a:pt x="58" y="1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6"/>
                    <a:pt x="59" y="6"/>
                    <a:pt x="5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18" name="Freeform 705">
              <a:extLst>
                <a:ext uri="{FF2B5EF4-FFF2-40B4-BE49-F238E27FC236}">
                  <a16:creationId xmlns:a16="http://schemas.microsoft.com/office/drawing/2014/main" id="{865B5BC0-88DA-4E6E-B42F-A8A90CAEC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3050" y="4995631"/>
              <a:ext cx="277812" cy="53975"/>
            </a:xfrm>
            <a:custGeom>
              <a:avLst/>
              <a:gdLst>
                <a:gd name="T0" fmla="*/ 138 w 140"/>
                <a:gd name="T1" fmla="*/ 6 h 27"/>
                <a:gd name="T2" fmla="*/ 2 w 140"/>
                <a:gd name="T3" fmla="*/ 27 h 27"/>
                <a:gd name="T4" fmla="*/ 0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8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6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5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19" name="Freeform 706">
              <a:extLst>
                <a:ext uri="{FF2B5EF4-FFF2-40B4-BE49-F238E27FC236}">
                  <a16:creationId xmlns:a16="http://schemas.microsoft.com/office/drawing/2014/main" id="{E68E6D9C-68BA-46A0-81BC-466FCD401F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4638" y="5016269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2 w 140"/>
                <a:gd name="T9" fmla="*/ 21 h 27"/>
                <a:gd name="T10" fmla="*/ 138 w 140"/>
                <a:gd name="T11" fmla="*/ 0 h 27"/>
                <a:gd name="T12" fmla="*/ 140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2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40" y="0"/>
                    <a:pt x="140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20" name="Freeform 707">
              <a:extLst>
                <a:ext uri="{FF2B5EF4-FFF2-40B4-BE49-F238E27FC236}">
                  <a16:creationId xmlns:a16="http://schemas.microsoft.com/office/drawing/2014/main" id="{72F98A51-423D-47F0-A2DB-16ACB3B85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5035319"/>
              <a:ext cx="277812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21" name="Freeform 708">
              <a:extLst>
                <a:ext uri="{FF2B5EF4-FFF2-40B4-BE49-F238E27FC236}">
                  <a16:creationId xmlns:a16="http://schemas.microsoft.com/office/drawing/2014/main" id="{64F3846D-392A-46D2-8458-4714B5A64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8113" y="4209819"/>
              <a:ext cx="158750" cy="188913"/>
            </a:xfrm>
            <a:custGeom>
              <a:avLst/>
              <a:gdLst>
                <a:gd name="T0" fmla="*/ 66 w 80"/>
                <a:gd name="T1" fmla="*/ 36 h 95"/>
                <a:gd name="T2" fmla="*/ 68 w 80"/>
                <a:gd name="T3" fmla="*/ 8 h 95"/>
                <a:gd name="T4" fmla="*/ 42 w 80"/>
                <a:gd name="T5" fmla="*/ 19 h 95"/>
                <a:gd name="T6" fmla="*/ 0 w 80"/>
                <a:gd name="T7" fmla="*/ 78 h 95"/>
                <a:gd name="T8" fmla="*/ 16 w 80"/>
                <a:gd name="T9" fmla="*/ 81 h 95"/>
                <a:gd name="T10" fmla="*/ 24 w 80"/>
                <a:gd name="T11" fmla="*/ 95 h 95"/>
                <a:gd name="T12" fmla="*/ 66 w 80"/>
                <a:gd name="T13" fmla="*/ 3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95">
                  <a:moveTo>
                    <a:pt x="66" y="36"/>
                  </a:moveTo>
                  <a:cubicBezTo>
                    <a:pt x="80" y="17"/>
                    <a:pt x="68" y="8"/>
                    <a:pt x="68" y="8"/>
                  </a:cubicBezTo>
                  <a:cubicBezTo>
                    <a:pt x="68" y="8"/>
                    <a:pt x="55" y="0"/>
                    <a:pt x="42" y="19"/>
                  </a:cubicBezTo>
                  <a:cubicBezTo>
                    <a:pt x="28" y="38"/>
                    <a:pt x="0" y="78"/>
                    <a:pt x="0" y="78"/>
                  </a:cubicBezTo>
                  <a:cubicBezTo>
                    <a:pt x="0" y="78"/>
                    <a:pt x="11" y="77"/>
                    <a:pt x="16" y="81"/>
                  </a:cubicBezTo>
                  <a:cubicBezTo>
                    <a:pt x="22" y="84"/>
                    <a:pt x="24" y="95"/>
                    <a:pt x="24" y="95"/>
                  </a:cubicBezTo>
                  <a:cubicBezTo>
                    <a:pt x="24" y="95"/>
                    <a:pt x="53" y="55"/>
                    <a:pt x="66" y="36"/>
                  </a:cubicBezTo>
                  <a:close/>
                </a:path>
              </a:pathLst>
            </a:custGeom>
            <a:solidFill>
              <a:srgbClr val="634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22" name="Freeform 709">
              <a:extLst>
                <a:ext uri="{FF2B5EF4-FFF2-40B4-BE49-F238E27FC236}">
                  <a16:creationId xmlns:a16="http://schemas.microsoft.com/office/drawing/2014/main" id="{D7B6A35D-6484-4880-B399-29BDE2109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7650" y="4249506"/>
              <a:ext cx="7937" cy="7938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23" name="Freeform 710">
              <a:extLst>
                <a:ext uri="{FF2B5EF4-FFF2-40B4-BE49-F238E27FC236}">
                  <a16:creationId xmlns:a16="http://schemas.microsoft.com/office/drawing/2014/main" id="{E26217A3-7C33-4465-839D-B5CBFD675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8125" y="4262206"/>
              <a:ext cx="7937" cy="9525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24" name="Freeform 711">
              <a:extLst>
                <a:ext uri="{FF2B5EF4-FFF2-40B4-BE49-F238E27FC236}">
                  <a16:creationId xmlns:a16="http://schemas.microsoft.com/office/drawing/2014/main" id="{4A88EE6C-D6E7-46F6-BF96-6005CC4648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8600" y="4276494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4" y="3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25" name="Freeform 712">
              <a:extLst>
                <a:ext uri="{FF2B5EF4-FFF2-40B4-BE49-F238E27FC236}">
                  <a16:creationId xmlns:a16="http://schemas.microsoft.com/office/drawing/2014/main" id="{A55D1192-C86F-4EA1-9A64-02E14CF68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7488" y="4290781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26" name="Freeform 713">
              <a:extLst>
                <a:ext uri="{FF2B5EF4-FFF2-40B4-BE49-F238E27FC236}">
                  <a16:creationId xmlns:a16="http://schemas.microsoft.com/office/drawing/2014/main" id="{EAFDE042-4AC1-4B63-98F5-9259DC907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7963" y="4305069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4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27" name="Freeform 714">
              <a:extLst>
                <a:ext uri="{FF2B5EF4-FFF2-40B4-BE49-F238E27FC236}">
                  <a16:creationId xmlns:a16="http://schemas.microsoft.com/office/drawing/2014/main" id="{515C9A82-7ED3-418C-A2FE-474DD3D63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9838" y="4447944"/>
              <a:ext cx="157162" cy="188913"/>
            </a:xfrm>
            <a:custGeom>
              <a:avLst/>
              <a:gdLst>
                <a:gd name="T0" fmla="*/ 38 w 79"/>
                <a:gd name="T1" fmla="*/ 76 h 95"/>
                <a:gd name="T2" fmla="*/ 11 w 79"/>
                <a:gd name="T3" fmla="*/ 87 h 95"/>
                <a:gd name="T4" fmla="*/ 13 w 79"/>
                <a:gd name="T5" fmla="*/ 58 h 95"/>
                <a:gd name="T6" fmla="*/ 55 w 79"/>
                <a:gd name="T7" fmla="*/ 0 h 95"/>
                <a:gd name="T8" fmla="*/ 64 w 79"/>
                <a:gd name="T9" fmla="*/ 13 h 95"/>
                <a:gd name="T10" fmla="*/ 79 w 79"/>
                <a:gd name="T11" fmla="*/ 17 h 95"/>
                <a:gd name="T12" fmla="*/ 38 w 79"/>
                <a:gd name="T13" fmla="*/ 7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5">
                  <a:moveTo>
                    <a:pt x="38" y="76"/>
                  </a:moveTo>
                  <a:cubicBezTo>
                    <a:pt x="24" y="95"/>
                    <a:pt x="11" y="87"/>
                    <a:pt x="11" y="87"/>
                  </a:cubicBezTo>
                  <a:cubicBezTo>
                    <a:pt x="11" y="87"/>
                    <a:pt x="0" y="77"/>
                    <a:pt x="13" y="58"/>
                  </a:cubicBezTo>
                  <a:cubicBezTo>
                    <a:pt x="27" y="40"/>
                    <a:pt x="55" y="0"/>
                    <a:pt x="55" y="0"/>
                  </a:cubicBezTo>
                  <a:cubicBezTo>
                    <a:pt x="55" y="0"/>
                    <a:pt x="58" y="11"/>
                    <a:pt x="64" y="13"/>
                  </a:cubicBezTo>
                  <a:cubicBezTo>
                    <a:pt x="68" y="18"/>
                    <a:pt x="79" y="17"/>
                    <a:pt x="79" y="17"/>
                  </a:cubicBezTo>
                  <a:cubicBezTo>
                    <a:pt x="79" y="17"/>
                    <a:pt x="51" y="57"/>
                    <a:pt x="38" y="76"/>
                  </a:cubicBezTo>
                  <a:close/>
                </a:path>
              </a:pathLst>
            </a:custGeom>
            <a:solidFill>
              <a:srgbClr val="634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28" name="Freeform 715">
              <a:extLst>
                <a:ext uri="{FF2B5EF4-FFF2-40B4-BE49-F238E27FC236}">
                  <a16:creationId xmlns:a16="http://schemas.microsoft.com/office/drawing/2014/main" id="{E747378F-983E-43CA-8885-8726D5A58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0800" y="4347931"/>
              <a:ext cx="157162" cy="158750"/>
            </a:xfrm>
            <a:custGeom>
              <a:avLst/>
              <a:gdLst>
                <a:gd name="T0" fmla="*/ 11 w 79"/>
                <a:gd name="T1" fmla="*/ 19 h 79"/>
                <a:gd name="T2" fmla="*/ 19 w 79"/>
                <a:gd name="T3" fmla="*/ 68 h 79"/>
                <a:gd name="T4" fmla="*/ 68 w 79"/>
                <a:gd name="T5" fmla="*/ 60 h 79"/>
                <a:gd name="T6" fmla="*/ 60 w 79"/>
                <a:gd name="T7" fmla="*/ 11 h 79"/>
                <a:gd name="T8" fmla="*/ 11 w 79"/>
                <a:gd name="T9" fmla="*/ 1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79">
                  <a:moveTo>
                    <a:pt x="11" y="19"/>
                  </a:moveTo>
                  <a:cubicBezTo>
                    <a:pt x="0" y="35"/>
                    <a:pt x="3" y="57"/>
                    <a:pt x="19" y="68"/>
                  </a:cubicBezTo>
                  <a:cubicBezTo>
                    <a:pt x="35" y="79"/>
                    <a:pt x="57" y="76"/>
                    <a:pt x="68" y="60"/>
                  </a:cubicBezTo>
                  <a:cubicBezTo>
                    <a:pt x="79" y="44"/>
                    <a:pt x="76" y="22"/>
                    <a:pt x="60" y="11"/>
                  </a:cubicBezTo>
                  <a:cubicBezTo>
                    <a:pt x="44" y="0"/>
                    <a:pt x="22" y="4"/>
                    <a:pt x="11" y="19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29" name="Freeform 716">
              <a:extLst>
                <a:ext uri="{FF2B5EF4-FFF2-40B4-BE49-F238E27FC236}">
                  <a16:creationId xmlns:a16="http://schemas.microsoft.com/office/drawing/2014/main" id="{6C107D86-5E08-42D0-8BD9-83DCB0BFA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1913" y="4360631"/>
              <a:ext cx="134937" cy="133350"/>
            </a:xfrm>
            <a:custGeom>
              <a:avLst/>
              <a:gdLst>
                <a:gd name="T0" fmla="*/ 9 w 67"/>
                <a:gd name="T1" fmla="*/ 16 h 67"/>
                <a:gd name="T2" fmla="*/ 16 w 67"/>
                <a:gd name="T3" fmla="*/ 58 h 67"/>
                <a:gd name="T4" fmla="*/ 58 w 67"/>
                <a:gd name="T5" fmla="*/ 51 h 67"/>
                <a:gd name="T6" fmla="*/ 51 w 67"/>
                <a:gd name="T7" fmla="*/ 10 h 67"/>
                <a:gd name="T8" fmla="*/ 9 w 67"/>
                <a:gd name="T9" fmla="*/ 1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9" y="16"/>
                  </a:moveTo>
                  <a:cubicBezTo>
                    <a:pt x="0" y="30"/>
                    <a:pt x="3" y="48"/>
                    <a:pt x="16" y="58"/>
                  </a:cubicBezTo>
                  <a:cubicBezTo>
                    <a:pt x="30" y="67"/>
                    <a:pt x="48" y="64"/>
                    <a:pt x="58" y="51"/>
                  </a:cubicBezTo>
                  <a:cubicBezTo>
                    <a:pt x="67" y="38"/>
                    <a:pt x="64" y="19"/>
                    <a:pt x="51" y="10"/>
                  </a:cubicBezTo>
                  <a:cubicBezTo>
                    <a:pt x="37" y="0"/>
                    <a:pt x="19" y="3"/>
                    <a:pt x="9" y="16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30" name="Freeform 717">
              <a:extLst>
                <a:ext uri="{FF2B5EF4-FFF2-40B4-BE49-F238E27FC236}">
                  <a16:creationId xmlns:a16="http://schemas.microsoft.com/office/drawing/2014/main" id="{CC62DEDF-317B-44FF-889E-E7D97E0EF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5575" y="4382856"/>
              <a:ext cx="6350" cy="7938"/>
            </a:xfrm>
            <a:custGeom>
              <a:avLst/>
              <a:gdLst>
                <a:gd name="T0" fmla="*/ 0 w 4"/>
                <a:gd name="T1" fmla="*/ 5 h 5"/>
                <a:gd name="T2" fmla="*/ 0 w 4"/>
                <a:gd name="T3" fmla="*/ 5 h 5"/>
                <a:gd name="T4" fmla="*/ 2 w 4"/>
                <a:gd name="T5" fmla="*/ 5 h 5"/>
                <a:gd name="T6" fmla="*/ 4 w 4"/>
                <a:gd name="T7" fmla="*/ 1 h 5"/>
                <a:gd name="T8" fmla="*/ 4 w 4"/>
                <a:gd name="T9" fmla="*/ 0 h 5"/>
                <a:gd name="T10" fmla="*/ 3 w 4"/>
                <a:gd name="T11" fmla="*/ 0 h 5"/>
                <a:gd name="T12" fmla="*/ 0 w 4"/>
                <a:gd name="T13" fmla="*/ 4 h 5"/>
                <a:gd name="T14" fmla="*/ 0 w 4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0" y="5"/>
                  </a:moveTo>
                  <a:lnTo>
                    <a:pt x="0" y="5"/>
                  </a:lnTo>
                  <a:lnTo>
                    <a:pt x="2" y="5"/>
                  </a:lnTo>
                  <a:lnTo>
                    <a:pt x="4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4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31" name="Freeform 718">
              <a:extLst>
                <a:ext uri="{FF2B5EF4-FFF2-40B4-BE49-F238E27FC236}">
                  <a16:creationId xmlns:a16="http://schemas.microsoft.com/office/drawing/2014/main" id="{7602B09B-0275-45E5-9FEF-D5A8A613F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6688" y="4397144"/>
              <a:ext cx="7937" cy="4763"/>
            </a:xfrm>
            <a:custGeom>
              <a:avLst/>
              <a:gdLst>
                <a:gd name="T0" fmla="*/ 0 w 5"/>
                <a:gd name="T1" fmla="*/ 3 h 3"/>
                <a:gd name="T2" fmla="*/ 0 w 5"/>
                <a:gd name="T3" fmla="*/ 3 h 3"/>
                <a:gd name="T4" fmla="*/ 2 w 5"/>
                <a:gd name="T5" fmla="*/ 3 h 3"/>
                <a:gd name="T6" fmla="*/ 5 w 5"/>
                <a:gd name="T7" fmla="*/ 1 h 3"/>
                <a:gd name="T8" fmla="*/ 5 w 5"/>
                <a:gd name="T9" fmla="*/ 0 h 3"/>
                <a:gd name="T10" fmla="*/ 3 w 5"/>
                <a:gd name="T11" fmla="*/ 0 h 3"/>
                <a:gd name="T12" fmla="*/ 1 w 5"/>
                <a:gd name="T13" fmla="*/ 2 h 3"/>
                <a:gd name="T14" fmla="*/ 0 w 5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32" name="Freeform 719">
              <a:extLst>
                <a:ext uri="{FF2B5EF4-FFF2-40B4-BE49-F238E27FC236}">
                  <a16:creationId xmlns:a16="http://schemas.microsoft.com/office/drawing/2014/main" id="{03911E58-9225-4161-ABE7-4B9D3385A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4625" y="4413019"/>
              <a:ext cx="9525" cy="4763"/>
            </a:xfrm>
            <a:custGeom>
              <a:avLst/>
              <a:gdLst>
                <a:gd name="T0" fmla="*/ 0 w 5"/>
                <a:gd name="T1" fmla="*/ 2 h 3"/>
                <a:gd name="T2" fmla="*/ 0 w 5"/>
                <a:gd name="T3" fmla="*/ 2 h 3"/>
                <a:gd name="T4" fmla="*/ 1 w 5"/>
                <a:gd name="T5" fmla="*/ 3 h 3"/>
                <a:gd name="T6" fmla="*/ 4 w 5"/>
                <a:gd name="T7" fmla="*/ 2 h 3"/>
                <a:gd name="T8" fmla="*/ 4 w 5"/>
                <a:gd name="T9" fmla="*/ 1 h 3"/>
                <a:gd name="T10" fmla="*/ 3 w 5"/>
                <a:gd name="T11" fmla="*/ 0 h 3"/>
                <a:gd name="T12" fmla="*/ 0 w 5"/>
                <a:gd name="T13" fmla="*/ 1 h 3"/>
                <a:gd name="T14" fmla="*/ 0 w 5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1"/>
                    <a:pt x="4" y="1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33" name="Freeform 720">
              <a:extLst>
                <a:ext uri="{FF2B5EF4-FFF2-40B4-BE49-F238E27FC236}">
                  <a16:creationId xmlns:a16="http://schemas.microsoft.com/office/drawing/2014/main" id="{BF637F53-2716-4256-98CC-751EAD6A1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4625" y="4430481"/>
              <a:ext cx="9525" cy="3175"/>
            </a:xfrm>
            <a:custGeom>
              <a:avLst/>
              <a:gdLst>
                <a:gd name="T0" fmla="*/ 0 w 5"/>
                <a:gd name="T1" fmla="*/ 1 h 2"/>
                <a:gd name="T2" fmla="*/ 0 w 5"/>
                <a:gd name="T3" fmla="*/ 1 h 2"/>
                <a:gd name="T4" fmla="*/ 1 w 5"/>
                <a:gd name="T5" fmla="*/ 2 h 2"/>
                <a:gd name="T6" fmla="*/ 4 w 5"/>
                <a:gd name="T7" fmla="*/ 2 h 2"/>
                <a:gd name="T8" fmla="*/ 5 w 5"/>
                <a:gd name="T9" fmla="*/ 1 h 2"/>
                <a:gd name="T10" fmla="*/ 4 w 5"/>
                <a:gd name="T11" fmla="*/ 1 h 2"/>
                <a:gd name="T12" fmla="*/ 1 w 5"/>
                <a:gd name="T13" fmla="*/ 0 h 2"/>
                <a:gd name="T14" fmla="*/ 0 w 5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34" name="Freeform 721">
              <a:extLst>
                <a:ext uri="{FF2B5EF4-FFF2-40B4-BE49-F238E27FC236}">
                  <a16:creationId xmlns:a16="http://schemas.microsoft.com/office/drawing/2014/main" id="{E024E267-E120-4278-8305-6258855EC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9863" y="4446356"/>
              <a:ext cx="9525" cy="6350"/>
            </a:xfrm>
            <a:custGeom>
              <a:avLst/>
              <a:gdLst>
                <a:gd name="T0" fmla="*/ 0 w 5"/>
                <a:gd name="T1" fmla="*/ 1 h 3"/>
                <a:gd name="T2" fmla="*/ 0 w 5"/>
                <a:gd name="T3" fmla="*/ 1 h 3"/>
                <a:gd name="T4" fmla="*/ 1 w 5"/>
                <a:gd name="T5" fmla="*/ 2 h 3"/>
                <a:gd name="T6" fmla="*/ 4 w 5"/>
                <a:gd name="T7" fmla="*/ 3 h 3"/>
                <a:gd name="T8" fmla="*/ 5 w 5"/>
                <a:gd name="T9" fmla="*/ 3 h 3"/>
                <a:gd name="T10" fmla="*/ 4 w 5"/>
                <a:gd name="T11" fmla="*/ 2 h 3"/>
                <a:gd name="T12" fmla="*/ 1 w 5"/>
                <a:gd name="T13" fmla="*/ 0 h 3"/>
                <a:gd name="T14" fmla="*/ 0 w 5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35" name="Freeform 722">
              <a:extLst>
                <a:ext uri="{FF2B5EF4-FFF2-40B4-BE49-F238E27FC236}">
                  <a16:creationId xmlns:a16="http://schemas.microsoft.com/office/drawing/2014/main" id="{736C80C8-B10D-480C-B6A4-AA33B8FEB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1925" y="4460644"/>
              <a:ext cx="6350" cy="7938"/>
            </a:xfrm>
            <a:custGeom>
              <a:avLst/>
              <a:gdLst>
                <a:gd name="T0" fmla="*/ 0 w 4"/>
                <a:gd name="T1" fmla="*/ 0 h 5"/>
                <a:gd name="T2" fmla="*/ 0 w 4"/>
                <a:gd name="T3" fmla="*/ 0 h 5"/>
                <a:gd name="T4" fmla="*/ 0 w 4"/>
                <a:gd name="T5" fmla="*/ 1 h 5"/>
                <a:gd name="T6" fmla="*/ 3 w 4"/>
                <a:gd name="T7" fmla="*/ 5 h 5"/>
                <a:gd name="T8" fmla="*/ 4 w 4"/>
                <a:gd name="T9" fmla="*/ 5 h 5"/>
                <a:gd name="T10" fmla="*/ 4 w 4"/>
                <a:gd name="T11" fmla="*/ 2 h 5"/>
                <a:gd name="T12" fmla="*/ 1 w 4"/>
                <a:gd name="T13" fmla="*/ 0 h 5"/>
                <a:gd name="T14" fmla="*/ 0 w 4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" y="5"/>
                  </a:lnTo>
                  <a:lnTo>
                    <a:pt x="4" y="5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36" name="Freeform 723">
              <a:extLst>
                <a:ext uri="{FF2B5EF4-FFF2-40B4-BE49-F238E27FC236}">
                  <a16:creationId xmlns:a16="http://schemas.microsoft.com/office/drawing/2014/main" id="{AF2B5C0C-4E3E-46AD-8684-83E7FB705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6050" y="4468581"/>
              <a:ext cx="7937" cy="9525"/>
            </a:xfrm>
            <a:custGeom>
              <a:avLst/>
              <a:gdLst>
                <a:gd name="T0" fmla="*/ 1 w 4"/>
                <a:gd name="T1" fmla="*/ 1 h 5"/>
                <a:gd name="T2" fmla="*/ 1 w 4"/>
                <a:gd name="T3" fmla="*/ 1 h 5"/>
                <a:gd name="T4" fmla="*/ 1 w 4"/>
                <a:gd name="T5" fmla="*/ 2 h 5"/>
                <a:gd name="T6" fmla="*/ 2 w 4"/>
                <a:gd name="T7" fmla="*/ 5 h 5"/>
                <a:gd name="T8" fmla="*/ 3 w 4"/>
                <a:gd name="T9" fmla="*/ 5 h 5"/>
                <a:gd name="T10" fmla="*/ 3 w 4"/>
                <a:gd name="T11" fmla="*/ 4 h 5"/>
                <a:gd name="T12" fmla="*/ 2 w 4"/>
                <a:gd name="T13" fmla="*/ 1 h 5"/>
                <a:gd name="T14" fmla="*/ 1 w 4"/>
                <a:gd name="T1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5"/>
                    <a:pt x="4" y="4"/>
                    <a:pt x="3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37" name="Freeform 724">
              <a:extLst>
                <a:ext uri="{FF2B5EF4-FFF2-40B4-BE49-F238E27FC236}">
                  <a16:creationId xmlns:a16="http://schemas.microsoft.com/office/drawing/2014/main" id="{D3FA38FA-9701-4F40-AADE-30107899D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1763" y="4473344"/>
              <a:ext cx="3175" cy="11113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0 h 5"/>
                <a:gd name="T4" fmla="*/ 0 w 1"/>
                <a:gd name="T5" fmla="*/ 1 h 5"/>
                <a:gd name="T6" fmla="*/ 0 w 1"/>
                <a:gd name="T7" fmla="*/ 4 h 5"/>
                <a:gd name="T8" fmla="*/ 1 w 1"/>
                <a:gd name="T9" fmla="*/ 4 h 5"/>
                <a:gd name="T10" fmla="*/ 1 w 1"/>
                <a:gd name="T11" fmla="*/ 4 h 5"/>
                <a:gd name="T12" fmla="*/ 1 w 1"/>
                <a:gd name="T13" fmla="*/ 0 h 5"/>
                <a:gd name="T14" fmla="*/ 0 w 1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38" name="Freeform 725">
              <a:extLst>
                <a:ext uri="{FF2B5EF4-FFF2-40B4-BE49-F238E27FC236}">
                  <a16:creationId xmlns:a16="http://schemas.microsoft.com/office/drawing/2014/main" id="{CE0F92D2-39E4-439A-AA41-45B447E82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2713" y="4471756"/>
              <a:ext cx="6350" cy="11113"/>
            </a:xfrm>
            <a:custGeom>
              <a:avLst/>
              <a:gdLst>
                <a:gd name="T0" fmla="*/ 2 w 3"/>
                <a:gd name="T1" fmla="*/ 0 h 5"/>
                <a:gd name="T2" fmla="*/ 2 w 3"/>
                <a:gd name="T3" fmla="*/ 0 h 5"/>
                <a:gd name="T4" fmla="*/ 1 w 3"/>
                <a:gd name="T5" fmla="*/ 0 h 5"/>
                <a:gd name="T6" fmla="*/ 0 w 3"/>
                <a:gd name="T7" fmla="*/ 4 h 5"/>
                <a:gd name="T8" fmla="*/ 1 w 3"/>
                <a:gd name="T9" fmla="*/ 5 h 5"/>
                <a:gd name="T10" fmla="*/ 2 w 3"/>
                <a:gd name="T11" fmla="*/ 4 h 5"/>
                <a:gd name="T12" fmla="*/ 3 w 3"/>
                <a:gd name="T13" fmla="*/ 1 h 5"/>
                <a:gd name="T14" fmla="*/ 2 w 3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1" y="5"/>
                  </a:cubicBezTo>
                  <a:cubicBezTo>
                    <a:pt x="1" y="5"/>
                    <a:pt x="2" y="4"/>
                    <a:pt x="2" y="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39" name="Freeform 726">
              <a:extLst>
                <a:ext uri="{FF2B5EF4-FFF2-40B4-BE49-F238E27FC236}">
                  <a16:creationId xmlns:a16="http://schemas.microsoft.com/office/drawing/2014/main" id="{04A67190-32CA-441B-9D2D-F2070AF5B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6838" y="4463819"/>
              <a:ext cx="6350" cy="7938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2 w 4"/>
                <a:gd name="T5" fmla="*/ 1 h 5"/>
                <a:gd name="T6" fmla="*/ 0 w 4"/>
                <a:gd name="T7" fmla="*/ 4 h 5"/>
                <a:gd name="T8" fmla="*/ 0 w 4"/>
                <a:gd name="T9" fmla="*/ 5 h 5"/>
                <a:gd name="T10" fmla="*/ 1 w 4"/>
                <a:gd name="T11" fmla="*/ 5 h 5"/>
                <a:gd name="T12" fmla="*/ 4 w 4"/>
                <a:gd name="T13" fmla="*/ 3 h 5"/>
                <a:gd name="T14" fmla="*/ 4 w 4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2" y="1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5"/>
                  </a:lnTo>
                  <a:lnTo>
                    <a:pt x="4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40" name="Freeform 727">
              <a:extLst>
                <a:ext uri="{FF2B5EF4-FFF2-40B4-BE49-F238E27FC236}">
                  <a16:creationId xmlns:a16="http://schemas.microsoft.com/office/drawing/2014/main" id="{0A343AA6-565B-4417-8E8D-36185817A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4138" y="4454294"/>
              <a:ext cx="7937" cy="6350"/>
            </a:xfrm>
            <a:custGeom>
              <a:avLst/>
              <a:gdLst>
                <a:gd name="T0" fmla="*/ 5 w 5"/>
                <a:gd name="T1" fmla="*/ 0 h 4"/>
                <a:gd name="T2" fmla="*/ 5 w 5"/>
                <a:gd name="T3" fmla="*/ 0 h 4"/>
                <a:gd name="T4" fmla="*/ 3 w 5"/>
                <a:gd name="T5" fmla="*/ 0 h 4"/>
                <a:gd name="T6" fmla="*/ 0 w 5"/>
                <a:gd name="T7" fmla="*/ 1 h 4"/>
                <a:gd name="T8" fmla="*/ 0 w 5"/>
                <a:gd name="T9" fmla="*/ 4 h 4"/>
                <a:gd name="T10" fmla="*/ 2 w 5"/>
                <a:gd name="T11" fmla="*/ 4 h 4"/>
                <a:gd name="T12" fmla="*/ 4 w 5"/>
                <a:gd name="T13" fmla="*/ 1 h 4"/>
                <a:gd name="T14" fmla="*/ 5 w 5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2" y="4"/>
                  </a:lnTo>
                  <a:lnTo>
                    <a:pt x="4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41" name="Freeform 728">
              <a:extLst>
                <a:ext uri="{FF2B5EF4-FFF2-40B4-BE49-F238E27FC236}">
                  <a16:creationId xmlns:a16="http://schemas.microsoft.com/office/drawing/2014/main" id="{6C87C0E8-BF52-4433-9E28-B246D48EE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4613" y="4438419"/>
              <a:ext cx="9525" cy="3175"/>
            </a:xfrm>
            <a:custGeom>
              <a:avLst/>
              <a:gdLst>
                <a:gd name="T0" fmla="*/ 5 w 5"/>
                <a:gd name="T1" fmla="*/ 0 h 2"/>
                <a:gd name="T2" fmla="*/ 5 w 5"/>
                <a:gd name="T3" fmla="*/ 0 h 2"/>
                <a:gd name="T4" fmla="*/ 4 w 5"/>
                <a:gd name="T5" fmla="*/ 0 h 2"/>
                <a:gd name="T6" fmla="*/ 1 w 5"/>
                <a:gd name="T7" fmla="*/ 1 h 2"/>
                <a:gd name="T8" fmla="*/ 1 w 5"/>
                <a:gd name="T9" fmla="*/ 2 h 2"/>
                <a:gd name="T10" fmla="*/ 1 w 5"/>
                <a:gd name="T11" fmla="*/ 2 h 2"/>
                <a:gd name="T12" fmla="*/ 5 w 5"/>
                <a:gd name="T13" fmla="*/ 1 h 2"/>
                <a:gd name="T14" fmla="*/ 5 w 5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42" name="Freeform 729">
              <a:extLst>
                <a:ext uri="{FF2B5EF4-FFF2-40B4-BE49-F238E27FC236}">
                  <a16:creationId xmlns:a16="http://schemas.microsoft.com/office/drawing/2014/main" id="{71150FAD-2D63-46DA-A134-55C83C63E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4613" y="4420956"/>
              <a:ext cx="9525" cy="3175"/>
            </a:xfrm>
            <a:custGeom>
              <a:avLst/>
              <a:gdLst>
                <a:gd name="T0" fmla="*/ 5 w 5"/>
                <a:gd name="T1" fmla="*/ 2 h 2"/>
                <a:gd name="T2" fmla="*/ 5 w 5"/>
                <a:gd name="T3" fmla="*/ 2 h 2"/>
                <a:gd name="T4" fmla="*/ 4 w 5"/>
                <a:gd name="T5" fmla="*/ 1 h 2"/>
                <a:gd name="T6" fmla="*/ 1 w 5"/>
                <a:gd name="T7" fmla="*/ 0 h 2"/>
                <a:gd name="T8" fmla="*/ 0 w 5"/>
                <a:gd name="T9" fmla="*/ 1 h 2"/>
                <a:gd name="T10" fmla="*/ 0 w 5"/>
                <a:gd name="T11" fmla="*/ 2 h 2"/>
                <a:gd name="T12" fmla="*/ 4 w 5"/>
                <a:gd name="T13" fmla="*/ 2 h 2"/>
                <a:gd name="T14" fmla="*/ 5 w 5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5" y="2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2"/>
                    <a:pt x="5" y="2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43" name="Freeform 730">
              <a:extLst>
                <a:ext uri="{FF2B5EF4-FFF2-40B4-BE49-F238E27FC236}">
                  <a16:creationId xmlns:a16="http://schemas.microsoft.com/office/drawing/2014/main" id="{49132E24-58D2-4E09-944F-7A6E36875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9375" y="4401906"/>
              <a:ext cx="9525" cy="6350"/>
            </a:xfrm>
            <a:custGeom>
              <a:avLst/>
              <a:gdLst>
                <a:gd name="T0" fmla="*/ 5 w 5"/>
                <a:gd name="T1" fmla="*/ 3 h 3"/>
                <a:gd name="T2" fmla="*/ 5 w 5"/>
                <a:gd name="T3" fmla="*/ 3 h 3"/>
                <a:gd name="T4" fmla="*/ 4 w 5"/>
                <a:gd name="T5" fmla="*/ 2 h 3"/>
                <a:gd name="T6" fmla="*/ 1 w 5"/>
                <a:gd name="T7" fmla="*/ 0 h 3"/>
                <a:gd name="T8" fmla="*/ 0 w 5"/>
                <a:gd name="T9" fmla="*/ 1 h 3"/>
                <a:gd name="T10" fmla="*/ 1 w 5"/>
                <a:gd name="T11" fmla="*/ 2 h 3"/>
                <a:gd name="T12" fmla="*/ 4 w 5"/>
                <a:gd name="T13" fmla="*/ 3 h 3"/>
                <a:gd name="T14" fmla="*/ 5 w 5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44" name="Freeform 731">
              <a:extLst>
                <a:ext uri="{FF2B5EF4-FFF2-40B4-BE49-F238E27FC236}">
                  <a16:creationId xmlns:a16="http://schemas.microsoft.com/office/drawing/2014/main" id="{7C02DF96-94D4-4F38-A484-3516B4658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0488" y="4389206"/>
              <a:ext cx="6350" cy="4763"/>
            </a:xfrm>
            <a:custGeom>
              <a:avLst/>
              <a:gdLst>
                <a:gd name="T0" fmla="*/ 4 w 4"/>
                <a:gd name="T1" fmla="*/ 3 h 3"/>
                <a:gd name="T2" fmla="*/ 4 w 4"/>
                <a:gd name="T3" fmla="*/ 3 h 3"/>
                <a:gd name="T4" fmla="*/ 4 w 4"/>
                <a:gd name="T5" fmla="*/ 2 h 3"/>
                <a:gd name="T6" fmla="*/ 1 w 4"/>
                <a:gd name="T7" fmla="*/ 0 h 3"/>
                <a:gd name="T8" fmla="*/ 0 w 4"/>
                <a:gd name="T9" fmla="*/ 0 h 3"/>
                <a:gd name="T10" fmla="*/ 0 w 4"/>
                <a:gd name="T11" fmla="*/ 1 h 3"/>
                <a:gd name="T12" fmla="*/ 3 w 4"/>
                <a:gd name="T13" fmla="*/ 3 h 3"/>
                <a:gd name="T14" fmla="*/ 4 w 4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3">
                  <a:moveTo>
                    <a:pt x="4" y="3"/>
                  </a:moveTo>
                  <a:lnTo>
                    <a:pt x="4" y="3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3" y="3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45" name="Freeform 732">
              <a:extLst>
                <a:ext uri="{FF2B5EF4-FFF2-40B4-BE49-F238E27FC236}">
                  <a16:creationId xmlns:a16="http://schemas.microsoft.com/office/drawing/2014/main" id="{2EF3A989-B5BE-435A-9B36-1D5F37E578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4775" y="4376506"/>
              <a:ext cx="6350" cy="9525"/>
            </a:xfrm>
            <a:custGeom>
              <a:avLst/>
              <a:gdLst>
                <a:gd name="T0" fmla="*/ 3 w 3"/>
                <a:gd name="T1" fmla="*/ 5 h 5"/>
                <a:gd name="T2" fmla="*/ 3 w 3"/>
                <a:gd name="T3" fmla="*/ 5 h 5"/>
                <a:gd name="T4" fmla="*/ 3 w 3"/>
                <a:gd name="T5" fmla="*/ 4 h 5"/>
                <a:gd name="T6" fmla="*/ 2 w 3"/>
                <a:gd name="T7" fmla="*/ 1 h 5"/>
                <a:gd name="T8" fmla="*/ 1 w 3"/>
                <a:gd name="T9" fmla="*/ 0 h 5"/>
                <a:gd name="T10" fmla="*/ 1 w 3"/>
                <a:gd name="T11" fmla="*/ 1 h 5"/>
                <a:gd name="T12" fmla="*/ 2 w 3"/>
                <a:gd name="T13" fmla="*/ 4 h 5"/>
                <a:gd name="T14" fmla="*/ 3 w 3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4"/>
                    <a:pt x="3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1" y="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3" y="5"/>
                    <a:pt x="3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46" name="Freeform 733">
              <a:extLst>
                <a:ext uri="{FF2B5EF4-FFF2-40B4-BE49-F238E27FC236}">
                  <a16:creationId xmlns:a16="http://schemas.microsoft.com/office/drawing/2014/main" id="{129904A2-3F12-4A71-9853-D17F8190F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3825" y="4373331"/>
              <a:ext cx="3175" cy="9525"/>
            </a:xfrm>
            <a:custGeom>
              <a:avLst/>
              <a:gdLst>
                <a:gd name="T0" fmla="*/ 1 w 1"/>
                <a:gd name="T1" fmla="*/ 5 h 5"/>
                <a:gd name="T2" fmla="*/ 1 w 1"/>
                <a:gd name="T3" fmla="*/ 5 h 5"/>
                <a:gd name="T4" fmla="*/ 1 w 1"/>
                <a:gd name="T5" fmla="*/ 4 h 5"/>
                <a:gd name="T6" fmla="*/ 1 w 1"/>
                <a:gd name="T7" fmla="*/ 1 h 5"/>
                <a:gd name="T8" fmla="*/ 0 w 1"/>
                <a:gd name="T9" fmla="*/ 0 h 5"/>
                <a:gd name="T10" fmla="*/ 0 w 1"/>
                <a:gd name="T11" fmla="*/ 1 h 5"/>
                <a:gd name="T12" fmla="*/ 0 w 1"/>
                <a:gd name="T13" fmla="*/ 4 h 5"/>
                <a:gd name="T14" fmla="*/ 1 w 1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1" y="4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1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47" name="Freeform 734">
              <a:extLst>
                <a:ext uri="{FF2B5EF4-FFF2-40B4-BE49-F238E27FC236}">
                  <a16:creationId xmlns:a16="http://schemas.microsoft.com/office/drawing/2014/main" id="{C2E0083C-D881-41B4-A431-5FF5EFF01F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9700" y="4374919"/>
              <a:ext cx="6350" cy="9525"/>
            </a:xfrm>
            <a:custGeom>
              <a:avLst/>
              <a:gdLst>
                <a:gd name="T0" fmla="*/ 1 w 3"/>
                <a:gd name="T1" fmla="*/ 5 h 5"/>
                <a:gd name="T2" fmla="*/ 1 w 3"/>
                <a:gd name="T3" fmla="*/ 5 h 5"/>
                <a:gd name="T4" fmla="*/ 2 w 3"/>
                <a:gd name="T5" fmla="*/ 4 h 5"/>
                <a:gd name="T6" fmla="*/ 2 w 3"/>
                <a:gd name="T7" fmla="*/ 1 h 5"/>
                <a:gd name="T8" fmla="*/ 2 w 3"/>
                <a:gd name="T9" fmla="*/ 0 h 5"/>
                <a:gd name="T10" fmla="*/ 1 w 3"/>
                <a:gd name="T11" fmla="*/ 0 h 5"/>
                <a:gd name="T12" fmla="*/ 0 w 3"/>
                <a:gd name="T13" fmla="*/ 4 h 5"/>
                <a:gd name="T14" fmla="*/ 1 w 3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2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48" name="Freeform 735">
              <a:extLst>
                <a:ext uri="{FF2B5EF4-FFF2-40B4-BE49-F238E27FC236}">
                  <a16:creationId xmlns:a16="http://schemas.microsoft.com/office/drawing/2014/main" id="{50FFB058-4BB8-49D6-9D7A-4801F92B4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0488" y="4425719"/>
              <a:ext cx="39687" cy="12700"/>
            </a:xfrm>
            <a:custGeom>
              <a:avLst/>
              <a:gdLst>
                <a:gd name="T0" fmla="*/ 0 w 20"/>
                <a:gd name="T1" fmla="*/ 5 h 6"/>
                <a:gd name="T2" fmla="*/ 0 w 20"/>
                <a:gd name="T3" fmla="*/ 5 h 6"/>
                <a:gd name="T4" fmla="*/ 1 w 20"/>
                <a:gd name="T5" fmla="*/ 6 h 6"/>
                <a:gd name="T6" fmla="*/ 19 w 20"/>
                <a:gd name="T7" fmla="*/ 2 h 6"/>
                <a:gd name="T8" fmla="*/ 20 w 20"/>
                <a:gd name="T9" fmla="*/ 1 h 6"/>
                <a:gd name="T10" fmla="*/ 19 w 20"/>
                <a:gd name="T11" fmla="*/ 0 h 6"/>
                <a:gd name="T12" fmla="*/ 1 w 20"/>
                <a:gd name="T13" fmla="*/ 4 h 6"/>
                <a:gd name="T14" fmla="*/ 0 w 20"/>
                <a:gd name="T1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6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1"/>
                    <a:pt x="20" y="1"/>
                  </a:cubicBezTo>
                  <a:cubicBezTo>
                    <a:pt x="20" y="0"/>
                    <a:pt x="19" y="0"/>
                    <a:pt x="19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8D9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49" name="Freeform 736">
              <a:extLst>
                <a:ext uri="{FF2B5EF4-FFF2-40B4-BE49-F238E27FC236}">
                  <a16:creationId xmlns:a16="http://schemas.microsoft.com/office/drawing/2014/main" id="{61CCCE58-4A82-4E80-80C3-71F75F4C5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5250" y="4401906"/>
              <a:ext cx="34925" cy="26988"/>
            </a:xfrm>
            <a:custGeom>
              <a:avLst/>
              <a:gdLst>
                <a:gd name="T0" fmla="*/ 0 w 22"/>
                <a:gd name="T1" fmla="*/ 2 h 17"/>
                <a:gd name="T2" fmla="*/ 21 w 22"/>
                <a:gd name="T3" fmla="*/ 17 h 17"/>
                <a:gd name="T4" fmla="*/ 22 w 22"/>
                <a:gd name="T5" fmla="*/ 17 h 17"/>
                <a:gd name="T6" fmla="*/ 0 w 22"/>
                <a:gd name="T7" fmla="*/ 0 h 17"/>
                <a:gd name="T8" fmla="*/ 0 w 22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7">
                  <a:moveTo>
                    <a:pt x="0" y="2"/>
                  </a:moveTo>
                  <a:lnTo>
                    <a:pt x="21" y="17"/>
                  </a:lnTo>
                  <a:lnTo>
                    <a:pt x="22" y="17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50" name="Freeform 737">
              <a:extLst>
                <a:ext uri="{FF2B5EF4-FFF2-40B4-BE49-F238E27FC236}">
                  <a16:creationId xmlns:a16="http://schemas.microsoft.com/office/drawing/2014/main" id="{DE95C454-8F36-4F17-907F-120604674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3825" y="4422544"/>
              <a:ext cx="11112" cy="9525"/>
            </a:xfrm>
            <a:custGeom>
              <a:avLst/>
              <a:gdLst>
                <a:gd name="T0" fmla="*/ 1 w 5"/>
                <a:gd name="T1" fmla="*/ 1 h 5"/>
                <a:gd name="T2" fmla="*/ 1 w 5"/>
                <a:gd name="T3" fmla="*/ 5 h 5"/>
                <a:gd name="T4" fmla="*/ 4 w 5"/>
                <a:gd name="T5" fmla="*/ 4 h 5"/>
                <a:gd name="T6" fmla="*/ 4 w 5"/>
                <a:gd name="T7" fmla="*/ 1 h 5"/>
                <a:gd name="T8" fmla="*/ 1 w 5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1" y="1"/>
                  </a:moveTo>
                  <a:cubicBezTo>
                    <a:pt x="0" y="2"/>
                    <a:pt x="0" y="4"/>
                    <a:pt x="1" y="5"/>
                  </a:cubicBezTo>
                  <a:cubicBezTo>
                    <a:pt x="2" y="5"/>
                    <a:pt x="4" y="5"/>
                    <a:pt x="4" y="4"/>
                  </a:cubicBezTo>
                  <a:cubicBezTo>
                    <a:pt x="5" y="3"/>
                    <a:pt x="5" y="2"/>
                    <a:pt x="4" y="1"/>
                  </a:cubicBezTo>
                  <a:cubicBezTo>
                    <a:pt x="3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51" name="Freeform 738">
              <a:extLst>
                <a:ext uri="{FF2B5EF4-FFF2-40B4-BE49-F238E27FC236}">
                  <a16:creationId xmlns:a16="http://schemas.microsoft.com/office/drawing/2014/main" id="{5B0376B2-3DB3-4E15-812B-C7A305E22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8588" y="4398731"/>
              <a:ext cx="22225" cy="30163"/>
            </a:xfrm>
            <a:custGeom>
              <a:avLst/>
              <a:gdLst>
                <a:gd name="T0" fmla="*/ 0 w 11"/>
                <a:gd name="T1" fmla="*/ 14 h 15"/>
                <a:gd name="T2" fmla="*/ 1 w 11"/>
                <a:gd name="T3" fmla="*/ 15 h 15"/>
                <a:gd name="T4" fmla="*/ 3 w 11"/>
                <a:gd name="T5" fmla="*/ 14 h 15"/>
                <a:gd name="T6" fmla="*/ 11 w 11"/>
                <a:gd name="T7" fmla="*/ 3 h 15"/>
                <a:gd name="T8" fmla="*/ 11 w 11"/>
                <a:gd name="T9" fmla="*/ 1 h 15"/>
                <a:gd name="T10" fmla="*/ 10 w 11"/>
                <a:gd name="T11" fmla="*/ 1 h 15"/>
                <a:gd name="T12" fmla="*/ 8 w 11"/>
                <a:gd name="T13" fmla="*/ 1 h 15"/>
                <a:gd name="T14" fmla="*/ 0 w 11"/>
                <a:gd name="T15" fmla="*/ 12 h 15"/>
                <a:gd name="T16" fmla="*/ 0 w 11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5">
                  <a:moveTo>
                    <a:pt x="0" y="14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2" y="15"/>
                    <a:pt x="2" y="15"/>
                    <a:pt x="3" y="1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1" y="1"/>
                    <a:pt x="11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52" name="Freeform 739">
              <a:extLst>
                <a:ext uri="{FF2B5EF4-FFF2-40B4-BE49-F238E27FC236}">
                  <a16:creationId xmlns:a16="http://schemas.microsoft.com/office/drawing/2014/main" id="{09680544-3186-4A0F-B979-42CDD6665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131781"/>
              <a:ext cx="0" cy="533400"/>
            </a:xfrm>
            <a:custGeom>
              <a:avLst/>
              <a:gdLst>
                <a:gd name="T0" fmla="*/ 0 w 1"/>
                <a:gd name="T1" fmla="*/ 0 h 336"/>
                <a:gd name="T2" fmla="*/ 0 w 1"/>
                <a:gd name="T3" fmla="*/ 336 h 336"/>
                <a:gd name="T4" fmla="*/ 0 w 1"/>
                <a:gd name="T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36">
                  <a:moveTo>
                    <a:pt x="0" y="0"/>
                  </a:moveTo>
                  <a:lnTo>
                    <a:pt x="0" y="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9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53" name="Line 740">
              <a:extLst>
                <a:ext uri="{FF2B5EF4-FFF2-40B4-BE49-F238E27FC236}">
                  <a16:creationId xmlns:a16="http://schemas.microsoft.com/office/drawing/2014/main" id="{90EC6CE4-C0AF-4EFF-B3D5-1AF5655E02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83913" y="2131781"/>
              <a:ext cx="0" cy="5334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54" name="Freeform 741">
              <a:extLst>
                <a:ext uri="{FF2B5EF4-FFF2-40B4-BE49-F238E27FC236}">
                  <a16:creationId xmlns:a16="http://schemas.microsoft.com/office/drawing/2014/main" id="{52ADFA4E-0A26-4649-8F62-8832E1C96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8675" y="4420956"/>
              <a:ext cx="358775" cy="304800"/>
            </a:xfrm>
            <a:custGeom>
              <a:avLst/>
              <a:gdLst>
                <a:gd name="T0" fmla="*/ 171 w 180"/>
                <a:gd name="T1" fmla="*/ 92 h 153"/>
                <a:gd name="T2" fmla="*/ 146 w 180"/>
                <a:gd name="T3" fmla="*/ 85 h 153"/>
                <a:gd name="T4" fmla="*/ 95 w 180"/>
                <a:gd name="T5" fmla="*/ 10 h 153"/>
                <a:gd name="T6" fmla="*/ 10 w 180"/>
                <a:gd name="T7" fmla="*/ 59 h 153"/>
                <a:gd name="T8" fmla="*/ 59 w 180"/>
                <a:gd name="T9" fmla="*/ 144 h 153"/>
                <a:gd name="T10" fmla="*/ 141 w 180"/>
                <a:gd name="T11" fmla="*/ 105 h 153"/>
                <a:gd name="T12" fmla="*/ 166 w 180"/>
                <a:gd name="T13" fmla="*/ 112 h 153"/>
                <a:gd name="T14" fmla="*/ 179 w 180"/>
                <a:gd name="T15" fmla="*/ 104 h 153"/>
                <a:gd name="T16" fmla="*/ 171 w 180"/>
                <a:gd name="T17" fmla="*/ 9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153">
                  <a:moveTo>
                    <a:pt x="171" y="92"/>
                  </a:moveTo>
                  <a:cubicBezTo>
                    <a:pt x="146" y="85"/>
                    <a:pt x="146" y="85"/>
                    <a:pt x="146" y="85"/>
                  </a:cubicBezTo>
                  <a:cubicBezTo>
                    <a:pt x="150" y="51"/>
                    <a:pt x="129" y="19"/>
                    <a:pt x="95" y="10"/>
                  </a:cubicBezTo>
                  <a:cubicBezTo>
                    <a:pt x="58" y="0"/>
                    <a:pt x="20" y="22"/>
                    <a:pt x="10" y="59"/>
                  </a:cubicBezTo>
                  <a:cubicBezTo>
                    <a:pt x="0" y="96"/>
                    <a:pt x="22" y="135"/>
                    <a:pt x="59" y="144"/>
                  </a:cubicBezTo>
                  <a:cubicBezTo>
                    <a:pt x="93" y="153"/>
                    <a:pt x="127" y="136"/>
                    <a:pt x="141" y="105"/>
                  </a:cubicBezTo>
                  <a:cubicBezTo>
                    <a:pt x="166" y="112"/>
                    <a:pt x="166" y="112"/>
                    <a:pt x="166" y="112"/>
                  </a:cubicBezTo>
                  <a:cubicBezTo>
                    <a:pt x="171" y="113"/>
                    <a:pt x="177" y="110"/>
                    <a:pt x="179" y="104"/>
                  </a:cubicBezTo>
                  <a:cubicBezTo>
                    <a:pt x="180" y="99"/>
                    <a:pt x="177" y="93"/>
                    <a:pt x="171" y="92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55" name="Freeform 742">
              <a:extLst>
                <a:ext uri="{FF2B5EF4-FFF2-40B4-BE49-F238E27FC236}">
                  <a16:creationId xmlns:a16="http://schemas.microsoft.com/office/drawing/2014/main" id="{72CBF4C4-0EA8-4D02-9EC9-CC51BBBFE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3600" y="4455881"/>
              <a:ext cx="234950" cy="234950"/>
            </a:xfrm>
            <a:custGeom>
              <a:avLst/>
              <a:gdLst>
                <a:gd name="T0" fmla="*/ 110 w 118"/>
                <a:gd name="T1" fmla="*/ 73 h 118"/>
                <a:gd name="T2" fmla="*/ 46 w 118"/>
                <a:gd name="T3" fmla="*/ 110 h 118"/>
                <a:gd name="T4" fmla="*/ 8 w 118"/>
                <a:gd name="T5" fmla="*/ 46 h 118"/>
                <a:gd name="T6" fmla="*/ 73 w 118"/>
                <a:gd name="T7" fmla="*/ 8 h 118"/>
                <a:gd name="T8" fmla="*/ 110 w 118"/>
                <a:gd name="T9" fmla="*/ 7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18">
                  <a:moveTo>
                    <a:pt x="110" y="73"/>
                  </a:moveTo>
                  <a:cubicBezTo>
                    <a:pt x="103" y="101"/>
                    <a:pt x="74" y="118"/>
                    <a:pt x="46" y="110"/>
                  </a:cubicBezTo>
                  <a:cubicBezTo>
                    <a:pt x="17" y="103"/>
                    <a:pt x="0" y="74"/>
                    <a:pt x="8" y="46"/>
                  </a:cubicBezTo>
                  <a:cubicBezTo>
                    <a:pt x="15" y="17"/>
                    <a:pt x="44" y="0"/>
                    <a:pt x="73" y="8"/>
                  </a:cubicBezTo>
                  <a:cubicBezTo>
                    <a:pt x="101" y="15"/>
                    <a:pt x="118" y="44"/>
                    <a:pt x="110" y="73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56" name="Freeform 743">
              <a:extLst>
                <a:ext uri="{FF2B5EF4-FFF2-40B4-BE49-F238E27FC236}">
                  <a16:creationId xmlns:a16="http://schemas.microsoft.com/office/drawing/2014/main" id="{1B0AD58C-FC3D-412A-934D-267160088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3613" y="4579706"/>
              <a:ext cx="47625" cy="47625"/>
            </a:xfrm>
            <a:custGeom>
              <a:avLst/>
              <a:gdLst>
                <a:gd name="T0" fmla="*/ 23 w 24"/>
                <a:gd name="T1" fmla="*/ 15 h 24"/>
                <a:gd name="T2" fmla="*/ 10 w 24"/>
                <a:gd name="T3" fmla="*/ 23 h 24"/>
                <a:gd name="T4" fmla="*/ 2 w 24"/>
                <a:gd name="T5" fmla="*/ 10 h 24"/>
                <a:gd name="T6" fmla="*/ 15 w 24"/>
                <a:gd name="T7" fmla="*/ 2 h 24"/>
                <a:gd name="T8" fmla="*/ 23 w 24"/>
                <a:gd name="T9" fmla="*/ 1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23" y="15"/>
                  </a:moveTo>
                  <a:cubicBezTo>
                    <a:pt x="21" y="21"/>
                    <a:pt x="15" y="24"/>
                    <a:pt x="10" y="23"/>
                  </a:cubicBezTo>
                  <a:cubicBezTo>
                    <a:pt x="4" y="21"/>
                    <a:pt x="0" y="15"/>
                    <a:pt x="2" y="10"/>
                  </a:cubicBezTo>
                  <a:cubicBezTo>
                    <a:pt x="4" y="4"/>
                    <a:pt x="9" y="0"/>
                    <a:pt x="15" y="2"/>
                  </a:cubicBezTo>
                  <a:cubicBezTo>
                    <a:pt x="21" y="3"/>
                    <a:pt x="24" y="9"/>
                    <a:pt x="23" y="1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57" name="Freeform 744">
              <a:extLst>
                <a:ext uri="{FF2B5EF4-FFF2-40B4-BE49-F238E27FC236}">
                  <a16:creationId xmlns:a16="http://schemas.microsoft.com/office/drawing/2014/main" id="{4B55D2E0-4FC3-487C-BD6A-B49907EAC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4888" y="4601931"/>
              <a:ext cx="19050" cy="17463"/>
            </a:xfrm>
            <a:custGeom>
              <a:avLst/>
              <a:gdLst>
                <a:gd name="T0" fmla="*/ 9 w 9"/>
                <a:gd name="T1" fmla="*/ 5 h 9"/>
                <a:gd name="T2" fmla="*/ 4 w 9"/>
                <a:gd name="T3" fmla="*/ 8 h 9"/>
                <a:gd name="T4" fmla="*/ 1 w 9"/>
                <a:gd name="T5" fmla="*/ 3 h 9"/>
                <a:gd name="T6" fmla="*/ 6 w 9"/>
                <a:gd name="T7" fmla="*/ 0 h 9"/>
                <a:gd name="T8" fmla="*/ 9 w 9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9" y="5"/>
                  </a:moveTo>
                  <a:cubicBezTo>
                    <a:pt x="8" y="7"/>
                    <a:pt x="6" y="9"/>
                    <a:pt x="4" y="8"/>
                  </a:cubicBezTo>
                  <a:cubicBezTo>
                    <a:pt x="2" y="7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ubicBezTo>
                    <a:pt x="8" y="1"/>
                    <a:pt x="9" y="3"/>
                    <a:pt x="9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58" name="Freeform 745">
              <a:extLst>
                <a:ext uri="{FF2B5EF4-FFF2-40B4-BE49-F238E27FC236}">
                  <a16:creationId xmlns:a16="http://schemas.microsoft.com/office/drawing/2014/main" id="{A5E97BF1-6F9F-4C47-92D5-7A186FABB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2350" y="4587644"/>
              <a:ext cx="20637" cy="20638"/>
            </a:xfrm>
            <a:custGeom>
              <a:avLst/>
              <a:gdLst>
                <a:gd name="T0" fmla="*/ 10 w 11"/>
                <a:gd name="T1" fmla="*/ 6 h 10"/>
                <a:gd name="T2" fmla="*/ 4 w 11"/>
                <a:gd name="T3" fmla="*/ 9 h 10"/>
                <a:gd name="T4" fmla="*/ 1 w 11"/>
                <a:gd name="T5" fmla="*/ 3 h 10"/>
                <a:gd name="T6" fmla="*/ 7 w 11"/>
                <a:gd name="T7" fmla="*/ 0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9" y="8"/>
                    <a:pt x="7" y="10"/>
                    <a:pt x="4" y="9"/>
                  </a:cubicBezTo>
                  <a:cubicBezTo>
                    <a:pt x="2" y="8"/>
                    <a:pt x="0" y="6"/>
                    <a:pt x="1" y="3"/>
                  </a:cubicBezTo>
                  <a:cubicBezTo>
                    <a:pt x="2" y="1"/>
                    <a:pt x="4" y="0"/>
                    <a:pt x="7" y="0"/>
                  </a:cubicBezTo>
                  <a:cubicBezTo>
                    <a:pt x="9" y="1"/>
                    <a:pt x="11" y="3"/>
                    <a:pt x="10" y="6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59" name="Freeform 746">
              <a:extLst>
                <a:ext uri="{FF2B5EF4-FFF2-40B4-BE49-F238E27FC236}">
                  <a16:creationId xmlns:a16="http://schemas.microsoft.com/office/drawing/2014/main" id="{23366D51-D857-4D33-A3FB-E85D3912B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9650" y="4633681"/>
              <a:ext cx="22225" cy="23813"/>
            </a:xfrm>
            <a:custGeom>
              <a:avLst/>
              <a:gdLst>
                <a:gd name="T0" fmla="*/ 10 w 11"/>
                <a:gd name="T1" fmla="*/ 7 h 12"/>
                <a:gd name="T2" fmla="*/ 4 w 11"/>
                <a:gd name="T3" fmla="*/ 11 h 12"/>
                <a:gd name="T4" fmla="*/ 0 w 11"/>
                <a:gd name="T5" fmla="*/ 5 h 12"/>
                <a:gd name="T6" fmla="*/ 7 w 11"/>
                <a:gd name="T7" fmla="*/ 1 h 12"/>
                <a:gd name="T8" fmla="*/ 10 w 11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10" y="7"/>
                  </a:moveTo>
                  <a:cubicBezTo>
                    <a:pt x="10" y="10"/>
                    <a:pt x="7" y="12"/>
                    <a:pt x="4" y="11"/>
                  </a:cubicBezTo>
                  <a:cubicBezTo>
                    <a:pt x="1" y="10"/>
                    <a:pt x="0" y="7"/>
                    <a:pt x="0" y="5"/>
                  </a:cubicBezTo>
                  <a:cubicBezTo>
                    <a:pt x="1" y="2"/>
                    <a:pt x="4" y="0"/>
                    <a:pt x="7" y="1"/>
                  </a:cubicBezTo>
                  <a:cubicBezTo>
                    <a:pt x="9" y="2"/>
                    <a:pt x="11" y="5"/>
                    <a:pt x="10" y="7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60" name="Freeform 747">
              <a:extLst>
                <a:ext uri="{FF2B5EF4-FFF2-40B4-BE49-F238E27FC236}">
                  <a16:creationId xmlns:a16="http://schemas.microsoft.com/office/drawing/2014/main" id="{7DE06782-7A6A-4D5D-86BA-B5D445DCF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9488" y="4647969"/>
              <a:ext cx="23812" cy="23813"/>
            </a:xfrm>
            <a:custGeom>
              <a:avLst/>
              <a:gdLst>
                <a:gd name="T0" fmla="*/ 11 w 12"/>
                <a:gd name="T1" fmla="*/ 7 h 12"/>
                <a:gd name="T2" fmla="*/ 5 w 12"/>
                <a:gd name="T3" fmla="*/ 11 h 12"/>
                <a:gd name="T4" fmla="*/ 1 w 12"/>
                <a:gd name="T5" fmla="*/ 4 h 12"/>
                <a:gd name="T6" fmla="*/ 7 w 12"/>
                <a:gd name="T7" fmla="*/ 1 h 12"/>
                <a:gd name="T8" fmla="*/ 11 w 12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1" y="7"/>
                  </a:moveTo>
                  <a:cubicBezTo>
                    <a:pt x="10" y="10"/>
                    <a:pt x="7" y="12"/>
                    <a:pt x="5" y="11"/>
                  </a:cubicBezTo>
                  <a:cubicBezTo>
                    <a:pt x="2" y="10"/>
                    <a:pt x="0" y="7"/>
                    <a:pt x="1" y="4"/>
                  </a:cubicBezTo>
                  <a:cubicBezTo>
                    <a:pt x="2" y="2"/>
                    <a:pt x="5" y="0"/>
                    <a:pt x="7" y="1"/>
                  </a:cubicBezTo>
                  <a:cubicBezTo>
                    <a:pt x="10" y="1"/>
                    <a:pt x="12" y="4"/>
                    <a:pt x="11" y="7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61" name="Freeform 748">
              <a:extLst>
                <a:ext uri="{FF2B5EF4-FFF2-40B4-BE49-F238E27FC236}">
                  <a16:creationId xmlns:a16="http://schemas.microsoft.com/office/drawing/2014/main" id="{530EBCFC-0994-4006-9D73-97CB15C95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5050" y="4617806"/>
              <a:ext cx="14287" cy="15875"/>
            </a:xfrm>
            <a:custGeom>
              <a:avLst/>
              <a:gdLst>
                <a:gd name="T0" fmla="*/ 7 w 7"/>
                <a:gd name="T1" fmla="*/ 5 h 8"/>
                <a:gd name="T2" fmla="*/ 3 w 7"/>
                <a:gd name="T3" fmla="*/ 7 h 8"/>
                <a:gd name="T4" fmla="*/ 1 w 7"/>
                <a:gd name="T5" fmla="*/ 3 h 8"/>
                <a:gd name="T6" fmla="*/ 5 w 7"/>
                <a:gd name="T7" fmla="*/ 1 h 8"/>
                <a:gd name="T8" fmla="*/ 7 w 7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7" y="5"/>
                  </a:moveTo>
                  <a:cubicBezTo>
                    <a:pt x="6" y="7"/>
                    <a:pt x="5" y="8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1"/>
                  </a:cubicBezTo>
                  <a:cubicBezTo>
                    <a:pt x="6" y="1"/>
                    <a:pt x="7" y="3"/>
                    <a:pt x="7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62" name="Freeform 749">
              <a:extLst>
                <a:ext uri="{FF2B5EF4-FFF2-40B4-BE49-F238E27FC236}">
                  <a16:creationId xmlns:a16="http://schemas.microsoft.com/office/drawing/2014/main" id="{8D9A997C-D41B-4DC4-827A-D2BA4DD47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5675" y="4620981"/>
              <a:ext cx="36512" cy="38100"/>
            </a:xfrm>
            <a:custGeom>
              <a:avLst/>
              <a:gdLst>
                <a:gd name="T0" fmla="*/ 17 w 18"/>
                <a:gd name="T1" fmla="*/ 11 h 19"/>
                <a:gd name="T2" fmla="*/ 7 w 18"/>
                <a:gd name="T3" fmla="*/ 17 h 19"/>
                <a:gd name="T4" fmla="*/ 1 w 18"/>
                <a:gd name="T5" fmla="*/ 7 h 19"/>
                <a:gd name="T6" fmla="*/ 11 w 18"/>
                <a:gd name="T7" fmla="*/ 1 h 19"/>
                <a:gd name="T8" fmla="*/ 17 w 18"/>
                <a:gd name="T9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9">
                  <a:moveTo>
                    <a:pt x="17" y="11"/>
                  </a:moveTo>
                  <a:cubicBezTo>
                    <a:pt x="16" y="16"/>
                    <a:pt x="11" y="19"/>
                    <a:pt x="7" y="17"/>
                  </a:cubicBezTo>
                  <a:cubicBezTo>
                    <a:pt x="3" y="16"/>
                    <a:pt x="0" y="12"/>
                    <a:pt x="1" y="7"/>
                  </a:cubicBezTo>
                  <a:cubicBezTo>
                    <a:pt x="2" y="3"/>
                    <a:pt x="7" y="0"/>
                    <a:pt x="11" y="1"/>
                  </a:cubicBezTo>
                  <a:cubicBezTo>
                    <a:pt x="16" y="2"/>
                    <a:pt x="18" y="7"/>
                    <a:pt x="17" y="1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63" name="Freeform 750">
              <a:extLst>
                <a:ext uri="{FF2B5EF4-FFF2-40B4-BE49-F238E27FC236}">
                  <a16:creationId xmlns:a16="http://schemas.microsoft.com/office/drawing/2014/main" id="{1C0687C8-5C5A-46F2-BA6A-28C2FFCE5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5838" y="4632094"/>
              <a:ext cx="15875" cy="15875"/>
            </a:xfrm>
            <a:custGeom>
              <a:avLst/>
              <a:gdLst>
                <a:gd name="T0" fmla="*/ 8 w 8"/>
                <a:gd name="T1" fmla="*/ 5 h 8"/>
                <a:gd name="T2" fmla="*/ 3 w 8"/>
                <a:gd name="T3" fmla="*/ 7 h 8"/>
                <a:gd name="T4" fmla="*/ 1 w 8"/>
                <a:gd name="T5" fmla="*/ 3 h 8"/>
                <a:gd name="T6" fmla="*/ 5 w 8"/>
                <a:gd name="T7" fmla="*/ 0 h 8"/>
                <a:gd name="T8" fmla="*/ 8 w 8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8" y="5"/>
                  </a:moveTo>
                  <a:cubicBezTo>
                    <a:pt x="7" y="7"/>
                    <a:pt x="5" y="8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7" y="1"/>
                    <a:pt x="8" y="3"/>
                    <a:pt x="8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64" name="Freeform 751">
              <a:extLst>
                <a:ext uri="{FF2B5EF4-FFF2-40B4-BE49-F238E27FC236}">
                  <a16:creationId xmlns:a16="http://schemas.microsoft.com/office/drawing/2014/main" id="{05E90FB0-DD60-4FAE-800E-8E50FA54D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0625" y="3693881"/>
              <a:ext cx="309562" cy="330200"/>
            </a:xfrm>
            <a:custGeom>
              <a:avLst/>
              <a:gdLst>
                <a:gd name="T0" fmla="*/ 126 w 155"/>
                <a:gd name="T1" fmla="*/ 5 h 166"/>
                <a:gd name="T2" fmla="*/ 111 w 155"/>
                <a:gd name="T3" fmla="*/ 26 h 166"/>
                <a:gd name="T4" fmla="*/ 23 w 155"/>
                <a:gd name="T5" fmla="*/ 46 h 166"/>
                <a:gd name="T6" fmla="*/ 37 w 155"/>
                <a:gd name="T7" fmla="*/ 143 h 166"/>
                <a:gd name="T8" fmla="*/ 134 w 155"/>
                <a:gd name="T9" fmla="*/ 129 h 166"/>
                <a:gd name="T10" fmla="*/ 128 w 155"/>
                <a:gd name="T11" fmla="*/ 39 h 166"/>
                <a:gd name="T12" fmla="*/ 143 w 155"/>
                <a:gd name="T13" fmla="*/ 18 h 166"/>
                <a:gd name="T14" fmla="*/ 141 w 155"/>
                <a:gd name="T15" fmla="*/ 3 h 166"/>
                <a:gd name="T16" fmla="*/ 126 w 155"/>
                <a:gd name="T17" fmla="*/ 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66">
                  <a:moveTo>
                    <a:pt x="126" y="5"/>
                  </a:moveTo>
                  <a:cubicBezTo>
                    <a:pt x="111" y="26"/>
                    <a:pt x="111" y="26"/>
                    <a:pt x="111" y="26"/>
                  </a:cubicBezTo>
                  <a:cubicBezTo>
                    <a:pt x="81" y="10"/>
                    <a:pt x="43" y="18"/>
                    <a:pt x="23" y="46"/>
                  </a:cubicBezTo>
                  <a:cubicBezTo>
                    <a:pt x="0" y="77"/>
                    <a:pt x="6" y="120"/>
                    <a:pt x="37" y="143"/>
                  </a:cubicBezTo>
                  <a:cubicBezTo>
                    <a:pt x="68" y="166"/>
                    <a:pt x="112" y="160"/>
                    <a:pt x="134" y="129"/>
                  </a:cubicBezTo>
                  <a:cubicBezTo>
                    <a:pt x="155" y="101"/>
                    <a:pt x="152" y="63"/>
                    <a:pt x="128" y="39"/>
                  </a:cubicBezTo>
                  <a:cubicBezTo>
                    <a:pt x="143" y="18"/>
                    <a:pt x="143" y="18"/>
                    <a:pt x="143" y="18"/>
                  </a:cubicBezTo>
                  <a:cubicBezTo>
                    <a:pt x="147" y="13"/>
                    <a:pt x="146" y="6"/>
                    <a:pt x="141" y="3"/>
                  </a:cubicBezTo>
                  <a:cubicBezTo>
                    <a:pt x="137" y="0"/>
                    <a:pt x="130" y="1"/>
                    <a:pt x="126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65" name="Freeform 752">
              <a:extLst>
                <a:ext uri="{FF2B5EF4-FFF2-40B4-BE49-F238E27FC236}">
                  <a16:creationId xmlns:a16="http://schemas.microsoft.com/office/drawing/2014/main" id="{68EBD37E-C7DA-42A8-978A-70AA3FF60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7138" y="3747856"/>
              <a:ext cx="239712" cy="238125"/>
            </a:xfrm>
            <a:custGeom>
              <a:avLst/>
              <a:gdLst>
                <a:gd name="T0" fmla="*/ 92 w 120"/>
                <a:gd name="T1" fmla="*/ 18 h 120"/>
                <a:gd name="T2" fmla="*/ 103 w 120"/>
                <a:gd name="T3" fmla="*/ 92 h 120"/>
                <a:gd name="T4" fmla="*/ 29 w 120"/>
                <a:gd name="T5" fmla="*/ 103 h 120"/>
                <a:gd name="T6" fmla="*/ 18 w 120"/>
                <a:gd name="T7" fmla="*/ 29 h 120"/>
                <a:gd name="T8" fmla="*/ 92 w 120"/>
                <a:gd name="T9" fmla="*/ 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20">
                  <a:moveTo>
                    <a:pt x="92" y="18"/>
                  </a:moveTo>
                  <a:cubicBezTo>
                    <a:pt x="116" y="35"/>
                    <a:pt x="120" y="68"/>
                    <a:pt x="103" y="92"/>
                  </a:cubicBezTo>
                  <a:cubicBezTo>
                    <a:pt x="86" y="115"/>
                    <a:pt x="52" y="120"/>
                    <a:pt x="29" y="103"/>
                  </a:cubicBezTo>
                  <a:cubicBezTo>
                    <a:pt x="5" y="86"/>
                    <a:pt x="0" y="52"/>
                    <a:pt x="18" y="29"/>
                  </a:cubicBezTo>
                  <a:cubicBezTo>
                    <a:pt x="35" y="5"/>
                    <a:pt x="68" y="0"/>
                    <a:pt x="92" y="1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66" name="Freeform 753">
              <a:extLst>
                <a:ext uri="{FF2B5EF4-FFF2-40B4-BE49-F238E27FC236}">
                  <a16:creationId xmlns:a16="http://schemas.microsoft.com/office/drawing/2014/main" id="{D8FBE73C-5930-4F23-958D-972AF480A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2550" y="3849456"/>
              <a:ext cx="49212" cy="47625"/>
            </a:xfrm>
            <a:custGeom>
              <a:avLst/>
              <a:gdLst>
                <a:gd name="T0" fmla="*/ 19 w 25"/>
                <a:gd name="T1" fmla="*/ 3 h 24"/>
                <a:gd name="T2" fmla="*/ 21 w 25"/>
                <a:gd name="T3" fmla="*/ 18 h 24"/>
                <a:gd name="T4" fmla="*/ 6 w 25"/>
                <a:gd name="T5" fmla="*/ 21 h 24"/>
                <a:gd name="T6" fmla="*/ 4 w 25"/>
                <a:gd name="T7" fmla="*/ 6 h 24"/>
                <a:gd name="T8" fmla="*/ 19 w 25"/>
                <a:gd name="T9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4">
                  <a:moveTo>
                    <a:pt x="19" y="3"/>
                  </a:moveTo>
                  <a:cubicBezTo>
                    <a:pt x="24" y="7"/>
                    <a:pt x="25" y="14"/>
                    <a:pt x="21" y="18"/>
                  </a:cubicBezTo>
                  <a:cubicBezTo>
                    <a:pt x="18" y="23"/>
                    <a:pt x="11" y="24"/>
                    <a:pt x="6" y="21"/>
                  </a:cubicBezTo>
                  <a:cubicBezTo>
                    <a:pt x="1" y="17"/>
                    <a:pt x="0" y="10"/>
                    <a:pt x="4" y="6"/>
                  </a:cubicBezTo>
                  <a:cubicBezTo>
                    <a:pt x="8" y="1"/>
                    <a:pt x="14" y="0"/>
                    <a:pt x="19" y="3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67" name="Freeform 754">
              <a:extLst>
                <a:ext uri="{FF2B5EF4-FFF2-40B4-BE49-F238E27FC236}">
                  <a16:creationId xmlns:a16="http://schemas.microsoft.com/office/drawing/2014/main" id="{343F7F7D-2AB4-4A5A-AA60-324B27E29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4300" y="3839931"/>
              <a:ext cx="17462" cy="19050"/>
            </a:xfrm>
            <a:custGeom>
              <a:avLst/>
              <a:gdLst>
                <a:gd name="T0" fmla="*/ 7 w 9"/>
                <a:gd name="T1" fmla="*/ 1 h 9"/>
                <a:gd name="T2" fmla="*/ 8 w 9"/>
                <a:gd name="T3" fmla="*/ 7 h 9"/>
                <a:gd name="T4" fmla="*/ 2 w 9"/>
                <a:gd name="T5" fmla="*/ 8 h 9"/>
                <a:gd name="T6" fmla="*/ 1 w 9"/>
                <a:gd name="T7" fmla="*/ 2 h 9"/>
                <a:gd name="T8" fmla="*/ 7 w 9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1"/>
                  </a:moveTo>
                  <a:cubicBezTo>
                    <a:pt x="8" y="2"/>
                    <a:pt x="9" y="5"/>
                    <a:pt x="8" y="7"/>
                  </a:cubicBezTo>
                  <a:cubicBezTo>
                    <a:pt x="6" y="9"/>
                    <a:pt x="4" y="9"/>
                    <a:pt x="2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68" name="Freeform 755">
              <a:extLst>
                <a:ext uri="{FF2B5EF4-FFF2-40B4-BE49-F238E27FC236}">
                  <a16:creationId xmlns:a16="http://schemas.microsoft.com/office/drawing/2014/main" id="{8C7DB481-A9B1-465B-A4D2-5497AD0E8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6363" y="3819294"/>
              <a:ext cx="22225" cy="19050"/>
            </a:xfrm>
            <a:custGeom>
              <a:avLst/>
              <a:gdLst>
                <a:gd name="T0" fmla="*/ 8 w 11"/>
                <a:gd name="T1" fmla="*/ 1 h 10"/>
                <a:gd name="T2" fmla="*/ 9 w 11"/>
                <a:gd name="T3" fmla="*/ 8 h 10"/>
                <a:gd name="T4" fmla="*/ 3 w 11"/>
                <a:gd name="T5" fmla="*/ 9 h 10"/>
                <a:gd name="T6" fmla="*/ 2 w 11"/>
                <a:gd name="T7" fmla="*/ 2 h 10"/>
                <a:gd name="T8" fmla="*/ 8 w 11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8" y="1"/>
                  </a:moveTo>
                  <a:cubicBezTo>
                    <a:pt x="10" y="3"/>
                    <a:pt x="11" y="6"/>
                    <a:pt x="9" y="8"/>
                  </a:cubicBezTo>
                  <a:cubicBezTo>
                    <a:pt x="8" y="10"/>
                    <a:pt x="5" y="10"/>
                    <a:pt x="3" y="9"/>
                  </a:cubicBezTo>
                  <a:cubicBezTo>
                    <a:pt x="1" y="7"/>
                    <a:pt x="0" y="4"/>
                    <a:pt x="2" y="2"/>
                  </a:cubicBezTo>
                  <a:cubicBezTo>
                    <a:pt x="3" y="0"/>
                    <a:pt x="6" y="0"/>
                    <a:pt x="8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69" name="Freeform 756">
              <a:extLst>
                <a:ext uri="{FF2B5EF4-FFF2-40B4-BE49-F238E27FC236}">
                  <a16:creationId xmlns:a16="http://schemas.microsoft.com/office/drawing/2014/main" id="{7A52979D-C0BF-4FB8-A55A-E6CF1D455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6050" y="3846281"/>
              <a:ext cx="23812" cy="22225"/>
            </a:xfrm>
            <a:custGeom>
              <a:avLst/>
              <a:gdLst>
                <a:gd name="T0" fmla="*/ 9 w 12"/>
                <a:gd name="T1" fmla="*/ 2 h 11"/>
                <a:gd name="T2" fmla="*/ 10 w 12"/>
                <a:gd name="T3" fmla="*/ 9 h 11"/>
                <a:gd name="T4" fmla="*/ 3 w 12"/>
                <a:gd name="T5" fmla="*/ 10 h 11"/>
                <a:gd name="T6" fmla="*/ 2 w 12"/>
                <a:gd name="T7" fmla="*/ 3 h 11"/>
                <a:gd name="T8" fmla="*/ 9 w 12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9" y="2"/>
                  </a:moveTo>
                  <a:cubicBezTo>
                    <a:pt x="11" y="3"/>
                    <a:pt x="12" y="6"/>
                    <a:pt x="10" y="9"/>
                  </a:cubicBezTo>
                  <a:cubicBezTo>
                    <a:pt x="8" y="11"/>
                    <a:pt x="5" y="11"/>
                    <a:pt x="3" y="10"/>
                  </a:cubicBezTo>
                  <a:cubicBezTo>
                    <a:pt x="1" y="8"/>
                    <a:pt x="0" y="5"/>
                    <a:pt x="2" y="3"/>
                  </a:cubicBezTo>
                  <a:cubicBezTo>
                    <a:pt x="3" y="0"/>
                    <a:pt x="7" y="0"/>
                    <a:pt x="9" y="2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70" name="Freeform 757">
              <a:extLst>
                <a:ext uri="{FF2B5EF4-FFF2-40B4-BE49-F238E27FC236}">
                  <a16:creationId xmlns:a16="http://schemas.microsoft.com/office/drawing/2014/main" id="{923C89BC-009A-4272-8309-ED93DA2B3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7638" y="3878031"/>
              <a:ext cx="23812" cy="23813"/>
            </a:xfrm>
            <a:custGeom>
              <a:avLst/>
              <a:gdLst>
                <a:gd name="T0" fmla="*/ 9 w 12"/>
                <a:gd name="T1" fmla="*/ 1 h 12"/>
                <a:gd name="T2" fmla="*/ 10 w 12"/>
                <a:gd name="T3" fmla="*/ 9 h 12"/>
                <a:gd name="T4" fmla="*/ 3 w 12"/>
                <a:gd name="T5" fmla="*/ 10 h 12"/>
                <a:gd name="T6" fmla="*/ 2 w 12"/>
                <a:gd name="T7" fmla="*/ 3 h 12"/>
                <a:gd name="T8" fmla="*/ 9 w 12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9" y="1"/>
                  </a:moveTo>
                  <a:cubicBezTo>
                    <a:pt x="11" y="3"/>
                    <a:pt x="12" y="6"/>
                    <a:pt x="10" y="9"/>
                  </a:cubicBezTo>
                  <a:cubicBezTo>
                    <a:pt x="8" y="11"/>
                    <a:pt x="5" y="12"/>
                    <a:pt x="3" y="10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3" y="0"/>
                    <a:pt x="7" y="0"/>
                    <a:pt x="9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71" name="Freeform 758">
              <a:extLst>
                <a:ext uri="{FF2B5EF4-FFF2-40B4-BE49-F238E27FC236}">
                  <a16:creationId xmlns:a16="http://schemas.microsoft.com/office/drawing/2014/main" id="{1389221C-ACAF-4E75-A43F-EDF07A050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9700" y="3822469"/>
              <a:ext cx="14287" cy="14288"/>
            </a:xfrm>
            <a:custGeom>
              <a:avLst/>
              <a:gdLst>
                <a:gd name="T0" fmla="*/ 6 w 7"/>
                <a:gd name="T1" fmla="*/ 1 h 7"/>
                <a:gd name="T2" fmla="*/ 6 w 7"/>
                <a:gd name="T3" fmla="*/ 5 h 7"/>
                <a:gd name="T4" fmla="*/ 2 w 7"/>
                <a:gd name="T5" fmla="*/ 6 h 7"/>
                <a:gd name="T6" fmla="*/ 1 w 7"/>
                <a:gd name="T7" fmla="*/ 2 h 7"/>
                <a:gd name="T8" fmla="*/ 6 w 7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7" y="2"/>
                    <a:pt x="7" y="4"/>
                    <a:pt x="6" y="5"/>
                  </a:cubicBezTo>
                  <a:cubicBezTo>
                    <a:pt x="5" y="7"/>
                    <a:pt x="3" y="7"/>
                    <a:pt x="2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72" name="Freeform 759">
              <a:extLst>
                <a:ext uri="{FF2B5EF4-FFF2-40B4-BE49-F238E27FC236}">
                  <a16:creationId xmlns:a16="http://schemas.microsoft.com/office/drawing/2014/main" id="{A91588BB-0B56-4E96-A889-5FA607A61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5888" y="3881206"/>
              <a:ext cx="38100" cy="36513"/>
            </a:xfrm>
            <a:custGeom>
              <a:avLst/>
              <a:gdLst>
                <a:gd name="T0" fmla="*/ 15 w 19"/>
                <a:gd name="T1" fmla="*/ 3 h 19"/>
                <a:gd name="T2" fmla="*/ 16 w 19"/>
                <a:gd name="T3" fmla="*/ 14 h 19"/>
                <a:gd name="T4" fmla="*/ 5 w 19"/>
                <a:gd name="T5" fmla="*/ 16 h 19"/>
                <a:gd name="T6" fmla="*/ 3 w 19"/>
                <a:gd name="T7" fmla="*/ 4 h 19"/>
                <a:gd name="T8" fmla="*/ 15 w 19"/>
                <a:gd name="T9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5" y="3"/>
                  </a:moveTo>
                  <a:cubicBezTo>
                    <a:pt x="18" y="5"/>
                    <a:pt x="19" y="11"/>
                    <a:pt x="16" y="14"/>
                  </a:cubicBezTo>
                  <a:cubicBezTo>
                    <a:pt x="14" y="18"/>
                    <a:pt x="8" y="19"/>
                    <a:pt x="5" y="16"/>
                  </a:cubicBezTo>
                  <a:cubicBezTo>
                    <a:pt x="1" y="13"/>
                    <a:pt x="0" y="8"/>
                    <a:pt x="3" y="4"/>
                  </a:cubicBezTo>
                  <a:cubicBezTo>
                    <a:pt x="6" y="1"/>
                    <a:pt x="11" y="0"/>
                    <a:pt x="15" y="3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73" name="Freeform 760">
              <a:extLst>
                <a:ext uri="{FF2B5EF4-FFF2-40B4-BE49-F238E27FC236}">
                  <a16:creationId xmlns:a16="http://schemas.microsoft.com/office/drawing/2014/main" id="{3C791AB6-86B3-4DAF-A6B7-D0CD9038E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4938" y="3873269"/>
              <a:ext cx="15875" cy="15875"/>
            </a:xfrm>
            <a:custGeom>
              <a:avLst/>
              <a:gdLst>
                <a:gd name="T0" fmla="*/ 6 w 8"/>
                <a:gd name="T1" fmla="*/ 1 h 8"/>
                <a:gd name="T2" fmla="*/ 7 w 8"/>
                <a:gd name="T3" fmla="*/ 6 h 8"/>
                <a:gd name="T4" fmla="*/ 2 w 8"/>
                <a:gd name="T5" fmla="*/ 7 h 8"/>
                <a:gd name="T6" fmla="*/ 1 w 8"/>
                <a:gd name="T7" fmla="*/ 2 h 8"/>
                <a:gd name="T8" fmla="*/ 6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6" y="1"/>
                  </a:moveTo>
                  <a:cubicBezTo>
                    <a:pt x="8" y="2"/>
                    <a:pt x="8" y="4"/>
                    <a:pt x="7" y="6"/>
                  </a:cubicBezTo>
                  <a:cubicBezTo>
                    <a:pt x="6" y="7"/>
                    <a:pt x="3" y="8"/>
                    <a:pt x="2" y="7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5" y="0"/>
                    <a:pt x="6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74" name="Rectangle 761">
              <a:extLst>
                <a:ext uri="{FF2B5EF4-FFF2-40B4-BE49-F238E27FC236}">
                  <a16:creationId xmlns:a16="http://schemas.microsoft.com/office/drawing/2014/main" id="{966ADDFB-5AE7-4F18-AC44-C34EB64BE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2131781"/>
              <a:ext cx="7937" cy="533400"/>
            </a:xfrm>
            <a:prstGeom prst="rect">
              <a:avLst/>
            </a:pr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4175" name="Freeform 762">
              <a:extLst>
                <a:ext uri="{FF2B5EF4-FFF2-40B4-BE49-F238E27FC236}">
                  <a16:creationId xmlns:a16="http://schemas.microsoft.com/office/drawing/2014/main" id="{B98C97CD-F199-4277-83DE-2A6C925EB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2131781"/>
              <a:ext cx="7937" cy="533400"/>
            </a:xfrm>
            <a:custGeom>
              <a:avLst/>
              <a:gdLst>
                <a:gd name="T0" fmla="*/ 0 w 5"/>
                <a:gd name="T1" fmla="*/ 0 h 336"/>
                <a:gd name="T2" fmla="*/ 0 w 5"/>
                <a:gd name="T3" fmla="*/ 336 h 336"/>
                <a:gd name="T4" fmla="*/ 5 w 5"/>
                <a:gd name="T5" fmla="*/ 336 h 336"/>
                <a:gd name="T6" fmla="*/ 5 w 5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6">
                  <a:moveTo>
                    <a:pt x="0" y="0"/>
                  </a:moveTo>
                  <a:lnTo>
                    <a:pt x="0" y="336"/>
                  </a:lnTo>
                  <a:lnTo>
                    <a:pt x="5" y="336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76" name="Rectangle 763">
              <a:extLst>
                <a:ext uri="{FF2B5EF4-FFF2-40B4-BE49-F238E27FC236}">
                  <a16:creationId xmlns:a16="http://schemas.microsoft.com/office/drawing/2014/main" id="{64C44F86-56AA-4078-AE2E-10F11F145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2138131"/>
              <a:ext cx="7937" cy="534988"/>
            </a:xfrm>
            <a:prstGeom prst="rect">
              <a:avLst/>
            </a:pr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4177" name="Freeform 764">
              <a:extLst>
                <a:ext uri="{FF2B5EF4-FFF2-40B4-BE49-F238E27FC236}">
                  <a16:creationId xmlns:a16="http://schemas.microsoft.com/office/drawing/2014/main" id="{4C8887B2-7FA5-4CDC-A988-EA1A1AF55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2138131"/>
              <a:ext cx="7937" cy="534988"/>
            </a:xfrm>
            <a:custGeom>
              <a:avLst/>
              <a:gdLst>
                <a:gd name="T0" fmla="*/ 0 w 5"/>
                <a:gd name="T1" fmla="*/ 0 h 337"/>
                <a:gd name="T2" fmla="*/ 0 w 5"/>
                <a:gd name="T3" fmla="*/ 337 h 337"/>
                <a:gd name="T4" fmla="*/ 5 w 5"/>
                <a:gd name="T5" fmla="*/ 337 h 337"/>
                <a:gd name="T6" fmla="*/ 5 w 5"/>
                <a:gd name="T7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7">
                  <a:moveTo>
                    <a:pt x="0" y="0"/>
                  </a:moveTo>
                  <a:lnTo>
                    <a:pt x="0" y="337"/>
                  </a:lnTo>
                  <a:lnTo>
                    <a:pt x="5" y="337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78" name="Rectangle 765">
              <a:extLst>
                <a:ext uri="{FF2B5EF4-FFF2-40B4-BE49-F238E27FC236}">
                  <a16:creationId xmlns:a16="http://schemas.microsoft.com/office/drawing/2014/main" id="{27247149-BDA8-4708-8A68-EDD0EE3E7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5721119"/>
              <a:ext cx="7937" cy="534988"/>
            </a:xfrm>
            <a:prstGeom prst="rect">
              <a:avLst/>
            </a:pr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4179" name="Freeform 766">
              <a:extLst>
                <a:ext uri="{FF2B5EF4-FFF2-40B4-BE49-F238E27FC236}">
                  <a16:creationId xmlns:a16="http://schemas.microsoft.com/office/drawing/2014/main" id="{DE524538-F080-4EBB-95BA-A7E1E9936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5721119"/>
              <a:ext cx="7937" cy="534988"/>
            </a:xfrm>
            <a:custGeom>
              <a:avLst/>
              <a:gdLst>
                <a:gd name="T0" fmla="*/ 5 w 5"/>
                <a:gd name="T1" fmla="*/ 337 h 337"/>
                <a:gd name="T2" fmla="*/ 5 w 5"/>
                <a:gd name="T3" fmla="*/ 0 h 337"/>
                <a:gd name="T4" fmla="*/ 0 w 5"/>
                <a:gd name="T5" fmla="*/ 0 h 337"/>
                <a:gd name="T6" fmla="*/ 0 w 5"/>
                <a:gd name="T7" fmla="*/ 337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7">
                  <a:moveTo>
                    <a:pt x="5" y="337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80" name="Rectangle 767">
              <a:extLst>
                <a:ext uri="{FF2B5EF4-FFF2-40B4-BE49-F238E27FC236}">
                  <a16:creationId xmlns:a16="http://schemas.microsoft.com/office/drawing/2014/main" id="{CDD28454-AEE4-42C9-A375-E072744CD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5729056"/>
              <a:ext cx="7937" cy="533400"/>
            </a:xfrm>
            <a:prstGeom prst="rect">
              <a:avLst/>
            </a:prstGeom>
            <a:solidFill>
              <a:srgbClr val="CD3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4181" name="Freeform 768">
              <a:extLst>
                <a:ext uri="{FF2B5EF4-FFF2-40B4-BE49-F238E27FC236}">
                  <a16:creationId xmlns:a16="http://schemas.microsoft.com/office/drawing/2014/main" id="{518B1050-A814-4F91-AB2A-0CF78EC12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5729056"/>
              <a:ext cx="7937" cy="533400"/>
            </a:xfrm>
            <a:custGeom>
              <a:avLst/>
              <a:gdLst>
                <a:gd name="T0" fmla="*/ 5 w 5"/>
                <a:gd name="T1" fmla="*/ 336 h 336"/>
                <a:gd name="T2" fmla="*/ 5 w 5"/>
                <a:gd name="T3" fmla="*/ 0 h 336"/>
                <a:gd name="T4" fmla="*/ 0 w 5"/>
                <a:gd name="T5" fmla="*/ 0 h 336"/>
                <a:gd name="T6" fmla="*/ 0 w 5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6">
                  <a:moveTo>
                    <a:pt x="5" y="336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3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182" name="文本框 775">
            <a:extLst>
              <a:ext uri="{FF2B5EF4-FFF2-40B4-BE49-F238E27FC236}">
                <a16:creationId xmlns:a16="http://schemas.microsoft.com/office/drawing/2014/main" id="{3EC2E015-CDFA-40B2-A720-51C76567F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538" y="3373438"/>
            <a:ext cx="4167187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n-US" altLang="zh-CN" sz="45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 YOU</a:t>
            </a:r>
            <a:endParaRPr lang="zh-CN" altLang="en-US" sz="45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183" name="文本框 777">
            <a:extLst>
              <a:ext uri="{FF2B5EF4-FFF2-40B4-BE49-F238E27FC236}">
                <a16:creationId xmlns:a16="http://schemas.microsoft.com/office/drawing/2014/main" id="{C16C5F23-BD7C-4640-9F7F-744B7CE04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" y="4075113"/>
            <a:ext cx="4195763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n-US" altLang="zh-CN" sz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PROFESSIONAL BUSINESS TEMPLATE</a:t>
            </a:r>
            <a:endParaRPr lang="zh-CN" altLang="en-US" sz="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0" name="等腰三角形 779">
            <a:extLst>
              <a:ext uri="{FF2B5EF4-FFF2-40B4-BE49-F238E27FC236}">
                <a16:creationId xmlns:a16="http://schemas.microsoft.com/office/drawing/2014/main" id="{9DE8D655-1A62-45C5-BE72-EA80F44D7A7D}"/>
              </a:ext>
            </a:extLst>
          </p:cNvPr>
          <p:cNvSpPr/>
          <p:nvPr/>
        </p:nvSpPr>
        <p:spPr>
          <a:xfrm rot="13773772">
            <a:off x="1735138" y="1550988"/>
            <a:ext cx="184150" cy="317500"/>
          </a:xfrm>
          <a:custGeom>
            <a:avLst/>
            <a:gdLst>
              <a:gd name="connsiteX0" fmla="*/ 0 w 490786"/>
              <a:gd name="connsiteY0" fmla="*/ 423091 h 423091"/>
              <a:gd name="connsiteX1" fmla="*/ 245393 w 490786"/>
              <a:gd name="connsiteY1" fmla="*/ 0 h 423091"/>
              <a:gd name="connsiteX2" fmla="*/ 490786 w 490786"/>
              <a:gd name="connsiteY2" fmla="*/ 423091 h 423091"/>
              <a:gd name="connsiteX3" fmla="*/ 0 w 490786"/>
              <a:gd name="connsiteY3" fmla="*/ 423091 h 423091"/>
              <a:gd name="connsiteX0-1" fmla="*/ 0 w 245393"/>
              <a:gd name="connsiteY0-2" fmla="*/ 423091 h 423091"/>
              <a:gd name="connsiteX1-3" fmla="*/ 245393 w 245393"/>
              <a:gd name="connsiteY1-4" fmla="*/ 0 h 423091"/>
              <a:gd name="connsiteX2-5" fmla="*/ 219188 w 245393"/>
              <a:gd name="connsiteY2-6" fmla="*/ 316203 h 423091"/>
              <a:gd name="connsiteX3-7" fmla="*/ 0 w 245393"/>
              <a:gd name="connsiteY3-8" fmla="*/ 423091 h 4230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45393" h="423091">
                <a:moveTo>
                  <a:pt x="0" y="423091"/>
                </a:moveTo>
                <a:lnTo>
                  <a:pt x="245393" y="0"/>
                </a:lnTo>
                <a:lnTo>
                  <a:pt x="219188" y="316203"/>
                </a:lnTo>
                <a:lnTo>
                  <a:pt x="0" y="423091"/>
                </a:lnTo>
                <a:close/>
              </a:path>
            </a:pathLst>
          </a:cu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781" name="等腰三角形 780">
            <a:extLst>
              <a:ext uri="{FF2B5EF4-FFF2-40B4-BE49-F238E27FC236}">
                <a16:creationId xmlns:a16="http://schemas.microsoft.com/office/drawing/2014/main" id="{4F870672-C58D-4E2A-85B8-62CE415A2AD9}"/>
              </a:ext>
            </a:extLst>
          </p:cNvPr>
          <p:cNvSpPr/>
          <p:nvPr/>
        </p:nvSpPr>
        <p:spPr>
          <a:xfrm rot="5400000">
            <a:off x="1725613" y="1687513"/>
            <a:ext cx="84137" cy="300037"/>
          </a:xfrm>
          <a:custGeom>
            <a:avLst/>
            <a:gdLst>
              <a:gd name="connsiteX0" fmla="*/ 0 w 476010"/>
              <a:gd name="connsiteY0" fmla="*/ 268240 h 268240"/>
              <a:gd name="connsiteX1" fmla="*/ 238005 w 476010"/>
              <a:gd name="connsiteY1" fmla="*/ 0 h 268240"/>
              <a:gd name="connsiteX2" fmla="*/ 476010 w 476010"/>
              <a:gd name="connsiteY2" fmla="*/ 268240 h 268240"/>
              <a:gd name="connsiteX3" fmla="*/ 0 w 476010"/>
              <a:gd name="connsiteY3" fmla="*/ 268240 h 268240"/>
              <a:gd name="connsiteX0-1" fmla="*/ 0 w 255696"/>
              <a:gd name="connsiteY0-2" fmla="*/ 462291 h 462291"/>
              <a:gd name="connsiteX1-3" fmla="*/ 238005 w 255696"/>
              <a:gd name="connsiteY1-4" fmla="*/ 194051 h 462291"/>
              <a:gd name="connsiteX2-5" fmla="*/ 255696 w 255696"/>
              <a:gd name="connsiteY2-6" fmla="*/ 0 h 462291"/>
              <a:gd name="connsiteX3-7" fmla="*/ 0 w 255696"/>
              <a:gd name="connsiteY3-8" fmla="*/ 462291 h 462291"/>
              <a:gd name="connsiteX0-9" fmla="*/ 0 w 238005"/>
              <a:gd name="connsiteY0-10" fmla="*/ 444383 h 444383"/>
              <a:gd name="connsiteX1-11" fmla="*/ 238005 w 238005"/>
              <a:gd name="connsiteY1-12" fmla="*/ 176143 h 444383"/>
              <a:gd name="connsiteX2-13" fmla="*/ 68367 w 238005"/>
              <a:gd name="connsiteY2-14" fmla="*/ 0 h 444383"/>
              <a:gd name="connsiteX3-15" fmla="*/ 0 w 238005"/>
              <a:gd name="connsiteY3-16" fmla="*/ 444383 h 4443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38005" h="444383">
                <a:moveTo>
                  <a:pt x="0" y="444383"/>
                </a:moveTo>
                <a:lnTo>
                  <a:pt x="238005" y="176143"/>
                </a:lnTo>
                <a:lnTo>
                  <a:pt x="68367" y="0"/>
                </a:lnTo>
                <a:lnTo>
                  <a:pt x="0" y="4443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pic>
        <p:nvPicPr>
          <p:cNvPr id="34186" name="图片 771">
            <a:extLst>
              <a:ext uri="{FF2B5EF4-FFF2-40B4-BE49-F238E27FC236}">
                <a16:creationId xmlns:a16="http://schemas.microsoft.com/office/drawing/2014/main" id="{0F56AF31-8075-463C-AF61-CED38DA85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819662">
            <a:off x="306388" y="1614488"/>
            <a:ext cx="1350962" cy="160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3" name="等腰三角形 780">
            <a:extLst>
              <a:ext uri="{FF2B5EF4-FFF2-40B4-BE49-F238E27FC236}">
                <a16:creationId xmlns:a16="http://schemas.microsoft.com/office/drawing/2014/main" id="{80CC9969-2EEC-4595-BF4D-7C7870354300}"/>
              </a:ext>
            </a:extLst>
          </p:cNvPr>
          <p:cNvSpPr/>
          <p:nvPr/>
        </p:nvSpPr>
        <p:spPr>
          <a:xfrm rot="3954975" flipH="1">
            <a:off x="1555750" y="1500188"/>
            <a:ext cx="176213" cy="192087"/>
          </a:xfrm>
          <a:custGeom>
            <a:avLst/>
            <a:gdLst>
              <a:gd name="connsiteX0" fmla="*/ 0 w 476010"/>
              <a:gd name="connsiteY0" fmla="*/ 268240 h 268240"/>
              <a:gd name="connsiteX1" fmla="*/ 238005 w 476010"/>
              <a:gd name="connsiteY1" fmla="*/ 0 h 268240"/>
              <a:gd name="connsiteX2" fmla="*/ 476010 w 476010"/>
              <a:gd name="connsiteY2" fmla="*/ 268240 h 268240"/>
              <a:gd name="connsiteX3" fmla="*/ 0 w 476010"/>
              <a:gd name="connsiteY3" fmla="*/ 268240 h 268240"/>
              <a:gd name="connsiteX0-1" fmla="*/ 0 w 255696"/>
              <a:gd name="connsiteY0-2" fmla="*/ 462291 h 462291"/>
              <a:gd name="connsiteX1-3" fmla="*/ 238005 w 255696"/>
              <a:gd name="connsiteY1-4" fmla="*/ 194051 h 462291"/>
              <a:gd name="connsiteX2-5" fmla="*/ 255696 w 255696"/>
              <a:gd name="connsiteY2-6" fmla="*/ 0 h 462291"/>
              <a:gd name="connsiteX3-7" fmla="*/ 0 w 255696"/>
              <a:gd name="connsiteY3-8" fmla="*/ 462291 h 462291"/>
              <a:gd name="connsiteX0-9" fmla="*/ 0 w 238005"/>
              <a:gd name="connsiteY0-10" fmla="*/ 444383 h 444383"/>
              <a:gd name="connsiteX1-11" fmla="*/ 238005 w 238005"/>
              <a:gd name="connsiteY1-12" fmla="*/ 176143 h 444383"/>
              <a:gd name="connsiteX2-13" fmla="*/ 68367 w 238005"/>
              <a:gd name="connsiteY2-14" fmla="*/ 0 h 444383"/>
              <a:gd name="connsiteX3-15" fmla="*/ 0 w 238005"/>
              <a:gd name="connsiteY3-16" fmla="*/ 444383 h 444383"/>
              <a:gd name="connsiteX0-17" fmla="*/ 0 w 364377"/>
              <a:gd name="connsiteY0-18" fmla="*/ 444383 h 444383"/>
              <a:gd name="connsiteX1-19" fmla="*/ 364378 w 364377"/>
              <a:gd name="connsiteY1-20" fmla="*/ 220912 h 444383"/>
              <a:gd name="connsiteX2-21" fmla="*/ 68367 w 364377"/>
              <a:gd name="connsiteY2-22" fmla="*/ 0 h 444383"/>
              <a:gd name="connsiteX3-23" fmla="*/ 0 w 364377"/>
              <a:gd name="connsiteY3-24" fmla="*/ 444383 h 444383"/>
              <a:gd name="connsiteX0-25" fmla="*/ 0 w 364379"/>
              <a:gd name="connsiteY0-26" fmla="*/ 283210 h 283210"/>
              <a:gd name="connsiteX1-27" fmla="*/ 364378 w 364379"/>
              <a:gd name="connsiteY1-28" fmla="*/ 59739 h 283210"/>
              <a:gd name="connsiteX2-29" fmla="*/ 220017 w 364379"/>
              <a:gd name="connsiteY2-30" fmla="*/ 0 h 283210"/>
              <a:gd name="connsiteX3-31" fmla="*/ 0 w 364379"/>
              <a:gd name="connsiteY3-32" fmla="*/ 283210 h 2832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64379" h="283210">
                <a:moveTo>
                  <a:pt x="0" y="283210"/>
                </a:moveTo>
                <a:lnTo>
                  <a:pt x="364378" y="59739"/>
                </a:lnTo>
                <a:lnTo>
                  <a:pt x="220017" y="0"/>
                </a:lnTo>
                <a:lnTo>
                  <a:pt x="0" y="2832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2E4C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图片 6921">
            <a:extLst>
              <a:ext uri="{FF2B5EF4-FFF2-40B4-BE49-F238E27FC236}">
                <a16:creationId xmlns:a16="http://schemas.microsoft.com/office/drawing/2014/main" id="{D0D09C11-38BD-4934-83F3-4A493DE59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0" y="2532063"/>
            <a:ext cx="16637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图片 6922">
            <a:extLst>
              <a:ext uri="{FF2B5EF4-FFF2-40B4-BE49-F238E27FC236}">
                <a16:creationId xmlns:a16="http://schemas.microsoft.com/office/drawing/2014/main" id="{0AB8ACB3-6A4D-40DB-BA58-E5B117F84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2532063"/>
            <a:ext cx="16637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图片 6923">
            <a:extLst>
              <a:ext uri="{FF2B5EF4-FFF2-40B4-BE49-F238E27FC236}">
                <a16:creationId xmlns:a16="http://schemas.microsoft.com/office/drawing/2014/main" id="{D480D39E-8F97-4206-85D5-9449D2F32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213" y="2389188"/>
            <a:ext cx="19812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图片 6924">
            <a:extLst>
              <a:ext uri="{FF2B5EF4-FFF2-40B4-BE49-F238E27FC236}">
                <a16:creationId xmlns:a16="http://schemas.microsoft.com/office/drawing/2014/main" id="{373A5082-1732-44B7-B095-4A29D63D6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838" y="2532063"/>
            <a:ext cx="16637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26" name="矩形 6925">
            <a:extLst>
              <a:ext uri="{FF2B5EF4-FFF2-40B4-BE49-F238E27FC236}">
                <a16:creationId xmlns:a16="http://schemas.microsoft.com/office/drawing/2014/main" id="{084213BC-881C-46C0-9ADE-AB1B4C2C80D2}"/>
              </a:ext>
            </a:extLst>
          </p:cNvPr>
          <p:cNvSpPr/>
          <p:nvPr/>
        </p:nvSpPr>
        <p:spPr>
          <a:xfrm>
            <a:off x="0" y="434975"/>
            <a:ext cx="449263" cy="371475"/>
          </a:xfrm>
          <a:prstGeom prst="rect">
            <a:avLst/>
          </a:prstGeom>
          <a:solidFill>
            <a:srgbClr val="87C7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12295" name="文本框 3118">
            <a:extLst>
              <a:ext uri="{FF2B5EF4-FFF2-40B4-BE49-F238E27FC236}">
                <a16:creationId xmlns:a16="http://schemas.microsoft.com/office/drawing/2014/main" id="{A1801E67-AE4B-456C-B019-73C6AF47F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434975"/>
            <a:ext cx="30575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第二单元学习总结</a:t>
            </a:r>
          </a:p>
        </p:txBody>
      </p:sp>
      <p:sp>
        <p:nvSpPr>
          <p:cNvPr id="12296" name="文本框 3119">
            <a:extLst>
              <a:ext uri="{FF2B5EF4-FFF2-40B4-BE49-F238E27FC236}">
                <a16:creationId xmlns:a16="http://schemas.microsoft.com/office/drawing/2014/main" id="{699A330B-CBDB-4C02-90A4-E85D0795A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738" y="4322763"/>
            <a:ext cx="1435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累加编程</a:t>
            </a:r>
          </a:p>
        </p:txBody>
      </p:sp>
      <p:sp>
        <p:nvSpPr>
          <p:cNvPr id="12297" name="文本框 3121">
            <a:extLst>
              <a:ext uri="{FF2B5EF4-FFF2-40B4-BE49-F238E27FC236}">
                <a16:creationId xmlns:a16="http://schemas.microsoft.com/office/drawing/2014/main" id="{FCD98888-FC46-4250-9FC2-043354EF3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8775" y="4322763"/>
            <a:ext cx="14636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知识回顾</a:t>
            </a:r>
          </a:p>
        </p:txBody>
      </p:sp>
      <p:sp>
        <p:nvSpPr>
          <p:cNvPr id="12298" name="文本框 3123">
            <a:extLst>
              <a:ext uri="{FF2B5EF4-FFF2-40B4-BE49-F238E27FC236}">
                <a16:creationId xmlns:a16="http://schemas.microsoft.com/office/drawing/2014/main" id="{3299DB52-6915-437E-8501-B9C7F79541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5388" y="4322763"/>
            <a:ext cx="1689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巩固练习</a:t>
            </a:r>
          </a:p>
        </p:txBody>
      </p:sp>
      <p:sp>
        <p:nvSpPr>
          <p:cNvPr id="12299" name="文本框 3125">
            <a:extLst>
              <a:ext uri="{FF2B5EF4-FFF2-40B4-BE49-F238E27FC236}">
                <a16:creationId xmlns:a16="http://schemas.microsoft.com/office/drawing/2014/main" id="{0A444265-706F-4B3A-B346-09374B3EE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8350" y="4322763"/>
            <a:ext cx="15176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知识先导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A8D3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4">
            <a:extLst>
              <a:ext uri="{FF2B5EF4-FFF2-40B4-BE49-F238E27FC236}">
                <a16:creationId xmlns:a16="http://schemas.microsoft.com/office/drawing/2014/main" id="{58E7C3A9-453D-41C8-946C-88D395A89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038" y="1976438"/>
            <a:ext cx="4286250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文本框 5">
            <a:extLst>
              <a:ext uri="{FF2B5EF4-FFF2-40B4-BE49-F238E27FC236}">
                <a16:creationId xmlns:a16="http://schemas.microsoft.com/office/drawing/2014/main" id="{70D3FA02-442B-458A-A7B1-3EDC39F8DF78}"/>
              </a:ext>
            </a:extLst>
          </p:cNvPr>
          <p:cNvSpPr txBox="1"/>
          <p:nvPr/>
        </p:nvSpPr>
        <p:spPr>
          <a:xfrm>
            <a:off x="842963" y="2573338"/>
            <a:ext cx="4029075" cy="8524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4950" b="1" noProof="1">
                <a:solidFill>
                  <a:srgbClr val="2E4C64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累加</a:t>
            </a:r>
            <a:r>
              <a:rPr lang="zh-CN" altLang="en-US" sz="495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编程</a:t>
            </a:r>
          </a:p>
        </p:txBody>
      </p:sp>
      <p:sp>
        <p:nvSpPr>
          <p:cNvPr id="13316" name="文本框 6">
            <a:extLst>
              <a:ext uri="{FF2B5EF4-FFF2-40B4-BE49-F238E27FC236}">
                <a16:creationId xmlns:a16="http://schemas.microsoft.com/office/drawing/2014/main" id="{3EB049A2-B4C8-4AC3-A440-3B4BE26C3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963" y="3360738"/>
            <a:ext cx="2608262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n-US" altLang="zh-CN" sz="100">
                <a:solidFill>
                  <a:srgbClr val="2E4C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 PEOFILE</a:t>
            </a:r>
            <a:endParaRPr lang="zh-CN" altLang="en-US" sz="100">
              <a:solidFill>
                <a:srgbClr val="2E4C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BD61813-7A17-4CC4-AA73-5208B77D883B}"/>
              </a:ext>
            </a:extLst>
          </p:cNvPr>
          <p:cNvSpPr/>
          <p:nvPr/>
        </p:nvSpPr>
        <p:spPr>
          <a:xfrm>
            <a:off x="0" y="2686050"/>
            <a:ext cx="792163" cy="1176338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C85CB44-2003-4155-9C9D-6F6B9BFBC35E}"/>
              </a:ext>
            </a:extLst>
          </p:cNvPr>
          <p:cNvSpPr/>
          <p:nvPr/>
        </p:nvSpPr>
        <p:spPr>
          <a:xfrm>
            <a:off x="906463" y="3700463"/>
            <a:ext cx="2493962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组合 2">
            <a:extLst>
              <a:ext uri="{FF2B5EF4-FFF2-40B4-BE49-F238E27FC236}">
                <a16:creationId xmlns:a16="http://schemas.microsoft.com/office/drawing/2014/main" id="{893D9477-F2F4-4D51-8906-259A317A5D75}"/>
              </a:ext>
            </a:extLst>
          </p:cNvPr>
          <p:cNvGrpSpPr>
            <a:grpSpLocks/>
          </p:cNvGrpSpPr>
          <p:nvPr/>
        </p:nvGrpSpPr>
        <p:grpSpPr bwMode="auto">
          <a:xfrm>
            <a:off x="419100" y="1236663"/>
            <a:ext cx="7040563" cy="5078412"/>
            <a:chOff x="1299" y="1947"/>
            <a:chExt cx="11087" cy="7999"/>
          </a:xfrm>
        </p:grpSpPr>
        <p:sp>
          <p:nvSpPr>
            <p:cNvPr id="15363" name="矩形 158">
              <a:extLst>
                <a:ext uri="{FF2B5EF4-FFF2-40B4-BE49-F238E27FC236}">
                  <a16:creationId xmlns:a16="http://schemas.microsoft.com/office/drawing/2014/main" id="{CAC2B6DD-C875-4057-9C8C-FB657C148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9" y="1947"/>
              <a:ext cx="11087" cy="7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2">
                <a:lnSpc>
                  <a:spcPct val="150000"/>
                </a:lnSpc>
              </a:pPr>
              <a:r>
                <a:rPr lang="en-US" altLang="zh-CN" sz="2800" b="1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def</a:t>
              </a:r>
              <a:r>
                <a:rPr lang="en-US" altLang="zh-CN" sz="2800" b="1"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 </a:t>
              </a:r>
              <a:r>
                <a:rPr lang="zh-CN" altLang="en-US" sz="2800" b="1">
                  <a:solidFill>
                    <a:srgbClr val="7030A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sum</a:t>
              </a:r>
              <a:r>
                <a:rPr lang="en-US" altLang="zh-CN" sz="2800" b="1">
                  <a:solidFill>
                    <a:srgbClr val="2E75B6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(</a:t>
              </a:r>
              <a:r>
                <a:rPr lang="en-US" altLang="zh-CN" sz="2800" b="1">
                  <a:solidFill>
                    <a:srgbClr val="00B05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n</a:t>
              </a:r>
              <a:r>
                <a:rPr lang="en-US" altLang="zh-CN" sz="2800" b="1">
                  <a:solidFill>
                    <a:srgbClr val="2E75B6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)</a:t>
              </a:r>
              <a:r>
                <a:rPr lang="en-US" altLang="zh-CN" sz="2800" b="1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:</a:t>
              </a:r>
              <a:endParaRPr lang="zh-CN" altLang="en-US" sz="2800">
                <a:solidFill>
                  <a:srgbClr val="548235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endParaRPr>
            </a:p>
            <a:p>
              <a:pPr>
                <a:spcBef>
                  <a:spcPts val="1200"/>
                </a:spcBef>
              </a:pPr>
              <a:r>
                <a:rPr lang="zh-CN" altLang="en-US" sz="2800"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        </a:t>
              </a:r>
              <a:r>
                <a:rPr lang="zh-CN" altLang="en-US" sz="2800" b="1">
                  <a:solidFill>
                    <a:srgbClr val="7030A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 </a:t>
              </a:r>
              <a:r>
                <a:rPr lang="en-US" altLang="zh-CN" sz="2800" b="1">
                  <a:solidFill>
                    <a:srgbClr val="7030A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s = 0</a:t>
              </a:r>
              <a:endParaRPr lang="en-US" altLang="zh-CN" sz="28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  <a:p>
              <a:pPr>
                <a:spcBef>
                  <a:spcPts val="1200"/>
                </a:spcBef>
              </a:pPr>
              <a:r>
                <a:rPr lang="en-US" altLang="zh-CN" sz="2800" b="1">
                  <a:solidFill>
                    <a:srgbClr val="FFC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        </a:t>
              </a:r>
              <a:r>
                <a:rPr lang="en-US" altLang="zh-CN" sz="2800" b="1">
                  <a:solidFill>
                    <a:srgbClr val="385723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 for</a:t>
              </a:r>
              <a:r>
                <a:rPr lang="en-US" altLang="zh-CN" sz="2800" b="1">
                  <a:solidFill>
                    <a:srgbClr val="FFC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 </a:t>
              </a:r>
              <a:r>
                <a:rPr lang="en-US" altLang="zh-CN" sz="2800" b="1">
                  <a:solidFill>
                    <a:srgbClr val="0070C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i</a:t>
              </a:r>
              <a:r>
                <a:rPr lang="en-US" altLang="zh-CN" sz="2800" b="1">
                  <a:solidFill>
                    <a:srgbClr val="FFC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 </a:t>
              </a:r>
              <a:r>
                <a:rPr lang="zh-CN" altLang="en-US" sz="2800" b="1">
                  <a:solidFill>
                    <a:srgbClr val="7030A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in</a:t>
              </a:r>
              <a:r>
                <a:rPr lang="en-US" altLang="zh-CN" sz="2800" b="1">
                  <a:solidFill>
                    <a:srgbClr val="FFC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 </a:t>
              </a:r>
              <a:r>
                <a:rPr lang="en-US" altLang="zh-CN" sz="2800" b="1">
                  <a:solidFill>
                    <a:srgbClr val="0070C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range</a:t>
              </a:r>
              <a:r>
                <a:rPr lang="zh-CN" altLang="en-US" sz="2800" b="1">
                  <a:solidFill>
                    <a:srgbClr val="7030A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(1,n+1)</a:t>
              </a:r>
              <a:r>
                <a:rPr lang="en-US" altLang="zh-CN" sz="2800" b="1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:</a:t>
              </a:r>
              <a:endParaRPr lang="en-US" altLang="zh-CN" sz="28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  <a:p>
              <a:pPr>
                <a:spcBef>
                  <a:spcPts val="1200"/>
                </a:spcBef>
              </a:pPr>
              <a:r>
                <a:rPr lang="en-US" altLang="zh-CN" sz="2800" b="1">
                  <a:solidFill>
                    <a:srgbClr val="FFC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             </a:t>
              </a:r>
              <a:r>
                <a:rPr lang="zh-CN" altLang="en-US" sz="2800" b="1">
                  <a:solidFill>
                    <a:srgbClr val="7030A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s = s + 1/i</a:t>
              </a:r>
              <a:endParaRPr lang="zh-CN" altLang="en-US" sz="28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  <a:p>
              <a:pPr lvl="2">
                <a:lnSpc>
                  <a:spcPct val="150000"/>
                </a:lnSpc>
              </a:pPr>
              <a:r>
                <a:rPr lang="zh-CN" altLang="en-US" sz="2800" b="1">
                  <a:solidFill>
                    <a:srgbClr val="FFC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    </a:t>
              </a:r>
              <a:r>
                <a:rPr lang="zh-CN" altLang="en-US" sz="2800" b="1">
                  <a:solidFill>
                    <a:srgbClr val="7030A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return s</a:t>
              </a:r>
              <a:endParaRPr lang="en-US" altLang="zh-CN" sz="2800" b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endParaRPr>
            </a:p>
            <a:p>
              <a:pPr lvl="2">
                <a:lnSpc>
                  <a:spcPct val="150000"/>
                </a:lnSpc>
              </a:pPr>
              <a:r>
                <a:rPr lang="en-US" altLang="zh-CN" sz="2800" b="1">
                  <a:solidFill>
                    <a:srgbClr val="00B05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total = </a:t>
              </a:r>
              <a:r>
                <a:rPr lang="zh-CN" altLang="en-US" sz="2800" b="1">
                  <a:solidFill>
                    <a:srgbClr val="7030A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sum</a:t>
              </a:r>
              <a:r>
                <a:rPr lang="en-US" altLang="zh-CN" sz="2800" b="1">
                  <a:solidFill>
                    <a:srgbClr val="0070C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(</a:t>
              </a:r>
              <a:r>
                <a:rPr lang="en-US" altLang="zh-CN" sz="2800" b="1">
                  <a:solidFill>
                    <a:srgbClr val="00B05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10</a:t>
              </a:r>
              <a:r>
                <a:rPr lang="en-US" altLang="zh-CN" sz="2800" b="1">
                  <a:solidFill>
                    <a:srgbClr val="0070C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)</a:t>
              </a:r>
              <a:endParaRPr lang="zh-CN" altLang="en-US" sz="2800">
                <a:solidFill>
                  <a:srgbClr val="00B05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endParaRPr>
            </a:p>
            <a:p>
              <a:pPr lvl="2">
                <a:lnSpc>
                  <a:spcPct val="150000"/>
                </a:lnSpc>
              </a:pPr>
              <a:r>
                <a:rPr lang="en-US" altLang="zh-CN" sz="2800" b="1">
                  <a:solidFill>
                    <a:srgbClr val="0070C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print</a:t>
              </a:r>
              <a:r>
                <a:rPr lang="en-US" altLang="zh-CN" sz="2800" b="1">
                  <a:solidFill>
                    <a:srgbClr val="00B05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(</a:t>
              </a:r>
              <a:r>
                <a:rPr lang="en-US" altLang="zh-CN" sz="2800" b="1">
                  <a:solidFill>
                    <a:srgbClr val="0070C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'</a:t>
              </a:r>
              <a:r>
                <a:rPr lang="zh-CN" altLang="zh-CN" sz="2800" b="1">
                  <a:solidFill>
                    <a:srgbClr val="0070C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和为：</a:t>
              </a:r>
              <a:r>
                <a:rPr lang="en-US" altLang="zh-CN" sz="2800" b="1">
                  <a:solidFill>
                    <a:srgbClr val="0070C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',</a:t>
              </a:r>
              <a:r>
                <a:rPr lang="en-US" altLang="zh-CN" sz="2800" b="1">
                  <a:solidFill>
                    <a:srgbClr val="00B05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total)</a:t>
              </a:r>
            </a:p>
            <a:p>
              <a:pPr lvl="2">
                <a:lnSpc>
                  <a:spcPct val="150000"/>
                </a:lnSpc>
              </a:pPr>
              <a:r>
                <a:rPr lang="en-US" altLang="zh-CN" sz="2800" b="1">
                  <a:solidFill>
                    <a:srgbClr val="00B05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input('</a:t>
              </a:r>
              <a:r>
                <a:rPr lang="zh-CN" altLang="zh-CN" sz="2800" b="1">
                  <a:solidFill>
                    <a:srgbClr val="00B05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程序运行结束</a:t>
              </a:r>
              <a:r>
                <a:rPr lang="en-US" altLang="zh-CN" sz="2800" b="1">
                  <a:solidFill>
                    <a:srgbClr val="00B05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···')</a:t>
              </a:r>
            </a:p>
          </p:txBody>
        </p:sp>
        <p:sp>
          <p:nvSpPr>
            <p:cNvPr id="15364" name="流程图: 过程 4">
              <a:extLst>
                <a:ext uri="{FF2B5EF4-FFF2-40B4-BE49-F238E27FC236}">
                  <a16:creationId xmlns:a16="http://schemas.microsoft.com/office/drawing/2014/main" id="{A64E5DE4-9BD4-4D78-A423-54649E282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0" y="2281"/>
              <a:ext cx="8767" cy="4706"/>
            </a:xfrm>
            <a:prstGeom prst="flowChartProcess">
              <a:avLst/>
            </a:prstGeom>
            <a:noFill/>
            <a:ln w="28575" cmpd="dbl">
              <a:solidFill>
                <a:srgbClr val="00B05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365" name="流程图: 过程 1">
              <a:extLst>
                <a:ext uri="{FF2B5EF4-FFF2-40B4-BE49-F238E27FC236}">
                  <a16:creationId xmlns:a16="http://schemas.microsoft.com/office/drawing/2014/main" id="{73FB2450-DE6B-4E53-BA82-0151BBD18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0" y="5024"/>
              <a:ext cx="6998" cy="1798"/>
            </a:xfrm>
            <a:prstGeom prst="flowChartProcess">
              <a:avLst/>
            </a:prstGeom>
            <a:noFill/>
            <a:ln w="28575" cmpd="dbl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</p:grpSp>
      <p:grpSp>
        <p:nvGrpSpPr>
          <p:cNvPr id="15366" name="组合 4">
            <a:extLst>
              <a:ext uri="{FF2B5EF4-FFF2-40B4-BE49-F238E27FC236}">
                <a16:creationId xmlns:a16="http://schemas.microsoft.com/office/drawing/2014/main" id="{0C5837EB-BF7F-49DE-A0ED-C219AC6B0D32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433763" y="708025"/>
            <a:ext cx="2276475" cy="33338"/>
            <a:chOff x="2435703" y="480263"/>
            <a:chExt cx="4402064" cy="4571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9985240-C605-44E5-8DAD-7747062F3D87}"/>
                </a:ext>
              </a:extLst>
            </p:cNvPr>
            <p:cNvSpPr/>
            <p:nvPr/>
          </p:nvSpPr>
          <p:spPr>
            <a:xfrm>
              <a:off x="2435703" y="480263"/>
              <a:ext cx="1102050" cy="45719"/>
            </a:xfrm>
            <a:prstGeom prst="rect">
              <a:avLst/>
            </a:prstGeom>
            <a:solidFill>
              <a:srgbClr val="A8D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D51BD97-C721-49CA-A1DC-AC485561145B}"/>
                </a:ext>
              </a:extLst>
            </p:cNvPr>
            <p:cNvSpPr/>
            <p:nvPr/>
          </p:nvSpPr>
          <p:spPr>
            <a:xfrm>
              <a:off x="3537753" y="480263"/>
              <a:ext cx="1098981" cy="45719"/>
            </a:xfrm>
            <a:prstGeom prst="rect">
              <a:avLst/>
            </a:prstGeom>
            <a:solidFill>
              <a:srgbClr val="87C7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8550377-05B0-426C-BC99-E7B70F4A0AE0}"/>
                </a:ext>
              </a:extLst>
            </p:cNvPr>
            <p:cNvSpPr/>
            <p:nvPr/>
          </p:nvSpPr>
          <p:spPr>
            <a:xfrm>
              <a:off x="4636734" y="480263"/>
              <a:ext cx="1102052" cy="45719"/>
            </a:xfrm>
            <a:prstGeom prst="rect">
              <a:avLst/>
            </a:prstGeom>
            <a:solidFill>
              <a:srgbClr val="FED1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E1268A1-6AEB-4634-B505-817861039F92}"/>
                </a:ext>
              </a:extLst>
            </p:cNvPr>
            <p:cNvSpPr/>
            <p:nvPr/>
          </p:nvSpPr>
          <p:spPr>
            <a:xfrm>
              <a:off x="5738786" y="480263"/>
              <a:ext cx="1098981" cy="45719"/>
            </a:xfrm>
            <a:prstGeom prst="rect">
              <a:avLst/>
            </a:prstGeom>
            <a:solidFill>
              <a:srgbClr val="ED6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</p:grpSp>
      <p:sp>
        <p:nvSpPr>
          <p:cNvPr id="11" name="Oval 80">
            <a:extLst>
              <a:ext uri="{FF2B5EF4-FFF2-40B4-BE49-F238E27FC236}">
                <a16:creationId xmlns:a16="http://schemas.microsoft.com/office/drawing/2014/main" id="{18219591-52CF-4630-A2E1-9B6B3B736BD4}"/>
              </a:ext>
            </a:extLst>
          </p:cNvPr>
          <p:cNvSpPr/>
          <p:nvPr/>
        </p:nvSpPr>
        <p:spPr>
          <a:xfrm>
            <a:off x="722313" y="4392613"/>
            <a:ext cx="525462" cy="525462"/>
          </a:xfrm>
          <a:prstGeom prst="ellipse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ctr"/>
            <a:r>
              <a:rPr lang="en-US" altLang="zh-CN" sz="2100" b="1" noProof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12" name="Oval 92">
            <a:extLst>
              <a:ext uri="{FF2B5EF4-FFF2-40B4-BE49-F238E27FC236}">
                <a16:creationId xmlns:a16="http://schemas.microsoft.com/office/drawing/2014/main" id="{3C972C5A-6D40-4A78-BF0F-36E989977517}"/>
              </a:ext>
            </a:extLst>
          </p:cNvPr>
          <p:cNvSpPr/>
          <p:nvPr/>
        </p:nvSpPr>
        <p:spPr>
          <a:xfrm>
            <a:off x="722313" y="1449388"/>
            <a:ext cx="525462" cy="523875"/>
          </a:xfrm>
          <a:prstGeom prst="ellipse">
            <a:avLst/>
          </a:prstGeom>
          <a:solidFill>
            <a:srgbClr val="87C7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ctr"/>
            <a:r>
              <a:rPr lang="en-US" altLang="en-AU" sz="2100" b="1" noProof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13" name="Oval 97">
            <a:extLst>
              <a:ext uri="{FF2B5EF4-FFF2-40B4-BE49-F238E27FC236}">
                <a16:creationId xmlns:a16="http://schemas.microsoft.com/office/drawing/2014/main" id="{2E4138B2-ECD4-4304-926C-F8379DC00F1D}"/>
              </a:ext>
            </a:extLst>
          </p:cNvPr>
          <p:cNvSpPr/>
          <p:nvPr/>
        </p:nvSpPr>
        <p:spPr>
          <a:xfrm>
            <a:off x="4452938" y="4392613"/>
            <a:ext cx="525462" cy="525462"/>
          </a:xfrm>
          <a:prstGeom prst="ellipse">
            <a:avLst/>
          </a:prstGeom>
          <a:solidFill>
            <a:srgbClr val="87C7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ctr"/>
            <a:r>
              <a:rPr lang="en-US" altLang="zh-CN" sz="2100" b="1" noProof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14" name="Oval 102">
            <a:extLst>
              <a:ext uri="{FF2B5EF4-FFF2-40B4-BE49-F238E27FC236}">
                <a16:creationId xmlns:a16="http://schemas.microsoft.com/office/drawing/2014/main" id="{2AD82B16-ED5B-4467-9691-F363555395F3}"/>
              </a:ext>
            </a:extLst>
          </p:cNvPr>
          <p:cNvSpPr/>
          <p:nvPr/>
        </p:nvSpPr>
        <p:spPr>
          <a:xfrm>
            <a:off x="722313" y="5119688"/>
            <a:ext cx="525462" cy="523875"/>
          </a:xfrm>
          <a:prstGeom prst="ellipse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ctr"/>
            <a:r>
              <a:rPr lang="en-US" altLang="en-AU" sz="2100" b="1" noProof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15375" name="TextBox 13@|17FFC:16777215|FBC:16777215|LFC:16777215|LBC:16777215">
            <a:extLst>
              <a:ext uri="{FF2B5EF4-FFF2-40B4-BE49-F238E27FC236}">
                <a16:creationId xmlns:a16="http://schemas.microsoft.com/office/drawing/2014/main" id="{6BC922A4-CF96-48C2-86F2-3A6F70D10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8338" y="280988"/>
            <a:ext cx="26352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 b="1">
                <a:solidFill>
                  <a:srgbClr val="44546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累加函数</a:t>
            </a:r>
            <a:r>
              <a:rPr lang="en-US" altLang="zh-CN" sz="2800" b="1">
                <a:solidFill>
                  <a:srgbClr val="44546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  5min</a:t>
            </a:r>
          </a:p>
        </p:txBody>
      </p:sp>
      <p:sp>
        <p:nvSpPr>
          <p:cNvPr id="15376" name="线形标注 1 2">
            <a:extLst>
              <a:ext uri="{FF2B5EF4-FFF2-40B4-BE49-F238E27FC236}">
                <a16:creationId xmlns:a16="http://schemas.microsoft.com/office/drawing/2014/main" id="{97404705-9974-4D5F-8F03-53B94932E526}"/>
              </a:ext>
            </a:extLst>
          </p:cNvPr>
          <p:cNvSpPr>
            <a:spLocks/>
          </p:cNvSpPr>
          <p:nvPr/>
        </p:nvSpPr>
        <p:spPr bwMode="auto">
          <a:xfrm>
            <a:off x="6515100" y="939800"/>
            <a:ext cx="2476500" cy="387350"/>
          </a:xfrm>
          <a:prstGeom prst="borderCallout1">
            <a:avLst>
              <a:gd name="adj1" fmla="val 44889"/>
              <a:gd name="adj2" fmla="val -7435"/>
              <a:gd name="adj3" fmla="val 155884"/>
              <a:gd name="adj4" fmla="val -34343"/>
            </a:avLst>
          </a:prstGeom>
          <a:solidFill>
            <a:srgbClr val="4AC3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定义 </a:t>
            </a:r>
            <a:r>
              <a:rPr lang="en-US" altLang="zh-CN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sum </a:t>
            </a:r>
            <a:r>
              <a:rPr lang="zh-CN" altLang="en-US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函数缩进！</a:t>
            </a:r>
          </a:p>
        </p:txBody>
      </p:sp>
      <p:sp>
        <p:nvSpPr>
          <p:cNvPr id="15377" name="线形标注 1 1">
            <a:extLst>
              <a:ext uri="{FF2B5EF4-FFF2-40B4-BE49-F238E27FC236}">
                <a16:creationId xmlns:a16="http://schemas.microsoft.com/office/drawing/2014/main" id="{8F339662-A834-43CA-98FD-3F2DDE48D0BB}"/>
              </a:ext>
            </a:extLst>
          </p:cNvPr>
          <p:cNvSpPr>
            <a:spLocks/>
          </p:cNvSpPr>
          <p:nvPr/>
        </p:nvSpPr>
        <p:spPr bwMode="auto">
          <a:xfrm>
            <a:off x="6992938" y="2857500"/>
            <a:ext cx="1998662" cy="641350"/>
          </a:xfrm>
          <a:prstGeom prst="borderCallout1">
            <a:avLst>
              <a:gd name="adj1" fmla="val 44889"/>
              <a:gd name="adj2" fmla="val -7435"/>
              <a:gd name="adj3" fmla="val 155884"/>
              <a:gd name="adj4" fmla="val -34343"/>
            </a:avLst>
          </a:prstGeom>
          <a:solidFill>
            <a:srgbClr val="EDA06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计数循环 </a:t>
            </a:r>
            <a:r>
              <a:rPr lang="en-US" altLang="zh-CN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range </a:t>
            </a:r>
            <a:r>
              <a:rPr lang="zh-CN" altLang="en-US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生成整数  缩进！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A6D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图片 4">
            <a:extLst>
              <a:ext uri="{FF2B5EF4-FFF2-40B4-BE49-F238E27FC236}">
                <a16:creationId xmlns:a16="http://schemas.microsoft.com/office/drawing/2014/main" id="{0E1527D2-4F7F-485F-85D6-C69B0238E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313" y="1808163"/>
            <a:ext cx="4075113" cy="419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文本框 5">
            <a:extLst>
              <a:ext uri="{FF2B5EF4-FFF2-40B4-BE49-F238E27FC236}">
                <a16:creationId xmlns:a16="http://schemas.microsoft.com/office/drawing/2014/main" id="{7884B478-03D0-4D32-8A42-A827BB3FF6C8}"/>
              </a:ext>
            </a:extLst>
          </p:cNvPr>
          <p:cNvSpPr txBox="1"/>
          <p:nvPr/>
        </p:nvSpPr>
        <p:spPr>
          <a:xfrm>
            <a:off x="4749800" y="2644775"/>
            <a:ext cx="3602038" cy="8524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zh-CN" altLang="en-US" sz="4950" b="1" noProof="1">
                <a:solidFill>
                  <a:srgbClr val="2E4C64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知识</a:t>
            </a:r>
            <a:r>
              <a:rPr lang="zh-CN" altLang="en-US" sz="495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回顾</a:t>
            </a:r>
          </a:p>
        </p:txBody>
      </p:sp>
      <p:sp>
        <p:nvSpPr>
          <p:cNvPr id="16388" name="文本框 6">
            <a:extLst>
              <a:ext uri="{FF2B5EF4-FFF2-40B4-BE49-F238E27FC236}">
                <a16:creationId xmlns:a16="http://schemas.microsoft.com/office/drawing/2014/main" id="{4E6DA71D-3F98-4CF1-944B-EDBA55316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2138" y="3430588"/>
            <a:ext cx="2608262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n-US" altLang="zh-CN" sz="100">
                <a:solidFill>
                  <a:srgbClr val="2E4C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ABOUT   US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26B9B2A-8536-41AF-B447-6514D257A64C}"/>
              </a:ext>
            </a:extLst>
          </p:cNvPr>
          <p:cNvSpPr/>
          <p:nvPr/>
        </p:nvSpPr>
        <p:spPr>
          <a:xfrm>
            <a:off x="8351838" y="2757488"/>
            <a:ext cx="792162" cy="1176337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0D20F06-7AE1-43A1-B3B6-59B861FBA2F3}"/>
              </a:ext>
            </a:extLst>
          </p:cNvPr>
          <p:cNvSpPr/>
          <p:nvPr/>
        </p:nvSpPr>
        <p:spPr>
          <a:xfrm>
            <a:off x="5735638" y="3771900"/>
            <a:ext cx="2493962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组合 4">
            <a:extLst>
              <a:ext uri="{FF2B5EF4-FFF2-40B4-BE49-F238E27FC236}">
                <a16:creationId xmlns:a16="http://schemas.microsoft.com/office/drawing/2014/main" id="{A25639C7-C175-4E35-B8E0-A011BE6F6041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433763" y="708025"/>
            <a:ext cx="2276475" cy="33338"/>
            <a:chOff x="2435703" y="480263"/>
            <a:chExt cx="4402064" cy="4571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CEE75CCB-8E32-4942-99F9-A09F71AE9714}"/>
                </a:ext>
              </a:extLst>
            </p:cNvPr>
            <p:cNvSpPr/>
            <p:nvPr/>
          </p:nvSpPr>
          <p:spPr>
            <a:xfrm>
              <a:off x="2435703" y="480263"/>
              <a:ext cx="1102050" cy="45719"/>
            </a:xfrm>
            <a:prstGeom prst="rect">
              <a:avLst/>
            </a:prstGeom>
            <a:solidFill>
              <a:srgbClr val="A8D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D9A239C-CCE9-402E-859C-A061B4C9D78D}"/>
                </a:ext>
              </a:extLst>
            </p:cNvPr>
            <p:cNvSpPr/>
            <p:nvPr/>
          </p:nvSpPr>
          <p:spPr>
            <a:xfrm>
              <a:off x="3537753" y="480263"/>
              <a:ext cx="1098981" cy="45719"/>
            </a:xfrm>
            <a:prstGeom prst="rect">
              <a:avLst/>
            </a:prstGeom>
            <a:solidFill>
              <a:srgbClr val="87C7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58DBE3B-A5C7-4BD1-9E85-835456AF1E03}"/>
                </a:ext>
              </a:extLst>
            </p:cNvPr>
            <p:cNvSpPr/>
            <p:nvPr/>
          </p:nvSpPr>
          <p:spPr>
            <a:xfrm>
              <a:off x="4636734" y="480263"/>
              <a:ext cx="1102052" cy="45719"/>
            </a:xfrm>
            <a:prstGeom prst="rect">
              <a:avLst/>
            </a:prstGeom>
            <a:solidFill>
              <a:srgbClr val="FED1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07A76B0-C08C-4579-B3FB-908F4A37D0B8}"/>
                </a:ext>
              </a:extLst>
            </p:cNvPr>
            <p:cNvSpPr/>
            <p:nvPr/>
          </p:nvSpPr>
          <p:spPr>
            <a:xfrm>
              <a:off x="5738786" y="480263"/>
              <a:ext cx="1098981" cy="45719"/>
            </a:xfrm>
            <a:prstGeom prst="rect">
              <a:avLst/>
            </a:prstGeom>
            <a:solidFill>
              <a:srgbClr val="ED6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</p:grpSp>
      <p:sp>
        <p:nvSpPr>
          <p:cNvPr id="17415" name="TextBox 13@|17FFC:16777215|FBC:16777215|LFC:16777215|LBC:16777215">
            <a:extLst>
              <a:ext uri="{FF2B5EF4-FFF2-40B4-BE49-F238E27FC236}">
                <a16:creationId xmlns:a16="http://schemas.microsoft.com/office/drawing/2014/main" id="{E270B21D-9450-4126-BA76-3CC616835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7563" y="280988"/>
            <a:ext cx="50196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2800" b="1">
                <a:solidFill>
                  <a:srgbClr val="44546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python </a:t>
            </a:r>
            <a:r>
              <a:rPr lang="zh-CN" altLang="en-US" sz="2800" b="1">
                <a:solidFill>
                  <a:srgbClr val="44546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基础知识</a:t>
            </a:r>
          </a:p>
        </p:txBody>
      </p:sp>
      <p:sp>
        <p:nvSpPr>
          <p:cNvPr id="8" name="Rectangle 171">
            <a:extLst>
              <a:ext uri="{FF2B5EF4-FFF2-40B4-BE49-F238E27FC236}">
                <a16:creationId xmlns:a16="http://schemas.microsoft.com/office/drawing/2014/main" id="{DCDC95FA-5011-4BC8-AD0A-9DF8FF14E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7063" y="3219450"/>
            <a:ext cx="3243262" cy="1014413"/>
          </a:xfrm>
          <a:prstGeom prst="rect">
            <a:avLst/>
          </a:prstGeom>
          <a:noFill/>
          <a:ln w="28575">
            <a:solidFill>
              <a:srgbClr val="A8D37A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赋值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变量 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= 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表达式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r>
              <a:rPr lang="zh-CN" altLang="en-US" sz="2000" b="1">
                <a:latin typeface="楷体_GB2312" panose="02010609030101010101" pitchFamily="49" charset="-122"/>
                <a:ea typeface="楷体_GB2312" panose="02010609030101010101" pitchFamily="49" charset="-122"/>
              </a:rPr>
              <a:t>先算右，再赋值给左侧变量 </a:t>
            </a:r>
          </a:p>
        </p:txBody>
      </p:sp>
      <p:sp>
        <p:nvSpPr>
          <p:cNvPr id="12" name="Rectangle 171">
            <a:extLst>
              <a:ext uri="{FF2B5EF4-FFF2-40B4-BE49-F238E27FC236}">
                <a16:creationId xmlns:a16="http://schemas.microsoft.com/office/drawing/2014/main" id="{F27E124D-B31E-4BBA-8B55-F3C8725F4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7063" y="4394200"/>
            <a:ext cx="3243262" cy="1108075"/>
          </a:xfrm>
          <a:prstGeom prst="rect">
            <a:avLst/>
          </a:prstGeom>
          <a:noFill/>
          <a:ln w="28575">
            <a:solidFill>
              <a:srgbClr val="5B9BD5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变量 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2400" b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值可以被改变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字母/下划线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/数字组成</a:t>
            </a:r>
          </a:p>
        </p:txBody>
      </p:sp>
      <p:grpSp>
        <p:nvGrpSpPr>
          <p:cNvPr id="17418" name="组合 2">
            <a:extLst>
              <a:ext uri="{FF2B5EF4-FFF2-40B4-BE49-F238E27FC236}">
                <a16:creationId xmlns:a16="http://schemas.microsoft.com/office/drawing/2014/main" id="{463FAA71-3DAE-49B5-BAB4-1E7AD45E1338}"/>
              </a:ext>
            </a:extLst>
          </p:cNvPr>
          <p:cNvGrpSpPr>
            <a:grpSpLocks/>
          </p:cNvGrpSpPr>
          <p:nvPr/>
        </p:nvGrpSpPr>
        <p:grpSpPr bwMode="auto">
          <a:xfrm>
            <a:off x="-315913" y="1171575"/>
            <a:ext cx="6256338" cy="4946650"/>
            <a:chOff x="1945" y="1947"/>
            <a:chExt cx="9883" cy="7793"/>
          </a:xfrm>
        </p:grpSpPr>
        <p:sp>
          <p:nvSpPr>
            <p:cNvPr id="47105" name="矩形 158">
              <a:extLst>
                <a:ext uri="{FF2B5EF4-FFF2-40B4-BE49-F238E27FC236}">
                  <a16:creationId xmlns:a16="http://schemas.microsoft.com/office/drawing/2014/main" id="{9ADF7EDD-E25E-4B6C-9D43-28498FADE8B8}"/>
                </a:ext>
              </a:extLst>
            </p:cNvPr>
            <p:cNvSpPr/>
            <p:nvPr/>
          </p:nvSpPr>
          <p:spPr>
            <a:xfrm>
              <a:off x="1945" y="1947"/>
              <a:ext cx="9883" cy="779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504190" lvl="2">
                <a:lnSpc>
                  <a:spcPct val="150000"/>
                </a:lnSpc>
                <a:defRPr/>
              </a:pPr>
              <a:r>
                <a:rPr lang="en-US" altLang="zh-CN" sz="2800" b="1" noProof="1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def</a:t>
              </a:r>
              <a:r>
                <a:rPr lang="en-US" altLang="zh-CN" sz="2800" b="1" noProof="1"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 </a:t>
              </a:r>
              <a:r>
                <a:rPr lang="zh-CN" altLang="en-US" sz="2800" b="1" noProof="1">
                  <a:solidFill>
                    <a:srgbClr val="7030A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sum</a:t>
              </a:r>
              <a:r>
                <a:rPr lang="en-US" altLang="zh-CN" sz="2800" b="1" noProof="1">
                  <a:solidFill>
                    <a:schemeClr val="accent1">
                      <a:lumMod val="75000"/>
                    </a:schemeClr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(</a:t>
              </a:r>
              <a:r>
                <a:rPr lang="en-US" altLang="zh-CN" sz="2800" b="1" noProof="1">
                  <a:solidFill>
                    <a:srgbClr val="00B05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n</a:t>
              </a:r>
              <a:r>
                <a:rPr lang="en-US" altLang="zh-CN" sz="2800" b="1" noProof="1">
                  <a:solidFill>
                    <a:schemeClr val="accent1">
                      <a:lumMod val="75000"/>
                    </a:schemeClr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)</a:t>
              </a:r>
              <a:r>
                <a:rPr lang="en-US" altLang="zh-CN" sz="2800" b="1" noProof="1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:</a:t>
              </a:r>
              <a:endParaRPr lang="en-US" altLang="zh-CN" sz="2800" b="1" noProof="1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endParaRPr>
            </a:p>
            <a:p>
              <a:pPr marL="504190" lvl="2">
                <a:lnSpc>
                  <a:spcPct val="150000"/>
                </a:lnSpc>
                <a:defRPr/>
              </a:pPr>
              <a:r>
                <a:rPr lang="en-US" altLang="zh-CN" sz="2800" noProof="1"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	#</a:t>
              </a:r>
              <a:r>
                <a:rPr lang="zh-CN" altLang="en-US" sz="2400" noProof="1">
                  <a:solidFill>
                    <a:schemeClr val="accent6">
                      <a:lumMod val="75000"/>
                    </a:schemeClr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求</a:t>
              </a:r>
              <a:r>
                <a:rPr lang="en-US" altLang="zh-CN" sz="2400" noProof="1">
                  <a:solidFill>
                    <a:schemeClr val="accent6">
                      <a:lumMod val="75000"/>
                    </a:schemeClr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1+1/2+1/3+···+1/n</a:t>
              </a:r>
              <a:r>
                <a:rPr lang="zh-CN" altLang="en-US" sz="2400" noProof="1">
                  <a:solidFill>
                    <a:schemeClr val="accent6">
                      <a:lumMod val="75000"/>
                    </a:schemeClr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的和</a:t>
              </a:r>
              <a:endParaRPr lang="zh-CN" altLang="en-US" sz="2800" noProof="1">
                <a:solidFill>
                  <a:schemeClr val="accent6">
                    <a:lumMod val="7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endParaRPr>
            </a:p>
            <a:p>
              <a:pPr marL="961390" lvl="1">
                <a:spcBef>
                  <a:spcPts val="1200"/>
                </a:spcBef>
                <a:defRPr/>
              </a:pPr>
              <a:r>
                <a:rPr lang="en-US" altLang="zh-CN" sz="2800" b="1" noProof="1">
                  <a:solidFill>
                    <a:srgbClr val="7030A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s = 0</a:t>
              </a:r>
              <a:endParaRPr lang="en-US" altLang="zh-CN" sz="2800" b="1" noProof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  <a:p>
              <a:pPr marL="961390" lvl="1">
                <a:spcBef>
                  <a:spcPts val="1200"/>
                </a:spcBef>
                <a:defRPr/>
              </a:pPr>
              <a:r>
                <a:rPr lang="en-US" altLang="zh-CN" sz="2800" b="1" noProof="1">
                  <a:solidFill>
                    <a:schemeClr val="accent6">
                      <a:lumMod val="50000"/>
                    </a:schemeClr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for</a:t>
              </a:r>
              <a:r>
                <a:rPr lang="en-US" altLang="zh-CN" sz="2800" b="1" noProof="1">
                  <a:solidFill>
                    <a:srgbClr val="FFC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 </a:t>
              </a:r>
              <a:r>
                <a:rPr lang="en-US" altLang="zh-CN" sz="2800" b="1" noProof="1">
                  <a:solidFill>
                    <a:srgbClr val="0070C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i</a:t>
              </a:r>
              <a:r>
                <a:rPr lang="en-US" altLang="zh-CN" sz="2800" b="1" noProof="1">
                  <a:solidFill>
                    <a:srgbClr val="FFC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 </a:t>
              </a:r>
              <a:r>
                <a:rPr lang="zh-CN" altLang="en-US" sz="2800" b="1" noProof="1">
                  <a:solidFill>
                    <a:srgbClr val="7030A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in</a:t>
              </a:r>
              <a:r>
                <a:rPr lang="en-US" altLang="zh-CN" sz="2800" b="1" noProof="1">
                  <a:solidFill>
                    <a:srgbClr val="FFC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 </a:t>
              </a:r>
              <a:r>
                <a:rPr lang="en-US" altLang="zh-CN" sz="2800" b="1" noProof="1">
                  <a:solidFill>
                    <a:srgbClr val="0070C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range</a:t>
              </a:r>
              <a:r>
                <a:rPr lang="zh-CN" altLang="en-US" sz="2800" b="1" noProof="1">
                  <a:solidFill>
                    <a:srgbClr val="7030A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(1,n+1)</a:t>
              </a:r>
              <a:r>
                <a:rPr lang="en-US" altLang="zh-CN" sz="2800" b="1" noProof="1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:</a:t>
              </a:r>
              <a:endParaRPr lang="en-US" altLang="zh-CN" sz="2800" b="1" noProof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  <a:p>
              <a:pPr marL="504190">
                <a:spcBef>
                  <a:spcPts val="1200"/>
                </a:spcBef>
                <a:defRPr/>
              </a:pPr>
              <a:r>
                <a:rPr lang="en-US" altLang="zh-CN" sz="2800" b="1" noProof="1">
                  <a:solidFill>
                    <a:srgbClr val="7030A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		</a:t>
              </a:r>
              <a:r>
                <a:rPr lang="zh-CN" altLang="en-US" sz="2800" b="1" noProof="1">
                  <a:solidFill>
                    <a:srgbClr val="7030A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s </a:t>
              </a:r>
              <a:r>
                <a:rPr lang="zh-CN" altLang="en-US" sz="2800" b="1" noProof="1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=</a:t>
              </a:r>
              <a:r>
                <a:rPr lang="zh-CN" altLang="en-US" sz="2800" b="1" noProof="1">
                  <a:solidFill>
                    <a:srgbClr val="7030A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 s + 1/i</a:t>
              </a:r>
              <a:endParaRPr lang="zh-CN" altLang="en-US" sz="2800" b="1" noProof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  <a:p>
              <a:pPr marL="504190" lvl="2">
                <a:lnSpc>
                  <a:spcPct val="150000"/>
                </a:lnSpc>
                <a:defRPr/>
              </a:pPr>
              <a:r>
                <a:rPr lang="en-US" altLang="zh-CN" sz="2800" b="1" noProof="1">
                  <a:solidFill>
                    <a:srgbClr val="7030A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	</a:t>
              </a:r>
              <a:r>
                <a:rPr lang="zh-CN" altLang="en-US" sz="2800" b="1" noProof="1">
                  <a:solidFill>
                    <a:srgbClr val="7030A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return s</a:t>
              </a:r>
              <a:endParaRPr lang="en-US" altLang="zh-CN" sz="2800" b="1" noProof="1">
                <a:solidFill>
                  <a:srgbClr val="FFC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endParaRPr>
            </a:p>
            <a:p>
              <a:pPr marL="504190" lvl="2">
                <a:lnSpc>
                  <a:spcPct val="120000"/>
                </a:lnSpc>
                <a:defRPr/>
              </a:pPr>
              <a:r>
                <a:rPr lang="en-US" altLang="zh-CN" sz="2800" b="1" noProof="1">
                  <a:solidFill>
                    <a:srgbClr val="5B9BD5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total</a:t>
              </a:r>
              <a:r>
                <a:rPr lang="en-US" altLang="zh-CN" sz="2800" b="1" noProof="1">
                  <a:solidFill>
                    <a:srgbClr val="00B05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 = </a:t>
              </a:r>
              <a:r>
                <a:rPr lang="zh-CN" altLang="en-US" sz="2800" b="1" noProof="1">
                  <a:solidFill>
                    <a:srgbClr val="7030A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sum</a:t>
              </a:r>
              <a:r>
                <a:rPr lang="en-US" altLang="zh-CN" sz="2800" b="1" noProof="1">
                  <a:solidFill>
                    <a:srgbClr val="0070C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(</a:t>
              </a:r>
              <a:r>
                <a:rPr lang="en-US" altLang="zh-CN" sz="2800" b="1" noProof="1">
                  <a:solidFill>
                    <a:srgbClr val="00B05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10</a:t>
              </a:r>
              <a:r>
                <a:rPr lang="en-US" altLang="zh-CN" sz="2800" b="1" noProof="1">
                  <a:solidFill>
                    <a:srgbClr val="0070C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)</a:t>
              </a:r>
            </a:p>
            <a:p>
              <a:pPr marL="504190" lvl="2">
                <a:lnSpc>
                  <a:spcPct val="150000"/>
                </a:lnSpc>
                <a:defRPr/>
              </a:pPr>
              <a:r>
                <a:rPr lang="en-US" altLang="zh-CN" sz="2800" b="1" err="1">
                  <a:solidFill>
                    <a:srgbClr val="0070C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print</a:t>
              </a:r>
              <a:r>
                <a:rPr lang="en-US" altLang="zh-CN" sz="2800" b="1" err="1">
                  <a:solidFill>
                    <a:srgbClr val="00B05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(</a:t>
              </a:r>
              <a:r>
                <a:rPr lang="en-US" altLang="zh-CN" sz="2800" b="1" err="1">
                  <a:solidFill>
                    <a:srgbClr val="0070C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'</a:t>
              </a:r>
              <a:r>
                <a:rPr lang="zh-CN" altLang="zh-CN" sz="2800" b="1" err="1">
                  <a:solidFill>
                    <a:srgbClr val="0070C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和为：</a:t>
              </a:r>
              <a:r>
                <a:rPr lang="en-US" altLang="zh-CN" sz="2800" b="1" err="1">
                  <a:solidFill>
                    <a:srgbClr val="0070C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',</a:t>
              </a:r>
              <a:r>
                <a:rPr lang="en-US" altLang="zh-CN" sz="2800" b="1" err="1">
                  <a:solidFill>
                    <a:srgbClr val="00B05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total</a:t>
              </a:r>
              <a:r>
                <a:rPr lang="en-US" altLang="zh-CN" sz="2800" b="1">
                  <a:solidFill>
                    <a:srgbClr val="00B05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)</a:t>
              </a:r>
              <a:endParaRPr lang="en-US" altLang="zh-CN" sz="2800" b="1" noProof="1">
                <a:solidFill>
                  <a:srgbClr val="00B05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6" name="流程图: 过程 4">
              <a:extLst>
                <a:ext uri="{FF2B5EF4-FFF2-40B4-BE49-F238E27FC236}">
                  <a16:creationId xmlns:a16="http://schemas.microsoft.com/office/drawing/2014/main" id="{61981701-D1B0-4B89-AD27-8C77A7193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0" y="2240"/>
              <a:ext cx="8482" cy="5564"/>
            </a:xfrm>
            <a:prstGeom prst="flowChartProcess">
              <a:avLst/>
            </a:prstGeom>
            <a:noFill/>
            <a:ln w="28575" cmpd="dbl">
              <a:solidFill>
                <a:srgbClr val="00B05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7421" name="流程图: 过程 1">
              <a:extLst>
                <a:ext uri="{FF2B5EF4-FFF2-40B4-BE49-F238E27FC236}">
                  <a16:creationId xmlns:a16="http://schemas.microsoft.com/office/drawing/2014/main" id="{B98D4162-58B1-4B14-B027-1991681C2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7" y="5024"/>
              <a:ext cx="6998" cy="1798"/>
            </a:xfrm>
            <a:prstGeom prst="flowChartProcess">
              <a:avLst/>
            </a:prstGeom>
            <a:noFill/>
            <a:ln w="28575" cmpd="dbl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</p:grp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EAC356C8-0456-4EBD-A3CC-B168E36E1AE8}"/>
              </a:ext>
            </a:extLst>
          </p:cNvPr>
          <p:cNvCxnSpPr/>
          <p:nvPr/>
        </p:nvCxnSpPr>
        <p:spPr>
          <a:xfrm flipV="1">
            <a:off x="1795463" y="4171950"/>
            <a:ext cx="3917950" cy="22225"/>
          </a:xfrm>
          <a:prstGeom prst="straightConnector1">
            <a:avLst/>
          </a:prstGeom>
          <a:ln w="3492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827FA87-C714-4DDB-AC8A-2853C9205E7F}"/>
              </a:ext>
            </a:extLst>
          </p:cNvPr>
          <p:cNvCxnSpPr/>
          <p:nvPr/>
        </p:nvCxnSpPr>
        <p:spPr>
          <a:xfrm flipV="1">
            <a:off x="796925" y="5392738"/>
            <a:ext cx="4883150" cy="44450"/>
          </a:xfrm>
          <a:prstGeom prst="straightConnector1">
            <a:avLst/>
          </a:prstGeom>
          <a:ln w="34925">
            <a:solidFill>
              <a:srgbClr val="5B9BD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71">
            <a:extLst>
              <a:ext uri="{FF2B5EF4-FFF2-40B4-BE49-F238E27FC236}">
                <a16:creationId xmlns:a16="http://schemas.microsoft.com/office/drawing/2014/main" id="{202EF081-2DD4-4BEE-B6FC-15E723E59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7700" y="5592763"/>
            <a:ext cx="3200400" cy="1108075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输出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print( )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多个项用,隔开   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''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里原样输出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9016EE5-A5EC-49B8-BF5A-FD10AA369FA8}"/>
              </a:ext>
            </a:extLst>
          </p:cNvPr>
          <p:cNvCxnSpPr/>
          <p:nvPr/>
        </p:nvCxnSpPr>
        <p:spPr>
          <a:xfrm flipV="1">
            <a:off x="730250" y="6016625"/>
            <a:ext cx="4949825" cy="11113"/>
          </a:xfrm>
          <a:prstGeom prst="straightConnector1">
            <a:avLst/>
          </a:prstGeom>
          <a:ln w="34925">
            <a:solidFill>
              <a:srgbClr val="FED16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上弧形箭头 15">
            <a:extLst>
              <a:ext uri="{FF2B5EF4-FFF2-40B4-BE49-F238E27FC236}">
                <a16:creationId xmlns:a16="http://schemas.microsoft.com/office/drawing/2014/main" id="{26F30F6A-39A9-44DE-A4CA-92A2953480FB}"/>
              </a:ext>
            </a:extLst>
          </p:cNvPr>
          <p:cNvSpPr/>
          <p:nvPr/>
        </p:nvSpPr>
        <p:spPr>
          <a:xfrm flipH="1">
            <a:off x="1795463" y="3609975"/>
            <a:ext cx="1225550" cy="233363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7420" name="表格 17419">
            <a:extLst>
              <a:ext uri="{FF2B5EF4-FFF2-40B4-BE49-F238E27FC236}">
                <a16:creationId xmlns:a16="http://schemas.microsoft.com/office/drawing/2014/main" id="{7DC8E1D2-0B7C-4591-888D-EC9F21434957}"/>
              </a:ext>
            </a:extLst>
          </p:cNvPr>
          <p:cNvGraphicFramePr/>
          <p:nvPr/>
        </p:nvGraphicFramePr>
        <p:xfrm>
          <a:off x="641350" y="1908175"/>
          <a:ext cx="7299325" cy="1097069"/>
        </p:xfrm>
        <a:graphic>
          <a:graphicData uri="http://schemas.openxmlformats.org/drawingml/2006/table">
            <a:tbl>
              <a:tblPr/>
              <a:tblGrid>
                <a:gridCol w="115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4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5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39895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zh-CN" altLang="en-US" sz="2400" b="1" dirty="0">
                          <a:solidFill>
                            <a:srgbClr val="FFFFFF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运算符</a:t>
                      </a:r>
                    </a:p>
                  </a:txBody>
                  <a:tcPr marT="45707" marB="45707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1" dirty="0">
                          <a:solidFill>
                            <a:srgbClr val="FFFFFF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+</a:t>
                      </a:r>
                    </a:p>
                  </a:txBody>
                  <a:tcPr marT="45707" marB="45707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1" dirty="0">
                          <a:solidFill>
                            <a:srgbClr val="FFFFFF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-</a:t>
                      </a:r>
                    </a:p>
                  </a:txBody>
                  <a:tcPr marT="45707" marB="45707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1" dirty="0">
                          <a:solidFill>
                            <a:srgbClr val="FFFFFF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*</a:t>
                      </a:r>
                    </a:p>
                  </a:txBody>
                  <a:tcPr marT="45707" marB="45707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1" dirty="0">
                          <a:solidFill>
                            <a:srgbClr val="FFFFFF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**</a:t>
                      </a:r>
                    </a:p>
                  </a:txBody>
                  <a:tcPr marT="45707" marB="45707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1" dirty="0">
                          <a:solidFill>
                            <a:srgbClr val="FFFFFF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/</a:t>
                      </a:r>
                    </a:p>
                  </a:txBody>
                  <a:tcPr marT="45707" marB="45707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1" dirty="0">
                          <a:solidFill>
                            <a:srgbClr val="FFFFFF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//</a:t>
                      </a:r>
                    </a:p>
                  </a:txBody>
                  <a:tcPr marT="45707" marB="45707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en-US" altLang="zh-CN" sz="2400" b="1" dirty="0">
                          <a:solidFill>
                            <a:srgbClr val="FFFFFF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%</a:t>
                      </a:r>
                    </a:p>
                  </a:txBody>
                  <a:tcPr marT="45707" marB="45707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068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功能</a:t>
                      </a:r>
                    </a:p>
                  </a:txBody>
                  <a:tcPr marT="45707" marB="45707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加</a:t>
                      </a:r>
                    </a:p>
                  </a:txBody>
                  <a:tcPr marT="45707" marB="45707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减</a:t>
                      </a:r>
                    </a:p>
                  </a:txBody>
                  <a:tcPr marT="45707" marB="45707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乘</a:t>
                      </a:r>
                    </a:p>
                  </a:txBody>
                  <a:tcPr marT="45707" marB="45707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幂</a:t>
                      </a:r>
                    </a:p>
                  </a:txBody>
                  <a:tcPr marT="45707" marB="45707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除</a:t>
                      </a:r>
                    </a:p>
                  </a:txBody>
                  <a:tcPr marT="45707" marB="45707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整除</a:t>
                      </a:r>
                    </a:p>
                  </a:txBody>
                  <a:tcPr marT="45707" marB="45707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>
                        <a:buNone/>
                      </a:pP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取模</a:t>
                      </a:r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/</a:t>
                      </a:r>
                      <a:r>
                        <a:rPr lang="zh-CN" altLang="en-US" sz="2400" dirty="0">
                          <a:solidFill>
                            <a:srgbClr val="000000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求余</a:t>
                      </a:r>
                    </a:p>
                  </a:txBody>
                  <a:tcPr marT="45707" marB="45707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bldLvl="0" animBg="1"/>
      <p:bldP spid="12" grpId="0" animBg="1"/>
      <p:bldP spid="12" grpId="1" bldLvl="0" animBg="1"/>
      <p:bldP spid="14" grpId="0" animBg="1"/>
      <p:bldP spid="14" grpId="1" bldLvl="0" animBg="1"/>
      <p:bldP spid="16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组合 4">
            <a:extLst>
              <a:ext uri="{FF2B5EF4-FFF2-40B4-BE49-F238E27FC236}">
                <a16:creationId xmlns:a16="http://schemas.microsoft.com/office/drawing/2014/main" id="{9B92BEA3-78FB-421E-9DB4-CE7E5C0119B2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433763" y="708025"/>
            <a:ext cx="2276475" cy="33338"/>
            <a:chOff x="2435703" y="480263"/>
            <a:chExt cx="4402064" cy="4571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FAEF05EA-1D54-4F93-B83A-0BC5BA7B5121}"/>
                </a:ext>
              </a:extLst>
            </p:cNvPr>
            <p:cNvSpPr/>
            <p:nvPr/>
          </p:nvSpPr>
          <p:spPr>
            <a:xfrm>
              <a:off x="2435703" y="480263"/>
              <a:ext cx="1102050" cy="45719"/>
            </a:xfrm>
            <a:prstGeom prst="rect">
              <a:avLst/>
            </a:prstGeom>
            <a:solidFill>
              <a:srgbClr val="A8D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476CE60-0FA7-4F5B-ACE7-C20E391D917F}"/>
                </a:ext>
              </a:extLst>
            </p:cNvPr>
            <p:cNvSpPr/>
            <p:nvPr/>
          </p:nvSpPr>
          <p:spPr>
            <a:xfrm>
              <a:off x="3537753" y="480263"/>
              <a:ext cx="1098981" cy="45719"/>
            </a:xfrm>
            <a:prstGeom prst="rect">
              <a:avLst/>
            </a:prstGeom>
            <a:solidFill>
              <a:srgbClr val="87C7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3B3EF42-6012-47DC-AA3F-542F022CBC2C}"/>
                </a:ext>
              </a:extLst>
            </p:cNvPr>
            <p:cNvSpPr/>
            <p:nvPr/>
          </p:nvSpPr>
          <p:spPr>
            <a:xfrm>
              <a:off x="4636734" y="480263"/>
              <a:ext cx="1102052" cy="45719"/>
            </a:xfrm>
            <a:prstGeom prst="rect">
              <a:avLst/>
            </a:prstGeom>
            <a:solidFill>
              <a:srgbClr val="FED1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36A3C11-0DDF-4A06-A601-09AD0D4F0AD2}"/>
                </a:ext>
              </a:extLst>
            </p:cNvPr>
            <p:cNvSpPr/>
            <p:nvPr/>
          </p:nvSpPr>
          <p:spPr>
            <a:xfrm>
              <a:off x="5738786" y="480263"/>
              <a:ext cx="1098981" cy="45719"/>
            </a:xfrm>
            <a:prstGeom prst="rect">
              <a:avLst/>
            </a:prstGeom>
            <a:solidFill>
              <a:srgbClr val="ED6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</p:grpSp>
      <p:sp>
        <p:nvSpPr>
          <p:cNvPr id="19463" name="TextBox 13@|17FFC:16777215|FBC:16777215|LFC:16777215|LBC:16777215">
            <a:extLst>
              <a:ext uri="{FF2B5EF4-FFF2-40B4-BE49-F238E27FC236}">
                <a16:creationId xmlns:a16="http://schemas.microsoft.com/office/drawing/2014/main" id="{67758914-BEDD-47F8-BBCA-4E8B5D7AF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7563" y="280988"/>
            <a:ext cx="50196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2800" b="1">
                <a:solidFill>
                  <a:srgbClr val="44546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python </a:t>
            </a:r>
            <a:r>
              <a:rPr lang="zh-CN" altLang="en-US" sz="2800" b="1">
                <a:solidFill>
                  <a:srgbClr val="44546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基础知识</a:t>
            </a:r>
          </a:p>
        </p:txBody>
      </p:sp>
      <p:sp>
        <p:nvSpPr>
          <p:cNvPr id="6" name="Rectangle 171">
            <a:extLst>
              <a:ext uri="{FF2B5EF4-FFF2-40B4-BE49-F238E27FC236}">
                <a16:creationId xmlns:a16="http://schemas.microsoft.com/office/drawing/2014/main" id="{17AF4B22-744D-4378-BF2D-77FB9F68E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5580063"/>
            <a:ext cx="7261225" cy="1108075"/>
          </a:xfrm>
          <a:prstGeom prst="rect">
            <a:avLst/>
          </a:prstGeom>
          <a:noFill/>
          <a:ln w="28575">
            <a:solidFill>
              <a:srgbClr val="ED6B6D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数据类型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float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/浮点型(小数) 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int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/整数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 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str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/字符型</a:t>
            </a:r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 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</a:p>
        </p:txBody>
      </p:sp>
      <p:sp>
        <p:nvSpPr>
          <p:cNvPr id="7" name="Rectangle 171">
            <a:extLst>
              <a:ext uri="{FF2B5EF4-FFF2-40B4-BE49-F238E27FC236}">
                <a16:creationId xmlns:a16="http://schemas.microsoft.com/office/drawing/2014/main" id="{82AF5910-5CCF-4964-B3C4-7AB33E480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4960938"/>
            <a:ext cx="7261225" cy="554037"/>
          </a:xfrm>
          <a:prstGeom prst="rect">
            <a:avLst/>
          </a:prstGeom>
          <a:noFill/>
          <a:ln w="28575">
            <a:solidFill>
              <a:srgbClr val="87C7E3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输入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 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input( ) 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从键盘输入  作为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字符串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处理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</a:p>
        </p:txBody>
      </p:sp>
      <p:grpSp>
        <p:nvGrpSpPr>
          <p:cNvPr id="19466" name="组合 2">
            <a:extLst>
              <a:ext uri="{FF2B5EF4-FFF2-40B4-BE49-F238E27FC236}">
                <a16:creationId xmlns:a16="http://schemas.microsoft.com/office/drawing/2014/main" id="{17AA5AB8-C208-4DE5-8890-50A2ED8232C6}"/>
              </a:ext>
            </a:extLst>
          </p:cNvPr>
          <p:cNvGrpSpPr>
            <a:grpSpLocks/>
          </p:cNvGrpSpPr>
          <p:nvPr/>
        </p:nvGrpSpPr>
        <p:grpSpPr bwMode="auto">
          <a:xfrm>
            <a:off x="-195263" y="1236663"/>
            <a:ext cx="7040563" cy="1382712"/>
            <a:chOff x="1656" y="1947"/>
            <a:chExt cx="11087" cy="2179"/>
          </a:xfrm>
        </p:grpSpPr>
        <p:sp>
          <p:nvSpPr>
            <p:cNvPr id="19467" name="矩形 158">
              <a:extLst>
                <a:ext uri="{FF2B5EF4-FFF2-40B4-BE49-F238E27FC236}">
                  <a16:creationId xmlns:a16="http://schemas.microsoft.com/office/drawing/2014/main" id="{584C61D9-4519-43CE-B389-2971E81E5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6" y="1947"/>
              <a:ext cx="11087" cy="2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2">
                <a:lnSpc>
                  <a:spcPct val="150000"/>
                </a:lnSpc>
              </a:pPr>
              <a:r>
                <a:rPr lang="en-US" altLang="zh-CN" sz="2800" b="1" noProof="1">
                  <a:solidFill>
                    <a:srgbClr val="00B05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total = </a:t>
              </a:r>
              <a:r>
                <a:rPr lang="en-US" altLang="en-US" sz="2800" b="1" noProof="1">
                  <a:solidFill>
                    <a:srgbClr val="7030A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sum</a:t>
              </a:r>
              <a:r>
                <a:rPr lang="en-US" altLang="zh-CN" sz="2800" b="1" noProof="1">
                  <a:solidFill>
                    <a:srgbClr val="0070C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(</a:t>
              </a:r>
              <a:r>
                <a:rPr lang="en-US" altLang="zh-CN" sz="2800" b="1" noProof="1">
                  <a:solidFill>
                    <a:srgbClr val="00B05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10</a:t>
              </a:r>
              <a:r>
                <a:rPr lang="en-US" altLang="zh-CN" sz="2800" b="1" noProof="1">
                  <a:solidFill>
                    <a:srgbClr val="0070C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)</a:t>
              </a:r>
              <a:endParaRPr lang="en-US" altLang="en-US" sz="2800" noProof="1">
                <a:solidFill>
                  <a:srgbClr val="00B05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endParaRPr>
            </a:p>
            <a:p>
              <a:pPr lvl="2">
                <a:lnSpc>
                  <a:spcPct val="150000"/>
                </a:lnSpc>
              </a:pPr>
              <a:r>
                <a:rPr lang="en-US" altLang="zh-CN" sz="2800" b="1" noProof="1">
                  <a:solidFill>
                    <a:srgbClr val="0070C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print</a:t>
              </a:r>
              <a:r>
                <a:rPr lang="en-US" altLang="zh-CN" sz="2800" b="1" noProof="1">
                  <a:solidFill>
                    <a:srgbClr val="00B05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(total)</a:t>
              </a:r>
            </a:p>
          </p:txBody>
        </p:sp>
        <p:sp>
          <p:nvSpPr>
            <p:cNvPr id="19468" name="流程图: 过程 4">
              <a:extLst>
                <a:ext uri="{FF2B5EF4-FFF2-40B4-BE49-F238E27FC236}">
                  <a16:creationId xmlns:a16="http://schemas.microsoft.com/office/drawing/2014/main" id="{34831C70-E080-4558-8937-C746BDD76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0" y="2240"/>
              <a:ext cx="8767" cy="1886"/>
            </a:xfrm>
            <a:prstGeom prst="flowChartProcess">
              <a:avLst/>
            </a:prstGeom>
            <a:noFill/>
            <a:ln w="28575" cmpd="dbl">
              <a:solidFill>
                <a:srgbClr val="00B05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</p:grpSp>
      <p:grpSp>
        <p:nvGrpSpPr>
          <p:cNvPr id="12" name="组合 2">
            <a:extLst>
              <a:ext uri="{FF2B5EF4-FFF2-40B4-BE49-F238E27FC236}">
                <a16:creationId xmlns:a16="http://schemas.microsoft.com/office/drawing/2014/main" id="{B995190E-77F8-442C-990C-8C785134230A}"/>
              </a:ext>
            </a:extLst>
          </p:cNvPr>
          <p:cNvGrpSpPr>
            <a:grpSpLocks/>
          </p:cNvGrpSpPr>
          <p:nvPr/>
        </p:nvGrpSpPr>
        <p:grpSpPr bwMode="auto">
          <a:xfrm>
            <a:off x="350838" y="2619375"/>
            <a:ext cx="8685212" cy="2030413"/>
            <a:chOff x="1248" y="1947"/>
            <a:chExt cx="13675" cy="3197"/>
          </a:xfrm>
        </p:grpSpPr>
        <p:sp>
          <p:nvSpPr>
            <p:cNvPr id="11" name="矩形 158">
              <a:extLst>
                <a:ext uri="{FF2B5EF4-FFF2-40B4-BE49-F238E27FC236}">
                  <a16:creationId xmlns:a16="http://schemas.microsoft.com/office/drawing/2014/main" id="{B0BAF0BA-DB19-43A8-91FF-432887322959}"/>
                </a:ext>
              </a:extLst>
            </p:cNvPr>
            <p:cNvSpPr/>
            <p:nvPr/>
          </p:nvSpPr>
          <p:spPr>
            <a:xfrm>
              <a:off x="1248" y="1947"/>
              <a:ext cx="13265" cy="319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410210" lvl="2">
                <a:lnSpc>
                  <a:spcPct val="150000"/>
                </a:lnSpc>
                <a:defRPr/>
              </a:pPr>
              <a:r>
                <a:rPr lang="en-US" altLang="zh-CN" sz="2800" b="1" noProof="1">
                  <a:solidFill>
                    <a:srgbClr val="0070C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a</a:t>
              </a:r>
              <a:r>
                <a:rPr lang="en-US" altLang="zh-CN" sz="2800" b="1" noProof="1">
                  <a:solidFill>
                    <a:srgbClr val="00B05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 = </a:t>
              </a:r>
              <a:r>
                <a:rPr lang="en-US" altLang="zh-CN" sz="2800" b="1" noProof="1">
                  <a:solidFill>
                    <a:srgbClr val="0070C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int</a:t>
              </a:r>
              <a:r>
                <a:rPr lang="en-US" altLang="zh-CN" sz="2800" b="1" noProof="1">
                  <a:solidFill>
                    <a:srgbClr val="00B05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(</a:t>
              </a:r>
              <a:r>
                <a:rPr lang="en-US" altLang="zh-CN" sz="28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input('</a:t>
              </a:r>
              <a:r>
                <a:rPr lang="zh-CN" altLang="en-US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请输入需计算到</a:t>
              </a:r>
              <a:r>
                <a:rPr lang="en-US" altLang="zh-CN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1+1/2+···+1/</a:t>
              </a:r>
              <a:r>
                <a:rPr lang="zh-CN" altLang="en-US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？的和：</a:t>
              </a:r>
              <a:r>
                <a:rPr lang="en-US" altLang="zh-CN" sz="28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')</a:t>
              </a:r>
              <a:r>
                <a:rPr lang="en-US" altLang="zh-CN" sz="2800" b="1" noProof="1">
                  <a:solidFill>
                    <a:srgbClr val="00B05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)</a:t>
              </a:r>
            </a:p>
            <a:p>
              <a:pPr marL="410210" lvl="2">
                <a:lnSpc>
                  <a:spcPct val="150000"/>
                </a:lnSpc>
                <a:defRPr/>
              </a:pPr>
              <a:r>
                <a:rPr lang="en-US" altLang="zh-CN" sz="2800" b="1" noProof="1">
                  <a:solidFill>
                    <a:srgbClr val="00B05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total</a:t>
              </a:r>
              <a:r>
                <a:rPr lang="en-US" altLang="zh-CN" sz="2800" b="1" noProof="1">
                  <a:solidFill>
                    <a:schemeClr val="accent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1</a:t>
              </a:r>
              <a:r>
                <a:rPr lang="en-US" altLang="zh-CN" sz="2800" b="1" noProof="1">
                  <a:solidFill>
                    <a:srgbClr val="00B05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 = </a:t>
              </a:r>
              <a:r>
                <a:rPr lang="zh-CN" altLang="en-US" sz="2800" b="1" noProof="1">
                  <a:solidFill>
                    <a:srgbClr val="7030A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sum</a:t>
              </a:r>
              <a:r>
                <a:rPr lang="en-US" altLang="zh-CN" sz="2800" b="1" noProof="1">
                  <a:solidFill>
                    <a:srgbClr val="0070C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(a)</a:t>
              </a:r>
            </a:p>
            <a:p>
              <a:pPr marL="410210" lvl="2">
                <a:lnSpc>
                  <a:spcPct val="150000"/>
                </a:lnSpc>
                <a:defRPr/>
              </a:pPr>
              <a:r>
                <a:rPr lang="en-US" altLang="zh-CN" sz="2800" b="1" noProof="1">
                  <a:solidFill>
                    <a:srgbClr val="0070C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print</a:t>
              </a:r>
              <a:r>
                <a:rPr lang="en-US" altLang="zh-CN" sz="2800" b="1" noProof="1">
                  <a:solidFill>
                    <a:srgbClr val="00B05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(total</a:t>
              </a:r>
              <a:r>
                <a:rPr lang="en-US" altLang="zh-CN" sz="2800" b="1">
                  <a:solidFill>
                    <a:schemeClr val="accent2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1</a:t>
              </a:r>
              <a:r>
                <a:rPr lang="en-US" altLang="zh-CN" sz="2800" b="1" noProof="1">
                  <a:solidFill>
                    <a:srgbClr val="00B05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微软雅黑" panose="020B0503020204020204" pitchFamily="34" charset="-122"/>
                </a:rPr>
                <a:t>)</a:t>
              </a:r>
            </a:p>
          </p:txBody>
        </p:sp>
        <p:sp>
          <p:nvSpPr>
            <p:cNvPr id="13" name="流程图: 过程 4">
              <a:extLst>
                <a:ext uri="{FF2B5EF4-FFF2-40B4-BE49-F238E27FC236}">
                  <a16:creationId xmlns:a16="http://schemas.microsoft.com/office/drawing/2014/main" id="{46E5842E-F5C2-4147-B9E6-426F852DA183}"/>
                </a:ext>
              </a:extLst>
            </p:cNvPr>
            <p:cNvSpPr/>
            <p:nvPr/>
          </p:nvSpPr>
          <p:spPr>
            <a:xfrm>
              <a:off x="1490" y="2239"/>
              <a:ext cx="13433" cy="2905"/>
            </a:xfrm>
            <a:prstGeom prst="flowChartProcess">
              <a:avLst/>
            </a:prstGeom>
            <a:noFill/>
            <a:ln w="28575" cap="flat" cmpd="dbl">
              <a:solidFill>
                <a:schemeClr val="accent5">
                  <a:lumMod val="75000"/>
                </a:scheme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 b="1" noProof="1">
                <a:solidFill>
                  <a:srgbClr val="00B05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5" name="下箭头 14">
            <a:extLst>
              <a:ext uri="{FF2B5EF4-FFF2-40B4-BE49-F238E27FC236}">
                <a16:creationId xmlns:a16="http://schemas.microsoft.com/office/drawing/2014/main" id="{717DB6BC-5123-4A1B-BDA4-585FCB7EA165}"/>
              </a:ext>
            </a:extLst>
          </p:cNvPr>
          <p:cNvSpPr/>
          <p:nvPr/>
        </p:nvSpPr>
        <p:spPr>
          <a:xfrm>
            <a:off x="3105150" y="2195513"/>
            <a:ext cx="366713" cy="577850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3F15376-95D7-4D15-B1C8-A224A2EE94A8}"/>
              </a:ext>
            </a:extLst>
          </p:cNvPr>
          <p:cNvCxnSpPr/>
          <p:nvPr/>
        </p:nvCxnSpPr>
        <p:spPr>
          <a:xfrm flipH="1">
            <a:off x="1917700" y="3273425"/>
            <a:ext cx="989013" cy="1985963"/>
          </a:xfrm>
          <a:prstGeom prst="straightConnector1">
            <a:avLst/>
          </a:prstGeom>
          <a:ln w="34925">
            <a:solidFill>
              <a:srgbClr val="5B9BD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B40DA9E-C4FD-426E-A38C-D132D2ABAF1D}"/>
              </a:ext>
            </a:extLst>
          </p:cNvPr>
          <p:cNvCxnSpPr/>
          <p:nvPr/>
        </p:nvCxnSpPr>
        <p:spPr>
          <a:xfrm flipH="1">
            <a:off x="1851025" y="3273425"/>
            <a:ext cx="304800" cy="2606675"/>
          </a:xfrm>
          <a:prstGeom prst="straightConnector1">
            <a:avLst/>
          </a:prstGeom>
          <a:ln w="34925">
            <a:solidFill>
              <a:srgbClr val="5B9BD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2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bldLvl="0" animBg="1"/>
      <p:bldP spid="7" grpId="0" animBg="1"/>
      <p:bldP spid="7" grpId="1" bldLvl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组合 4">
            <a:extLst>
              <a:ext uri="{FF2B5EF4-FFF2-40B4-BE49-F238E27FC236}">
                <a16:creationId xmlns:a16="http://schemas.microsoft.com/office/drawing/2014/main" id="{D417BB06-7488-4625-8EBF-42DEACE3DDF0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433763" y="708025"/>
            <a:ext cx="2276475" cy="33338"/>
            <a:chOff x="2435703" y="480263"/>
            <a:chExt cx="4402064" cy="4571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09CC6354-9EA4-4A86-B4C8-9716BAAC65A9}"/>
                </a:ext>
              </a:extLst>
            </p:cNvPr>
            <p:cNvSpPr/>
            <p:nvPr/>
          </p:nvSpPr>
          <p:spPr>
            <a:xfrm>
              <a:off x="2435703" y="480263"/>
              <a:ext cx="1102050" cy="45719"/>
            </a:xfrm>
            <a:prstGeom prst="rect">
              <a:avLst/>
            </a:prstGeom>
            <a:solidFill>
              <a:srgbClr val="A8D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7A70377-799E-4381-94B2-9C1171146D62}"/>
                </a:ext>
              </a:extLst>
            </p:cNvPr>
            <p:cNvSpPr/>
            <p:nvPr/>
          </p:nvSpPr>
          <p:spPr>
            <a:xfrm>
              <a:off x="3537753" y="480263"/>
              <a:ext cx="1098981" cy="45719"/>
            </a:xfrm>
            <a:prstGeom prst="rect">
              <a:avLst/>
            </a:prstGeom>
            <a:solidFill>
              <a:srgbClr val="87C7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9FEC28B-3A38-4C59-8A16-E222046B5D13}"/>
                </a:ext>
              </a:extLst>
            </p:cNvPr>
            <p:cNvSpPr/>
            <p:nvPr/>
          </p:nvSpPr>
          <p:spPr>
            <a:xfrm>
              <a:off x="4636734" y="480263"/>
              <a:ext cx="1102052" cy="45719"/>
            </a:xfrm>
            <a:prstGeom prst="rect">
              <a:avLst/>
            </a:prstGeom>
            <a:solidFill>
              <a:srgbClr val="FED1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FF12A69-DB36-48A8-BD4A-1D81A6C80EB4}"/>
                </a:ext>
              </a:extLst>
            </p:cNvPr>
            <p:cNvSpPr/>
            <p:nvPr/>
          </p:nvSpPr>
          <p:spPr>
            <a:xfrm>
              <a:off x="5738786" y="480263"/>
              <a:ext cx="1098981" cy="45719"/>
            </a:xfrm>
            <a:prstGeom prst="rect">
              <a:avLst/>
            </a:prstGeom>
            <a:solidFill>
              <a:srgbClr val="ED6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</p:grpSp>
      <p:sp>
        <p:nvSpPr>
          <p:cNvPr id="21511" name="TextBox 13@|17FFC:16777215|FBC:16777215|LFC:16777215|LBC:16777215">
            <a:extLst>
              <a:ext uri="{FF2B5EF4-FFF2-40B4-BE49-F238E27FC236}">
                <a16:creationId xmlns:a16="http://schemas.microsoft.com/office/drawing/2014/main" id="{924D7830-0E71-40B9-BBFD-FAA17A1B2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7563" y="280988"/>
            <a:ext cx="50196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 b="1">
                <a:solidFill>
                  <a:srgbClr val="44546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！注意 ！</a:t>
            </a:r>
          </a:p>
        </p:txBody>
      </p:sp>
      <p:sp>
        <p:nvSpPr>
          <p:cNvPr id="2" name="Rectangle 171">
            <a:extLst>
              <a:ext uri="{FF2B5EF4-FFF2-40B4-BE49-F238E27FC236}">
                <a16:creationId xmlns:a16="http://schemas.microsoft.com/office/drawing/2014/main" id="{3833E39D-AD2D-4C62-A7FB-C51102E54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" y="1811338"/>
            <a:ext cx="8702675" cy="3324225"/>
          </a:xfrm>
          <a:prstGeom prst="rect">
            <a:avLst/>
          </a:prstGeom>
          <a:noFill/>
          <a:ln w="28575">
            <a:solidFill>
              <a:srgbClr val="A8D37A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    2.2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分支语句   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if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条件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:               </a:t>
            </a:r>
            <a:r>
              <a:rPr lang="en-US" altLang="zh-CN" sz="2400" b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#</a:t>
            </a:r>
            <a:r>
              <a:rPr lang="zh-CN" altLang="en-US" sz="2400" b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猜数游戏</a:t>
            </a:r>
            <a:r>
              <a:rPr lang="en-US" altLang="zh-CN" sz="2400" b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1.0 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    2.3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条件循环   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while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关系表达式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: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      </a:t>
            </a:r>
            <a:r>
              <a:rPr lang="en-US" altLang="zh-CN" sz="2400" b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#猜数游戏2.0</a:t>
            </a:r>
            <a:endParaRPr lang="en-US" altLang="zh-CN" sz="2400" b="1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    2.3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计数循环   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for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循环变量 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in [  ]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: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r>
              <a:rPr lang="en-US" altLang="zh-CN" sz="2400" b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#</a:t>
            </a:r>
            <a:r>
              <a:rPr lang="zh-CN" altLang="en-US" sz="2400" b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猜数游戏</a:t>
            </a:r>
            <a:r>
              <a:rPr lang="en-US" altLang="zh-CN" sz="2400" b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3.0</a:t>
            </a:r>
            <a:endParaRPr lang="en-US" altLang="zh-CN" sz="2400" b="1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           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或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     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for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循环变量 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in range(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范围参数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:</a:t>
            </a:r>
            <a:endParaRPr lang="en-US" altLang="zh-CN" sz="2400" b="1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2.4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定义函数   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def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 函数名(参数)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: </a:t>
            </a:r>
            <a:r>
              <a:rPr lang="en-US" altLang="zh-CN" sz="2400" b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#</a:t>
            </a:r>
            <a:r>
              <a:rPr lang="zh-CN" altLang="en-US" sz="2400" b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累加</a:t>
            </a:r>
            <a:r>
              <a:rPr lang="en-US" altLang="zh-CN" sz="2400" b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1+1/2+···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！！！其下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语句块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均需对关键词进行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缩进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3" name="组合 4">
            <a:extLst>
              <a:ext uri="{FF2B5EF4-FFF2-40B4-BE49-F238E27FC236}">
                <a16:creationId xmlns:a16="http://schemas.microsoft.com/office/drawing/2014/main" id="{FCF2FE20-1F34-4822-AD76-118BDA066E68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433763" y="708025"/>
            <a:ext cx="2276475" cy="33338"/>
            <a:chOff x="2435703" y="480263"/>
            <a:chExt cx="4402064" cy="4571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10ABD690-A1E3-43EB-A176-7AFC9026902B}"/>
                </a:ext>
              </a:extLst>
            </p:cNvPr>
            <p:cNvSpPr/>
            <p:nvPr/>
          </p:nvSpPr>
          <p:spPr>
            <a:xfrm>
              <a:off x="2435703" y="480263"/>
              <a:ext cx="1102050" cy="45719"/>
            </a:xfrm>
            <a:prstGeom prst="rect">
              <a:avLst/>
            </a:prstGeom>
            <a:solidFill>
              <a:srgbClr val="A8D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57C1815-6E50-4EAD-817E-34C152B6EAAF}"/>
                </a:ext>
              </a:extLst>
            </p:cNvPr>
            <p:cNvSpPr/>
            <p:nvPr/>
          </p:nvSpPr>
          <p:spPr>
            <a:xfrm>
              <a:off x="3537753" y="480263"/>
              <a:ext cx="1098981" cy="45719"/>
            </a:xfrm>
            <a:prstGeom prst="rect">
              <a:avLst/>
            </a:prstGeom>
            <a:solidFill>
              <a:srgbClr val="87C7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52F5EB3-91E7-4356-BCFA-5D2380AD077D}"/>
                </a:ext>
              </a:extLst>
            </p:cNvPr>
            <p:cNvSpPr/>
            <p:nvPr/>
          </p:nvSpPr>
          <p:spPr>
            <a:xfrm>
              <a:off x="4636734" y="480263"/>
              <a:ext cx="1102052" cy="45719"/>
            </a:xfrm>
            <a:prstGeom prst="rect">
              <a:avLst/>
            </a:prstGeom>
            <a:solidFill>
              <a:srgbClr val="FED1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6092ADE-5443-4B8B-8207-30ADB3F07966}"/>
                </a:ext>
              </a:extLst>
            </p:cNvPr>
            <p:cNvSpPr/>
            <p:nvPr/>
          </p:nvSpPr>
          <p:spPr>
            <a:xfrm>
              <a:off x="5738786" y="480263"/>
              <a:ext cx="1098981" cy="45719"/>
            </a:xfrm>
            <a:prstGeom prst="rect">
              <a:avLst/>
            </a:prstGeom>
            <a:solidFill>
              <a:srgbClr val="ED6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</p:grpSp>
      <p:sp>
        <p:nvSpPr>
          <p:cNvPr id="23558" name="TextBox 13@|17FFC:16777215|FBC:16777215|LFC:16777215|LBC:16777215">
            <a:extLst>
              <a:ext uri="{FF2B5EF4-FFF2-40B4-BE49-F238E27FC236}">
                <a16:creationId xmlns:a16="http://schemas.microsoft.com/office/drawing/2014/main" id="{2E42A6EF-5B8C-4F17-860B-E7795BA8F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7563" y="280988"/>
            <a:ext cx="50196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 b="1">
                <a:solidFill>
                  <a:srgbClr val="44546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！注意 ！</a:t>
            </a:r>
          </a:p>
        </p:txBody>
      </p:sp>
      <p:sp>
        <p:nvSpPr>
          <p:cNvPr id="29703" name="流程图: 过程 1">
            <a:extLst>
              <a:ext uri="{FF2B5EF4-FFF2-40B4-BE49-F238E27FC236}">
                <a16:creationId xmlns:a16="http://schemas.microsoft.com/office/drawing/2014/main" id="{AF734FED-720B-4E2D-855B-25E2A09DE912}"/>
              </a:ext>
            </a:extLst>
          </p:cNvPr>
          <p:cNvSpPr/>
          <p:nvPr/>
        </p:nvSpPr>
        <p:spPr>
          <a:xfrm>
            <a:off x="860425" y="1685925"/>
            <a:ext cx="7491413" cy="4679950"/>
          </a:xfrm>
          <a:prstGeom prst="flowChartProcess">
            <a:avLst/>
          </a:prstGeom>
          <a:noFill/>
          <a:ln w="28575" cap="flat" cmpd="dbl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</p:spPr>
        <p:txBody>
          <a:bodyPr/>
          <a:lstStyle/>
          <a:p>
            <a:pPr marL="144780">
              <a:lnSpc>
                <a:spcPct val="200000"/>
              </a:lnSpc>
            </a:pPr>
            <a:r>
              <a:rPr lang="en-US" altLang="zh-CN" sz="2400" noProof="1">
                <a:latin typeface="Arial" panose="020B0604020202020204" pitchFamily="34" charset="0"/>
              </a:rPr>
              <a:t>for n in [</a:t>
            </a:r>
            <a:r>
              <a:rPr lang="en-US" altLang="zh-CN" sz="2400" noProof="1">
                <a:solidFill>
                  <a:srgbClr val="FFC000"/>
                </a:solidFill>
                <a:latin typeface="Arial" panose="020B0604020202020204" pitchFamily="34" charset="0"/>
              </a:rPr>
              <a:t>a,3,c,4,e,5,7.8</a:t>
            </a:r>
            <a:r>
              <a:rPr lang="en-US" altLang="zh-CN" sz="2400" noProof="1">
                <a:latin typeface="Arial" panose="020B0604020202020204" pitchFamily="34" charset="0"/>
              </a:rPr>
              <a:t>]:     #</a:t>
            </a: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混合型</a:t>
            </a:r>
            <a:endParaRPr lang="en-US" altLang="zh-CN" sz="2400" noProof="1">
              <a:latin typeface="Arial" panose="020B0604020202020204" pitchFamily="34" charset="0"/>
            </a:endParaRPr>
          </a:p>
          <a:p>
            <a:pPr marL="144780">
              <a:lnSpc>
                <a:spcPct val="200000"/>
              </a:lnSpc>
            </a:pPr>
            <a:r>
              <a:rPr lang="en-US" altLang="zh-CN" sz="2400" noProof="1">
                <a:latin typeface="Arial" panose="020B0604020202020204" pitchFamily="34" charset="0"/>
              </a:rPr>
              <a:t>for t in </a:t>
            </a:r>
            <a:r>
              <a:rPr lang="en-US" altLang="zh-CN" sz="2400" noProof="1">
                <a:solidFill>
                  <a:srgbClr val="00B050"/>
                </a:solidFill>
                <a:latin typeface="Arial" panose="020B0604020202020204" pitchFamily="34" charset="0"/>
              </a:rPr>
              <a:t>range(</a:t>
            </a:r>
            <a:r>
              <a:rPr lang="en-US" altLang="zh-CN" sz="2400" noProof="1">
                <a:solidFill>
                  <a:srgbClr val="FF0000"/>
                </a:solidFill>
                <a:latin typeface="Arial" panose="020B0604020202020204" pitchFamily="34" charset="0"/>
              </a:rPr>
              <a:t>start</a:t>
            </a:r>
            <a:r>
              <a:rPr lang="en-US" altLang="zh-CN" sz="2400" noProof="1">
                <a:solidFill>
                  <a:srgbClr val="00B050"/>
                </a:solidFill>
                <a:latin typeface="Arial" panose="020B0604020202020204" pitchFamily="34" charset="0"/>
              </a:rPr>
              <a:t>, </a:t>
            </a:r>
            <a:r>
              <a:rPr lang="en-US" altLang="zh-CN" sz="2400" noProof="1">
                <a:solidFill>
                  <a:srgbClr val="FFC000"/>
                </a:solidFill>
                <a:latin typeface="Arial" panose="020B0604020202020204" pitchFamily="34" charset="0"/>
              </a:rPr>
              <a:t>end</a:t>
            </a:r>
            <a:r>
              <a:rPr lang="en-US" altLang="zh-CN" sz="2400" noProof="1">
                <a:solidFill>
                  <a:srgbClr val="00B050"/>
                </a:solidFill>
                <a:latin typeface="Arial" panose="020B0604020202020204" pitchFamily="34" charset="0"/>
              </a:rPr>
              <a:t>, </a:t>
            </a:r>
            <a:r>
              <a:rPr lang="en-US" altLang="zh-CN" sz="2400" noProof="1">
                <a:solidFill>
                  <a:schemeClr val="accent1"/>
                </a:solidFill>
                <a:latin typeface="Arial" panose="020B0604020202020204" pitchFamily="34" charset="0"/>
              </a:rPr>
              <a:t>step</a:t>
            </a:r>
            <a:r>
              <a:rPr lang="en-US" altLang="zh-CN" sz="2400" noProof="1">
                <a:solidFill>
                  <a:srgbClr val="00B050"/>
                </a:solidFill>
                <a:latin typeface="Arial" panose="020B0604020202020204" pitchFamily="34" charset="0"/>
              </a:rPr>
              <a:t>)</a:t>
            </a:r>
            <a:r>
              <a:rPr lang="en-US" altLang="zh-CN" sz="2400" noProof="1">
                <a:latin typeface="Arial" panose="020B0604020202020204" pitchFamily="34" charset="0"/>
              </a:rPr>
              <a:t>:      </a:t>
            </a:r>
          </a:p>
          <a:p>
            <a:pPr marL="144780">
              <a:lnSpc>
                <a:spcPct val="150000"/>
              </a:lnSpc>
            </a:pPr>
            <a:r>
              <a:rPr lang="en-US" altLang="zh-CN" sz="2400" noProof="1">
                <a:latin typeface="Arial" panose="020B0604020202020204" pitchFamily="34" charset="0"/>
              </a:rPr>
              <a:t>#range( )</a:t>
            </a: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生成</a:t>
            </a:r>
            <a:r>
              <a:rPr lang="zh-CN" altLang="en-US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整数   取不到</a:t>
            </a:r>
            <a:r>
              <a:rPr lang="en-US" altLang="zh-CN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end</a:t>
            </a:r>
            <a:r>
              <a:rPr lang="zh-CN" altLang="en-US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临界值</a:t>
            </a:r>
          </a:p>
          <a:p>
            <a:pPr marL="144780">
              <a:lnSpc>
                <a:spcPct val="150000"/>
              </a:lnSpc>
            </a:pPr>
            <a:r>
              <a:rPr lang="zh-CN" altLang="en-US" sz="2400" noProof="1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只有一个参数则为</a:t>
            </a:r>
            <a:r>
              <a:rPr lang="zh-CN" altLang="en-US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r>
              <a:rPr lang="en-US" altLang="zh-CN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end  </a:t>
            </a:r>
            <a:r>
              <a:rPr lang="zh-CN" altLang="en-US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从</a:t>
            </a:r>
            <a:r>
              <a:rPr lang="en-US" altLang="zh-CN" sz="2400" noProof="1">
                <a:solidFill>
                  <a:schemeClr val="accent6">
                    <a:lumMod val="7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0</a:t>
            </a:r>
            <a:r>
              <a:rPr lang="zh-CN" altLang="en-US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开始，长度为</a:t>
            </a:r>
            <a:r>
              <a:rPr lang="en-US" altLang="zh-CN" sz="2400" noProof="1">
                <a:solidFill>
                  <a:schemeClr val="accent6">
                    <a:lumMod val="7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endParaRPr lang="zh-CN" altLang="en-US" sz="2400" noProof="1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144780">
              <a:lnSpc>
                <a:spcPct val="150000"/>
              </a:lnSpc>
            </a:pPr>
            <a:r>
              <a:rPr lang="zh-CN" altLang="en-US" sz="2400" noProof="1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有两个参数则为</a:t>
            </a:r>
            <a:r>
              <a:rPr lang="zh-CN" altLang="en-US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r>
              <a:rPr lang="en-US" altLang="zh-CN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start,end  </a:t>
            </a:r>
            <a:r>
              <a:rPr lang="zh-CN" altLang="en-US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长度为</a:t>
            </a:r>
            <a:r>
              <a:rPr lang="en-US" altLang="zh-CN" sz="2400" noProof="1">
                <a:solidFill>
                  <a:schemeClr val="accent6">
                    <a:lumMod val="7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endParaRPr lang="en-US" altLang="zh-CN" sz="2400" noProof="1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144780">
              <a:lnSpc>
                <a:spcPct val="150000"/>
              </a:lnSpc>
            </a:pPr>
            <a:endParaRPr lang="en-US" altLang="zh-CN" sz="2400" noProof="1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144780">
              <a:lnSpc>
                <a:spcPct val="120000"/>
              </a:lnSpc>
            </a:pPr>
            <a:r>
              <a:rPr lang="en-US" altLang="zh-CN" sz="2400" noProof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import random  </a:t>
            </a:r>
            <a:r>
              <a:rPr lang="zh-CN" altLang="en-US" sz="2400" noProof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导入</a:t>
            </a:r>
            <a:r>
              <a:rPr lang="zh-CN" altLang="en-US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随机模块</a:t>
            </a:r>
          </a:p>
          <a:p>
            <a:pPr marL="144780">
              <a:lnSpc>
                <a:spcPct val="120000"/>
              </a:lnSpc>
            </a:pPr>
            <a:r>
              <a:rPr lang="en-US" altLang="zh-CN" sz="2400" noProof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random.randint(m,n)   </a:t>
            </a:r>
            <a:r>
              <a:rPr lang="zh-CN" altLang="en-US" sz="2400" noProof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即生成</a:t>
            </a:r>
            <a:r>
              <a:rPr lang="en-US" altLang="zh-CN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[m,n]</a:t>
            </a:r>
            <a:r>
              <a:rPr lang="zh-CN" altLang="en-US" sz="2400" noProof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之间的</a:t>
            </a:r>
            <a:r>
              <a:rPr lang="zh-CN" altLang="en-US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随机整数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8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9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1019</Words>
  <Application>Microsoft Office PowerPoint</Application>
  <PresentationFormat>全屏显示(4:3)</PresentationFormat>
  <Paragraphs>151</Paragraphs>
  <Slides>18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18</vt:i4>
      </vt:variant>
    </vt:vector>
  </HeadingPairs>
  <TitlesOfParts>
    <vt:vector size="44" baseType="lpstr">
      <vt:lpstr>Arial</vt:lpstr>
      <vt:lpstr>宋体</vt:lpstr>
      <vt:lpstr>Wingdings</vt:lpstr>
      <vt:lpstr>Calibri</vt:lpstr>
      <vt:lpstr>Calibri Light</vt:lpstr>
      <vt:lpstr>微软雅黑</vt:lpstr>
      <vt:lpstr>楷体_GB2312</vt:lpstr>
      <vt:lpstr>+mn-ea</vt:lpstr>
      <vt:lpstr>Segoe Print</vt:lpstr>
      <vt:lpstr>Times New Roman</vt:lpstr>
      <vt:lpstr>Arial Unicode MS</vt:lpstr>
      <vt:lpstr>楷体</vt:lpstr>
      <vt:lpstr>华文新魏</vt:lpstr>
      <vt:lpstr>华文楷体</vt:lpstr>
      <vt:lpstr>华文琥珀</vt:lpstr>
      <vt:lpstr>华文细黑</vt:lpstr>
      <vt:lpstr>新宋体</vt:lpstr>
      <vt:lpstr>黑体</vt:lpstr>
      <vt:lpstr>DFKai-SB</vt:lpstr>
      <vt:lpstr>Office 主题</vt:lpstr>
      <vt:lpstr>2_Office 主题</vt:lpstr>
      <vt:lpstr>3_Office 主题</vt:lpstr>
      <vt:lpstr>4_Office 主题</vt:lpstr>
      <vt:lpstr>8_Office 主题</vt:lpstr>
      <vt:lpstr>9_Office 主题</vt:lpstr>
      <vt:lpstr>12_Office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topppt.cn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hongming xu</cp:lastModifiedBy>
  <cp:revision>168</cp:revision>
  <dcterms:created xsi:type="dcterms:W3CDTF">2015-06-27T04:33:00Z</dcterms:created>
  <dcterms:modified xsi:type="dcterms:W3CDTF">2020-11-02T02:16:55Z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