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96" r:id="rId5"/>
    <p:sldMasterId id="2147483708" r:id="rId6"/>
  </p:sldMasterIdLst>
  <p:notesMasterIdLst>
    <p:notesMasterId r:id="rId26"/>
  </p:notesMasterIdLst>
  <p:handoutMasterIdLst>
    <p:handoutMasterId r:id="rId27"/>
  </p:handoutMasterIdLst>
  <p:sldIdLst>
    <p:sldId id="281" r:id="rId7"/>
    <p:sldId id="283" r:id="rId8"/>
    <p:sldId id="284" r:id="rId9"/>
    <p:sldId id="408" r:id="rId10"/>
    <p:sldId id="285" r:id="rId11"/>
    <p:sldId id="306" r:id="rId12"/>
    <p:sldId id="362" r:id="rId13"/>
    <p:sldId id="430" r:id="rId14"/>
    <p:sldId id="279" r:id="rId15"/>
    <p:sldId id="422" r:id="rId16"/>
    <p:sldId id="297" r:id="rId17"/>
    <p:sldId id="277" r:id="rId18"/>
    <p:sldId id="302" r:id="rId19"/>
    <p:sldId id="303" r:id="rId20"/>
    <p:sldId id="304" r:id="rId21"/>
    <p:sldId id="299" r:id="rId22"/>
    <p:sldId id="300" r:id="rId23"/>
    <p:sldId id="305" r:id="rId24"/>
    <p:sldId id="301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5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2839" autoAdjust="0"/>
  </p:normalViewPr>
  <p:slideViewPr>
    <p:cSldViewPr snapToGrid="0">
      <p:cViewPr varScale="1">
        <p:scale>
          <a:sx n="54" d="100"/>
          <a:sy n="54" d="100"/>
        </p:scale>
        <p:origin x="1536" y="1404"/>
      </p:cViewPr>
      <p:guideLst>
        <p:guide orient="horz" pos="1795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页眉占位符 1">
            <a:extLst>
              <a:ext uri="{FF2B5EF4-FFF2-40B4-BE49-F238E27FC236}">
                <a16:creationId xmlns:a16="http://schemas.microsoft.com/office/drawing/2014/main" id="{4566554E-E094-41EB-B32F-47E64212773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7" name="日期占位符 2">
            <a:extLst>
              <a:ext uri="{FF2B5EF4-FFF2-40B4-BE49-F238E27FC236}">
                <a16:creationId xmlns:a16="http://schemas.microsoft.com/office/drawing/2014/main" id="{86DB7733-8540-4EE3-976A-E2DD23C83E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8" name="页脚占位符 3">
            <a:extLst>
              <a:ext uri="{FF2B5EF4-FFF2-40B4-BE49-F238E27FC236}">
                <a16:creationId xmlns:a16="http://schemas.microsoft.com/office/drawing/2014/main" id="{9EA4C940-E157-47A0-901A-83F2E47BB6B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9" name="灯片编号占位符 4">
            <a:extLst>
              <a:ext uri="{FF2B5EF4-FFF2-40B4-BE49-F238E27FC236}">
                <a16:creationId xmlns:a16="http://schemas.microsoft.com/office/drawing/2014/main" id="{5CB2BA06-DE7B-43D8-B494-478A267082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A12DB4-FBFF-4CE8-B8A1-C6EFAA7F6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页眉占位符 1">
            <a:extLst>
              <a:ext uri="{FF2B5EF4-FFF2-40B4-BE49-F238E27FC236}">
                <a16:creationId xmlns:a16="http://schemas.microsoft.com/office/drawing/2014/main" id="{66218DE4-36D8-4FF4-B349-2B0CA9BF16D2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1" name="日期占位符 2">
            <a:extLst>
              <a:ext uri="{FF2B5EF4-FFF2-40B4-BE49-F238E27FC236}">
                <a16:creationId xmlns:a16="http://schemas.microsoft.com/office/drawing/2014/main" id="{B14832B3-2C06-4523-88AE-3FC91BFE045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93658F-B34C-404C-B311-E6B1825DBAE4}"/>
              </a:ext>
            </a:extLst>
          </p:cNvPr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9173" name="备注占位符 4">
            <a:extLst>
              <a:ext uri="{FF2B5EF4-FFF2-40B4-BE49-F238E27FC236}">
                <a16:creationId xmlns:a16="http://schemas.microsoft.com/office/drawing/2014/main" id="{7C877235-0BC3-4082-BFB9-CEDB7E890DB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en-US" noProof="0"/>
          </a:p>
          <a:p>
            <a:pPr lvl="1"/>
            <a:r>
              <a:rPr lang="zh-CN" altLang="en-US" noProof="0"/>
              <a:t>第二级</a:t>
            </a:r>
            <a:endParaRPr lang="en-US" altLang="en-US" noProof="0"/>
          </a:p>
          <a:p>
            <a:pPr lvl="2"/>
            <a:r>
              <a:rPr lang="zh-CN" altLang="en-US" noProof="0"/>
              <a:t>第三级</a:t>
            </a:r>
            <a:endParaRPr lang="en-US" altLang="en-US" noProof="0"/>
          </a:p>
          <a:p>
            <a:pPr lvl="3"/>
            <a:r>
              <a:rPr lang="zh-CN" altLang="en-US" noProof="0"/>
              <a:t>第四级</a:t>
            </a:r>
            <a:endParaRPr lang="en-US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1049174" name="页脚占位符 5">
            <a:extLst>
              <a:ext uri="{FF2B5EF4-FFF2-40B4-BE49-F238E27FC236}">
                <a16:creationId xmlns:a16="http://schemas.microsoft.com/office/drawing/2014/main" id="{5753B902-72C3-447E-8313-32E384382A7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5" name="灯片编号占位符 6">
            <a:extLst>
              <a:ext uri="{FF2B5EF4-FFF2-40B4-BE49-F238E27FC236}">
                <a16:creationId xmlns:a16="http://schemas.microsoft.com/office/drawing/2014/main" id="{509ADD90-0B6E-471A-97AC-2383E7BCF3B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A2F5F0-997E-415B-B725-0E7B21DCB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DA652C92-449A-4958-BEB4-1CCCBDDEF2BF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文本占位符 2">
            <a:extLst>
              <a:ext uri="{FF2B5EF4-FFF2-40B4-BE49-F238E27FC236}">
                <a16:creationId xmlns:a16="http://schemas.microsoft.com/office/drawing/2014/main" id="{83B51648-E9FF-4971-9D68-8AE3ECC964B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9DDFE022-4FED-4276-A047-3D83367C94B5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>
            <a:extLst>
              <a:ext uri="{FF2B5EF4-FFF2-40B4-BE49-F238E27FC236}">
                <a16:creationId xmlns:a16="http://schemas.microsoft.com/office/drawing/2014/main" id="{FDFD914D-99BE-4703-903A-704FE46CDF3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E28B-19B3-4ADA-B688-908A880A6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67F6-D9D2-4E87-A191-EB4CC90479A8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F04A-86EE-408E-85E7-E0C5AD397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D73EA-62BB-45A1-8C10-8C929ED5E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1871-4C69-452C-B259-7326268E4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CFFD7-1754-412F-BE05-48DA6D31D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62AB-4EAA-46F4-B666-65820B30C1D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D4906-B498-46F3-993D-8C338B49A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78392-201A-4357-A277-193AE0C8E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F7F7D-BAEE-4536-BA9D-50BC9C54D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75BB2-F78D-494A-9023-6B6A2D17C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53774-3E9F-4278-A37F-38E0CF03DEF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3BE57-2290-48AE-9A95-6B336CF90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A51B-9E7F-4BD3-BC96-1213E69D7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6CE9-9D02-4A40-986F-4536C74D8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8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5EF7-5FCF-4445-AE48-E81FDABB0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F3D9-2250-4766-869F-FBF3B5E5E43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B297-41FC-4540-8250-0AA1FDAED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7EAF9-645C-491E-9444-1A08C4B66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04A8-3540-44B4-BCD2-93EA4C2EA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8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45493-3DC6-442C-A753-F3E7B5921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A22D-021B-4482-9B75-2DB847BCDDF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97E8-EBDB-4439-8A4E-739F5F6DF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B02C-6E09-4DA3-9A9E-BE27AF658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8E63-58BD-4478-B8CE-F9F95784A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AB55-FBEE-4FED-933B-827260038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690D-C0BE-42C9-AA12-8750A409570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4EAC4-E24F-4328-AFD1-67DE1D0B0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CA64-3A96-4CA1-9F6F-9527F0A8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454BB-93E6-4106-99E9-65FD19E1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5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DF595F-2C88-44BF-9C32-C150CED5B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26EF-862F-4863-BD3D-43E326928C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61EC14-93CA-4457-A143-906139776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8D04678-2B2F-4C9F-B311-88E7141D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B82D9-EC89-4512-93DB-C707C35086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80D4D42-F727-4EB3-B0E7-CCEE83AA5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CA60-B024-43D5-977E-B16E5AAC3828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6540938-420F-4CB3-A9AF-A860CBDF23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AE2902-8FB8-41D7-B72A-E846E20FF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0373-E34B-4F80-A4F7-A5187AF21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5BF1A6-0FAA-46B2-92E9-AC2C22CB5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CD9-9024-4CD8-89E1-87134FD8755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D55818F-7C3E-4875-87AF-4373751F6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F6AE6C-8AD7-41D1-A9EA-1F21075C0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895E9-BDE8-4163-8EF2-B2406111D4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C2C34F-0437-4855-A00F-DE9A26DF6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BF9F-029A-4465-A394-B6324E7A1B28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E69DCAB-DC67-40DF-BBBC-5725C43AF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1385D32-8F53-4C57-B7EF-3C0E749A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75D5F-C06C-402C-B8F7-1764A34B8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22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893CBE-2E75-4740-8AF0-24D8690E6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B3B6-0F7F-490C-886A-C9667F21009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49A1B4-38C6-460B-8816-5A4F61405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75FF8F-B89B-44EA-A3FA-7D5932A4F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8B609-6968-4A79-B21C-FBE6081CA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664C1-3410-4665-A93A-3EF8F7EFB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9986-5637-4B65-B799-5AF8AC1EA57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A6DD9-616D-4560-9850-0DB16BBDE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C2691-278F-4A8A-8B3E-2AF096D91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A2F27-16BE-4756-93C8-5BB9A2A0C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2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39A728-3F8C-4762-95B3-4846EBC26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087F-66CF-4995-A41E-EF66AC3203D5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78C1F2-217B-4E34-9DA4-0B95ABB37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AACC2E-E3E6-4A35-BBCC-EA6FAE0E0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9B4F0-407A-4474-A199-BAB2D3AFA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4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0AFA8-077C-447B-B592-448E0D8E5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2E849-AD6F-4FB3-ABF8-7EBA0ED2E7A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87605-93A6-454C-AED2-CAA16CC0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18CE8-CD2F-454C-A3B0-8793E8917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B54A-A309-42FF-B586-8DB165040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7A30A-D7A5-4255-9E97-A6788055C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2BBC-A275-4DCA-B13C-395E8869D42C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1488F-40EA-4671-8486-C16ED12DB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3E05B-1F51-4A94-B2BF-D6A347BEA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6C3D-0025-4318-8260-3155F5CB6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8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DFB341A-0EF5-4489-B198-3F17D0F8F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8A7-679A-4C16-9711-0C98AB36FDC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2931AA2-5379-4351-A8C3-C0FC006C9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7461B47-3252-4783-85CF-090905D16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74ED-57A4-45A1-9D17-D5B975C96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1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DE08EEE-CB89-4EF8-9E6B-96C732263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7EDD-BE53-44D1-8A5F-C965EC3DB862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316D669-7F5B-40AA-9491-8C395166B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AB38FD2-E162-44C4-910C-6BF70743A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8F12-50CC-41D5-8A5A-93DA92605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82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9DEAF6F-14C3-4988-B2B0-40022787F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2933D-E2AB-48D7-820F-D7DAF9FA389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EE4C05A-FE7A-498F-9412-3DF82C796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0E4142E-9837-48C2-BD6E-930F4CF99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6444-9D51-4EE1-AC6E-5D75F89CF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62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9B9C9EC-473D-4FF8-A29D-1269ECECB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AAFC-D3A9-42F8-9745-E60DDB9727C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863C58-EE3D-4E04-914A-723A5D519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B5E5B22-3E05-4240-991D-71F23A294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65347-0AFB-445D-9A9A-DA2A86A4D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F33FF2F-6A33-4FE6-AE10-8D332EE27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BBB9-CE55-4D3D-8421-49BB91F28CE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5987D0A-DB7A-485C-A97A-22205498C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EA80B8-7882-4733-A6BD-414A2CC33E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16C8-01CD-4A43-9333-973F6EFF97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60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5D8A5E5-F1AD-493E-987F-3A907267D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6D925-4304-49F7-8E1C-95C6B2AC9FD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4D4331D-D873-414C-9BE0-55672F57C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B46EF1D-287C-4DBC-BB2B-31E315D0C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3B6D-C432-4CBB-8D14-F30645C04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11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93F73-401A-45B6-8529-91DDEE6E8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3C16-1785-4DA2-8DB8-FA2570825BE3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FA683-9020-4CDD-A434-A09DCF8B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7914D-6435-483E-9117-D544EA13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25FE7-37A8-4F08-8B7B-B166E1D09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E5B4F-2AA5-43A2-A5CB-78EDB8D0E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1530-F0F8-426D-8E72-7711C35379C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0DAD-B3A3-4F1C-8277-562FDB599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0FE4E-CA35-4D58-A197-C971308DF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F1267-34F4-450E-93AC-3359A3859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6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DD531D-03E5-4459-BCFF-04EA016E6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8703-6AEB-4017-83FC-EEF1D16F0F0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D26274C-014E-47E1-8D26-A3253CD72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4A1F10E-5E19-4235-9E9E-202E3D82C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4D3A7-A953-4584-AEA5-946CF826A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3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0E7BB2-02C7-45FE-915B-89D3223E1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206-B0CA-471A-B618-B2FBFE377D21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FA34BE3B-3C92-48FB-BCE8-7370C57C3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6D25D03-F984-43A1-92BA-5F35A454F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49DF-D717-400E-8B73-83017B3A5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48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AE651B9-8643-4A42-BF65-4F20F8F7D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9FD7E-CA77-479B-B06E-35ECAC88366C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DD77509-1EE0-41F7-AFAE-5B6CE373B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D4A5B06-3460-4003-BDFF-B385596F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AFFE-F26B-437E-8A52-14D2328CE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2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8F4FDCB-8DB9-483A-BAC8-FF66B74BB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6ABEA-FB31-4668-9EEC-1041CD91E57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839D798-81E6-458F-A828-C1420D716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F197DE0-58B1-4B32-91D7-8F2D7E50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0A04B-2E70-458E-8165-0723F56660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8D584B5-53D8-47F8-B3EB-A44B937AA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1791-91FA-4EA9-B881-6F2CC48A0215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CC2001B-8D9E-4FDF-A9B4-9A9EA4B75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591E22B-0ED0-4356-BE32-991EF282F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9F19-EF9E-47B6-9E3C-5F368AEE1A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9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C64D764-FC83-413F-84E6-1587A41BF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C8E8-6BEB-4932-8384-CB078B6EC38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18B65F3-59EA-4C2D-9228-1CFFAF8E6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21F913B-9848-4BB1-9E74-864B89E50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73E3-C71B-4026-84FB-44A1FA1C2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06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88484C6-E31B-4776-A26D-F50C25851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03DA3-8E3E-4A56-AFE1-1FDA0261B9D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EBFF346-CCF5-40E0-A7EC-F9A7388B3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F5FB986-3614-4647-8D3D-41EDD24EC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4D017-C3B6-4576-B77E-91C66CE27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5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69049FF6-D353-4F1B-8B00-8CBF8F92D8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A60A-8864-4F33-892D-B84E02979442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FC4F578-E4AC-49BC-8E99-D7BEF8F45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293B724-271B-4495-9552-814CC700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D55B-2E10-4A85-B9EF-AAEB6F31C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51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27C9ADF-5E96-4417-9866-29247FD3D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FA96-4E7F-4317-A8B0-854BEEED779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A347539-D0D3-42FC-8C48-064FBC3D0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B83BDFB-5718-4D5E-A2D5-E6ED04470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4EF4-85E3-4DD6-A064-AF4E7FE15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32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C5274BDD-BC21-4FC5-95C3-012BA609E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F5DB3-B17F-4516-9A4A-295868D306B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34A3113-D0F0-481C-8515-01D044F06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312DB31-BD86-4757-8699-18DB6506A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840F4-F206-4787-84C9-7F4EBE344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B1767F-C01C-4E3F-827B-DCA1FCFAF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E721-64EE-48EF-ADDF-51ED3B2B175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8A2B6A-8D4C-434C-9F9C-D08224D2A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FF41F1-2504-48FF-AEF0-3284F7B58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B2BD-054C-4E69-9536-0B29D3361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09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820B7-4CEB-4771-9021-12A58E1B6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15E90-7C65-48D9-A59D-1EFE1D3874D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EC950-3A96-4628-827B-92D6F2C70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E4B27-C057-4305-B03D-AFC016AFC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F591-6E76-45B6-BBE9-B8B6B26CC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3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3384FB05-76AE-410F-8E5C-2489D5D17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2E98-E8E7-44D4-AE45-A275E059681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A4C43D-DE5C-4D89-9629-6DC1D83FD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17C06F7-8FCD-44FF-BA10-4B8C84A0E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3E22-A19F-4F0A-B3B3-2E6F5508CC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73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EDFAEC26-04C8-47E9-9F28-717555116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AEA7-82CD-40C1-8E4F-DC6B4BD3EDE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A07A95F-E6D6-4C65-A098-8101657EE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935F79A-E6C0-4A5A-AE72-D700B5F11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DA024-4C92-4199-9090-38D1B6CF0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6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46B19EF5-B86F-444A-BC43-FB9AA21D3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5310D-E734-48DD-90DB-1DFADEA5EC4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4DA50E0-831B-4AFD-9EFF-A05C573F6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9FBEB8F-8D3E-4F5C-8D75-FB460D854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3D5A2-DA28-4998-B0C7-1F16BD6E3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0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B434203-5C91-4346-A184-739C5FB4F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558BA-B2A3-4FE5-8421-4C090135A92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67DECDD-D0E1-4C4B-8363-B483BB292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BFA5FA2-A37B-43AF-BA74-D63E6EABB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1319B-D7CD-41F8-AE96-9D1F1E7B0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8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B1E81-6A85-48AB-AA45-9A0FA18D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3D26D-7A79-4F02-AC9D-F3BD5B9C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5680-D1AA-489B-956B-D4645F6C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BE880-2F47-4988-B3EB-E46FEB446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65288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49BE0D0-A759-4F27-8085-96D989D04E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9175ABEB-5DAF-48B4-945F-E4CFCCD039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31234B-1914-4B20-99F9-40A983C721A4}"/>
              </a:ext>
            </a:extLst>
          </p:cNvPr>
          <p:cNvGrpSpPr/>
          <p:nvPr/>
        </p:nvGrpSpPr>
        <p:grpSpPr>
          <a:xfrm>
            <a:off x="-19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300A437-51A1-407B-9FE2-8E3C325D9F3E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2363BF57-00C4-41D6-887D-5C7863717C9A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E2FC8E1-E6AA-4350-A510-9189CEE61E40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9AFDD1AF-58D7-4ED0-BEA0-FD3FF537B3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773D5E65-26C3-4158-B2F3-D4660C5F18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EC29A3D8-18A8-461B-BC89-ACD6A237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2D85D83-82DD-4FF2-9C06-1DF4545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EC3766C1-5E93-48E1-ACA2-EF366F0A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BEAEE-9DD4-49F8-A1E4-84C844A307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09312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7079F-5A2C-4684-96C3-B49A095C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DEF56-6A0A-4803-A473-ABB67527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79F06-D750-4836-87A7-8600658D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7CA5-6D5E-4BD1-8F7E-FCBA8AB05B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96183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49669C-DC8A-4D59-A540-48D4D293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0F882D-CE94-4681-AF6D-4CD7B1F5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FB6280-D5F1-4891-BC4A-1EDF4F7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03AD5-F980-4A75-A581-9F3FE9EDAB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32299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B396EE4-CB5E-4207-BA8D-21D52C0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F74D0E-80A7-4D94-AED6-77B15B1E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7579A88-08D1-4A3D-9BFD-D3BC6C3D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E6353-463A-4B9C-BAE5-B0CEDC7203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8993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CE25D-BBF1-4052-8B19-DC744ADBE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56FD6-4068-494E-AB1D-4D90F1010C7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2C15A5F-1989-4108-B040-A026E240F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C7036ED-95C3-4D96-A194-DDA59CD3B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7BE9-3A9C-4683-8678-DA1A77CB5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3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6204520-AB04-4573-8761-4E18A205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29C4BB5-4EB3-4C90-B738-1E4EEB9E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FE4CCC8-32FC-47FF-955C-1486561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6A2E0-DF36-4D43-A630-9D38AC778E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30073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87A9534-26FE-4C4F-81E0-14F2C780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2430848-3F23-48F6-8688-74EE445F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0E149E9-3657-4FD8-BDCF-16BFC028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E4511-9FE7-4D0B-93B3-3C01EFDC60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272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961ECA-1A9F-4F69-9212-835AFBE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CC5F36-6D56-4905-9FAD-9D65A08F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60C2F2-FA87-481A-9CC2-13E2CA5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52C99-F4E9-4DFA-BE8B-338A9FAFE2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98028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964E62-E63E-47FF-BB04-1A95E4D2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18E392E-1CFE-4F21-8B23-3E77F035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E5C687-9D75-4B69-BF15-F143E12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1F2DF-164C-49FA-8D9E-371360CC50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13862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5F4-A6C3-45A3-93ED-71A85C9E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02DA5-22FE-4864-B7F7-5538186B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C8F19-C8FE-4FB6-8662-94B98A4C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5330F-D688-43D5-ADDA-51188265EE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56917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E008-D126-4872-8EBC-088B1F8D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C065D-6EBA-4E70-96C9-6E7B629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63AFA-363C-4182-B808-EAAB525D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49E6B-AB25-409B-BB9F-1712AAC1E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9703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D7E7E-E80A-474A-8A4B-279F3C0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96B2D-8A61-4754-BBE8-2621425F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6265F-FDC4-4F7E-9FDB-06F3208E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24652-FBB7-4325-A5C7-D8A37EBED9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54270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98310716-F312-4918-BB7F-083CA43377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360BC6A8-0468-452E-B137-1FC0F680F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5936C3E-A82A-4266-B218-1075E0957418}"/>
              </a:ext>
            </a:extLst>
          </p:cNvPr>
          <p:cNvGrpSpPr/>
          <p:nvPr/>
        </p:nvGrpSpPr>
        <p:grpSpPr>
          <a:xfrm>
            <a:off x="-20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B60991EE-58D3-4913-9A08-D3B194B6AFF5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CC119DB-C908-4FEA-AAF6-2A73ECC31437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E93D609-CF10-4AAA-99C4-E79CBFECC8BE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B35B8FB5-C9DA-402D-92E3-5597511FB1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73B94846-D4E8-47F2-BC48-177B149EB2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7DB3BFD9-2FAC-4578-BDC7-F12EAF1D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B452C435-6621-4ECE-936E-CC55DB64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B8CC8D0D-1CD9-43DA-8303-7C4740AE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75344-0FC2-44BE-A8B3-0EA83EA857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14652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27CE6-B329-445C-82A9-4720215E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6715-0B25-4A6C-86DD-039DD587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0BBD0-7352-4D70-8B40-6527CF55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29A4D-CECA-4ED4-8478-4C537365D0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277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1AF336E-0375-4B81-A39C-38CE794C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1E39B8-C95A-43AA-A99B-B0673294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EC7FD47-0C0F-48B3-B433-4663AD21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FE932-F804-488B-8DF8-D8BF372CE6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1334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B51999E-784D-497D-A681-FBCA67B14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301B6-AF6C-44EB-B986-2DC6D51FEA13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577AEF-B6D2-4424-A838-ADF295CF3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424606-A695-4BA0-BC44-27C4684DF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01AD-791F-4F9F-AA03-4DD1CAF53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03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84C8CBD-71C4-499B-98C6-648107DB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FE8102-2A5F-4BB2-8B49-A32AE898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3C3D9BB-DC55-4E6F-AAD6-5BC10C85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58CE0-15DC-40C0-BBAA-A845896BD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84530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8CF35B4-7E6C-4D5D-B41D-D429FDEF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E6985C-071A-4E91-822F-CFF40EA8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59018A-B0F9-4737-A514-EA88425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AA60A-B062-4EAE-9999-914D743DA2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3245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158471-62D7-4898-A262-E6DC476E30E4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B9F63-3EBA-4CBF-8B08-368AABC1F59E}"/>
              </a:ext>
            </a:extLst>
          </p:cNvPr>
          <p:cNvSpPr/>
          <p:nvPr userDrawn="1"/>
        </p:nvSpPr>
        <p:spPr>
          <a:xfrm>
            <a:off x="0" y="6211888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E5233D0-3525-456E-AC54-298B225B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601977A1-614D-43DD-85E3-60230C00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C738424-152D-46DC-9BD7-984F3B50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5E1B-3BBB-4F40-95E8-B9332ABA99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92826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B5DB3D3-C88B-4563-9077-B226EE17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82F755-76B1-4156-B979-A68C76A5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4D9C47-AD42-4EBE-9777-55078097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E900E-083D-4CEA-8E26-06A6F8FF14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8738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3C41C27-809D-4008-AF97-CC26D2F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25424C-1D6A-4650-88AB-DFE87C68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E256213-2CD6-47CB-9727-E44CB1B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E867B-79B3-4835-8B2C-E36CC5F99B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99289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693A5-2131-43F5-8A99-54F1934A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B32D-2018-42E3-8999-CA48BFC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62178-6A41-4D28-B69B-000E2CC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CDFD-3983-4438-95A4-E304FA5440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54935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C577-99D4-4642-B5E8-5FEA3B3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77402-C54C-4C67-9F01-2EE366C9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F4A06-9248-4AAD-8836-D8688EAA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B6961-3FE0-4207-9023-97374CA9F2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8874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9752F7B-5ECA-4871-827F-14C3D05EB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8870-7B07-40E7-9597-B2D51B41475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0D36D1-1FF5-43E2-9FF8-901A8ED30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CA9A6A-EEA8-4761-A0A1-DD37391AE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F098-F1A8-4A47-9B47-51560E663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0BB01E-C9C1-47A4-8B3A-044AE162A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F656B-507B-49B5-BB09-D4AEECD19CB7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B1A5FE-C395-48CB-831E-DFC37B1F4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3088F09-13A5-4E46-A9FF-2348808D6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FC96-FD63-498A-B1B8-703E907AB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52C0BB-28B0-47D2-86E9-5F7DCDAD9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5AD9-2B5D-44FC-8E75-5EE08EC3510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9FC773-AEDB-4F61-B503-D028B5EAC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B55A81-59F1-43BD-9BF5-082C25647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F2F5-076B-4A7B-A20E-F5250136B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4561E6-AFE3-4A65-934A-04AF8B87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4D93DB9-6D53-496E-A8AF-F568CF8D71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8" name="日期占位符 3">
            <a:extLst>
              <a:ext uri="{FF2B5EF4-FFF2-40B4-BE49-F238E27FC236}">
                <a16:creationId xmlns:a16="http://schemas.microsoft.com/office/drawing/2014/main" id="{977138B8-82BC-4D63-BA7C-75B5D231551D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F11288-035E-44FF-8C3B-7208D1D0DBD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8579" name="页脚占位符 4">
            <a:extLst>
              <a:ext uri="{FF2B5EF4-FFF2-40B4-BE49-F238E27FC236}">
                <a16:creationId xmlns:a16="http://schemas.microsoft.com/office/drawing/2014/main" id="{03992E9C-A603-4227-A06B-621FA53F53C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580" name="灯片编号占位符 5">
            <a:extLst>
              <a:ext uri="{FF2B5EF4-FFF2-40B4-BE49-F238E27FC236}">
                <a16:creationId xmlns:a16="http://schemas.microsoft.com/office/drawing/2014/main" id="{5B10B98D-A583-4813-BB5B-DC10BDD6BB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2933F9-456A-4CB2-81FF-EE36C2F5F1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FA16DE5-5AFB-4A55-BB4A-44C5271971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8C35650D-FDEB-413F-AA65-7A1A00B6E7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30" name="日期占位符 3">
            <a:extLst>
              <a:ext uri="{FF2B5EF4-FFF2-40B4-BE49-F238E27FC236}">
                <a16:creationId xmlns:a16="http://schemas.microsoft.com/office/drawing/2014/main" id="{FF6D2D39-46D1-4A39-9E33-5232C337872E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D8B215-C2AD-41BA-8A24-58D9CDD2F9D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8631" name="页脚占位符 4">
            <a:extLst>
              <a:ext uri="{FF2B5EF4-FFF2-40B4-BE49-F238E27FC236}">
                <a16:creationId xmlns:a16="http://schemas.microsoft.com/office/drawing/2014/main" id="{5FB0D7BA-6B5F-480A-BA1F-3B04ED2BCCE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32" name="灯片编号占位符 5">
            <a:extLst>
              <a:ext uri="{FF2B5EF4-FFF2-40B4-BE49-F238E27FC236}">
                <a16:creationId xmlns:a16="http://schemas.microsoft.com/office/drawing/2014/main" id="{F433793E-0695-4713-87FA-E8F1CBFCAD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1C26B1-3B7A-4EDF-879C-52801A9F5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C53EBD1-789C-4EC3-8460-5EDAEAAC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>
            <a:extLst>
              <a:ext uri="{FF2B5EF4-FFF2-40B4-BE49-F238E27FC236}">
                <a16:creationId xmlns:a16="http://schemas.microsoft.com/office/drawing/2014/main" id="{9CDCAFB4-A4C4-4667-A39A-316F999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组合 8">
            <a:extLst>
              <a:ext uri="{FF2B5EF4-FFF2-40B4-BE49-F238E27FC236}">
                <a16:creationId xmlns:a16="http://schemas.microsoft.com/office/drawing/2014/main" id="{4798FA1C-7BD0-4C5F-B961-98B4244B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672" name="文本框 2">
            <a:extLst>
              <a:ext uri="{FF2B5EF4-FFF2-40B4-BE49-F238E27FC236}">
                <a16:creationId xmlns:a16="http://schemas.microsoft.com/office/drawing/2014/main" id="{E89BFDC7-6C8B-4090-8CDB-D5EFD681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8673" name="文本框 2">
            <a:extLst>
              <a:ext uri="{FF2B5EF4-FFF2-40B4-BE49-F238E27FC236}">
                <a16:creationId xmlns:a16="http://schemas.microsoft.com/office/drawing/2014/main" id="{19CD91B7-F34B-4CB9-A209-2102260E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3079" name="标题占位符 1">
            <a:extLst>
              <a:ext uri="{FF2B5EF4-FFF2-40B4-BE49-F238E27FC236}">
                <a16:creationId xmlns:a16="http://schemas.microsoft.com/office/drawing/2014/main" id="{F16E4377-4868-4E07-9C29-7BBE8D957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080" name="文本占位符 2">
            <a:extLst>
              <a:ext uri="{FF2B5EF4-FFF2-40B4-BE49-F238E27FC236}">
                <a16:creationId xmlns:a16="http://schemas.microsoft.com/office/drawing/2014/main" id="{28E2700B-88D6-4827-AF7D-31050917A3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76" name="日期占位符 1">
            <a:extLst>
              <a:ext uri="{FF2B5EF4-FFF2-40B4-BE49-F238E27FC236}">
                <a16:creationId xmlns:a16="http://schemas.microsoft.com/office/drawing/2014/main" id="{88460EE9-6441-4D94-B821-9448C3F8514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90B3EB-6CAE-4D2E-876B-7F69AB7558F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8677" name="页脚占位符 2">
            <a:extLst>
              <a:ext uri="{FF2B5EF4-FFF2-40B4-BE49-F238E27FC236}">
                <a16:creationId xmlns:a16="http://schemas.microsoft.com/office/drawing/2014/main" id="{8092A39C-4769-4C8A-9DEA-47223E7C8FE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78" name="灯片编号占位符 3">
            <a:extLst>
              <a:ext uri="{FF2B5EF4-FFF2-40B4-BE49-F238E27FC236}">
                <a16:creationId xmlns:a16="http://schemas.microsoft.com/office/drawing/2014/main" id="{61364F63-C0A2-4559-8FEB-B0988D88290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47E0FA-D973-40AA-9831-FA5EE761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53EFC104-824C-44BC-A11C-89BA557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7">
            <a:extLst>
              <a:ext uri="{FF2B5EF4-FFF2-40B4-BE49-F238E27FC236}">
                <a16:creationId xmlns:a16="http://schemas.microsoft.com/office/drawing/2014/main" id="{9D6A7020-1B1F-4B2C-989A-13285B8A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组合 8">
            <a:extLst>
              <a:ext uri="{FF2B5EF4-FFF2-40B4-BE49-F238E27FC236}">
                <a16:creationId xmlns:a16="http://schemas.microsoft.com/office/drawing/2014/main" id="{E53E5B7D-E234-407A-BE9B-CC3F300E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088" name="文本框 2">
            <a:extLst>
              <a:ext uri="{FF2B5EF4-FFF2-40B4-BE49-F238E27FC236}">
                <a16:creationId xmlns:a16="http://schemas.microsoft.com/office/drawing/2014/main" id="{A02A8BE7-B018-433B-A8DD-EBD711FB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9089" name="文本框 2">
            <a:extLst>
              <a:ext uri="{FF2B5EF4-FFF2-40B4-BE49-F238E27FC236}">
                <a16:creationId xmlns:a16="http://schemas.microsoft.com/office/drawing/2014/main" id="{BB37D9D0-6811-49BD-8E34-9E98D720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4103" name="标题占位符 1">
            <a:extLst>
              <a:ext uri="{FF2B5EF4-FFF2-40B4-BE49-F238E27FC236}">
                <a16:creationId xmlns:a16="http://schemas.microsoft.com/office/drawing/2014/main" id="{694DE456-0F50-4206-A0E5-A67B85CBA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4104" name="文本占位符 2">
            <a:extLst>
              <a:ext uri="{FF2B5EF4-FFF2-40B4-BE49-F238E27FC236}">
                <a16:creationId xmlns:a16="http://schemas.microsoft.com/office/drawing/2014/main" id="{A9B9B18B-4452-4DAC-8F55-879844E70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9092" name="日期占位符 1">
            <a:extLst>
              <a:ext uri="{FF2B5EF4-FFF2-40B4-BE49-F238E27FC236}">
                <a16:creationId xmlns:a16="http://schemas.microsoft.com/office/drawing/2014/main" id="{78441556-2033-458C-8604-525607031BA7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CBE6B7-15D2-4627-B5DF-57544FA3E2D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9093" name="页脚占位符 2">
            <a:extLst>
              <a:ext uri="{FF2B5EF4-FFF2-40B4-BE49-F238E27FC236}">
                <a16:creationId xmlns:a16="http://schemas.microsoft.com/office/drawing/2014/main" id="{AE5C542C-6D80-4865-BFD8-8C83B89F5AF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094" name="灯片编号占位符 3">
            <a:extLst>
              <a:ext uri="{FF2B5EF4-FFF2-40B4-BE49-F238E27FC236}">
                <a16:creationId xmlns:a16="http://schemas.microsoft.com/office/drawing/2014/main" id="{96C102B1-90FA-4A7F-A307-3C6D953C24F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045239-A14D-45EE-9C7F-33C1AD679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87C90AA-4A65-4D66-9A45-A065E61D06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6FB823A9-B3FB-4FBE-B97C-7E7B247E27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3169E-F2B8-42B3-A780-C616BA3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7C14-8465-4324-A039-3EE494C4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26F5F-840E-48BF-8896-506E2BE6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6A7169BB-31BD-4C77-8EE4-1603652210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D095AB5-A093-4D2B-8329-D8B9C38398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D980DCE-74F4-4DAB-BD81-B60F413DAB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74A26-B256-4DC3-AAE0-E007F7B45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96BF-BBE7-4A24-945D-649A92E2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63A17-7E49-44F3-8E3C-99B67042E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2F11D39C-4A86-487A-9BD9-8E50A1A68B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-854">
            <a:extLst>
              <a:ext uri="{FF2B5EF4-FFF2-40B4-BE49-F238E27FC236}">
                <a16:creationId xmlns:a16="http://schemas.microsoft.com/office/drawing/2014/main" id="{3FDB76D1-BB7F-4B57-848B-85BB27FA20C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7194" name="矩形 12">
              <a:extLst>
                <a:ext uri="{FF2B5EF4-FFF2-40B4-BE49-F238E27FC236}">
                  <a16:creationId xmlns:a16="http://schemas.microsoft.com/office/drawing/2014/main" id="{297C845E-4719-41C9-9CE4-5EE73317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弦形 18">
              <a:extLst>
                <a:ext uri="{FF2B5EF4-FFF2-40B4-BE49-F238E27FC236}">
                  <a16:creationId xmlns:a16="http://schemas.microsoft.com/office/drawing/2014/main" id="{93E16436-9E4B-4954-A93B-93DAAE4F95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71" name="等腰三角形 11">
            <a:extLst>
              <a:ext uri="{FF2B5EF4-FFF2-40B4-BE49-F238E27FC236}">
                <a16:creationId xmlns:a16="http://schemas.microsoft.com/office/drawing/2014/main" id="{5130BFC2-9B0D-4589-A99E-488F894B87B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等腰三角形 13">
            <a:extLst>
              <a:ext uri="{FF2B5EF4-FFF2-40B4-BE49-F238E27FC236}">
                <a16:creationId xmlns:a16="http://schemas.microsoft.com/office/drawing/2014/main" id="{4785B91D-4AB0-4705-A5E1-39C6AB47F29E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等腰三角形 14">
            <a:extLst>
              <a:ext uri="{FF2B5EF4-FFF2-40B4-BE49-F238E27FC236}">
                <a16:creationId xmlns:a16="http://schemas.microsoft.com/office/drawing/2014/main" id="{E7CB1AEE-56F2-4F9F-8C6A-71573EBF6B2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等腰三角形 15">
            <a:extLst>
              <a:ext uri="{FF2B5EF4-FFF2-40B4-BE49-F238E27FC236}">
                <a16:creationId xmlns:a16="http://schemas.microsoft.com/office/drawing/2014/main" id="{CB6913A7-FC88-44FD-BA21-5BEE17C47CB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等腰三角形 16">
            <a:extLst>
              <a:ext uri="{FF2B5EF4-FFF2-40B4-BE49-F238E27FC236}">
                <a16:creationId xmlns:a16="http://schemas.microsoft.com/office/drawing/2014/main" id="{D80D716A-6374-4CF6-9564-054304E91F43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等腰三角形 17">
            <a:extLst>
              <a:ext uri="{FF2B5EF4-FFF2-40B4-BE49-F238E27FC236}">
                <a16:creationId xmlns:a16="http://schemas.microsoft.com/office/drawing/2014/main" id="{EDD0DB24-258F-461F-99AC-998A0F9F3845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文本框 22">
            <a:extLst>
              <a:ext uri="{FF2B5EF4-FFF2-40B4-BE49-F238E27FC236}">
                <a16:creationId xmlns:a16="http://schemas.microsoft.com/office/drawing/2014/main" id="{54F872D5-1384-4218-AE6B-1690FFE2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420938"/>
            <a:ext cx="597852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80000"/>
              </a:lnSpc>
            </a:pPr>
            <a:r>
              <a:rPr lang="zh-CN" altLang="en-US" sz="4400" b="1" dirty="0">
                <a:latin typeface="楷体" panose="02010609060101010101" pitchFamily="49" charset="-122"/>
              </a:rPr>
              <a:t>第</a:t>
            </a:r>
            <a:r>
              <a:rPr lang="en-US" altLang="zh-CN" sz="4400" b="1" dirty="0">
                <a:latin typeface="楷体" panose="02010609060101010101" pitchFamily="49" charset="-122"/>
              </a:rPr>
              <a:t>11</a:t>
            </a:r>
            <a:r>
              <a:rPr lang="zh-CN" altLang="en-US" sz="4400" b="1" dirty="0">
                <a:latin typeface="楷体" panose="02010609060101010101" pitchFamily="49" charset="-122"/>
              </a:rPr>
              <a:t>课时  迭代算法</a:t>
            </a:r>
            <a:endParaRPr lang="en-US" altLang="en-US" dirty="0"/>
          </a:p>
        </p:txBody>
      </p:sp>
      <p:grpSp>
        <p:nvGrpSpPr>
          <p:cNvPr id="7178" name="Group -852">
            <a:extLst>
              <a:ext uri="{FF2B5EF4-FFF2-40B4-BE49-F238E27FC236}">
                <a16:creationId xmlns:a16="http://schemas.microsoft.com/office/drawing/2014/main" id="{70E01BFA-24E2-46AF-A50C-800083A651A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190" name="等腰三角形 6">
              <a:extLst>
                <a:ext uri="{FF2B5EF4-FFF2-40B4-BE49-F238E27FC236}">
                  <a16:creationId xmlns:a16="http://schemas.microsoft.com/office/drawing/2014/main" id="{894DB14F-D2A4-409D-A887-235A2EC14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等腰三角形 7">
              <a:extLst>
                <a:ext uri="{FF2B5EF4-FFF2-40B4-BE49-F238E27FC236}">
                  <a16:creationId xmlns:a16="http://schemas.microsoft.com/office/drawing/2014/main" id="{CE615464-44C4-4FCB-BD23-E42ABB44F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等腰三角形 8">
              <a:extLst>
                <a:ext uri="{FF2B5EF4-FFF2-40B4-BE49-F238E27FC236}">
                  <a16:creationId xmlns:a16="http://schemas.microsoft.com/office/drawing/2014/main" id="{08D5DAA6-3E4E-4891-8FF7-77FF5E07A3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等腰三角形 36">
              <a:extLst>
                <a:ext uri="{FF2B5EF4-FFF2-40B4-BE49-F238E27FC236}">
                  <a16:creationId xmlns:a16="http://schemas.microsoft.com/office/drawing/2014/main" id="{0B632165-9E86-4D2C-A50A-57025708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9" name="Group -850">
            <a:extLst>
              <a:ext uri="{FF2B5EF4-FFF2-40B4-BE49-F238E27FC236}">
                <a16:creationId xmlns:a16="http://schemas.microsoft.com/office/drawing/2014/main" id="{60B9C5D2-C4D4-400B-9DC2-FFC713DD0D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7186" name="等腰三角形 27">
              <a:extLst>
                <a:ext uri="{FF2B5EF4-FFF2-40B4-BE49-F238E27FC236}">
                  <a16:creationId xmlns:a16="http://schemas.microsoft.com/office/drawing/2014/main" id="{8651267D-C51D-490D-88C4-4D6B576A24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等腰三角形 28">
              <a:extLst>
                <a:ext uri="{FF2B5EF4-FFF2-40B4-BE49-F238E27FC236}">
                  <a16:creationId xmlns:a16="http://schemas.microsoft.com/office/drawing/2014/main" id="{5B3546C5-E091-4EA9-A3B8-0EF135D743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" name="等腰三角形 29">
              <a:extLst>
                <a:ext uri="{FF2B5EF4-FFF2-40B4-BE49-F238E27FC236}">
                  <a16:creationId xmlns:a16="http://schemas.microsoft.com/office/drawing/2014/main" id="{58BADCE3-25C6-4106-80B4-D29B0B9277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等腰三角形 37">
              <a:extLst>
                <a:ext uri="{FF2B5EF4-FFF2-40B4-BE49-F238E27FC236}">
                  <a16:creationId xmlns:a16="http://schemas.microsoft.com/office/drawing/2014/main" id="{710538E7-AC75-4CAD-90C1-B51910B30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0" name="等腰三角形 30">
            <a:extLst>
              <a:ext uri="{FF2B5EF4-FFF2-40B4-BE49-F238E27FC236}">
                <a16:creationId xmlns:a16="http://schemas.microsoft.com/office/drawing/2014/main" id="{53276A78-3C38-435E-9E98-DD3FAC67EF6D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等腰三角形 31">
            <a:extLst>
              <a:ext uri="{FF2B5EF4-FFF2-40B4-BE49-F238E27FC236}">
                <a16:creationId xmlns:a16="http://schemas.microsoft.com/office/drawing/2014/main" id="{FA49F0CA-DAB7-4844-ACF6-2066C713490B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等腰三角形 32">
            <a:extLst>
              <a:ext uri="{FF2B5EF4-FFF2-40B4-BE49-F238E27FC236}">
                <a16:creationId xmlns:a16="http://schemas.microsoft.com/office/drawing/2014/main" id="{26827D4B-1C76-4895-BCDA-6032726AFB48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等腰三角形 33">
            <a:extLst>
              <a:ext uri="{FF2B5EF4-FFF2-40B4-BE49-F238E27FC236}">
                <a16:creationId xmlns:a16="http://schemas.microsoft.com/office/drawing/2014/main" id="{E253C904-76B0-41BB-AF98-0253FB31DF4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等腰三角形 34">
            <a:extLst>
              <a:ext uri="{FF2B5EF4-FFF2-40B4-BE49-F238E27FC236}">
                <a16:creationId xmlns:a16="http://schemas.microsoft.com/office/drawing/2014/main" id="{7D4785AA-5D5F-4A95-A00A-988894561F2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5" name="等腰三角形 35">
            <a:extLst>
              <a:ext uri="{FF2B5EF4-FFF2-40B4-BE49-F238E27FC236}">
                <a16:creationId xmlns:a16="http://schemas.microsoft.com/office/drawing/2014/main" id="{4509299E-F6F6-4044-97EE-2B8D977411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" descr="2">
            <a:extLst>
              <a:ext uri="{FF2B5EF4-FFF2-40B4-BE49-F238E27FC236}">
                <a16:creationId xmlns:a16="http://schemas.microsoft.com/office/drawing/2014/main" id="{455BDFF1-72A1-47A8-BFBF-704F55E0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765175"/>
            <a:ext cx="78882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00E203-32EF-4D6A-9CCF-EF919D222C35}"/>
              </a:ext>
            </a:extLst>
          </p:cNvPr>
          <p:cNvSpPr/>
          <p:nvPr/>
        </p:nvSpPr>
        <p:spPr>
          <a:xfrm>
            <a:off x="3028950" y="2032000"/>
            <a:ext cx="550863" cy="233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2D7DD39-896A-4FCC-80DE-E420B57B3C26}"/>
              </a:ext>
            </a:extLst>
          </p:cNvPr>
          <p:cNvSpPr txBox="1"/>
          <p:nvPr/>
        </p:nvSpPr>
        <p:spPr>
          <a:xfrm>
            <a:off x="6232525" y="5478463"/>
            <a:ext cx="2589213" cy="6461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f1,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f2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= f2 ,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f1+f2</a:t>
            </a: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环形箭头 7">
            <a:extLst>
              <a:ext uri="{FF2B5EF4-FFF2-40B4-BE49-F238E27FC236}">
                <a16:creationId xmlns:a16="http://schemas.microsoft.com/office/drawing/2014/main" id="{122A6E64-755A-4370-A6BB-93507A4544B4}"/>
              </a:ext>
            </a:extLst>
          </p:cNvPr>
          <p:cNvSpPr/>
          <p:nvPr/>
        </p:nvSpPr>
        <p:spPr>
          <a:xfrm flipH="1">
            <a:off x="6262688" y="5067300"/>
            <a:ext cx="1425575" cy="1169988"/>
          </a:xfrm>
          <a:prstGeom prst="circularArrow">
            <a:avLst/>
          </a:prstGeom>
          <a:solidFill>
            <a:srgbClr val="C55A1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环形箭头 9">
            <a:extLst>
              <a:ext uri="{FF2B5EF4-FFF2-40B4-BE49-F238E27FC236}">
                <a16:creationId xmlns:a16="http://schemas.microsoft.com/office/drawing/2014/main" id="{AE215846-62D6-4D11-90BE-F2E84B246473}"/>
              </a:ext>
            </a:extLst>
          </p:cNvPr>
          <p:cNvSpPr/>
          <p:nvPr/>
        </p:nvSpPr>
        <p:spPr>
          <a:xfrm flipH="1">
            <a:off x="6608763" y="5072063"/>
            <a:ext cx="1776412" cy="1171575"/>
          </a:xfrm>
          <a:prstGeom prst="circularArrow">
            <a:avLst/>
          </a:prstGeom>
          <a:solidFill>
            <a:srgbClr val="5482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821F8AF6-462E-4523-A537-16142E7F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3790950"/>
            <a:ext cx="2587625" cy="1276350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f1 ←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f2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 ←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f1+f2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7E6B5F-97D6-4986-A0E8-E2DCAD5833FE}"/>
              </a:ext>
            </a:extLst>
          </p:cNvPr>
          <p:cNvSpPr/>
          <p:nvPr/>
        </p:nvSpPr>
        <p:spPr>
          <a:xfrm>
            <a:off x="3422650" y="2411413"/>
            <a:ext cx="366713" cy="24765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508913-64BE-430A-B040-9414C22AF784}"/>
              </a:ext>
            </a:extLst>
          </p:cNvPr>
          <p:cNvSpPr/>
          <p:nvPr/>
        </p:nvSpPr>
        <p:spPr>
          <a:xfrm>
            <a:off x="4437063" y="2454275"/>
            <a:ext cx="733425" cy="23495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79B7B-8757-4F3B-97D0-4F73ACB91805}"/>
              </a:ext>
            </a:extLst>
          </p:cNvPr>
          <p:cNvSpPr/>
          <p:nvPr/>
        </p:nvSpPr>
        <p:spPr>
          <a:xfrm>
            <a:off x="4943475" y="2820988"/>
            <a:ext cx="366713" cy="247650"/>
          </a:xfrm>
          <a:prstGeom prst="rect">
            <a:avLst/>
          </a:prstGeom>
          <a:solidFill>
            <a:srgbClr val="E2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CEC969-B89B-4244-8464-EA36E9B6D257}"/>
              </a:ext>
            </a:extLst>
          </p:cNvPr>
          <p:cNvSpPr/>
          <p:nvPr/>
        </p:nvSpPr>
        <p:spPr>
          <a:xfrm>
            <a:off x="5945188" y="2800350"/>
            <a:ext cx="817562" cy="233363"/>
          </a:xfrm>
          <a:prstGeom prst="rect">
            <a:avLst/>
          </a:prstGeom>
          <a:solidFill>
            <a:srgbClr val="E2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5011E-7B59-4E5D-B6C5-250BA3BCBA29}"/>
              </a:ext>
            </a:extLst>
          </p:cNvPr>
          <p:cNvSpPr/>
          <p:nvPr/>
        </p:nvSpPr>
        <p:spPr>
          <a:xfrm>
            <a:off x="6480175" y="3194050"/>
            <a:ext cx="366713" cy="247650"/>
          </a:xfrm>
          <a:prstGeom prst="rect">
            <a:avLst/>
          </a:prstGeom>
          <a:solidFill>
            <a:srgbClr val="D9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783D40-5A14-4AE4-95E4-743D2ED36463}"/>
              </a:ext>
            </a:extLst>
          </p:cNvPr>
          <p:cNvSpPr/>
          <p:nvPr/>
        </p:nvSpPr>
        <p:spPr>
          <a:xfrm>
            <a:off x="2538413" y="1654175"/>
            <a:ext cx="1785937" cy="10795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34A8B4-0422-4E0F-B82D-8FD1F2BD81CA}"/>
              </a:ext>
            </a:extLst>
          </p:cNvPr>
          <p:cNvSpPr/>
          <p:nvPr/>
        </p:nvSpPr>
        <p:spPr>
          <a:xfrm>
            <a:off x="2538413" y="2370138"/>
            <a:ext cx="827087" cy="36036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D1B7C9-B1AD-4968-B1F2-3AD396923293}"/>
              </a:ext>
            </a:extLst>
          </p:cNvPr>
          <p:cNvSpPr/>
          <p:nvPr/>
        </p:nvSpPr>
        <p:spPr>
          <a:xfrm>
            <a:off x="3965575" y="1989138"/>
            <a:ext cx="2032000" cy="115252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7C5084-BBED-4BBA-9107-D8EA55515943}"/>
              </a:ext>
            </a:extLst>
          </p:cNvPr>
          <p:cNvSpPr/>
          <p:nvPr/>
        </p:nvSpPr>
        <p:spPr>
          <a:xfrm>
            <a:off x="3965575" y="2762250"/>
            <a:ext cx="827088" cy="395288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3248B4-5F0C-4257-A0A9-36B73D890995}"/>
              </a:ext>
            </a:extLst>
          </p:cNvPr>
          <p:cNvSpPr/>
          <p:nvPr/>
        </p:nvSpPr>
        <p:spPr>
          <a:xfrm>
            <a:off x="5473700" y="2384425"/>
            <a:ext cx="2052638" cy="1116013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7BF022-4D18-4075-A632-02D22C743697}"/>
              </a:ext>
            </a:extLst>
          </p:cNvPr>
          <p:cNvSpPr/>
          <p:nvPr/>
        </p:nvSpPr>
        <p:spPr>
          <a:xfrm>
            <a:off x="5480050" y="3171825"/>
            <a:ext cx="828675" cy="31432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五边形 30">
            <a:extLst>
              <a:ext uri="{FF2B5EF4-FFF2-40B4-BE49-F238E27FC236}">
                <a16:creationId xmlns:a16="http://schemas.microsoft.com/office/drawing/2014/main" id="{96DB1C2E-F0BB-4015-BEC9-C048440138D3}"/>
              </a:ext>
            </a:extLst>
          </p:cNvPr>
          <p:cNvSpPr/>
          <p:nvPr/>
        </p:nvSpPr>
        <p:spPr>
          <a:xfrm>
            <a:off x="2817813" y="5478463"/>
            <a:ext cx="2592387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循环执行：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</a:t>
            </a:r>
          </a:p>
        </p:txBody>
      </p:sp>
      <p:sp>
        <p:nvSpPr>
          <p:cNvPr id="32" name="五边形 31">
            <a:extLst>
              <a:ext uri="{FF2B5EF4-FFF2-40B4-BE49-F238E27FC236}">
                <a16:creationId xmlns:a16="http://schemas.microsoft.com/office/drawing/2014/main" id="{B2DA4DEE-5CD9-4DE3-963A-351A9293F43C}"/>
              </a:ext>
            </a:extLst>
          </p:cNvPr>
          <p:cNvSpPr/>
          <p:nvPr/>
        </p:nvSpPr>
        <p:spPr>
          <a:xfrm>
            <a:off x="2832100" y="4724400"/>
            <a:ext cx="2593975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return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ECD1C3-5D4F-4427-9467-D7BE26AA3CD0}"/>
              </a:ext>
            </a:extLst>
          </p:cNvPr>
          <p:cNvSpPr/>
          <p:nvPr/>
        </p:nvSpPr>
        <p:spPr>
          <a:xfrm>
            <a:off x="4248150" y="4837113"/>
            <a:ext cx="735013" cy="34766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04 L 0.141875 -0.001204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04 L 0.141875 -0.001204 " pathEditMode="relative" rAng="0" ptsTypes="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96 L 0.143750 -0.001296 " pathEditMode="relative" rAng="0" ptsTypes="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2" grpId="1" bldLvl="0" animBg="1"/>
      <p:bldP spid="24" grpId="0" bldLvl="0" animBg="1"/>
      <p:bldP spid="25" grpId="0" bldLvl="0" animBg="1"/>
      <p:bldP spid="25" grpId="1" bldLvl="0" animBg="1"/>
      <p:bldP spid="26" grpId="0" bldLvl="0" animBg="1"/>
      <p:bldP spid="30" grpId="0" bldLvl="0" animBg="1"/>
      <p:bldP spid="30" grpId="1" bldLvl="0" animBg="1"/>
      <p:bldP spid="31" grpId="0" bldLvl="0" animBg="1"/>
      <p:bldP spid="32" grpId="0" bldLvl="0" animBg="1"/>
      <p:bldP spid="33" grpId="0" bldLvl="0" animBg="1"/>
      <p:bldP spid="33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">
            <a:extLst>
              <a:ext uri="{FF2B5EF4-FFF2-40B4-BE49-F238E27FC236}">
                <a16:creationId xmlns:a16="http://schemas.microsoft.com/office/drawing/2014/main" id="{DC03F0A2-9920-4A05-AAC9-473A6E6B335A}"/>
              </a:ext>
            </a:extLst>
          </p:cNvPr>
          <p:cNvSpPr>
            <a:spLocks/>
          </p:cNvSpPr>
          <p:nvPr/>
        </p:nvSpPr>
        <p:spPr bwMode="auto">
          <a:xfrm>
            <a:off x="709613" y="1955800"/>
            <a:ext cx="7808912" cy="29083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迭代算法三步骤：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 确定迭代变量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 建立迭代关系式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 控制迭代过程（不能无休止地重复执行）</a:t>
            </a:r>
            <a:endParaRPr lang="en-US" altLang="en-US"/>
          </a:p>
        </p:txBody>
      </p:sp>
      <p:sp>
        <p:nvSpPr>
          <p:cNvPr id="1050003" name="矩形 3">
            <a:extLst>
              <a:ext uri="{FF2B5EF4-FFF2-40B4-BE49-F238E27FC236}">
                <a16:creationId xmlns:a16="http://schemas.microsoft.com/office/drawing/2014/main" id="{BA9AA199-E2DF-4DBD-8EC6-8F92CEFA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8067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5" name="矩形 1">
            <a:extLst>
              <a:ext uri="{FF2B5EF4-FFF2-40B4-BE49-F238E27FC236}">
                <a16:creationId xmlns:a16="http://schemas.microsoft.com/office/drawing/2014/main" id="{04921A3D-C2A3-4389-838A-A2137EAE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51155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7" name="文本框 4">
            <a:extLst>
              <a:ext uri="{FF2B5EF4-FFF2-40B4-BE49-F238E27FC236}">
                <a16:creationId xmlns:a16="http://schemas.microsoft.com/office/drawing/2014/main" id="{49AC38E1-FB7B-4644-83B0-2A2D478C6F9C}"/>
              </a:ext>
            </a:extLst>
          </p:cNvPr>
          <p:cNvSpPr>
            <a:spLocks/>
          </p:cNvSpPr>
          <p:nvPr/>
        </p:nvSpPr>
        <p:spPr bwMode="auto">
          <a:xfrm>
            <a:off x="5548313" y="2760663"/>
            <a:ext cx="2589212" cy="576262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初始值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050009" name="矩形 2">
            <a:extLst>
              <a:ext uri="{FF2B5EF4-FFF2-40B4-BE49-F238E27FC236}">
                <a16:creationId xmlns:a16="http://schemas.microsoft.com/office/drawing/2014/main" id="{9A5D116B-7516-45BE-9D3F-34684ACD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42418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1" name="文本框 4">
            <a:extLst>
              <a:ext uri="{FF2B5EF4-FFF2-40B4-BE49-F238E27FC236}">
                <a16:creationId xmlns:a16="http://schemas.microsoft.com/office/drawing/2014/main" id="{C295EA18-F279-4F5A-8B50-6DA8B14E50A4}"/>
              </a:ext>
            </a:extLst>
          </p:cNvPr>
          <p:cNvSpPr>
            <a:spLocks/>
          </p:cNvSpPr>
          <p:nvPr/>
        </p:nvSpPr>
        <p:spPr bwMode="auto">
          <a:xfrm>
            <a:off x="5548313" y="3465513"/>
            <a:ext cx="2589212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f2 = f2, f1+f2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</a:t>
            </a:r>
            <a:endParaRPr lang="en-US" altLang="en-US"/>
          </a:p>
        </p:txBody>
      </p:sp>
      <p:sp>
        <p:nvSpPr>
          <p:cNvPr id="1050013" name="矩形 6">
            <a:extLst>
              <a:ext uri="{FF2B5EF4-FFF2-40B4-BE49-F238E27FC236}">
                <a16:creationId xmlns:a16="http://schemas.microsoft.com/office/drawing/2014/main" id="{89933A04-F3DC-47CA-873D-B7A763E8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581275"/>
            <a:ext cx="2905125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5" name="矩形 7">
            <a:extLst>
              <a:ext uri="{FF2B5EF4-FFF2-40B4-BE49-F238E27FC236}">
                <a16:creationId xmlns:a16="http://schemas.microsoft.com/office/drawing/2014/main" id="{2FBBD642-F04C-4A6A-8D80-D113499A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3433763"/>
            <a:ext cx="2906713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7" name="文本框 5">
            <a:extLst>
              <a:ext uri="{FF2B5EF4-FFF2-40B4-BE49-F238E27FC236}">
                <a16:creationId xmlns:a16="http://schemas.microsoft.com/office/drawing/2014/main" id="{E395CFB2-3162-4DDE-A949-79730B193C7F}"/>
              </a:ext>
            </a:extLst>
          </p:cNvPr>
          <p:cNvSpPr>
            <a:spLocks/>
          </p:cNvSpPr>
          <p:nvPr/>
        </p:nvSpPr>
        <p:spPr bwMode="auto">
          <a:xfrm>
            <a:off x="4759325" y="5116513"/>
            <a:ext cx="3378200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for i in range(3,n+1):</a:t>
            </a:r>
            <a:endParaRPr lang="en-US" altLang="en-US"/>
          </a:p>
        </p:txBody>
      </p:sp>
      <p:sp>
        <p:nvSpPr>
          <p:cNvPr id="1050019" name="矩形 8">
            <a:extLst>
              <a:ext uri="{FF2B5EF4-FFF2-40B4-BE49-F238E27FC236}">
                <a16:creationId xmlns:a16="http://schemas.microsoft.com/office/drawing/2014/main" id="{53264BFD-5E18-479A-8F75-DEF731D8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5089525"/>
            <a:ext cx="37385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>
            <a:extLst>
              <a:ext uri="{FF2B5EF4-FFF2-40B4-BE49-F238E27FC236}">
                <a16:creationId xmlns:a16="http://schemas.microsoft.com/office/drawing/2014/main" id="{0A7F3378-80CD-4ABC-B9C9-D54DDD74A612}"/>
              </a:ext>
            </a:extLst>
          </p:cNvPr>
          <p:cNvSpPr txBox="1"/>
          <p:nvPr/>
        </p:nvSpPr>
        <p:spPr>
          <a:xfrm>
            <a:off x="234950" y="877888"/>
            <a:ext cx="7808913" cy="5357812"/>
          </a:xfrm>
          <a:prstGeom prst="rect">
            <a:avLst/>
          </a:prstGeom>
          <a:noFill/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print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这是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迭代算法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求斐波那契数列第n个值的程序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')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def  fib (n):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595E6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 = f2 = 1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for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in  range (3, n+1):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f1 + f2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return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 =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int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595E6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</a:t>
            </a: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input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请输入想要求的第n个值：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595E6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print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斐波那契数列第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{}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个值为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{}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.format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fib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595E6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input('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程序运行结束···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16BE92-8815-4C38-AD89-12114CEEA836}"/>
              </a:ext>
            </a:extLst>
          </p:cNvPr>
          <p:cNvSpPr/>
          <p:nvPr/>
        </p:nvSpPr>
        <p:spPr>
          <a:xfrm>
            <a:off x="307975" y="1624013"/>
            <a:ext cx="4467225" cy="27590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线形标注 1 2">
            <a:extLst>
              <a:ext uri="{FF2B5EF4-FFF2-40B4-BE49-F238E27FC236}">
                <a16:creationId xmlns:a16="http://schemas.microsoft.com/office/drawing/2014/main" id="{823554B5-B1C0-48B5-9864-6149663E8087}"/>
              </a:ext>
            </a:extLst>
          </p:cNvPr>
          <p:cNvSpPr/>
          <p:nvPr/>
        </p:nvSpPr>
        <p:spPr>
          <a:xfrm>
            <a:off x="4840288" y="1801813"/>
            <a:ext cx="4040187" cy="733425"/>
          </a:xfrm>
          <a:prstGeom prst="borderCallout1">
            <a:avLst>
              <a:gd name="adj1" fmla="val 18750"/>
              <a:gd name="adj2" fmla="val -8333"/>
              <a:gd name="adj3" fmla="val 141558"/>
              <a:gd name="adj4" fmla="val -5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range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生成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[3,n]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数学区间表示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的整数列表，构成循环</a:t>
            </a:r>
          </a:p>
        </p:txBody>
      </p:sp>
      <p:sp>
        <p:nvSpPr>
          <p:cNvPr id="4" name="线形标注 1 3">
            <a:extLst>
              <a:ext uri="{FF2B5EF4-FFF2-40B4-BE49-F238E27FC236}">
                <a16:creationId xmlns:a16="http://schemas.microsoft.com/office/drawing/2014/main" id="{BA4F3B44-AFDF-4BE3-9105-94FEDADBD3A2}"/>
              </a:ext>
            </a:extLst>
          </p:cNvPr>
          <p:cNvSpPr/>
          <p:nvPr/>
        </p:nvSpPr>
        <p:spPr>
          <a:xfrm>
            <a:off x="4854575" y="3659188"/>
            <a:ext cx="4025900" cy="731837"/>
          </a:xfrm>
          <a:prstGeom prst="borderCallout1">
            <a:avLst>
              <a:gd name="adj1" fmla="val 76529"/>
              <a:gd name="adj2" fmla="val -7979"/>
              <a:gd name="adj3" fmla="val 19349"/>
              <a:gd name="adj4" fmla="val -4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赋值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先算右侧值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赋给左侧变量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D2AFA3A-1BAC-4CFF-8605-EA727AD6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562"/>
            <a:ext cx="9144000" cy="6040437"/>
          </a:xfrm>
          <a:prstGeom prst="rect">
            <a:avLst/>
          </a:prstGeom>
        </p:spPr>
      </p:pic>
      <p:sp>
        <p:nvSpPr>
          <p:cNvPr id="22530" name="矩形 1">
            <a:extLst>
              <a:ext uri="{FF2B5EF4-FFF2-40B4-BE49-F238E27FC236}">
                <a16:creationId xmlns:a16="http://schemas.microsoft.com/office/drawing/2014/main" id="{E78A647B-10FD-461A-9D93-74A8BC9D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" y="817563"/>
            <a:ext cx="7673788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0000"/>
                </a:solidFill>
              </a:rPr>
              <a:t>割圆术</a:t>
            </a:r>
          </a:p>
          <a:p>
            <a:pPr eaLnBrk="1" hangingPunct="1"/>
            <a:r>
              <a:rPr lang="zh-CN" altLang="en-US" sz="3200" dirty="0"/>
              <a:t>　　割之弥细，失之弥少，割之又圆，以至于不可割，则与圆和体，而无所失矣。</a:t>
            </a:r>
            <a:r>
              <a:rPr lang="zh-CN" altLang="en-US" sz="2800" dirty="0"/>
              <a:t>　　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图片 2" descr="图片包含 自行车, 照片, 轮子, 对着&#10;&#10;描述已自动生成">
            <a:extLst>
              <a:ext uri="{FF2B5EF4-FFF2-40B4-BE49-F238E27FC236}">
                <a16:creationId xmlns:a16="http://schemas.microsoft.com/office/drawing/2014/main" id="{8C7BC63F-7E78-4118-8ED9-61B1FB469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783106"/>
            <a:ext cx="5715000" cy="1285875"/>
          </a:xfrm>
          <a:prstGeom prst="rect">
            <a:avLst/>
          </a:prstGeom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DA045213-2EDB-4889-BD14-5A0E00EA8574}"/>
              </a:ext>
            </a:extLst>
          </p:cNvPr>
          <p:cNvSpPr/>
          <p:nvPr/>
        </p:nvSpPr>
        <p:spPr bwMode="auto">
          <a:xfrm>
            <a:off x="466165" y="4198841"/>
            <a:ext cx="2646829" cy="1785104"/>
          </a:xfrm>
          <a:prstGeom prst="cloudCallout">
            <a:avLst>
              <a:gd name="adj1" fmla="val -63509"/>
              <a:gd name="adj2" fmla="val 6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</a:rPr>
              <a:t>以“直”代“曲”无限逼近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EC442F5A-3938-422B-A4C4-25326FCD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pic>
        <p:nvPicPr>
          <p:cNvPr id="23555" name="图片 3" descr="图片包含 饼图&#10;&#10;描述已自动生成">
            <a:extLst>
              <a:ext uri="{FF2B5EF4-FFF2-40B4-BE49-F238E27FC236}">
                <a16:creationId xmlns:a16="http://schemas.microsoft.com/office/drawing/2014/main" id="{60192056-E36C-49D6-8816-30CFDCCA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43075"/>
            <a:ext cx="4230687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2">
            <a:extLst>
              <a:ext uri="{FF2B5EF4-FFF2-40B4-BE49-F238E27FC236}">
                <a16:creationId xmlns:a16="http://schemas.microsoft.com/office/drawing/2014/main" id="{78DA3FEF-6292-43AC-BEBC-BF895729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14450"/>
            <a:ext cx="4229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FF83AC-EB12-42E3-8FEA-C9631E5B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2887663"/>
            <a:ext cx="2276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5B3694-C58E-4E71-86BA-31D19BC9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976688"/>
            <a:ext cx="1952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69BBD96-D097-4261-9711-36A93F34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4713288"/>
            <a:ext cx="35242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2D6C4AF9-9AB0-4F1B-8928-B620E075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sp>
        <p:nvSpPr>
          <p:cNvPr id="24579" name="矩形 4">
            <a:extLst>
              <a:ext uri="{FF2B5EF4-FFF2-40B4-BE49-F238E27FC236}">
                <a16:creationId xmlns:a16="http://schemas.microsoft.com/office/drawing/2014/main" id="{93F90EA1-E0B1-46D8-A946-FC544120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5750"/>
            <a:ext cx="74183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impor</a:t>
            </a:r>
            <a:r>
              <a:rPr lang="zh-CN" altLang="en-US"/>
              <a:t>t math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def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cyclotomic_method</a:t>
            </a:r>
            <a:r>
              <a:rPr lang="zh-CN" altLang="en-US"/>
              <a:t>(step):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# step: 割圆次数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   # k = 6 * 2 ** step：内接正k边形边数</a:t>
            </a:r>
          </a:p>
          <a:p>
            <a:pPr eaLnBrk="1" hangingPunct="1"/>
            <a:r>
              <a:rPr lang="zh-CN" altLang="en-US"/>
              <a:t>    k = 6</a:t>
            </a:r>
          </a:p>
          <a:p>
            <a:pPr eaLnBrk="1" hangingPunct="1"/>
            <a:r>
              <a:rPr lang="zh-CN" altLang="en-US"/>
              <a:t>    x = 1</a:t>
            </a:r>
          </a:p>
          <a:p>
            <a:pPr eaLnBrk="1" hangingPunct="1"/>
            <a:r>
              <a:rPr lang="zh-CN" altLang="en-US"/>
              <a:t>    s = 6 * math.sqrt(3) / 4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while</a:t>
            </a:r>
            <a:r>
              <a:rPr lang="zh-CN" altLang="en-US"/>
              <a:t> k &lt; 6 * 2 ** step:</a:t>
            </a:r>
          </a:p>
          <a:p>
            <a:pPr eaLnBrk="1" hangingPunct="1"/>
            <a:r>
              <a:rPr lang="zh-CN" altLang="en-US"/>
              <a:t>        h = math.sqrt(1 - (x / 2) ** 2)</a:t>
            </a:r>
          </a:p>
          <a:p>
            <a:pPr eaLnBrk="1" hangingPunct="1"/>
            <a:r>
              <a:rPr lang="zh-CN" altLang="en-US"/>
              <a:t>        s = k * x / 2</a:t>
            </a:r>
          </a:p>
          <a:p>
            <a:pPr eaLnBrk="1" hangingPunct="1"/>
            <a:r>
              <a:rPr lang="zh-CN" altLang="en-US"/>
              <a:t>        x = math.sqrt((x / 2) ** 2 + (1 - h) ** 2)</a:t>
            </a:r>
          </a:p>
          <a:p>
            <a:pPr eaLnBrk="1" hangingPunct="1"/>
            <a:r>
              <a:rPr lang="zh-CN" altLang="en-US"/>
              <a:t>        k *= 2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return</a:t>
            </a:r>
            <a:r>
              <a:rPr lang="zh-CN" altLang="en-US"/>
              <a:t> k, s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(cyclotomic_method(6))</a:t>
            </a:r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"计算内接正{}边形，得圆周率约{}"</a:t>
            </a:r>
            <a:r>
              <a:rPr lang="zh-CN" altLang="en-US"/>
              <a:t>.format(*cyclotomic_method(6)))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>
            <a:extLst>
              <a:ext uri="{FF2B5EF4-FFF2-40B4-BE49-F238E27FC236}">
                <a16:creationId xmlns:a16="http://schemas.microsoft.com/office/drawing/2014/main" id="{BAE4A7FC-D9AA-44B0-82D9-1CD837A2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25603" name="文本框 5">
            <a:extLst>
              <a:ext uri="{FF2B5EF4-FFF2-40B4-BE49-F238E27FC236}">
                <a16:creationId xmlns:a16="http://schemas.microsoft.com/office/drawing/2014/main" id="{AD4AE87B-B353-4EE7-A73F-EB9AD5EE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89200"/>
            <a:ext cx="1196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第四部分</a:t>
            </a:r>
            <a:endParaRPr lang="en-US" altLang="en-US"/>
          </a:p>
        </p:txBody>
      </p:sp>
      <p:pic>
        <p:nvPicPr>
          <p:cNvPr id="25604" name="组合 22">
            <a:extLst>
              <a:ext uri="{FF2B5EF4-FFF2-40B4-BE49-F238E27FC236}">
                <a16:creationId xmlns:a16="http://schemas.microsoft.com/office/drawing/2014/main" id="{DC450BB5-D6B2-4583-83E3-778C055E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-782">
            <a:extLst>
              <a:ext uri="{FF2B5EF4-FFF2-40B4-BE49-F238E27FC236}">
                <a16:creationId xmlns:a16="http://schemas.microsoft.com/office/drawing/2014/main" id="{72CEAE17-71F6-4B98-B571-E4568D204336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2859088"/>
            <a:ext cx="4452938" cy="522287"/>
            <a:chOff x="4585510" y="1054863"/>
            <a:chExt cx="5935985" cy="695961"/>
          </a:xfrm>
        </p:grpSpPr>
        <p:sp>
          <p:nvSpPr>
            <p:cNvPr id="25606" name="等腰三角形 7">
              <a:extLst>
                <a:ext uri="{FF2B5EF4-FFF2-40B4-BE49-F238E27FC236}">
                  <a16:creationId xmlns:a16="http://schemas.microsoft.com/office/drawing/2014/main" id="{AA5C25BF-56CE-4056-9D00-1707D8F1B2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5607" name="文本框 14">
              <a:extLst>
                <a:ext uri="{FF2B5EF4-FFF2-40B4-BE49-F238E27FC236}">
                  <a16:creationId xmlns:a16="http://schemas.microsoft.com/office/drawing/2014/main" id="{73D6D50E-D411-4947-BB35-C02E7116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981" y="1054863"/>
              <a:ext cx="5235514" cy="69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</a:rPr>
                <a:t>迭代与递归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Group 2">
            <a:extLst>
              <a:ext uri="{FF2B5EF4-FFF2-40B4-BE49-F238E27FC236}">
                <a16:creationId xmlns:a16="http://schemas.microsoft.com/office/drawing/2014/main" id="{7AC9A1FC-AFEB-4EAB-B0AA-675A9499B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86745"/>
              </p:ext>
            </p:extLst>
          </p:nvPr>
        </p:nvGraphicFramePr>
        <p:xfrm>
          <a:off x="155575" y="741363"/>
          <a:ext cx="8832850" cy="5599358"/>
        </p:xfrm>
        <a:graphic>
          <a:graphicData uri="http://schemas.openxmlformats.org/drawingml/2006/table">
            <a:tbl>
              <a:tblPr/>
              <a:tblGrid>
                <a:gridCol w="396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72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迭代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递归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29"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两种算法均需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重复执行某些代码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80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一次次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重复过程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循环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从而接近或达到目标或结果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044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三步骤：确定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迭代变量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建立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控制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迭代过程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 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81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时结束循环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效率较高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用时较短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遇到满足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的情况逐层返回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效率较低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用时较长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23CE468A-DB05-4F42-B93F-8A275D099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2F30-0608-47EA-A293-A8C19040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用递归或迭代算法编程解决以下问题：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Q1</a:t>
            </a:r>
            <a:r>
              <a:rPr lang="zh-CN" altLang="en-US" dirty="0"/>
              <a:t>：求</a:t>
            </a:r>
            <a:r>
              <a:rPr lang="en-US" altLang="zh-CN" dirty="0"/>
              <a:t>1/2+2/3+3/4+</a:t>
            </a:r>
            <a:r>
              <a:rPr lang="en-US" altLang="zh-CN" dirty="0">
                <a:latin typeface="Times New Roman" panose="02020603050405020304" pitchFamily="18" charset="0"/>
              </a:rPr>
              <a:t> ··· </a:t>
            </a:r>
            <a:r>
              <a:rPr lang="en-US" altLang="zh-CN" dirty="0"/>
              <a:t>+(n-1)/n</a:t>
            </a:r>
            <a:r>
              <a:rPr lang="zh-CN" altLang="en-US" dirty="0"/>
              <a:t>的值。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Q2</a:t>
            </a:r>
            <a:r>
              <a:rPr lang="zh-CN" altLang="en-US" dirty="0"/>
              <a:t>：求解两个正整数的最大公约数。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-776">
            <a:extLst>
              <a:ext uri="{FF2B5EF4-FFF2-40B4-BE49-F238E27FC236}">
                <a16:creationId xmlns:a16="http://schemas.microsoft.com/office/drawing/2014/main" id="{27DFF382-D8B2-4907-9C20-6224AE0FE3D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28698" name="矩形 12">
              <a:extLst>
                <a:ext uri="{FF2B5EF4-FFF2-40B4-BE49-F238E27FC236}">
                  <a16:creationId xmlns:a16="http://schemas.microsoft.com/office/drawing/2014/main" id="{793264BD-5019-4651-854B-A61BFB81C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弦形 18">
              <a:extLst>
                <a:ext uri="{FF2B5EF4-FFF2-40B4-BE49-F238E27FC236}">
                  <a16:creationId xmlns:a16="http://schemas.microsoft.com/office/drawing/2014/main" id="{65442C5E-BF65-4A1D-AB85-46C40C211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75" name="等腰三角形 11">
            <a:extLst>
              <a:ext uri="{FF2B5EF4-FFF2-40B4-BE49-F238E27FC236}">
                <a16:creationId xmlns:a16="http://schemas.microsoft.com/office/drawing/2014/main" id="{9809C5E3-9CAD-437D-B628-9D37F4BBF1A6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等腰三角形 13">
            <a:extLst>
              <a:ext uri="{FF2B5EF4-FFF2-40B4-BE49-F238E27FC236}">
                <a16:creationId xmlns:a16="http://schemas.microsoft.com/office/drawing/2014/main" id="{DE33796B-E197-4CEA-A3CB-D871784F1084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等腰三角形 14">
            <a:extLst>
              <a:ext uri="{FF2B5EF4-FFF2-40B4-BE49-F238E27FC236}">
                <a16:creationId xmlns:a16="http://schemas.microsoft.com/office/drawing/2014/main" id="{8E123E35-570E-4329-A540-92DFC16BC0C4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等腰三角形 15">
            <a:extLst>
              <a:ext uri="{FF2B5EF4-FFF2-40B4-BE49-F238E27FC236}">
                <a16:creationId xmlns:a16="http://schemas.microsoft.com/office/drawing/2014/main" id="{A77C1278-FEF3-46C3-BE5E-5B5B89C3637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等腰三角形 16">
            <a:extLst>
              <a:ext uri="{FF2B5EF4-FFF2-40B4-BE49-F238E27FC236}">
                <a16:creationId xmlns:a16="http://schemas.microsoft.com/office/drawing/2014/main" id="{B40550FB-F457-4B94-AB29-4BEF64802C1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等腰三角形 17">
            <a:extLst>
              <a:ext uri="{FF2B5EF4-FFF2-40B4-BE49-F238E27FC236}">
                <a16:creationId xmlns:a16="http://schemas.microsoft.com/office/drawing/2014/main" id="{B4FE8DA0-C90A-48B3-A651-CF95225E13C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1" name="文本框 22">
            <a:extLst>
              <a:ext uri="{FF2B5EF4-FFF2-40B4-BE49-F238E27FC236}">
                <a16:creationId xmlns:a16="http://schemas.microsoft.com/office/drawing/2014/main" id="{FDC7EF44-A0E6-47B2-999A-AAA32472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3092450"/>
            <a:ext cx="344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dist" eaLnBrk="1" hangingPunct="1"/>
            <a:r>
              <a:rPr lang="en-US" altLang="zh-CN" sz="4000" b="1">
                <a:solidFill>
                  <a:srgbClr val="595E64"/>
                </a:solidFill>
                <a:latin typeface="楷体" panose="02010609060101010101" pitchFamily="49" charset="-122"/>
              </a:rPr>
              <a:t>THANKS</a:t>
            </a:r>
            <a:endParaRPr lang="en-US" altLang="en-US"/>
          </a:p>
        </p:txBody>
      </p:sp>
      <p:grpSp>
        <p:nvGrpSpPr>
          <p:cNvPr id="28682" name="Group -774">
            <a:extLst>
              <a:ext uri="{FF2B5EF4-FFF2-40B4-BE49-F238E27FC236}">
                <a16:creationId xmlns:a16="http://schemas.microsoft.com/office/drawing/2014/main" id="{0056AC8E-A5E9-4C2C-B2D9-079F8A77FA04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28694" name="等腰三角形 6">
              <a:extLst>
                <a:ext uri="{FF2B5EF4-FFF2-40B4-BE49-F238E27FC236}">
                  <a16:creationId xmlns:a16="http://schemas.microsoft.com/office/drawing/2014/main" id="{F28926CA-8001-4DB1-B943-ECC37746E4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等腰三角形 7">
              <a:extLst>
                <a:ext uri="{FF2B5EF4-FFF2-40B4-BE49-F238E27FC236}">
                  <a16:creationId xmlns:a16="http://schemas.microsoft.com/office/drawing/2014/main" id="{E5FDF6EA-36D8-4C76-97D7-2B5EAD431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等腰三角形 8">
              <a:extLst>
                <a:ext uri="{FF2B5EF4-FFF2-40B4-BE49-F238E27FC236}">
                  <a16:creationId xmlns:a16="http://schemas.microsoft.com/office/drawing/2014/main" id="{4D30BDEE-3E7D-4067-B9C0-42EA054ADE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等腰三角形 36">
              <a:extLst>
                <a:ext uri="{FF2B5EF4-FFF2-40B4-BE49-F238E27FC236}">
                  <a16:creationId xmlns:a16="http://schemas.microsoft.com/office/drawing/2014/main" id="{9391ED76-61D7-416E-A0F1-B4BA6AB8A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3" name="Group -772">
            <a:extLst>
              <a:ext uri="{FF2B5EF4-FFF2-40B4-BE49-F238E27FC236}">
                <a16:creationId xmlns:a16="http://schemas.microsoft.com/office/drawing/2014/main" id="{22AF09E7-B1C1-4735-9361-39C63DBD0C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690" name="等腰三角形 27">
              <a:extLst>
                <a:ext uri="{FF2B5EF4-FFF2-40B4-BE49-F238E27FC236}">
                  <a16:creationId xmlns:a16="http://schemas.microsoft.com/office/drawing/2014/main" id="{A93CA9E8-94D8-439E-8C5C-FF9949DD9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等腰三角形 28">
              <a:extLst>
                <a:ext uri="{FF2B5EF4-FFF2-40B4-BE49-F238E27FC236}">
                  <a16:creationId xmlns:a16="http://schemas.microsoft.com/office/drawing/2014/main" id="{75A0EEAB-E4DC-4B41-90B2-2FB820775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等腰三角形 29">
              <a:extLst>
                <a:ext uri="{FF2B5EF4-FFF2-40B4-BE49-F238E27FC236}">
                  <a16:creationId xmlns:a16="http://schemas.microsoft.com/office/drawing/2014/main" id="{5B3E7CB3-EA61-428C-8488-5EA03DEC7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等腰三角形 37">
              <a:extLst>
                <a:ext uri="{FF2B5EF4-FFF2-40B4-BE49-F238E27FC236}">
                  <a16:creationId xmlns:a16="http://schemas.microsoft.com/office/drawing/2014/main" id="{C73D78A5-499C-4C59-BABC-908973B87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84" name="等腰三角形 30">
            <a:extLst>
              <a:ext uri="{FF2B5EF4-FFF2-40B4-BE49-F238E27FC236}">
                <a16:creationId xmlns:a16="http://schemas.microsoft.com/office/drawing/2014/main" id="{E9D201C9-DAD8-43F3-B4EB-9829D126326C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5" name="等腰三角形 31">
            <a:extLst>
              <a:ext uri="{FF2B5EF4-FFF2-40B4-BE49-F238E27FC236}">
                <a16:creationId xmlns:a16="http://schemas.microsoft.com/office/drawing/2014/main" id="{E4262F95-068F-4914-88FA-700FD30A3845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等腰三角形 32">
            <a:extLst>
              <a:ext uri="{FF2B5EF4-FFF2-40B4-BE49-F238E27FC236}">
                <a16:creationId xmlns:a16="http://schemas.microsoft.com/office/drawing/2014/main" id="{444EE13E-EB98-4A70-9075-3C41250F694E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等腰三角形 33">
            <a:extLst>
              <a:ext uri="{FF2B5EF4-FFF2-40B4-BE49-F238E27FC236}">
                <a16:creationId xmlns:a16="http://schemas.microsoft.com/office/drawing/2014/main" id="{A9D25073-C688-4325-ADB5-40CC5AA6E570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等腰三角形 34">
            <a:extLst>
              <a:ext uri="{FF2B5EF4-FFF2-40B4-BE49-F238E27FC236}">
                <a16:creationId xmlns:a16="http://schemas.microsoft.com/office/drawing/2014/main" id="{4F282F07-F799-4344-83DC-BED1BC446F07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等腰三角形 35">
            <a:extLst>
              <a:ext uri="{FF2B5EF4-FFF2-40B4-BE49-F238E27FC236}">
                <a16:creationId xmlns:a16="http://schemas.microsoft.com/office/drawing/2014/main" id="{F62ABF70-792D-4E92-B475-FA3803F5AF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922">
            <a:extLst>
              <a:ext uri="{FF2B5EF4-FFF2-40B4-BE49-F238E27FC236}">
                <a16:creationId xmlns:a16="http://schemas.microsoft.com/office/drawing/2014/main" id="{84869E49-6DAE-495D-8D69-FB165ABF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5572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6924">
            <a:extLst>
              <a:ext uri="{FF2B5EF4-FFF2-40B4-BE49-F238E27FC236}">
                <a16:creationId xmlns:a16="http://schemas.microsoft.com/office/drawing/2014/main" id="{9110558A-008F-4086-BA94-159BD24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671888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6925">
            <a:extLst>
              <a:ext uri="{FF2B5EF4-FFF2-40B4-BE49-F238E27FC236}">
                <a16:creationId xmlns:a16="http://schemas.microsoft.com/office/drawing/2014/main" id="{C88E752F-52C6-4BF7-9506-C761FFD1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文本框 3118">
            <a:extLst>
              <a:ext uri="{FF2B5EF4-FFF2-40B4-BE49-F238E27FC236}">
                <a16:creationId xmlns:a16="http://schemas.microsoft.com/office/drawing/2014/main" id="{8332CCFE-50AD-45D1-81BA-03E14DEC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  <a:endParaRPr lang="en-US" altLang="en-US"/>
          </a:p>
        </p:txBody>
      </p:sp>
      <p:grpSp>
        <p:nvGrpSpPr>
          <p:cNvPr id="8198" name="Group -844">
            <a:extLst>
              <a:ext uri="{FF2B5EF4-FFF2-40B4-BE49-F238E27FC236}">
                <a16:creationId xmlns:a16="http://schemas.microsoft.com/office/drawing/2014/main" id="{472DDA77-6F65-45A5-97E6-BA11055D0BFE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88"/>
            <a:ext cx="6000750" cy="5227637"/>
            <a:chOff x="13146" y="2338"/>
            <a:chExt cx="9450" cy="8234"/>
          </a:xfrm>
        </p:grpSpPr>
        <p:pic>
          <p:nvPicPr>
            <p:cNvPr id="8201" name="图片 1" descr="笔记">
              <a:extLst>
                <a:ext uri="{FF2B5EF4-FFF2-40B4-BE49-F238E27FC236}">
                  <a16:creationId xmlns:a16="http://schemas.microsoft.com/office/drawing/2014/main" id="{AC46D32E-202C-472D-9474-5DEFBA3AC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矩形 2">
              <a:extLst>
                <a:ext uri="{FF2B5EF4-FFF2-40B4-BE49-F238E27FC236}">
                  <a16:creationId xmlns:a16="http://schemas.microsoft.com/office/drawing/2014/main" id="{F1F18E96-3992-4874-8749-52C09338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矩形 3">
              <a:extLst>
                <a:ext uri="{FF2B5EF4-FFF2-40B4-BE49-F238E27FC236}">
                  <a16:creationId xmlns:a16="http://schemas.microsoft.com/office/drawing/2014/main" id="{5D3A4314-2B15-4B8E-9838-288BB2BBB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6707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9" name="文本框 3119">
            <a:extLst>
              <a:ext uri="{FF2B5EF4-FFF2-40B4-BE49-F238E27FC236}">
                <a16:creationId xmlns:a16="http://schemas.microsoft.com/office/drawing/2014/main" id="{FC21C749-7987-4B31-B9B4-C6EF5FB9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265238"/>
            <a:ext cx="72263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  <a:endParaRPr lang="en-US" altLang="en-US"/>
          </a:p>
        </p:txBody>
      </p:sp>
      <p:sp>
        <p:nvSpPr>
          <p:cNvPr id="8200" name="文本框 3121">
            <a:extLst>
              <a:ext uri="{FF2B5EF4-FFF2-40B4-BE49-F238E27FC236}">
                <a16:creationId xmlns:a16="http://schemas.microsoft.com/office/drawing/2014/main" id="{D52CBCBE-47E5-4402-8CCC-5D116E15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546475"/>
            <a:ext cx="5537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">
            <a:extLst>
              <a:ext uri="{FF2B5EF4-FFF2-40B4-BE49-F238E27FC236}">
                <a16:creationId xmlns:a16="http://schemas.microsoft.com/office/drawing/2014/main" id="{62512506-E5E4-4CE7-BBCF-740AD59C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19" name="文本框 5">
            <a:extLst>
              <a:ext uri="{FF2B5EF4-FFF2-40B4-BE49-F238E27FC236}">
                <a16:creationId xmlns:a16="http://schemas.microsoft.com/office/drawing/2014/main" id="{C9C8DC93-FE15-4F85-B794-16C55FBC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20988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目录</a:t>
            </a:r>
            <a:endParaRPr lang="en-US" altLang="en-US"/>
          </a:p>
        </p:txBody>
      </p:sp>
      <p:pic>
        <p:nvPicPr>
          <p:cNvPr id="9220" name="组合 22">
            <a:extLst>
              <a:ext uri="{FF2B5EF4-FFF2-40B4-BE49-F238E27FC236}">
                <a16:creationId xmlns:a16="http://schemas.microsoft.com/office/drawing/2014/main" id="{3A2709ED-DF57-473F-BD56-1D91AA2D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905125"/>
            <a:ext cx="382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等腰三角形 7">
            <a:extLst>
              <a:ext uri="{FF2B5EF4-FFF2-40B4-BE49-F238E27FC236}">
                <a16:creationId xmlns:a16="http://schemas.microsoft.com/office/drawing/2014/main" id="{58012064-C7C0-4CCF-BA44-83D53B272B1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15763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2" name="文本框 14">
            <a:extLst>
              <a:ext uri="{FF2B5EF4-FFF2-40B4-BE49-F238E27FC236}">
                <a16:creationId xmlns:a16="http://schemas.microsoft.com/office/drawing/2014/main" id="{A1B0593E-E3AB-49CC-812B-EC15E435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525588"/>
            <a:ext cx="173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回顾</a:t>
            </a:r>
            <a:endParaRPr lang="en-US" altLang="en-US"/>
          </a:p>
        </p:txBody>
      </p:sp>
      <p:sp>
        <p:nvSpPr>
          <p:cNvPr id="9223" name="文本框 18">
            <a:extLst>
              <a:ext uri="{FF2B5EF4-FFF2-40B4-BE49-F238E27FC236}">
                <a16:creationId xmlns:a16="http://schemas.microsoft.com/office/drawing/2014/main" id="{EE83E8D8-8AD3-48C2-BE63-8EF5175E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555875"/>
            <a:ext cx="332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再谈斐波那契</a:t>
            </a:r>
            <a:endParaRPr lang="en-US" altLang="en-US"/>
          </a:p>
        </p:txBody>
      </p:sp>
      <p:sp>
        <p:nvSpPr>
          <p:cNvPr id="9224" name="文本框 15">
            <a:extLst>
              <a:ext uri="{FF2B5EF4-FFF2-40B4-BE49-F238E27FC236}">
                <a16:creationId xmlns:a16="http://schemas.microsoft.com/office/drawing/2014/main" id="{A085C905-F60A-4982-95E2-A3223847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66988"/>
            <a:ext cx="1843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引入</a:t>
            </a:r>
            <a:endParaRPr lang="en-US" altLang="en-US"/>
          </a:p>
        </p:txBody>
      </p:sp>
      <p:sp>
        <p:nvSpPr>
          <p:cNvPr id="9225" name="文本框 19">
            <a:extLst>
              <a:ext uri="{FF2B5EF4-FFF2-40B4-BE49-F238E27FC236}">
                <a16:creationId xmlns:a16="http://schemas.microsoft.com/office/drawing/2014/main" id="{AA194924-1A59-4CA7-9324-657758DD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595688"/>
            <a:ext cx="3327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编程操作练习</a:t>
            </a:r>
            <a:endParaRPr lang="en-US" altLang="en-US"/>
          </a:p>
        </p:txBody>
      </p:sp>
      <p:sp>
        <p:nvSpPr>
          <p:cNvPr id="9226" name="等腰三角形 26">
            <a:extLst>
              <a:ext uri="{FF2B5EF4-FFF2-40B4-BE49-F238E27FC236}">
                <a16:creationId xmlns:a16="http://schemas.microsoft.com/office/drawing/2014/main" id="{C5C21D17-DAEC-418C-8173-993824C824A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26177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7" name="文本框 16">
            <a:extLst>
              <a:ext uri="{FF2B5EF4-FFF2-40B4-BE49-F238E27FC236}">
                <a16:creationId xmlns:a16="http://schemas.microsoft.com/office/drawing/2014/main" id="{E1138D61-FAAC-42C7-9674-C674C7FE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083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迭代</a:t>
            </a:r>
            <a:endParaRPr lang="en-US" altLang="en-US"/>
          </a:p>
        </p:txBody>
      </p:sp>
      <p:sp>
        <p:nvSpPr>
          <p:cNvPr id="9228" name="文本框 20">
            <a:extLst>
              <a:ext uri="{FF2B5EF4-FFF2-40B4-BE49-F238E27FC236}">
                <a16:creationId xmlns:a16="http://schemas.microsoft.com/office/drawing/2014/main" id="{A80275F2-0F98-429F-8AC1-B87657C3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614863"/>
            <a:ext cx="3687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两种算法对比</a:t>
            </a:r>
            <a:endParaRPr lang="en-US" altLang="en-US"/>
          </a:p>
        </p:txBody>
      </p:sp>
      <p:sp>
        <p:nvSpPr>
          <p:cNvPr id="9229" name="等腰三角形 28">
            <a:extLst>
              <a:ext uri="{FF2B5EF4-FFF2-40B4-BE49-F238E27FC236}">
                <a16:creationId xmlns:a16="http://schemas.microsoft.com/office/drawing/2014/main" id="{839B49FA-C538-48CC-B0FE-78A8D28D093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69406" y="3658394"/>
            <a:ext cx="390525" cy="3381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0" name="等腰三角形 1">
            <a:extLst>
              <a:ext uri="{FF2B5EF4-FFF2-40B4-BE49-F238E27FC236}">
                <a16:creationId xmlns:a16="http://schemas.microsoft.com/office/drawing/2014/main" id="{5288B63B-78A3-492A-8928-ABEBA382A80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85282" y="4664869"/>
            <a:ext cx="388937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1" name="文本框 3">
            <a:extLst>
              <a:ext uri="{FF2B5EF4-FFF2-40B4-BE49-F238E27FC236}">
                <a16:creationId xmlns:a16="http://schemas.microsoft.com/office/drawing/2014/main" id="{804FAFCB-0B20-4233-896D-25D07A54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614863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小结</a:t>
            </a:r>
            <a:endParaRPr lang="en-US" altLang="en-US"/>
          </a:p>
        </p:txBody>
      </p:sp>
      <p:sp>
        <p:nvSpPr>
          <p:cNvPr id="9232" name="文本框 4">
            <a:extLst>
              <a:ext uri="{FF2B5EF4-FFF2-40B4-BE49-F238E27FC236}">
                <a16:creationId xmlns:a16="http://schemas.microsoft.com/office/drawing/2014/main" id="{17B46800-B057-4865-B317-6A04F3C2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1539875"/>
            <a:ext cx="3325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递归编程练习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3325A1-54B5-44DF-8621-BAA4B6C29A77}"/>
              </a:ext>
            </a:extLst>
          </p:cNvPr>
          <p:cNvSpPr/>
          <p:nvPr/>
        </p:nvSpPr>
        <p:spPr>
          <a:xfrm>
            <a:off x="0" y="0"/>
            <a:ext cx="9144000" cy="1001713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4" name="文本框 5">
            <a:extLst>
              <a:ext uri="{FF2B5EF4-FFF2-40B4-BE49-F238E27FC236}">
                <a16:creationId xmlns:a16="http://schemas.microsoft.com/office/drawing/2014/main" id="{445808C2-A824-414A-A606-A23DB00C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19075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运行程序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B357BA04-F24E-4418-893D-4D59CDEDE7EA}"/>
              </a:ext>
            </a:extLst>
          </p:cNvPr>
          <p:cNvGrpSpPr/>
          <p:nvPr/>
        </p:nvGrpSpPr>
        <p:grpSpPr>
          <a:xfrm rot="5400000">
            <a:off x="5977280" y="289872"/>
            <a:ext cx="349016" cy="352422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6F4E773-AD7D-40F9-A548-4340209E17B1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B023455-7BD5-43AB-8925-D9435E126F84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58A05A8-670E-4DD2-A32A-E9AA9FA05F9A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29" name="文本框 4">
            <a:extLst>
              <a:ext uri="{FF2B5EF4-FFF2-40B4-BE49-F238E27FC236}">
                <a16:creationId xmlns:a16="http://schemas.microsoft.com/office/drawing/2014/main" id="{239BB3B8-35B4-4ABE-878D-F7A1A75D7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933724"/>
            <a:ext cx="3562350" cy="1744708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递归</a:t>
            </a:r>
            <a:endParaRPr lang="zh-CN" altLang="en-US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求斐波那契数列第n个值</a:t>
            </a:r>
            <a:r>
              <a:rPr lang="en-US" altLang="zh-CN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递归</a:t>
            </a:r>
            <a:r>
              <a:rPr lang="en-US" altLang="zh-CN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73FF3FED-F641-4548-BB3B-187B3062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933724"/>
            <a:ext cx="3884613" cy="1744708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优化</a:t>
            </a:r>
            <a:endParaRPr lang="zh-CN" altLang="en-US" sz="2400" dirty="0">
              <a:solidFill>
                <a:srgbClr val="7030A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zh-CN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求斐波那契数列第n个值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</a:t>
            </a:r>
            <a:r>
              <a:rPr lang="zh-CN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优化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C8A3D7-38F3-4BC4-AD87-13E65E5A534D}"/>
              </a:ext>
            </a:extLst>
          </p:cNvPr>
          <p:cNvSpPr/>
          <p:nvPr/>
        </p:nvSpPr>
        <p:spPr>
          <a:xfrm>
            <a:off x="0" y="5856288"/>
            <a:ext cx="9144000" cy="1001712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9" name="文本框 5">
            <a:extLst>
              <a:ext uri="{FF2B5EF4-FFF2-40B4-BE49-F238E27FC236}">
                <a16:creationId xmlns:a16="http://schemas.microsoft.com/office/drawing/2014/main" id="{FB1EB582-D183-43D0-A0D9-FA3A2D9B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6089650"/>
            <a:ext cx="74803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输入相同</a:t>
            </a:r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值体验算法区别</a:t>
            </a:r>
          </a:p>
        </p:txBody>
      </p:sp>
      <p:grpSp>
        <p:nvGrpSpPr>
          <p:cNvPr id="6" name="组合 22">
            <a:extLst>
              <a:ext uri="{FF2B5EF4-FFF2-40B4-BE49-F238E27FC236}">
                <a16:creationId xmlns:a16="http://schemas.microsoft.com/office/drawing/2014/main" id="{03010868-9E76-4670-9A20-E7FB76CB9C9E}"/>
              </a:ext>
            </a:extLst>
          </p:cNvPr>
          <p:cNvGrpSpPr/>
          <p:nvPr/>
        </p:nvGrpSpPr>
        <p:grpSpPr>
          <a:xfrm rot="16200000" flipV="1">
            <a:off x="8226461" y="6261412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CE9AADD-B8B5-4985-9D43-ED69ACEEE0A2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941BEF1-926F-44DF-93B9-49FEA9707B5C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A964874-23CD-4D03-81EC-C8BDE3DDEB5E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BBE700E4-6C91-4FD2-B642-913A053CAF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01713"/>
            <a:ext cx="9144000" cy="2771056"/>
          </a:xfrm>
          <a:prstGeom prst="rect">
            <a:avLst/>
          </a:prstGeom>
          <a:ln w="28575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故事得从西元1202年说起，话说有一位意大利青年，名叫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。在他的一部著作中提出了一个有趣的问题：假设一对刚出生的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小兔一个月后就能长成大兔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再过一个月就能生下一对小兔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，并且此后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每个月都生一对小兔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一年内没有发生死亡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，问：一对刚出生的兔子，一年内繁殖成多少对兔子?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年呢？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年呢？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文本框 2">
            <a:extLst>
              <a:ext uri="{FF2B5EF4-FFF2-40B4-BE49-F238E27FC236}">
                <a16:creationId xmlns:a16="http://schemas.microsoft.com/office/drawing/2014/main" id="{FAD2AA6C-D713-4ECB-AB8A-5C17849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804863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</a:rPr>
              <a:t>递归算法：</a:t>
            </a:r>
            <a:r>
              <a:rPr lang="zh-CN" altLang="en-US" sz="2800" dirty="0">
                <a:latin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</a:rPr>
              <a:t>递推 </a:t>
            </a:r>
            <a:r>
              <a:rPr lang="en-US" altLang="zh-CN" sz="2800" b="1" dirty="0">
                <a:latin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 dirty="0"/>
          </a:p>
        </p:txBody>
      </p:sp>
      <p:sp>
        <p:nvSpPr>
          <p:cNvPr id="1049277" name="文本框 2">
            <a:extLst>
              <a:ext uri="{FF2B5EF4-FFF2-40B4-BE49-F238E27FC236}">
                <a16:creationId xmlns:a16="http://schemas.microsoft.com/office/drawing/2014/main" id="{E45E8BB3-A852-48BD-AF59-A3A813D4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1582738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</a:rPr>
              <a:t>递推：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fib(n) = </a:t>
            </a:r>
            <a:r>
              <a:rPr lang="en-US" altLang="zh-CN" sz="2800" dirty="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dirty="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endParaRPr lang="en-US" altLang="en-US" dirty="0"/>
          </a:p>
        </p:txBody>
      </p:sp>
      <p:sp>
        <p:nvSpPr>
          <p:cNvPr id="1049279" name="文本框 2">
            <a:extLst>
              <a:ext uri="{FF2B5EF4-FFF2-40B4-BE49-F238E27FC236}">
                <a16:creationId xmlns:a16="http://schemas.microsoft.com/office/drawing/2014/main" id="{8FC3287D-D934-4B40-B1F2-95EBBDF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4013200"/>
            <a:ext cx="998537" cy="655638"/>
          </a:xfrm>
          <a:prstGeom prst="rect">
            <a:avLst/>
          </a:prstGeom>
          <a:solidFill>
            <a:srgbClr val="C5E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/>
          </a:p>
        </p:txBody>
      </p:sp>
      <p:sp>
        <p:nvSpPr>
          <p:cNvPr id="1049281" name="文本框 2">
            <a:extLst>
              <a:ext uri="{FF2B5EF4-FFF2-40B4-BE49-F238E27FC236}">
                <a16:creationId xmlns:a16="http://schemas.microsoft.com/office/drawing/2014/main" id="{EA9B6550-ABEC-4DEF-AF60-69C45AAB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305050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 dirty="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 dirty="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dirty="0">
                <a:latin typeface="楷体" panose="02010609060101010101" pitchFamily="49" charset="-122"/>
              </a:rPr>
              <a:t>fib(n-3)</a:t>
            </a:r>
            <a:endParaRPr lang="en-US" altLang="en-US" dirty="0"/>
          </a:p>
        </p:txBody>
      </p:sp>
      <p:sp>
        <p:nvSpPr>
          <p:cNvPr id="1049283" name="文本框 2">
            <a:extLst>
              <a:ext uri="{FF2B5EF4-FFF2-40B4-BE49-F238E27FC236}">
                <a16:creationId xmlns:a16="http://schemas.microsoft.com/office/drawing/2014/main" id="{88AC0C53-4C71-4A4C-8266-97724F9C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159125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 dirty="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 dirty="0">
                <a:latin typeface="楷体" panose="02010609060101010101" pitchFamily="49" charset="-122"/>
              </a:rPr>
              <a:t>fib(n-3)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fib(n-4)</a:t>
            </a:r>
            <a:endParaRPr lang="en-US" altLang="en-US" dirty="0"/>
          </a:p>
        </p:txBody>
      </p:sp>
      <p:sp>
        <p:nvSpPr>
          <p:cNvPr id="1049285" name="文本框 2">
            <a:extLst>
              <a:ext uri="{FF2B5EF4-FFF2-40B4-BE49-F238E27FC236}">
                <a16:creationId xmlns:a16="http://schemas.microsoft.com/office/drawing/2014/main" id="{B10DC7FB-20DE-4E58-95F9-26FB0366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249738"/>
            <a:ext cx="7870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···</a:t>
            </a:r>
            <a:endParaRPr lang="en-US" altLang="en-US" dirty="0"/>
          </a:p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fib(3) =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</a:rPr>
              <a:t>fib(2)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</a:rPr>
              <a:t>fib(1)</a:t>
            </a:r>
            <a:endParaRPr lang="en-US" altLang="en-US" dirty="0"/>
          </a:p>
        </p:txBody>
      </p:sp>
      <p:sp>
        <p:nvSpPr>
          <p:cNvPr id="1049287" name="文本框 2">
            <a:extLst>
              <a:ext uri="{FF2B5EF4-FFF2-40B4-BE49-F238E27FC236}">
                <a16:creationId xmlns:a16="http://schemas.microsoft.com/office/drawing/2014/main" id="{08CEA4A5-A004-4A6A-930D-BE16AF9C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5535613"/>
            <a:ext cx="35099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fib(2) =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 dirty="0"/>
          </a:p>
        </p:txBody>
      </p:sp>
      <p:sp>
        <p:nvSpPr>
          <p:cNvPr id="1049289" name="文本框 2">
            <a:extLst>
              <a:ext uri="{FF2B5EF4-FFF2-40B4-BE49-F238E27FC236}">
                <a16:creationId xmlns:a16="http://schemas.microsoft.com/office/drawing/2014/main" id="{35DF9CEF-410E-4B52-B219-30189A63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535613"/>
            <a:ext cx="31337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fib(1)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/>
          </a:p>
        </p:txBody>
      </p:sp>
      <p:sp>
        <p:nvSpPr>
          <p:cNvPr id="1049291" name="下箭头 8">
            <a:extLst>
              <a:ext uri="{FF2B5EF4-FFF2-40B4-BE49-F238E27FC236}">
                <a16:creationId xmlns:a16="http://schemas.microsoft.com/office/drawing/2014/main" id="{96C8BC86-44CF-4A32-BA65-173A9C88C43B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3" y="1789907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3" name="下箭头 10">
            <a:extLst>
              <a:ext uri="{FF2B5EF4-FFF2-40B4-BE49-F238E27FC236}">
                <a16:creationId xmlns:a16="http://schemas.microsoft.com/office/drawing/2014/main" id="{7E1FE92C-8022-426D-8172-91510D3CA997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18768" y="2567782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5" name="下箭头 11">
            <a:extLst>
              <a:ext uri="{FF2B5EF4-FFF2-40B4-BE49-F238E27FC236}">
                <a16:creationId xmlns:a16="http://schemas.microsoft.com/office/drawing/2014/main" id="{63F80731-2F2B-400C-93C4-3579A21D2AC6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29088" y="3554413"/>
            <a:ext cx="144462" cy="1141412"/>
          </a:xfrm>
          <a:prstGeom prst="downArrow">
            <a:avLst>
              <a:gd name="adj1" fmla="val 50000"/>
              <a:gd name="adj2" fmla="val 49931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7" name="下箭头 12">
            <a:extLst>
              <a:ext uri="{FF2B5EF4-FFF2-40B4-BE49-F238E27FC236}">
                <a16:creationId xmlns:a16="http://schemas.microsoft.com/office/drawing/2014/main" id="{0D4BA8BB-7726-42C4-B400-C60D739C3F33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4" y="4836319"/>
            <a:ext cx="144462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9" name="上箭头 13">
            <a:extLst>
              <a:ext uri="{FF2B5EF4-FFF2-40B4-BE49-F238E27FC236}">
                <a16:creationId xmlns:a16="http://schemas.microsoft.com/office/drawing/2014/main" id="{F1303732-16EB-4192-BE8B-C465E1A77B2C}"/>
              </a:ext>
            </a:extLst>
          </p:cNvPr>
          <p:cNvSpPr>
            <a:spLocks noChangeArrowheads="1"/>
          </p:cNvSpPr>
          <p:nvPr/>
        </p:nvSpPr>
        <p:spPr bwMode="auto">
          <a:xfrm rot="6480000">
            <a:off x="6712744" y="4883944"/>
            <a:ext cx="144462" cy="1149350"/>
          </a:xfrm>
          <a:custGeom>
            <a:avLst/>
            <a:gdLst>
              <a:gd name="T0" fmla="*/ 0 w 144462"/>
              <a:gd name="T1" fmla="*/ 72206 h 1149350"/>
              <a:gd name="T2" fmla="*/ 72231 w 144462"/>
              <a:gd name="T3" fmla="*/ 0 h 1149350"/>
              <a:gd name="T4" fmla="*/ 144462 w 144462"/>
              <a:gd name="T5" fmla="*/ 72206 h 1149350"/>
              <a:gd name="T6" fmla="*/ 108346 w 144462"/>
              <a:gd name="T7" fmla="*/ 72206 h 1149350"/>
              <a:gd name="T8" fmla="*/ 108346 w 144462"/>
              <a:gd name="T9" fmla="*/ 1149350 h 1149350"/>
              <a:gd name="T10" fmla="*/ 36115 w 144462"/>
              <a:gd name="T11" fmla="*/ 1149350 h 1149350"/>
              <a:gd name="T12" fmla="*/ 36115 w 144462"/>
              <a:gd name="T13" fmla="*/ 72206 h 1149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462" h="1149350">
                <a:moveTo>
                  <a:pt x="0" y="72206"/>
                </a:moveTo>
                <a:lnTo>
                  <a:pt x="72231" y="0"/>
                </a:lnTo>
                <a:lnTo>
                  <a:pt x="144462" y="72206"/>
                </a:lnTo>
                <a:lnTo>
                  <a:pt x="108346" y="72206"/>
                </a:lnTo>
                <a:lnTo>
                  <a:pt x="108346" y="1149350"/>
                </a:lnTo>
                <a:lnTo>
                  <a:pt x="36115" y="1149350"/>
                </a:lnTo>
                <a:lnTo>
                  <a:pt x="36115" y="72206"/>
                </a:lnTo>
                <a:lnTo>
                  <a:pt x="0" y="72206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301" name="下弧形箭头 18">
            <a:extLst>
              <a:ext uri="{FF2B5EF4-FFF2-40B4-BE49-F238E27FC236}">
                <a16:creationId xmlns:a16="http://schemas.microsoft.com/office/drawing/2014/main" id="{B95B45DD-C735-446B-962F-BA8774E49A3F}"/>
              </a:ext>
            </a:extLst>
          </p:cNvPr>
          <p:cNvSpPr>
            <a:spLocks noChangeArrowheads="1"/>
          </p:cNvSpPr>
          <p:nvPr/>
        </p:nvSpPr>
        <p:spPr bwMode="auto">
          <a:xfrm rot="-8160000">
            <a:off x="6394450" y="4764088"/>
            <a:ext cx="1697038" cy="536575"/>
          </a:xfrm>
          <a:prstGeom prst="curvedUpArrow">
            <a:avLst>
              <a:gd name="adj1" fmla="val 25009"/>
              <a:gd name="adj2" fmla="val 49989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3" name="下弧形箭头 19">
            <a:extLst>
              <a:ext uri="{FF2B5EF4-FFF2-40B4-BE49-F238E27FC236}">
                <a16:creationId xmlns:a16="http://schemas.microsoft.com/office/drawing/2014/main" id="{6BD11ACD-B1F0-4AAF-ADDD-BBBD0AEEFE7C}"/>
              </a:ext>
            </a:extLst>
          </p:cNvPr>
          <p:cNvSpPr>
            <a:spLocks noChangeArrowheads="1"/>
          </p:cNvSpPr>
          <p:nvPr/>
        </p:nvSpPr>
        <p:spPr bwMode="auto">
          <a:xfrm rot="8160000" flipH="1">
            <a:off x="3140075" y="4776788"/>
            <a:ext cx="1657350" cy="560387"/>
          </a:xfrm>
          <a:prstGeom prst="curvedUpArrow">
            <a:avLst>
              <a:gd name="adj1" fmla="val 25016"/>
              <a:gd name="adj2" fmla="val 49990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5" name="下弧形箭头 21">
            <a:extLst>
              <a:ext uri="{FF2B5EF4-FFF2-40B4-BE49-F238E27FC236}">
                <a16:creationId xmlns:a16="http://schemas.microsoft.com/office/drawing/2014/main" id="{D845BD1F-D793-4A2F-ADD6-2E75C4DEDCE7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151188" y="1743075"/>
            <a:ext cx="1974850" cy="417513"/>
          </a:xfrm>
          <a:prstGeom prst="curvedUpArrow">
            <a:avLst>
              <a:gd name="adj1" fmla="val 25008"/>
              <a:gd name="adj2" fmla="val 49972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7" name="下弧形箭头 22">
            <a:extLst>
              <a:ext uri="{FF2B5EF4-FFF2-40B4-BE49-F238E27FC236}">
                <a16:creationId xmlns:a16="http://schemas.microsoft.com/office/drawing/2014/main" id="{7D454008-41A3-442D-B646-0189227E99DD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259138" y="2593975"/>
            <a:ext cx="1976437" cy="417513"/>
          </a:xfrm>
          <a:prstGeom prst="curvedUpArrow">
            <a:avLst>
              <a:gd name="adj1" fmla="val 25028"/>
              <a:gd name="adj2" fmla="val 49968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9" name="Group -838">
            <a:extLst>
              <a:ext uri="{FF2B5EF4-FFF2-40B4-BE49-F238E27FC236}">
                <a16:creationId xmlns:a16="http://schemas.microsoft.com/office/drawing/2014/main" id="{87A43126-55FD-4F69-9908-E6ECAF362917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262" name="矩形 9">
              <a:extLst>
                <a:ext uri="{FF2B5EF4-FFF2-40B4-BE49-F238E27FC236}">
                  <a16:creationId xmlns:a16="http://schemas.microsoft.com/office/drawing/2014/main" id="{8906D5C1-0FB3-45F9-B3EE-F24ECCDE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0263" name="文本框 5">
              <a:extLst>
                <a:ext uri="{FF2B5EF4-FFF2-40B4-BE49-F238E27FC236}">
                  <a16:creationId xmlns:a16="http://schemas.microsoft.com/office/drawing/2014/main" id="{16B5FD6A-9C76-48A3-AF89-866871CF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3582"/>
              <a:ext cx="1022" cy="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FFFFFF"/>
                  </a:solidFill>
                  <a:latin typeface="楷体" panose="02010609060101010101" pitchFamily="49" charset="-122"/>
                </a:rPr>
                <a:t>回顾</a:t>
              </a:r>
              <a:endParaRPr lang="en-US" altLang="en-US"/>
            </a:p>
          </p:txBody>
        </p:sp>
      </p:grpSp>
      <p:sp>
        <p:nvSpPr>
          <p:cNvPr id="1049313" name="文本框 5">
            <a:extLst>
              <a:ext uri="{FF2B5EF4-FFF2-40B4-BE49-F238E27FC236}">
                <a16:creationId xmlns:a16="http://schemas.microsoft.com/office/drawing/2014/main" id="{1CC6EA11-AC2D-477D-9978-38529A1C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82563"/>
            <a:ext cx="844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斐波那契数列：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34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···</a:t>
            </a:r>
            <a:endParaRPr lang="en-US" altLang="en-US"/>
          </a:p>
        </p:txBody>
      </p:sp>
      <p:sp>
        <p:nvSpPr>
          <p:cNvPr id="1049315" name="上箭头标注 15">
            <a:extLst>
              <a:ext uri="{FF2B5EF4-FFF2-40B4-BE49-F238E27FC236}">
                <a16:creationId xmlns:a16="http://schemas.microsoft.com/office/drawing/2014/main" id="{3F8E17E9-7F15-4C2C-B2A1-EA9EF919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6000750"/>
            <a:ext cx="1722437" cy="635000"/>
          </a:xfrm>
          <a:prstGeom prst="upArrowCallout">
            <a:avLst>
              <a:gd name="adj1" fmla="val 24990"/>
              <a:gd name="adj2" fmla="val 24990"/>
              <a:gd name="adj3" fmla="val 25000"/>
              <a:gd name="adj4" fmla="val 6497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" panose="02010609060101010101" pitchFamily="49" charset="-122"/>
              </a:rPr>
              <a:t>边界条件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A27D94-C733-475E-82DD-D44097C57479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386" name="文本框 5">
            <a:extLst>
              <a:ext uri="{FF2B5EF4-FFF2-40B4-BE49-F238E27FC236}">
                <a16:creationId xmlns:a16="http://schemas.microsoft.com/office/drawing/2014/main" id="{D9F3B45F-BD4B-420A-B575-FEB222AA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再谈斐波那契数列</a:t>
            </a:r>
          </a:p>
        </p:txBody>
      </p:sp>
      <p:sp>
        <p:nvSpPr>
          <p:cNvPr id="9219" name="文本框 5">
            <a:extLst>
              <a:ext uri="{FF2B5EF4-FFF2-40B4-BE49-F238E27FC236}">
                <a16:creationId xmlns:a16="http://schemas.microsoft.com/office/drawing/2014/main" id="{6982F1BB-79C5-4ABA-8693-7D22280E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1485900"/>
            <a:ext cx="26717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纸笔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→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自行计算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24E12-7674-424D-A076-BBABDED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938588"/>
            <a:ext cx="6049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表格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公式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：单元格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=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上一行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+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再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上行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9CD7AA92-1290-4149-90CD-5366FBC62206}"/>
              </a:ext>
            </a:extLst>
          </p:cNvPr>
          <p:cNvGrpSpPr/>
          <p:nvPr/>
        </p:nvGrpSpPr>
        <p:grpSpPr>
          <a:xfrm>
            <a:off x="1224940" y="3087047"/>
            <a:ext cx="349027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A164CE1-CCB2-4F55-B77F-C17D6A9B5A01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EA755E3-7458-4E99-87A3-3458CEBB3A4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AAE32EA-7E6F-4935-A966-158DFE910D5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AE8F3B6-5BD0-4F94-B2E4-7F917DE40CEB}"/>
              </a:ext>
            </a:extLst>
          </p:cNvPr>
          <p:cNvSpPr/>
          <p:nvPr/>
        </p:nvSpPr>
        <p:spPr>
          <a:xfrm>
            <a:off x="2022475" y="3648075"/>
            <a:ext cx="64516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3A31CA97-5767-45E1-AE24-19070FDB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31775"/>
            <a:ext cx="8537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用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你会的方法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去解决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求斐波那契数列第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个值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的问题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···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F72D135-727C-41F8-AF22-EF9E0DF2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555875"/>
            <a:ext cx="60499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用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表格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解决，求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斐波那契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数列第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个值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6DF6C5-DEAC-4FD4-8509-EDE03E3FBCA0}"/>
              </a:ext>
            </a:extLst>
          </p:cNvPr>
          <p:cNvSpPr/>
          <p:nvPr/>
        </p:nvSpPr>
        <p:spPr>
          <a:xfrm>
            <a:off x="2139950" y="1374775"/>
            <a:ext cx="6584950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6" grpId="0"/>
      <p:bldP spid="10" grpId="0" bldLvl="0" animBg="1"/>
      <p:bldP spid="5" grpId="0"/>
      <p:bldP spid="4" grpId="0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>
            <a:extLst>
              <a:ext uri="{FF2B5EF4-FFF2-40B4-BE49-F238E27FC236}">
                <a16:creationId xmlns:a16="http://schemas.microsoft.com/office/drawing/2014/main" id="{B88756F0-4B81-4902-BD51-37A5237E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204913"/>
            <a:ext cx="5516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问题解决思想：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迭代法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（辗转法）</a:t>
            </a: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E72C5EDB-10B4-4CF3-802D-D1877DAC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2006600"/>
            <a:ext cx="505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是计算机解决问题的一种基本的方法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D26C83E5-91C4-41C9-9CA3-2D594F250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189288"/>
            <a:ext cx="6694488" cy="2308225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宋体" panose="02010600030101010101" pitchFamily="2" charset="-122"/>
              </a:rPr>
              <a:t>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每一次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对过程的重复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被称为一次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迭代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而每一次迭代得到的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结果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会被用来作为下一次迭代的</a:t>
            </a:r>
            <a:r>
              <a:rPr kumimoji="0" lang="zh-CN" altLang="en-US" sz="2400" b="0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初始值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。         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P97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0BEED-1789-48FF-B091-9766866A2D00}"/>
              </a:ext>
            </a:extLst>
          </p:cNvPr>
          <p:cNvSpPr/>
          <p:nvPr/>
        </p:nvSpPr>
        <p:spPr>
          <a:xfrm>
            <a:off x="2446338" y="928688"/>
            <a:ext cx="5473700" cy="1497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DC0A824-02D6-4E93-B423-BC321F54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974975"/>
            <a:ext cx="2149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何为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迭代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？</a:t>
            </a:r>
          </a:p>
        </p:txBody>
      </p:sp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98F03C8E-0FDF-40B4-9EB8-5BA4D41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692525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 bldLvl="0" animBg="1"/>
      <p:bldP spid="2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2EF9DD0-0D25-4A20-93F5-C3B8D834A118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871538"/>
            <a:ext cx="5248275" cy="2800350"/>
            <a:chOff x="310" y="1372"/>
            <a:chExt cx="8265" cy="4410"/>
          </a:xfrm>
        </p:grpSpPr>
        <p:pic>
          <p:nvPicPr>
            <p:cNvPr id="18434" name="图片 1">
              <a:extLst>
                <a:ext uri="{FF2B5EF4-FFF2-40B4-BE49-F238E27FC236}">
                  <a16:creationId xmlns:a16="http://schemas.microsoft.com/office/drawing/2014/main" id="{68FA008F-9F8F-4A1E-A356-9836C86B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" y="1372"/>
              <a:ext cx="8265" cy="44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B25DBD-C987-424A-81F6-359F7330FA75}"/>
                </a:ext>
              </a:extLst>
            </p:cNvPr>
            <p:cNvSpPr/>
            <p:nvPr/>
          </p:nvSpPr>
          <p:spPr>
            <a:xfrm>
              <a:off x="1140" y="2687"/>
              <a:ext cx="5445" cy="93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5789E0-29B2-48EF-8F3C-A636A1EABA3F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3152775"/>
            <a:ext cx="5938838" cy="3081338"/>
            <a:chOff x="4111" y="5789"/>
            <a:chExt cx="9354" cy="485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8583192-554F-4D33-844C-5D1695A2B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51"/>
            <a:stretch>
              <a:fillRect/>
            </a:stretch>
          </p:blipFill>
          <p:spPr>
            <a:xfrm>
              <a:off x="4111" y="5789"/>
              <a:ext cx="9354" cy="4852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016CB-B5BD-4226-B642-EA7B28304F63}"/>
                </a:ext>
              </a:extLst>
            </p:cNvPr>
            <p:cNvSpPr/>
            <p:nvPr/>
          </p:nvSpPr>
          <p:spPr>
            <a:xfrm>
              <a:off x="4854" y="7154"/>
              <a:ext cx="5443" cy="932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文本框 4">
            <a:extLst>
              <a:ext uri="{FF2B5EF4-FFF2-40B4-BE49-F238E27FC236}">
                <a16:creationId xmlns:a16="http://schemas.microsoft.com/office/drawing/2014/main" id="{1EBB4D0C-BAC9-4B51-82D9-651ACCD0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4835525"/>
            <a:ext cx="2867025" cy="9064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求1+1/2+1/3+···+1/n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→ s = s + 1/i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E37D25-F07E-4C8F-BEC6-924BD0E1D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236663"/>
            <a:ext cx="3357563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求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1+2+3+···+n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→ s = s + 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1" descr="1">
            <a:extLst>
              <a:ext uri="{FF2B5EF4-FFF2-40B4-BE49-F238E27FC236}">
                <a16:creationId xmlns:a16="http://schemas.microsoft.com/office/drawing/2014/main" id="{9A8F697F-86AF-47DC-ACCC-3708F643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/>
          <a:stretch>
            <a:fillRect/>
          </a:stretch>
        </p:blipFill>
        <p:spPr bwMode="auto">
          <a:xfrm>
            <a:off x="188913" y="954088"/>
            <a:ext cx="67151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框 5">
            <a:extLst>
              <a:ext uri="{FF2B5EF4-FFF2-40B4-BE49-F238E27FC236}">
                <a16:creationId xmlns:a16="http://schemas.microsoft.com/office/drawing/2014/main" id="{3F1CE1FB-BA15-413E-BCA1-0697F87AB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5400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迭代求解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A91B3D5A-C4C9-4E95-86D3-E0DD74C70838}"/>
              </a:ext>
            </a:extLst>
          </p:cNvPr>
          <p:cNvGrpSpPr/>
          <p:nvPr/>
        </p:nvGrpSpPr>
        <p:grpSpPr>
          <a:xfrm rot="5400000">
            <a:off x="5977280" y="95573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60045CF4-D4F5-4CDC-8B81-2C51C50AA59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791583E0-C51A-43BB-B265-4DCA20A6892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2D7BC0D-6D0A-483B-8328-EB74452133C8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7CAD329-2263-4654-84A0-C841B0842E2A}"/>
              </a:ext>
            </a:extLst>
          </p:cNvPr>
          <p:cNvSpPr/>
          <p:nvPr/>
        </p:nvSpPr>
        <p:spPr>
          <a:xfrm>
            <a:off x="2254250" y="1762125"/>
            <a:ext cx="831850" cy="860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9A39A3-99A8-4442-91B7-284D87739DAD}"/>
              </a:ext>
            </a:extLst>
          </p:cNvPr>
          <p:cNvSpPr/>
          <p:nvPr/>
        </p:nvSpPr>
        <p:spPr>
          <a:xfrm>
            <a:off x="2225675" y="2368550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403E47-E26C-4070-858E-E190FC90AB42}"/>
              </a:ext>
            </a:extLst>
          </p:cNvPr>
          <p:cNvSpPr/>
          <p:nvPr/>
        </p:nvSpPr>
        <p:spPr>
          <a:xfrm>
            <a:off x="3162300" y="211137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CA3F9-87FB-4DF8-8235-C4AF588A28DF}"/>
              </a:ext>
            </a:extLst>
          </p:cNvPr>
          <p:cNvSpPr/>
          <p:nvPr/>
        </p:nvSpPr>
        <p:spPr>
          <a:xfrm>
            <a:off x="4133850" y="2438400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BFD56E-3630-495E-90BC-F37B7811EBF3}"/>
              </a:ext>
            </a:extLst>
          </p:cNvPr>
          <p:cNvSpPr/>
          <p:nvPr/>
        </p:nvSpPr>
        <p:spPr>
          <a:xfrm>
            <a:off x="5075238" y="2776538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4EA55-7326-4F68-A6AA-1531442A1A46}"/>
              </a:ext>
            </a:extLst>
          </p:cNvPr>
          <p:cNvSpPr/>
          <p:nvPr/>
        </p:nvSpPr>
        <p:spPr>
          <a:xfrm>
            <a:off x="6022975" y="308292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文本框 4">
            <a:extLst>
              <a:ext uri="{FF2B5EF4-FFF2-40B4-BE49-F238E27FC236}">
                <a16:creationId xmlns:a16="http://schemas.microsoft.com/office/drawing/2014/main" id="{32B72878-D8EC-4914-B79C-18A6C7B3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160588"/>
            <a:ext cx="1614487" cy="64452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, a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99730E14-29F8-44EC-B543-F2107453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1138238"/>
            <a:ext cx="1614487" cy="64452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b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1 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F98FB8A5-B9F6-404F-AF13-60C58E8B8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3370263"/>
            <a:ext cx="1614487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1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5F836894-BD4C-40A3-82CF-3CD6943A9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5230813"/>
            <a:ext cx="1614487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= 1</a:t>
            </a: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762BB0EA-2EF4-46B3-901D-C544B222745A}"/>
              </a:ext>
            </a:extLst>
          </p:cNvPr>
          <p:cNvSpPr/>
          <p:nvPr/>
        </p:nvSpPr>
        <p:spPr>
          <a:xfrm flipH="1">
            <a:off x="7369175" y="792163"/>
            <a:ext cx="1058863" cy="1169987"/>
          </a:xfrm>
          <a:prstGeom prst="circular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环形箭头 13">
            <a:extLst>
              <a:ext uri="{FF2B5EF4-FFF2-40B4-BE49-F238E27FC236}">
                <a16:creationId xmlns:a16="http://schemas.microsoft.com/office/drawing/2014/main" id="{74E783DE-9F68-4503-A79C-6C5E064638F6}"/>
              </a:ext>
            </a:extLst>
          </p:cNvPr>
          <p:cNvSpPr/>
          <p:nvPr/>
        </p:nvSpPr>
        <p:spPr>
          <a:xfrm flipH="1">
            <a:off x="7715250" y="774700"/>
            <a:ext cx="1057275" cy="1171575"/>
          </a:xfrm>
          <a:prstGeom prst="circular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B5C5A5-41AD-4E74-B064-B617C8C8FDAF}"/>
              </a:ext>
            </a:extLst>
          </p:cNvPr>
          <p:cNvSpPr/>
          <p:nvPr/>
        </p:nvSpPr>
        <p:spPr>
          <a:xfrm>
            <a:off x="2254250" y="2084388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57D136-3DC3-4CD6-89F3-905AC8374E21}"/>
              </a:ext>
            </a:extLst>
          </p:cNvPr>
          <p:cNvSpPr/>
          <p:nvPr/>
        </p:nvSpPr>
        <p:spPr>
          <a:xfrm>
            <a:off x="3163888" y="247650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8BEA7-6A7D-4F34-AF6A-6333722CA072}"/>
              </a:ext>
            </a:extLst>
          </p:cNvPr>
          <p:cNvSpPr/>
          <p:nvPr/>
        </p:nvSpPr>
        <p:spPr>
          <a:xfrm>
            <a:off x="3149600" y="275590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8">
            <a:extLst>
              <a:ext uri="{FF2B5EF4-FFF2-40B4-BE49-F238E27FC236}">
                <a16:creationId xmlns:a16="http://schemas.microsoft.com/office/drawing/2014/main" id="{14737B7E-E386-4A2B-B793-DFE59C213F4A}"/>
              </a:ext>
            </a:extLst>
          </p:cNvPr>
          <p:cNvSpPr/>
          <p:nvPr/>
        </p:nvSpPr>
        <p:spPr>
          <a:xfrm>
            <a:off x="4503738" y="2159000"/>
            <a:ext cx="2776537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交换变量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a,b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的值</a:t>
            </a: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9F892428-E7DA-47D9-A8B1-5AC506B45409}"/>
              </a:ext>
            </a:extLst>
          </p:cNvPr>
          <p:cNvSpPr/>
          <p:nvPr/>
        </p:nvSpPr>
        <p:spPr>
          <a:xfrm>
            <a:off x="8545513" y="2860675"/>
            <a:ext cx="241300" cy="436563"/>
          </a:xfrm>
          <a:prstGeom prst="downArrow">
            <a:avLst/>
          </a:prstGeom>
          <a:noFill/>
          <a:ln>
            <a:solidFill>
              <a:srgbClr val="CC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6315AE37-B3C9-47B4-9592-A090C91DF13F}"/>
              </a:ext>
            </a:extLst>
          </p:cNvPr>
          <p:cNvSpPr/>
          <p:nvPr/>
        </p:nvSpPr>
        <p:spPr>
          <a:xfrm>
            <a:off x="8166100" y="2871788"/>
            <a:ext cx="239713" cy="436562"/>
          </a:xfrm>
          <a:prstGeom prst="downArrow">
            <a:avLst/>
          </a:prstGeom>
          <a:noFill/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84FC27-DF80-4A60-822C-DBB8F776BD0D}"/>
              </a:ext>
            </a:extLst>
          </p:cNvPr>
          <p:cNvSpPr/>
          <p:nvPr/>
        </p:nvSpPr>
        <p:spPr>
          <a:xfrm>
            <a:off x="1211263" y="2755900"/>
            <a:ext cx="863600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A4BF68CD-330C-4850-8CFB-7F61BE26388B}"/>
              </a:ext>
            </a:extLst>
          </p:cNvPr>
          <p:cNvSpPr/>
          <p:nvPr/>
        </p:nvSpPr>
        <p:spPr>
          <a:xfrm>
            <a:off x="8188325" y="4713288"/>
            <a:ext cx="358775" cy="46196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D05421-5B04-40E0-A653-DCF2944C5C4F}"/>
              </a:ext>
            </a:extLst>
          </p:cNvPr>
          <p:cNvSpPr/>
          <p:nvPr/>
        </p:nvSpPr>
        <p:spPr>
          <a:xfrm>
            <a:off x="1225550" y="3090863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C435CAB4-ED81-458D-A189-1BF4752430A5}"/>
              </a:ext>
            </a:extLst>
          </p:cNvPr>
          <p:cNvSpPr/>
          <p:nvPr/>
        </p:nvSpPr>
        <p:spPr>
          <a:xfrm rot="16200000">
            <a:off x="2367757" y="2312194"/>
            <a:ext cx="266700" cy="1112837"/>
          </a:xfrm>
          <a:prstGeom prst="downArrow">
            <a:avLst/>
          </a:prstGeom>
          <a:noFill/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7E5707-D87F-4150-BCDF-3DD70CD6C9F9}"/>
              </a:ext>
            </a:extLst>
          </p:cNvPr>
          <p:cNvSpPr/>
          <p:nvPr/>
        </p:nvSpPr>
        <p:spPr>
          <a:xfrm>
            <a:off x="1154113" y="3409950"/>
            <a:ext cx="863600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BA2F2A33-5803-4910-BBBF-84C656F949F1}"/>
              </a:ext>
            </a:extLst>
          </p:cNvPr>
          <p:cNvSpPr/>
          <p:nvPr/>
        </p:nvSpPr>
        <p:spPr>
          <a:xfrm rot="16200000">
            <a:off x="2843213" y="2192338"/>
            <a:ext cx="252412" cy="2049462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CEDA23-42F0-4356-9448-2579B4ACAA0A}"/>
              </a:ext>
            </a:extLst>
          </p:cNvPr>
          <p:cNvSpPr/>
          <p:nvPr/>
        </p:nvSpPr>
        <p:spPr>
          <a:xfrm>
            <a:off x="1123950" y="3759200"/>
            <a:ext cx="865188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5B8AFE06-DC7C-435A-8590-D16869240574}"/>
              </a:ext>
            </a:extLst>
          </p:cNvPr>
          <p:cNvSpPr/>
          <p:nvPr/>
        </p:nvSpPr>
        <p:spPr>
          <a:xfrm rot="16200000">
            <a:off x="3312319" y="2032794"/>
            <a:ext cx="287338" cy="3022600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3CE75318-D6D6-4561-B428-4DA902044A68}"/>
              </a:ext>
            </a:extLst>
          </p:cNvPr>
          <p:cNvSpPr/>
          <p:nvPr/>
        </p:nvSpPr>
        <p:spPr>
          <a:xfrm rot="16200000">
            <a:off x="3821906" y="1883570"/>
            <a:ext cx="250825" cy="4005262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B24C4546-DCE2-4CD7-ABA5-07C11F49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-141288"/>
            <a:ext cx="16144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赋值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67F009-4836-4702-A726-037B2BF6B75D}"/>
              </a:ext>
            </a:extLst>
          </p:cNvPr>
          <p:cNvSpPr/>
          <p:nvPr/>
        </p:nvSpPr>
        <p:spPr>
          <a:xfrm>
            <a:off x="1154113" y="2438400"/>
            <a:ext cx="863600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567BAD-7C63-4E9F-BC2C-9E874F627CEA}"/>
              </a:ext>
            </a:extLst>
          </p:cNvPr>
          <p:cNvSpPr/>
          <p:nvPr/>
        </p:nvSpPr>
        <p:spPr>
          <a:xfrm>
            <a:off x="1154113" y="4078288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4">
            <a:extLst>
              <a:ext uri="{FF2B5EF4-FFF2-40B4-BE49-F238E27FC236}">
                <a16:creationId xmlns:a16="http://schemas.microsoft.com/office/drawing/2014/main" id="{1276B91C-44DF-4DEE-990F-16DDCD59C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4198938"/>
            <a:ext cx="1614488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b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1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400856-F280-49FA-9A2E-B8587AFD756A}"/>
              </a:ext>
            </a:extLst>
          </p:cNvPr>
          <p:cNvSpPr/>
          <p:nvPr/>
        </p:nvSpPr>
        <p:spPr>
          <a:xfrm>
            <a:off x="1155700" y="4424363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38133F-098F-4DD4-AE62-AD5C14587A9D}"/>
              </a:ext>
            </a:extLst>
          </p:cNvPr>
          <p:cNvSpPr/>
          <p:nvPr/>
        </p:nvSpPr>
        <p:spPr>
          <a:xfrm>
            <a:off x="1225550" y="4770438"/>
            <a:ext cx="865188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CC2006-E096-46D2-87C6-C130ADABC416}"/>
              </a:ext>
            </a:extLst>
          </p:cNvPr>
          <p:cNvSpPr/>
          <p:nvPr/>
        </p:nvSpPr>
        <p:spPr>
          <a:xfrm>
            <a:off x="1241425" y="5073650"/>
            <a:ext cx="863600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1144DC03-A0F6-433A-A306-04C92EE39F2A}"/>
              </a:ext>
            </a:extLst>
          </p:cNvPr>
          <p:cNvSpPr/>
          <p:nvPr/>
        </p:nvSpPr>
        <p:spPr>
          <a:xfrm>
            <a:off x="7877175" y="2886075"/>
            <a:ext cx="338138" cy="23145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80E061-53E7-4A63-BFA0-F64C4A715B04}"/>
              </a:ext>
            </a:extLst>
          </p:cNvPr>
          <p:cNvSpPr/>
          <p:nvPr/>
        </p:nvSpPr>
        <p:spPr>
          <a:xfrm>
            <a:off x="1282700" y="5422900"/>
            <a:ext cx="865188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717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31" grpId="0" bldLvl="0" animBg="1"/>
      <p:bldP spid="8" grpId="0" bldLvl="0" animBg="1"/>
      <p:bldP spid="32" grpId="0" bldLvl="0" animBg="1"/>
      <p:bldP spid="3" grpId="0" bldLvl="0" animBg="1"/>
      <p:bldP spid="3" grpId="1" bldLvl="0" animBg="1"/>
      <p:bldP spid="33" grpId="0" bldLvl="0" animBg="1"/>
      <p:bldP spid="23" grpId="0" bldLvl="0" animBg="1"/>
      <p:bldP spid="23" grpId="1" bldLvl="0" animBg="1"/>
      <p:bldP spid="34" grpId="0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30" grpId="0" bldLvl="0" animBg="1"/>
      <p:bldP spid="35" grpId="0" animBg="1"/>
      <p:bldP spid="40" grpId="0" bldLvl="0" animBg="1"/>
      <p:bldP spid="36" grpId="0" animBg="1"/>
      <p:bldP spid="37" grpId="0" animBg="1"/>
      <p:bldP spid="38" grpId="0" animBg="1"/>
      <p:bldP spid="22" grpId="0" bldLvl="0" animBg="1"/>
      <p:bldP spid="3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1007</Words>
  <Application>Microsoft Office PowerPoint</Application>
  <DocSecurity>0</DocSecurity>
  <PresentationFormat>全屏显示(4:3)</PresentationFormat>
  <Paragraphs>130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楷体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默认设计模板</vt:lpstr>
      <vt:lpstr>默认设计模板</vt:lpstr>
      <vt:lpstr>默认设计模板</vt:lpstr>
      <vt:lpstr>默认设计模板</vt:lpstr>
      <vt:lpstr>1_Office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hongming xu</dc:creator>
  <cp:lastModifiedBy>hongming xu</cp:lastModifiedBy>
  <cp:revision>16</cp:revision>
  <dcterms:created xsi:type="dcterms:W3CDTF">2014-10-16T00:35:00Z</dcterms:created>
  <dcterms:modified xsi:type="dcterms:W3CDTF">2020-11-18T04:39:01Z</dcterms:modified>
</cp:coreProperties>
</file>