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8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96" r:id="rId2"/>
    <p:sldMasterId id="2147483779" r:id="rId3"/>
  </p:sldMasterIdLst>
  <p:notesMasterIdLst>
    <p:notesMasterId r:id="rId53"/>
  </p:notesMasterIdLst>
  <p:handoutMasterIdLst>
    <p:handoutMasterId r:id="rId54"/>
  </p:handoutMasterIdLst>
  <p:sldIdLst>
    <p:sldId id="289" r:id="rId4"/>
    <p:sldId id="388" r:id="rId5"/>
    <p:sldId id="262" r:id="rId6"/>
    <p:sldId id="384" r:id="rId7"/>
    <p:sldId id="385" r:id="rId8"/>
    <p:sldId id="386" r:id="rId9"/>
    <p:sldId id="387" r:id="rId10"/>
    <p:sldId id="295" r:id="rId11"/>
    <p:sldId id="389" r:id="rId12"/>
    <p:sldId id="354" r:id="rId13"/>
    <p:sldId id="390" r:id="rId14"/>
    <p:sldId id="391" r:id="rId15"/>
    <p:sldId id="427" r:id="rId16"/>
    <p:sldId id="392" r:id="rId17"/>
    <p:sldId id="393" r:id="rId18"/>
    <p:sldId id="359" r:id="rId19"/>
    <p:sldId id="394" r:id="rId20"/>
    <p:sldId id="395" r:id="rId21"/>
    <p:sldId id="396" r:id="rId22"/>
    <p:sldId id="360" r:id="rId23"/>
    <p:sldId id="264" r:id="rId24"/>
    <p:sldId id="400" r:id="rId25"/>
    <p:sldId id="259" r:id="rId26"/>
    <p:sldId id="398" r:id="rId27"/>
    <p:sldId id="399" r:id="rId28"/>
    <p:sldId id="401" r:id="rId29"/>
    <p:sldId id="402" r:id="rId30"/>
    <p:sldId id="403" r:id="rId31"/>
    <p:sldId id="274" r:id="rId32"/>
    <p:sldId id="428" r:id="rId33"/>
    <p:sldId id="404" r:id="rId34"/>
    <p:sldId id="405" r:id="rId35"/>
    <p:sldId id="406" r:id="rId36"/>
    <p:sldId id="407" r:id="rId37"/>
    <p:sldId id="408" r:id="rId38"/>
    <p:sldId id="409" r:id="rId39"/>
    <p:sldId id="429" r:id="rId40"/>
    <p:sldId id="431" r:id="rId41"/>
    <p:sldId id="434" r:id="rId42"/>
    <p:sldId id="430" r:id="rId43"/>
    <p:sldId id="435" r:id="rId44"/>
    <p:sldId id="436" r:id="rId45"/>
    <p:sldId id="432" r:id="rId46"/>
    <p:sldId id="370" r:id="rId47"/>
    <p:sldId id="355" r:id="rId48"/>
    <p:sldId id="410" r:id="rId49"/>
    <p:sldId id="426" r:id="rId50"/>
    <p:sldId id="310" r:id="rId51"/>
    <p:sldId id="258" r:id="rId5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55"/>
      <p:bold r:id="rId56"/>
      <p:italic r:id="rId57"/>
      <p:boldItalic r:id="rId58"/>
    </p:embeddedFont>
    <p:embeddedFont>
      <p:font typeface="Cambria" panose="02040503050406030204" pitchFamily="18" charset="0"/>
      <p:regular r:id="rId59"/>
      <p:bold r:id="rId60"/>
      <p:italic r:id="rId61"/>
      <p:boldItalic r:id="rId62"/>
    </p:embeddedFont>
    <p:embeddedFont>
      <p:font typeface="楷体" panose="02010609060101010101" pitchFamily="49" charset="-122"/>
      <p:regular r:id="rId63"/>
    </p:embeddedFont>
    <p:embeddedFont>
      <p:font typeface="楷体_GB2312" panose="02010609030101010101" pitchFamily="49" charset="-122"/>
      <p:regular r:id="rId64"/>
    </p:embeddedFont>
    <p:embeddedFont>
      <p:font typeface="微软雅黑" panose="020B0503020204020204" pitchFamily="34" charset="-122"/>
      <p:regular r:id="rId65"/>
      <p:bold r:id="rId66"/>
    </p:embeddedFont>
  </p:embeddedFontLst>
  <p:custDataLst>
    <p:tags r:id="rId67"/>
  </p:custDataLst>
  <p:defaultTextStyle>
    <a:defPPr>
      <a:defRPr lang="zh-CN"/>
    </a:defPPr>
    <a:lvl1pPr algn="l" defTabSz="685800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1pPr>
    <a:lvl2pPr marL="342900" indent="114300" algn="l" defTabSz="685800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2pPr>
    <a:lvl3pPr marL="685800" indent="228600" algn="l" defTabSz="685800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3pPr>
    <a:lvl4pPr marL="1028700" indent="342900" algn="l" defTabSz="685800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4pPr>
    <a:lvl5pPr marL="1371600" indent="457200" algn="l" defTabSz="685800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7" userDrawn="1">
          <p15:clr>
            <a:srgbClr val="A4A3A4"/>
          </p15:clr>
        </p15:guide>
        <p15:guide id="2" pos="281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uSh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3B38"/>
    <a:srgbClr val="0B3A37"/>
    <a:srgbClr val="0D3B38"/>
    <a:srgbClr val="0B3C38"/>
    <a:srgbClr val="EAEFF7"/>
    <a:srgbClr val="D2DEEF"/>
    <a:srgbClr val="009999"/>
    <a:srgbClr val="FFC0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45" autoAdjust="0"/>
  </p:normalViewPr>
  <p:slideViewPr>
    <p:cSldViewPr snapToGrid="0">
      <p:cViewPr varScale="1">
        <p:scale>
          <a:sx n="86" d="100"/>
          <a:sy n="86" d="100"/>
        </p:scale>
        <p:origin x="798" y="84"/>
      </p:cViewPr>
      <p:guideLst>
        <p:guide orient="horz" pos="2177"/>
        <p:guide pos="2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font" Target="fonts/font9.fntdata"/><Relationship Id="rId68" Type="http://schemas.openxmlformats.org/officeDocument/2006/relationships/commentAuthors" Target="commentAuthors.xml"/><Relationship Id="rId7" Type="http://schemas.openxmlformats.org/officeDocument/2006/relationships/slide" Target="slides/slide4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4.fntdata"/><Relationship Id="rId66" Type="http://schemas.openxmlformats.org/officeDocument/2006/relationships/font" Target="fonts/font12.fntdata"/><Relationship Id="rId5" Type="http://schemas.openxmlformats.org/officeDocument/2006/relationships/slide" Target="slides/slide2.xml"/><Relationship Id="rId61" Type="http://schemas.openxmlformats.org/officeDocument/2006/relationships/font" Target="fonts/font7.fntdata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69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font" Target="fonts/font5.fntdata"/><Relationship Id="rId67" Type="http://schemas.openxmlformats.org/officeDocument/2006/relationships/tags" Target="tags/tag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handoutMaster" Target="handoutMasters/handoutMaster1.xml"/><Relationship Id="rId62" Type="http://schemas.openxmlformats.org/officeDocument/2006/relationships/font" Target="fonts/font8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font" Target="fonts/font3.fntdata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font" Target="fonts/font6.fntdata"/><Relationship Id="rId65" Type="http://schemas.openxmlformats.org/officeDocument/2006/relationships/font" Target="fonts/font11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7AC961E-ECE3-47AF-BFE5-1408500DC4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CF339B-99DA-413C-A9F7-FD51E48D9B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F9B84EA-7D68-4D60-9CB1-D50884785D1C}" type="datetimeFigureOut">
              <a:rPr lang="zh-CN" altLang="en-US"/>
              <a:pPr>
                <a:defRPr/>
              </a:pPr>
              <a:t>2020/12/9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EF657-3068-4740-A193-08A0508647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457B4B-0020-4272-BC85-2BE649A773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9B89A07-0944-41C3-87BD-E7D75512F7A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6D8F250-0AD9-4E0A-9A86-905A48A330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709F09-32F5-448A-BF68-D00BF7C7BC1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32A059B-5243-427D-A20D-2BD47603919D}" type="datetimeFigureOut">
              <a:rPr lang="zh-CN" altLang="en-US"/>
              <a:pPr>
                <a:defRPr/>
              </a:pPr>
              <a:t>2020/12/9</a:t>
            </a:fld>
            <a:endParaRPr lang="zh-CN" altLang="en-US"/>
          </a:p>
        </p:txBody>
      </p:sp>
      <p:sp>
        <p:nvSpPr>
          <p:cNvPr id="14340" name="幻灯片图像占位符 3">
            <a:extLst>
              <a:ext uri="{FF2B5EF4-FFF2-40B4-BE49-F238E27FC236}">
                <a16:creationId xmlns:a16="http://schemas.microsoft.com/office/drawing/2014/main" id="{6C195FE9-8B89-4E1D-8C1C-6CEF0E578B35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备注占位符 4">
            <a:extLst>
              <a:ext uri="{FF2B5EF4-FFF2-40B4-BE49-F238E27FC236}">
                <a16:creationId xmlns:a16="http://schemas.microsoft.com/office/drawing/2014/main" id="{AD9DEECE-24D0-48EA-BAC6-31ABCACAB98A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BA9E05-A7DC-4E5F-8ACB-0151E3B29C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DB275F-8AB8-4790-A724-E7B52D2191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C80C819-03D6-4E49-A702-E38BBD22728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685800" rtl="0" fontAlgn="base">
      <a:spcBef>
        <a:spcPct val="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fontAlgn="base">
      <a:spcBef>
        <a:spcPct val="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fontAlgn="base">
      <a:spcBef>
        <a:spcPct val="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fontAlgn="base">
      <a:spcBef>
        <a:spcPct val="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fontAlgn="base">
      <a:spcBef>
        <a:spcPct val="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935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835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>
            <a:extLst>
              <a:ext uri="{FF2B5EF4-FFF2-40B4-BE49-F238E27FC236}">
                <a16:creationId xmlns:a16="http://schemas.microsoft.com/office/drawing/2014/main" id="{512ADEEB-C00D-416A-96B2-BF2AEBBAA90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16386" name="备注占位符 2">
            <a:extLst>
              <a:ext uri="{FF2B5EF4-FFF2-40B4-BE49-F238E27FC236}">
                <a16:creationId xmlns:a16="http://schemas.microsoft.com/office/drawing/2014/main" id="{32B29F5B-144F-4EBB-943C-530144F3E73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387" name="灯片编号占位符 3">
            <a:extLst>
              <a:ext uri="{FF2B5EF4-FFF2-40B4-BE49-F238E27FC236}">
                <a16:creationId xmlns:a16="http://schemas.microsoft.com/office/drawing/2014/main" id="{7E09D8B8-2FBD-43A2-BB76-3D69F7EA58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61BB858-2F92-4BC3-9C01-93733A0BD514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>
            <a:extLst>
              <a:ext uri="{FF2B5EF4-FFF2-40B4-BE49-F238E27FC236}">
                <a16:creationId xmlns:a16="http://schemas.microsoft.com/office/drawing/2014/main" id="{5E98DD6A-0AE8-47B1-B06E-07D6C88D7AA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45058" name="备注占位符 2">
            <a:extLst>
              <a:ext uri="{FF2B5EF4-FFF2-40B4-BE49-F238E27FC236}">
                <a16:creationId xmlns:a16="http://schemas.microsoft.com/office/drawing/2014/main" id="{F3D87379-6394-458E-A301-62FC57C49AE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059" name="灯片编号占位符 3">
            <a:extLst>
              <a:ext uri="{FF2B5EF4-FFF2-40B4-BE49-F238E27FC236}">
                <a16:creationId xmlns:a16="http://schemas.microsoft.com/office/drawing/2014/main" id="{125B7F1C-6314-483F-B430-F37C986F8D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FF98C0B-383C-4BEF-A6D5-A6C3735A9E47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21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幻灯片图像占位符 1">
            <a:extLst>
              <a:ext uri="{FF2B5EF4-FFF2-40B4-BE49-F238E27FC236}">
                <a16:creationId xmlns:a16="http://schemas.microsoft.com/office/drawing/2014/main" id="{F1E96BB9-4E7A-430D-9700-3F92718F0A6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50178" name="备注占位符 2">
            <a:extLst>
              <a:ext uri="{FF2B5EF4-FFF2-40B4-BE49-F238E27FC236}">
                <a16:creationId xmlns:a16="http://schemas.microsoft.com/office/drawing/2014/main" id="{7DB0C6C1-6F54-46CB-9F60-E7E263A3BAD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179" name="灯片编号占位符 3">
            <a:extLst>
              <a:ext uri="{FF2B5EF4-FFF2-40B4-BE49-F238E27FC236}">
                <a16:creationId xmlns:a16="http://schemas.microsoft.com/office/drawing/2014/main" id="{9191203A-82D4-4D4C-BF0B-DCE858F1FE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89AE4AF-D2D0-4D9E-B2D4-C0EBF86C9BE0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23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幻灯片图像占位符 1">
            <a:extLst>
              <a:ext uri="{FF2B5EF4-FFF2-40B4-BE49-F238E27FC236}">
                <a16:creationId xmlns:a16="http://schemas.microsoft.com/office/drawing/2014/main" id="{685004A0-E15B-481B-904B-BBFBC898435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56322" name="备注占位符 2">
            <a:extLst>
              <a:ext uri="{FF2B5EF4-FFF2-40B4-BE49-F238E27FC236}">
                <a16:creationId xmlns:a16="http://schemas.microsoft.com/office/drawing/2014/main" id="{2AB52712-4C6D-4AE0-AD3E-27DDD71CE82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323" name="灯片编号占位符 3">
            <a:extLst>
              <a:ext uri="{FF2B5EF4-FFF2-40B4-BE49-F238E27FC236}">
                <a16:creationId xmlns:a16="http://schemas.microsoft.com/office/drawing/2014/main" id="{5EF1C854-85FB-4930-AF1A-FD284C8C55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BA0888E-BADA-4767-96C5-86DA22BC74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28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幻灯片图像占位符 1">
            <a:extLst>
              <a:ext uri="{FF2B5EF4-FFF2-40B4-BE49-F238E27FC236}">
                <a16:creationId xmlns:a16="http://schemas.microsoft.com/office/drawing/2014/main" id="{3F195940-F603-4475-B42B-66E0F3E606C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58370" name="备注占位符 2">
            <a:extLst>
              <a:ext uri="{FF2B5EF4-FFF2-40B4-BE49-F238E27FC236}">
                <a16:creationId xmlns:a16="http://schemas.microsoft.com/office/drawing/2014/main" id="{A3B75B75-F70B-49C7-8EDE-856DED9E4B0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371" name="灯片编号占位符 3">
            <a:extLst>
              <a:ext uri="{FF2B5EF4-FFF2-40B4-BE49-F238E27FC236}">
                <a16:creationId xmlns:a16="http://schemas.microsoft.com/office/drawing/2014/main" id="{49D2E224-4335-4D2F-A5D3-071630C111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336CB3B6-9604-4402-8278-F142729D9D44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29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幻灯片图像占位符 1">
            <a:extLst>
              <a:ext uri="{FF2B5EF4-FFF2-40B4-BE49-F238E27FC236}">
                <a16:creationId xmlns:a16="http://schemas.microsoft.com/office/drawing/2014/main" id="{6652D3FC-72D8-4AEE-8F64-1970BD44EDF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60418" name="备注占位符 2">
            <a:extLst>
              <a:ext uri="{FF2B5EF4-FFF2-40B4-BE49-F238E27FC236}">
                <a16:creationId xmlns:a16="http://schemas.microsoft.com/office/drawing/2014/main" id="{5EE41E7A-8BF9-4873-AC2E-6939F60F0DE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419" name="灯片编号占位符 3">
            <a:extLst>
              <a:ext uri="{FF2B5EF4-FFF2-40B4-BE49-F238E27FC236}">
                <a16:creationId xmlns:a16="http://schemas.microsoft.com/office/drawing/2014/main" id="{E7E3C7AB-271D-4CE4-8C4A-0E5625BC3E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25BF5A5-EF5F-4184-A5BA-FD59CE138938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31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幻灯片图像占位符 1">
            <a:extLst>
              <a:ext uri="{FF2B5EF4-FFF2-40B4-BE49-F238E27FC236}">
                <a16:creationId xmlns:a16="http://schemas.microsoft.com/office/drawing/2014/main" id="{9F492B74-A9BA-4A5D-AA1E-8ECF11719BF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67586" name="备注占位符 2">
            <a:extLst>
              <a:ext uri="{FF2B5EF4-FFF2-40B4-BE49-F238E27FC236}">
                <a16:creationId xmlns:a16="http://schemas.microsoft.com/office/drawing/2014/main" id="{02E45958-B7A5-43D1-9ED3-82DA5160725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587" name="灯片编号占位符 3">
            <a:extLst>
              <a:ext uri="{FF2B5EF4-FFF2-40B4-BE49-F238E27FC236}">
                <a16:creationId xmlns:a16="http://schemas.microsoft.com/office/drawing/2014/main" id="{73100935-16E9-4418-8760-0E3EA6CA19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CB813C1-D8F8-4CEA-845D-EBE7B8E989E2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46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幻灯片图像占位符 1">
            <a:extLst>
              <a:ext uri="{FF2B5EF4-FFF2-40B4-BE49-F238E27FC236}">
                <a16:creationId xmlns:a16="http://schemas.microsoft.com/office/drawing/2014/main" id="{80C896EA-73E5-4E8C-A42C-54EDEC006B8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70658" name="备注占位符 2">
            <a:extLst>
              <a:ext uri="{FF2B5EF4-FFF2-40B4-BE49-F238E27FC236}">
                <a16:creationId xmlns:a16="http://schemas.microsoft.com/office/drawing/2014/main" id="{4381652E-71EA-43F5-B243-61382D05955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70659" name="灯片编号占位符 3">
            <a:extLst>
              <a:ext uri="{FF2B5EF4-FFF2-40B4-BE49-F238E27FC236}">
                <a16:creationId xmlns:a16="http://schemas.microsoft.com/office/drawing/2014/main" id="{DE79706F-A5A4-40FE-B340-AA40C16B82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E433E3E-F06D-43CC-AD0F-14A806EE823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49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>
            <a:extLst>
              <a:ext uri="{FF2B5EF4-FFF2-40B4-BE49-F238E27FC236}">
                <a16:creationId xmlns:a16="http://schemas.microsoft.com/office/drawing/2014/main" id="{1846872B-507D-4786-961A-BB9ACD9427F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19458" name="备注占位符 2">
            <a:extLst>
              <a:ext uri="{FF2B5EF4-FFF2-40B4-BE49-F238E27FC236}">
                <a16:creationId xmlns:a16="http://schemas.microsoft.com/office/drawing/2014/main" id="{E7AA7A5D-0F18-40B7-9BEA-F049824E91C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459" name="灯片编号占位符 3">
            <a:extLst>
              <a:ext uri="{FF2B5EF4-FFF2-40B4-BE49-F238E27FC236}">
                <a16:creationId xmlns:a16="http://schemas.microsoft.com/office/drawing/2014/main" id="{45C0C1B1-920B-4DEB-9A85-6D88D776D2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49877BB-D217-4558-A83B-2190E29A97BF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3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>
            <a:extLst>
              <a:ext uri="{FF2B5EF4-FFF2-40B4-BE49-F238E27FC236}">
                <a16:creationId xmlns:a16="http://schemas.microsoft.com/office/drawing/2014/main" id="{F7791706-B3C3-41B1-A9D6-4547FAC7432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25602" name="备注占位符 2">
            <a:extLst>
              <a:ext uri="{FF2B5EF4-FFF2-40B4-BE49-F238E27FC236}">
                <a16:creationId xmlns:a16="http://schemas.microsoft.com/office/drawing/2014/main" id="{1EF0EEFF-77A9-4F2A-A5C3-6748924C721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603" name="灯片编号占位符 3">
            <a:extLst>
              <a:ext uri="{FF2B5EF4-FFF2-40B4-BE49-F238E27FC236}">
                <a16:creationId xmlns:a16="http://schemas.microsoft.com/office/drawing/2014/main" id="{22AF64D9-B235-4920-95B1-D6109CE111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0386256-82B2-412B-837F-AB8F93DC2AE1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8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>
            <a:extLst>
              <a:ext uri="{FF2B5EF4-FFF2-40B4-BE49-F238E27FC236}">
                <a16:creationId xmlns:a16="http://schemas.microsoft.com/office/drawing/2014/main" id="{2E62D036-1B5A-4A9A-8D6E-33FBC0E61A2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27650" name="备注占位符 2">
            <a:extLst>
              <a:ext uri="{FF2B5EF4-FFF2-40B4-BE49-F238E27FC236}">
                <a16:creationId xmlns:a16="http://schemas.microsoft.com/office/drawing/2014/main" id="{857C0C31-B6D0-4DEB-9A96-DBE0CE9CA67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651" name="灯片编号占位符 3">
            <a:extLst>
              <a:ext uri="{FF2B5EF4-FFF2-40B4-BE49-F238E27FC236}">
                <a16:creationId xmlns:a16="http://schemas.microsoft.com/office/drawing/2014/main" id="{371290F0-6974-4EED-BD88-802F5D061B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FF6934B-B46E-4BFD-9B89-014D1302DE3E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9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>
            <a:extLst>
              <a:ext uri="{FF2B5EF4-FFF2-40B4-BE49-F238E27FC236}">
                <a16:creationId xmlns:a16="http://schemas.microsoft.com/office/drawing/2014/main" id="{0BFA6FFA-4B21-4CEA-B5CC-6DD402BE998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29698" name="备注占位符 2">
            <a:extLst>
              <a:ext uri="{FF2B5EF4-FFF2-40B4-BE49-F238E27FC236}">
                <a16:creationId xmlns:a16="http://schemas.microsoft.com/office/drawing/2014/main" id="{A6C26A73-E9B4-4E6E-B11F-8E7781867E3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699" name="灯片编号占位符 3">
            <a:extLst>
              <a:ext uri="{FF2B5EF4-FFF2-40B4-BE49-F238E27FC236}">
                <a16:creationId xmlns:a16="http://schemas.microsoft.com/office/drawing/2014/main" id="{000A27AD-88F3-45BA-AB74-1CE9232F79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8042337-3B7D-428F-BB0A-621497BA58BF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10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>
            <a:extLst>
              <a:ext uri="{FF2B5EF4-FFF2-40B4-BE49-F238E27FC236}">
                <a16:creationId xmlns:a16="http://schemas.microsoft.com/office/drawing/2014/main" id="{326592B0-F10A-4A2B-AD1C-7CA8261D64F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31746" name="备注占位符 2">
            <a:extLst>
              <a:ext uri="{FF2B5EF4-FFF2-40B4-BE49-F238E27FC236}">
                <a16:creationId xmlns:a16="http://schemas.microsoft.com/office/drawing/2014/main" id="{0E8271A3-ED08-4E7F-B9E8-DFEFFC59B3A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747" name="灯片编号占位符 3">
            <a:extLst>
              <a:ext uri="{FF2B5EF4-FFF2-40B4-BE49-F238E27FC236}">
                <a16:creationId xmlns:a16="http://schemas.microsoft.com/office/drawing/2014/main" id="{3160E83F-0F0F-43F9-A62F-21970163E2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7DCC1BA3-0FD6-4EDC-AC7E-DB3A99E5C14D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11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>
            <a:extLst>
              <a:ext uri="{FF2B5EF4-FFF2-40B4-BE49-F238E27FC236}">
                <a16:creationId xmlns:a16="http://schemas.microsoft.com/office/drawing/2014/main" id="{D7318E1A-812D-46BB-A97F-DE3D4374797C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35842" name="文本占位符 2">
            <a:extLst>
              <a:ext uri="{FF2B5EF4-FFF2-40B4-BE49-F238E27FC236}">
                <a16:creationId xmlns:a16="http://schemas.microsoft.com/office/drawing/2014/main" id="{EA0196DA-7157-4444-A450-9EF220148D8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>
            <a:extLst>
              <a:ext uri="{FF2B5EF4-FFF2-40B4-BE49-F238E27FC236}">
                <a16:creationId xmlns:a16="http://schemas.microsoft.com/office/drawing/2014/main" id="{2EAC9471-07F6-41B3-999C-347A6CC22B3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37890" name="备注占位符 2">
            <a:extLst>
              <a:ext uri="{FF2B5EF4-FFF2-40B4-BE49-F238E27FC236}">
                <a16:creationId xmlns:a16="http://schemas.microsoft.com/office/drawing/2014/main" id="{C6484D6B-0B10-4710-97EF-D9DEAD9E90A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891" name="灯片编号占位符 3">
            <a:extLst>
              <a:ext uri="{FF2B5EF4-FFF2-40B4-BE49-F238E27FC236}">
                <a16:creationId xmlns:a16="http://schemas.microsoft.com/office/drawing/2014/main" id="{7E94316D-779C-4D26-A5D8-1AF6C8FF80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7EA5F97-4FD2-455B-856B-EC4D8C2C5273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16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>
            <a:extLst>
              <a:ext uri="{FF2B5EF4-FFF2-40B4-BE49-F238E27FC236}">
                <a16:creationId xmlns:a16="http://schemas.microsoft.com/office/drawing/2014/main" id="{497B469A-DCD1-4E3A-A643-4B4F44BECCC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>
            <a:miter lim="800000"/>
          </a:ln>
        </p:spPr>
      </p:sp>
      <p:sp>
        <p:nvSpPr>
          <p:cNvPr id="43010" name="备注占位符 2">
            <a:extLst>
              <a:ext uri="{FF2B5EF4-FFF2-40B4-BE49-F238E27FC236}">
                <a16:creationId xmlns:a16="http://schemas.microsoft.com/office/drawing/2014/main" id="{10E86872-6980-48F9-A7F2-A6CF62924A4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011" name="灯片编号占位符 3">
            <a:extLst>
              <a:ext uri="{FF2B5EF4-FFF2-40B4-BE49-F238E27FC236}">
                <a16:creationId xmlns:a16="http://schemas.microsoft.com/office/drawing/2014/main" id="{7EE3AD1A-C525-4240-9D2B-D62153B59D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D192D49-14EB-4007-958F-A1BBB2A4F916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20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7F7CDEB-79A2-4E01-AE0A-81064CE8D7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34895">
            <a:off x="315914" y="4029077"/>
            <a:ext cx="1384300" cy="169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B50883A-55D8-41C6-A2F3-37EA86D8F92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clrChange>
              <a:clrFrom>
                <a:srgbClr val="254326"/>
              </a:clrFrom>
              <a:clrTo>
                <a:srgbClr val="254326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29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408" t="10966"/>
          <a:stretch>
            <a:fillRect/>
          </a:stretch>
        </p:blipFill>
        <p:spPr>
          <a:xfrm>
            <a:off x="3175" y="70208"/>
            <a:ext cx="3525111" cy="2578655"/>
          </a:xfrm>
          <a:prstGeom prst="rect">
            <a:avLst/>
          </a:prstGeom>
        </p:spPr>
      </p:pic>
      <p:grpSp>
        <p:nvGrpSpPr>
          <p:cNvPr id="4" name="组合 51">
            <a:extLst>
              <a:ext uri="{FF2B5EF4-FFF2-40B4-BE49-F238E27FC236}">
                <a16:creationId xmlns:a16="http://schemas.microsoft.com/office/drawing/2014/main" id="{5CAA21D8-1AB0-4EF9-9CA6-4B9C340E5DE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865938" y="115890"/>
            <a:ext cx="1147762" cy="1101725"/>
            <a:chOff x="420293" y="510314"/>
            <a:chExt cx="622233" cy="576220"/>
          </a:xfrm>
        </p:grpSpPr>
        <p:pic>
          <p:nvPicPr>
            <p:cNvPr id="5" name="图片 52">
              <a:extLst>
                <a:ext uri="{FF2B5EF4-FFF2-40B4-BE49-F238E27FC236}">
                  <a16:creationId xmlns:a16="http://schemas.microsoft.com/office/drawing/2014/main" id="{C0B2BD6E-E39D-4DB3-B1DA-E44296402B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293" y="510314"/>
              <a:ext cx="622233" cy="576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图片 53">
              <a:extLst>
                <a:ext uri="{FF2B5EF4-FFF2-40B4-BE49-F238E27FC236}">
                  <a16:creationId xmlns:a16="http://schemas.microsoft.com/office/drawing/2014/main" id="{14840D05-30D3-471F-A382-94C313F7F2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293" y="510314"/>
              <a:ext cx="622233" cy="576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4">
            <a:extLst>
              <a:ext uri="{FF2B5EF4-FFF2-40B4-BE49-F238E27FC236}">
                <a16:creationId xmlns:a16="http://schemas.microsoft.com/office/drawing/2014/main" id="{122167AE-DB94-4DEF-B8EA-E7E6648948BD}"/>
              </a:ext>
            </a:extLst>
          </p:cNvPr>
          <p:cNvGrpSpPr>
            <a:grpSpLocks noChangeAspect="1"/>
          </p:cNvGrpSpPr>
          <p:nvPr/>
        </p:nvGrpSpPr>
        <p:grpSpPr bwMode="auto">
          <a:xfrm rot="2107153">
            <a:off x="7971726" y="1499980"/>
            <a:ext cx="656570" cy="417126"/>
            <a:chOff x="4695" y="752"/>
            <a:chExt cx="880" cy="559"/>
          </a:xfrm>
          <a:solidFill>
            <a:schemeClr val="bg1"/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45DF8FE5-AADC-4F8B-AA76-17CAE4199DC1}"/>
                </a:ext>
              </a:extLst>
            </p:cNvPr>
            <p:cNvSpPr/>
            <p:nvPr/>
          </p:nvSpPr>
          <p:spPr bwMode="auto">
            <a:xfrm>
              <a:off x="4695" y="847"/>
              <a:ext cx="162" cy="464"/>
            </a:xfrm>
            <a:custGeom>
              <a:avLst/>
              <a:gdLst>
                <a:gd name="T0" fmla="*/ 4 w 68"/>
                <a:gd name="T1" fmla="*/ 11 h 196"/>
                <a:gd name="T2" fmla="*/ 52 w 68"/>
                <a:gd name="T3" fmla="*/ 189 h 196"/>
                <a:gd name="T4" fmla="*/ 67 w 68"/>
                <a:gd name="T5" fmla="*/ 185 h 196"/>
                <a:gd name="T6" fmla="*/ 18 w 68"/>
                <a:gd name="T7" fmla="*/ 5 h 196"/>
                <a:gd name="T8" fmla="*/ 4 w 68"/>
                <a:gd name="T9" fmla="*/ 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96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1A34B00-3A8F-4CA8-98A8-4E76E25FAB9A}"/>
                </a:ext>
              </a:extLst>
            </p:cNvPr>
            <p:cNvSpPr/>
            <p:nvPr/>
          </p:nvSpPr>
          <p:spPr bwMode="auto">
            <a:xfrm>
              <a:off x="4752" y="979"/>
              <a:ext cx="304" cy="57"/>
            </a:xfrm>
            <a:custGeom>
              <a:avLst/>
              <a:gdLst>
                <a:gd name="T0" fmla="*/ 10 w 128"/>
                <a:gd name="T1" fmla="*/ 24 h 24"/>
                <a:gd name="T2" fmla="*/ 119 w 128"/>
                <a:gd name="T3" fmla="*/ 6 h 24"/>
                <a:gd name="T4" fmla="*/ 110 w 128"/>
                <a:gd name="T5" fmla="*/ 2 h 24"/>
                <a:gd name="T6" fmla="*/ 16 w 128"/>
                <a:gd name="T7" fmla="*/ 16 h 24"/>
                <a:gd name="T8" fmla="*/ 10 w 128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24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A671DC87-0C5E-4F13-BAE7-447383C0B0BD}"/>
                </a:ext>
              </a:extLst>
            </p:cNvPr>
            <p:cNvSpPr/>
            <p:nvPr/>
          </p:nvSpPr>
          <p:spPr bwMode="auto">
            <a:xfrm>
              <a:off x="4892" y="821"/>
              <a:ext cx="185" cy="431"/>
            </a:xfrm>
            <a:custGeom>
              <a:avLst/>
              <a:gdLst>
                <a:gd name="T0" fmla="*/ 4 w 78"/>
                <a:gd name="T1" fmla="*/ 10 h 182"/>
                <a:gd name="T2" fmla="*/ 61 w 78"/>
                <a:gd name="T3" fmla="*/ 177 h 182"/>
                <a:gd name="T4" fmla="*/ 76 w 78"/>
                <a:gd name="T5" fmla="*/ 173 h 182"/>
                <a:gd name="T6" fmla="*/ 18 w 78"/>
                <a:gd name="T7" fmla="*/ 4 h 182"/>
                <a:gd name="T8" fmla="*/ 4 w 78"/>
                <a:gd name="T9" fmla="*/ 1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82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7FAE8BC2-E074-4790-AF1A-FFAFA2A1CB35}"/>
                </a:ext>
              </a:extLst>
            </p:cNvPr>
            <p:cNvSpPr/>
            <p:nvPr/>
          </p:nvSpPr>
          <p:spPr bwMode="auto">
            <a:xfrm>
              <a:off x="5044" y="811"/>
              <a:ext cx="355" cy="379"/>
            </a:xfrm>
            <a:custGeom>
              <a:avLst/>
              <a:gdLst>
                <a:gd name="T0" fmla="*/ 18 w 150"/>
                <a:gd name="T1" fmla="*/ 30 h 160"/>
                <a:gd name="T2" fmla="*/ 56 w 150"/>
                <a:gd name="T3" fmla="*/ 39 h 160"/>
                <a:gd name="T4" fmla="*/ 58 w 150"/>
                <a:gd name="T5" fmla="*/ 105 h 160"/>
                <a:gd name="T6" fmla="*/ 76 w 150"/>
                <a:gd name="T7" fmla="*/ 150 h 160"/>
                <a:gd name="T8" fmla="*/ 142 w 150"/>
                <a:gd name="T9" fmla="*/ 129 h 160"/>
                <a:gd name="T10" fmla="*/ 132 w 150"/>
                <a:gd name="T11" fmla="*/ 124 h 160"/>
                <a:gd name="T12" fmla="*/ 77 w 150"/>
                <a:gd name="T13" fmla="*/ 128 h 160"/>
                <a:gd name="T14" fmla="*/ 73 w 150"/>
                <a:gd name="T15" fmla="*/ 62 h 160"/>
                <a:gd name="T16" fmla="*/ 62 w 150"/>
                <a:gd name="T17" fmla="*/ 14 h 160"/>
                <a:gd name="T18" fmla="*/ 9 w 150"/>
                <a:gd name="T19" fmla="*/ 24 h 160"/>
                <a:gd name="T20" fmla="*/ 18 w 150"/>
                <a:gd name="T21" fmla="*/ 3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16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7C02240A-A06D-4C2B-B42E-7A6532C10BC3}"/>
                </a:ext>
              </a:extLst>
            </p:cNvPr>
            <p:cNvSpPr/>
            <p:nvPr/>
          </p:nvSpPr>
          <p:spPr bwMode="auto">
            <a:xfrm>
              <a:off x="5347" y="752"/>
              <a:ext cx="228" cy="275"/>
            </a:xfrm>
            <a:custGeom>
              <a:avLst/>
              <a:gdLst>
                <a:gd name="T0" fmla="*/ 49 w 96"/>
                <a:gd name="T1" fmla="*/ 17 h 116"/>
                <a:gd name="T2" fmla="*/ 0 w 96"/>
                <a:gd name="T3" fmla="*/ 73 h 116"/>
                <a:gd name="T4" fmla="*/ 60 w 96"/>
                <a:gd name="T5" fmla="*/ 107 h 116"/>
                <a:gd name="T6" fmla="*/ 95 w 96"/>
                <a:gd name="T7" fmla="*/ 52 h 116"/>
                <a:gd name="T8" fmla="*/ 40 w 96"/>
                <a:gd name="T9" fmla="*/ 1 h 116"/>
                <a:gd name="T10" fmla="*/ 31 w 96"/>
                <a:gd name="T11" fmla="*/ 8 h 116"/>
                <a:gd name="T12" fmla="*/ 73 w 96"/>
                <a:gd name="T13" fmla="*/ 85 h 116"/>
                <a:gd name="T14" fmla="*/ 23 w 96"/>
                <a:gd name="T15" fmla="*/ 92 h 116"/>
                <a:gd name="T16" fmla="*/ 15 w 96"/>
                <a:gd name="T17" fmla="*/ 58 h 116"/>
                <a:gd name="T18" fmla="*/ 39 w 96"/>
                <a:gd name="T19" fmla="*/ 24 h 116"/>
                <a:gd name="T20" fmla="*/ 49 w 96"/>
                <a:gd name="T21" fmla="*/ 1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1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13" name="Group 15">
            <a:extLst>
              <a:ext uri="{FF2B5EF4-FFF2-40B4-BE49-F238E27FC236}">
                <a16:creationId xmlns:a16="http://schemas.microsoft.com/office/drawing/2014/main" id="{D826D3B9-A9BF-459B-96FC-B96EC2EEF5D9}"/>
              </a:ext>
            </a:extLst>
          </p:cNvPr>
          <p:cNvGrpSpPr>
            <a:grpSpLocks noChangeAspect="1"/>
          </p:cNvGrpSpPr>
          <p:nvPr/>
        </p:nvGrpSpPr>
        <p:grpSpPr bwMode="auto">
          <a:xfrm rot="20784109">
            <a:off x="8243986" y="2337433"/>
            <a:ext cx="459908" cy="377363"/>
            <a:chOff x="2607" y="911"/>
            <a:chExt cx="490" cy="402"/>
          </a:xfrm>
          <a:solidFill>
            <a:schemeClr val="bg1"/>
          </a:solidFill>
        </p:grpSpPr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55801014-766B-4A72-92E0-008A87E50DAF}"/>
                </a:ext>
              </a:extLst>
            </p:cNvPr>
            <p:cNvSpPr/>
            <p:nvPr/>
          </p:nvSpPr>
          <p:spPr bwMode="auto">
            <a:xfrm>
              <a:off x="2607" y="1000"/>
              <a:ext cx="245" cy="258"/>
            </a:xfrm>
            <a:custGeom>
              <a:avLst/>
              <a:gdLst>
                <a:gd name="T0" fmla="*/ 9 w 102"/>
                <a:gd name="T1" fmla="*/ 105 h 107"/>
                <a:gd name="T2" fmla="*/ 82 w 102"/>
                <a:gd name="T3" fmla="*/ 26 h 107"/>
                <a:gd name="T4" fmla="*/ 75 w 102"/>
                <a:gd name="T5" fmla="*/ 24 h 107"/>
                <a:gd name="T6" fmla="*/ 9 w 102"/>
                <a:gd name="T7" fmla="*/ 102 h 107"/>
                <a:gd name="T8" fmla="*/ 16 w 102"/>
                <a:gd name="T9" fmla="*/ 104 h 107"/>
                <a:gd name="T10" fmla="*/ 100 w 102"/>
                <a:gd name="T11" fmla="*/ 4 h 107"/>
                <a:gd name="T12" fmla="*/ 93 w 102"/>
                <a:gd name="T13" fmla="*/ 2 h 107"/>
                <a:gd name="T14" fmla="*/ 52 w 102"/>
                <a:gd name="T15" fmla="*/ 54 h 107"/>
                <a:gd name="T16" fmla="*/ 32 w 102"/>
                <a:gd name="T17" fmla="*/ 79 h 107"/>
                <a:gd name="T18" fmla="*/ 29 w 102"/>
                <a:gd name="T19" fmla="*/ 83 h 107"/>
                <a:gd name="T20" fmla="*/ 34 w 102"/>
                <a:gd name="T21" fmla="*/ 86 h 107"/>
                <a:gd name="T22" fmla="*/ 40 w 102"/>
                <a:gd name="T23" fmla="*/ 76 h 107"/>
                <a:gd name="T24" fmla="*/ 33 w 102"/>
                <a:gd name="T25" fmla="*/ 75 h 107"/>
                <a:gd name="T26" fmla="*/ 26 w 102"/>
                <a:gd name="T27" fmla="*/ 87 h 107"/>
                <a:gd name="T28" fmla="*/ 27 w 102"/>
                <a:gd name="T29" fmla="*/ 89 h 107"/>
                <a:gd name="T30" fmla="*/ 56 w 102"/>
                <a:gd name="T31" fmla="*/ 59 h 107"/>
                <a:gd name="T32" fmla="*/ 100 w 102"/>
                <a:gd name="T33" fmla="*/ 4 h 107"/>
                <a:gd name="T34" fmla="*/ 93 w 102"/>
                <a:gd name="T35" fmla="*/ 2 h 107"/>
                <a:gd name="T36" fmla="*/ 9 w 102"/>
                <a:gd name="T37" fmla="*/ 102 h 107"/>
                <a:gd name="T38" fmla="*/ 16 w 102"/>
                <a:gd name="T39" fmla="*/ 104 h 107"/>
                <a:gd name="T40" fmla="*/ 82 w 102"/>
                <a:gd name="T41" fmla="*/ 26 h 107"/>
                <a:gd name="T42" fmla="*/ 75 w 102"/>
                <a:gd name="T43" fmla="*/ 24 h 107"/>
                <a:gd name="T44" fmla="*/ 4 w 102"/>
                <a:gd name="T45" fmla="*/ 102 h 107"/>
                <a:gd name="T46" fmla="*/ 9 w 102"/>
                <a:gd name="T47" fmla="*/ 10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2" h="107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D99921C2-F359-4EA6-8162-14B5BF929C68}"/>
                </a:ext>
              </a:extLst>
            </p:cNvPr>
            <p:cNvSpPr/>
            <p:nvPr/>
          </p:nvSpPr>
          <p:spPr bwMode="auto">
            <a:xfrm>
              <a:off x="2799" y="998"/>
              <a:ext cx="106" cy="315"/>
            </a:xfrm>
            <a:custGeom>
              <a:avLst/>
              <a:gdLst>
                <a:gd name="T0" fmla="*/ 1 w 44"/>
                <a:gd name="T1" fmla="*/ 5 h 131"/>
                <a:gd name="T2" fmla="*/ 22 w 44"/>
                <a:gd name="T3" fmla="*/ 72 h 131"/>
                <a:gd name="T4" fmla="*/ 37 w 44"/>
                <a:gd name="T5" fmla="*/ 128 h 131"/>
                <a:gd name="T6" fmla="*/ 44 w 44"/>
                <a:gd name="T7" fmla="*/ 126 h 131"/>
                <a:gd name="T8" fmla="*/ 31 w 44"/>
                <a:gd name="T9" fmla="*/ 75 h 131"/>
                <a:gd name="T10" fmla="*/ 8 w 44"/>
                <a:gd name="T11" fmla="*/ 3 h 131"/>
                <a:gd name="T12" fmla="*/ 1 w 44"/>
                <a:gd name="T13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31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2B3BCF6A-DF65-4AA9-A3DD-5C516CAE1EB9}"/>
                </a:ext>
              </a:extLst>
            </p:cNvPr>
            <p:cNvSpPr/>
            <p:nvPr/>
          </p:nvSpPr>
          <p:spPr bwMode="auto">
            <a:xfrm>
              <a:off x="2682" y="1135"/>
              <a:ext cx="215" cy="70"/>
            </a:xfrm>
            <a:custGeom>
              <a:avLst/>
              <a:gdLst>
                <a:gd name="T0" fmla="*/ 5 w 90"/>
                <a:gd name="T1" fmla="*/ 6 h 29"/>
                <a:gd name="T2" fmla="*/ 81 w 90"/>
                <a:gd name="T3" fmla="*/ 27 h 29"/>
                <a:gd name="T4" fmla="*/ 86 w 90"/>
                <a:gd name="T5" fmla="*/ 23 h 29"/>
                <a:gd name="T6" fmla="*/ 6 w 90"/>
                <a:gd name="T7" fmla="*/ 0 h 29"/>
                <a:gd name="T8" fmla="*/ 5 w 90"/>
                <a:gd name="T9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9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AC702743-8F69-4F31-97F1-93F8BB591023}"/>
                </a:ext>
              </a:extLst>
            </p:cNvPr>
            <p:cNvSpPr/>
            <p:nvPr/>
          </p:nvSpPr>
          <p:spPr bwMode="auto">
            <a:xfrm>
              <a:off x="2895" y="911"/>
              <a:ext cx="202" cy="210"/>
            </a:xfrm>
            <a:custGeom>
              <a:avLst/>
              <a:gdLst>
                <a:gd name="T0" fmla="*/ 9 w 84"/>
                <a:gd name="T1" fmla="*/ 19 h 87"/>
                <a:gd name="T2" fmla="*/ 25 w 84"/>
                <a:gd name="T3" fmla="*/ 9 h 87"/>
                <a:gd name="T4" fmla="*/ 57 w 84"/>
                <a:gd name="T5" fmla="*/ 25 h 87"/>
                <a:gd name="T6" fmla="*/ 61 w 84"/>
                <a:gd name="T7" fmla="*/ 21 h 87"/>
                <a:gd name="T8" fmla="*/ 27 w 84"/>
                <a:gd name="T9" fmla="*/ 40 h 87"/>
                <a:gd name="T10" fmla="*/ 27 w 84"/>
                <a:gd name="T11" fmla="*/ 42 h 87"/>
                <a:gd name="T12" fmla="*/ 75 w 84"/>
                <a:gd name="T13" fmla="*/ 75 h 87"/>
                <a:gd name="T14" fmla="*/ 79 w 84"/>
                <a:gd name="T15" fmla="*/ 71 h 87"/>
                <a:gd name="T16" fmla="*/ 37 w 84"/>
                <a:gd name="T17" fmla="*/ 83 h 87"/>
                <a:gd name="T18" fmla="*/ 36 w 84"/>
                <a:gd name="T19" fmla="*/ 87 h 87"/>
                <a:gd name="T20" fmla="*/ 78 w 84"/>
                <a:gd name="T21" fmla="*/ 76 h 87"/>
                <a:gd name="T22" fmla="*/ 81 w 84"/>
                <a:gd name="T23" fmla="*/ 72 h 87"/>
                <a:gd name="T24" fmla="*/ 48 w 84"/>
                <a:gd name="T25" fmla="*/ 46 h 87"/>
                <a:gd name="T26" fmla="*/ 41 w 84"/>
                <a:gd name="T27" fmla="*/ 41 h 87"/>
                <a:gd name="T28" fmla="*/ 39 w 84"/>
                <a:gd name="T29" fmla="*/ 37 h 87"/>
                <a:gd name="T30" fmla="*/ 60 w 84"/>
                <a:gd name="T31" fmla="*/ 26 h 87"/>
                <a:gd name="T32" fmla="*/ 64 w 84"/>
                <a:gd name="T33" fmla="*/ 22 h 87"/>
                <a:gd name="T34" fmla="*/ 34 w 84"/>
                <a:gd name="T35" fmla="*/ 2 h 87"/>
                <a:gd name="T36" fmla="*/ 4 w 84"/>
                <a:gd name="T37" fmla="*/ 17 h 87"/>
                <a:gd name="T38" fmla="*/ 9 w 84"/>
                <a:gd name="T39" fmla="*/ 1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87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18" name="Group 22">
            <a:extLst>
              <a:ext uri="{FF2B5EF4-FFF2-40B4-BE49-F238E27FC236}">
                <a16:creationId xmlns:a16="http://schemas.microsoft.com/office/drawing/2014/main" id="{03BDE1B8-767F-4ED1-8624-C905E6502E80}"/>
              </a:ext>
            </a:extLst>
          </p:cNvPr>
          <p:cNvGrpSpPr>
            <a:grpSpLocks noChangeAspect="1"/>
          </p:cNvGrpSpPr>
          <p:nvPr/>
        </p:nvGrpSpPr>
        <p:grpSpPr bwMode="auto">
          <a:xfrm rot="20737309">
            <a:off x="7401205" y="5426473"/>
            <a:ext cx="1370492" cy="490176"/>
            <a:chOff x="3582" y="1042"/>
            <a:chExt cx="1661" cy="594"/>
          </a:xfrm>
          <a:solidFill>
            <a:schemeClr val="bg1"/>
          </a:solidFill>
        </p:grpSpPr>
        <p:sp>
          <p:nvSpPr>
            <p:cNvPr id="19" name="Freeform 42">
              <a:extLst>
                <a:ext uri="{FF2B5EF4-FFF2-40B4-BE49-F238E27FC236}">
                  <a16:creationId xmlns:a16="http://schemas.microsoft.com/office/drawing/2014/main" id="{CBD4DD9E-058E-43D0-B5C5-F760F67D188F}"/>
                </a:ext>
              </a:extLst>
            </p:cNvPr>
            <p:cNvSpPr/>
            <p:nvPr/>
          </p:nvSpPr>
          <p:spPr bwMode="auto">
            <a:xfrm>
              <a:off x="3620" y="1042"/>
              <a:ext cx="881" cy="228"/>
            </a:xfrm>
            <a:custGeom>
              <a:avLst/>
              <a:gdLst>
                <a:gd name="T0" fmla="*/ 3 w 372"/>
                <a:gd name="T1" fmla="*/ 30 h 96"/>
                <a:gd name="T2" fmla="*/ 33 w 372"/>
                <a:gd name="T3" fmla="*/ 93 h 96"/>
                <a:gd name="T4" fmla="*/ 43 w 372"/>
                <a:gd name="T5" fmla="*/ 90 h 96"/>
                <a:gd name="T6" fmla="*/ 52 w 372"/>
                <a:gd name="T7" fmla="*/ 8 h 96"/>
                <a:gd name="T8" fmla="*/ 46 w 372"/>
                <a:gd name="T9" fmla="*/ 12 h 96"/>
                <a:gd name="T10" fmla="*/ 361 w 372"/>
                <a:gd name="T11" fmla="*/ 24 h 96"/>
                <a:gd name="T12" fmla="*/ 365 w 372"/>
                <a:gd name="T13" fmla="*/ 16 h 96"/>
                <a:gd name="T14" fmla="*/ 47 w 372"/>
                <a:gd name="T15" fmla="*/ 5 h 96"/>
                <a:gd name="T16" fmla="*/ 41 w 372"/>
                <a:gd name="T17" fmla="*/ 9 h 96"/>
                <a:gd name="T18" fmla="*/ 33 w 372"/>
                <a:gd name="T19" fmla="*/ 91 h 96"/>
                <a:gd name="T20" fmla="*/ 43 w 372"/>
                <a:gd name="T21" fmla="*/ 88 h 96"/>
                <a:gd name="T22" fmla="*/ 13 w 372"/>
                <a:gd name="T23" fmla="*/ 26 h 96"/>
                <a:gd name="T24" fmla="*/ 3 w 372"/>
                <a:gd name="T25" fmla="*/ 3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2" h="96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14B44EBB-7ABA-4DE5-B970-0BB7721B2896}"/>
                </a:ext>
              </a:extLst>
            </p:cNvPr>
            <p:cNvSpPr/>
            <p:nvPr/>
          </p:nvSpPr>
          <p:spPr bwMode="auto">
            <a:xfrm>
              <a:off x="3788" y="1097"/>
              <a:ext cx="109" cy="173"/>
            </a:xfrm>
            <a:custGeom>
              <a:avLst/>
              <a:gdLst>
                <a:gd name="T0" fmla="*/ 11 w 46"/>
                <a:gd name="T1" fmla="*/ 55 h 73"/>
                <a:gd name="T2" fmla="*/ 24 w 46"/>
                <a:gd name="T3" fmla="*/ 4 h 73"/>
                <a:gd name="T4" fmla="*/ 14 w 46"/>
                <a:gd name="T5" fmla="*/ 6 h 73"/>
                <a:gd name="T6" fmla="*/ 35 w 46"/>
                <a:gd name="T7" fmla="*/ 69 h 73"/>
                <a:gd name="T8" fmla="*/ 46 w 46"/>
                <a:gd name="T9" fmla="*/ 66 h 73"/>
                <a:gd name="T10" fmla="*/ 24 w 46"/>
                <a:gd name="T11" fmla="*/ 3 h 73"/>
                <a:gd name="T12" fmla="*/ 14 w 46"/>
                <a:gd name="T13" fmla="*/ 5 h 73"/>
                <a:gd name="T14" fmla="*/ 1 w 46"/>
                <a:gd name="T15" fmla="*/ 56 h 73"/>
                <a:gd name="T16" fmla="*/ 11 w 46"/>
                <a:gd name="T17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73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1" name="Freeform 44">
              <a:extLst>
                <a:ext uri="{FF2B5EF4-FFF2-40B4-BE49-F238E27FC236}">
                  <a16:creationId xmlns:a16="http://schemas.microsoft.com/office/drawing/2014/main" id="{448EEBEB-A274-4B57-9D32-6FE1AF8FBE58}"/>
                </a:ext>
              </a:extLst>
            </p:cNvPr>
            <p:cNvSpPr/>
            <p:nvPr/>
          </p:nvSpPr>
          <p:spPr bwMode="auto">
            <a:xfrm>
              <a:off x="3797" y="1201"/>
              <a:ext cx="86" cy="29"/>
            </a:xfrm>
            <a:custGeom>
              <a:avLst/>
              <a:gdLst>
                <a:gd name="T0" fmla="*/ 4 w 36"/>
                <a:gd name="T1" fmla="*/ 7 h 12"/>
                <a:gd name="T2" fmla="*/ 23 w 36"/>
                <a:gd name="T3" fmla="*/ 10 h 12"/>
                <a:gd name="T4" fmla="*/ 33 w 36"/>
                <a:gd name="T5" fmla="*/ 6 h 12"/>
                <a:gd name="T6" fmla="*/ 8 w 36"/>
                <a:gd name="T7" fmla="*/ 1 h 12"/>
                <a:gd name="T8" fmla="*/ 1 w 36"/>
                <a:gd name="T9" fmla="*/ 4 h 12"/>
                <a:gd name="T10" fmla="*/ 4 w 36"/>
                <a:gd name="T1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2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2" name="Freeform 45">
              <a:extLst>
                <a:ext uri="{FF2B5EF4-FFF2-40B4-BE49-F238E27FC236}">
                  <a16:creationId xmlns:a16="http://schemas.microsoft.com/office/drawing/2014/main" id="{1E57C9FF-B365-4662-B9CF-DDD120399B4F}"/>
                </a:ext>
              </a:extLst>
            </p:cNvPr>
            <p:cNvSpPr/>
            <p:nvPr/>
          </p:nvSpPr>
          <p:spPr bwMode="auto">
            <a:xfrm>
              <a:off x="3932" y="1125"/>
              <a:ext cx="48" cy="171"/>
            </a:xfrm>
            <a:custGeom>
              <a:avLst/>
              <a:gdLst>
                <a:gd name="T0" fmla="*/ 0 w 20"/>
                <a:gd name="T1" fmla="*/ 6 h 72"/>
                <a:gd name="T2" fmla="*/ 9 w 20"/>
                <a:gd name="T3" fmla="*/ 69 h 72"/>
                <a:gd name="T4" fmla="*/ 20 w 20"/>
                <a:gd name="T5" fmla="*/ 66 h 72"/>
                <a:gd name="T6" fmla="*/ 11 w 20"/>
                <a:gd name="T7" fmla="*/ 3 h 72"/>
                <a:gd name="T8" fmla="*/ 0 w 20"/>
                <a:gd name="T9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72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3" name="Freeform 46">
              <a:extLst>
                <a:ext uri="{FF2B5EF4-FFF2-40B4-BE49-F238E27FC236}">
                  <a16:creationId xmlns:a16="http://schemas.microsoft.com/office/drawing/2014/main" id="{720FF519-3862-4600-AEE6-D214289F3E52}"/>
                </a:ext>
              </a:extLst>
            </p:cNvPr>
            <p:cNvSpPr/>
            <p:nvPr/>
          </p:nvSpPr>
          <p:spPr bwMode="auto">
            <a:xfrm>
              <a:off x="3925" y="1113"/>
              <a:ext cx="159" cy="162"/>
            </a:xfrm>
            <a:custGeom>
              <a:avLst/>
              <a:gdLst>
                <a:gd name="T0" fmla="*/ 11 w 67"/>
                <a:gd name="T1" fmla="*/ 12 h 68"/>
                <a:gd name="T2" fmla="*/ 39 w 67"/>
                <a:gd name="T3" fmla="*/ 12 h 68"/>
                <a:gd name="T4" fmla="*/ 39 w 67"/>
                <a:gd name="T5" fmla="*/ 8 h 68"/>
                <a:gd name="T6" fmla="*/ 26 w 67"/>
                <a:gd name="T7" fmla="*/ 24 h 68"/>
                <a:gd name="T8" fmla="*/ 26 w 67"/>
                <a:gd name="T9" fmla="*/ 28 h 68"/>
                <a:gd name="T10" fmla="*/ 56 w 67"/>
                <a:gd name="T11" fmla="*/ 59 h 68"/>
                <a:gd name="T12" fmla="*/ 60 w 67"/>
                <a:gd name="T13" fmla="*/ 53 h 68"/>
                <a:gd name="T14" fmla="*/ 9 w 67"/>
                <a:gd name="T15" fmla="*/ 61 h 68"/>
                <a:gd name="T16" fmla="*/ 8 w 67"/>
                <a:gd name="T17" fmla="*/ 68 h 68"/>
                <a:gd name="T18" fmla="*/ 61 w 67"/>
                <a:gd name="T19" fmla="*/ 60 h 68"/>
                <a:gd name="T20" fmla="*/ 66 w 67"/>
                <a:gd name="T21" fmla="*/ 54 h 68"/>
                <a:gd name="T22" fmla="*/ 34 w 67"/>
                <a:gd name="T23" fmla="*/ 22 h 68"/>
                <a:gd name="T24" fmla="*/ 35 w 67"/>
                <a:gd name="T25" fmla="*/ 27 h 68"/>
                <a:gd name="T26" fmla="*/ 48 w 67"/>
                <a:gd name="T27" fmla="*/ 11 h 68"/>
                <a:gd name="T28" fmla="*/ 47 w 67"/>
                <a:gd name="T29" fmla="*/ 7 h 68"/>
                <a:gd name="T30" fmla="*/ 6 w 67"/>
                <a:gd name="T31" fmla="*/ 7 h 68"/>
                <a:gd name="T32" fmla="*/ 11 w 67"/>
                <a:gd name="T33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68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4" name="Freeform 47">
              <a:extLst>
                <a:ext uri="{FF2B5EF4-FFF2-40B4-BE49-F238E27FC236}">
                  <a16:creationId xmlns:a16="http://schemas.microsoft.com/office/drawing/2014/main" id="{635B8D54-E1E6-43EB-B473-1820C801B22F}"/>
                </a:ext>
              </a:extLst>
            </p:cNvPr>
            <p:cNvSpPr/>
            <p:nvPr/>
          </p:nvSpPr>
          <p:spPr bwMode="auto">
            <a:xfrm>
              <a:off x="4079" y="1177"/>
              <a:ext cx="119" cy="22"/>
            </a:xfrm>
            <a:custGeom>
              <a:avLst/>
              <a:gdLst>
                <a:gd name="T0" fmla="*/ 5 w 50"/>
                <a:gd name="T1" fmla="*/ 4 h 9"/>
                <a:gd name="T2" fmla="*/ 38 w 50"/>
                <a:gd name="T3" fmla="*/ 8 h 9"/>
                <a:gd name="T4" fmla="*/ 45 w 50"/>
                <a:gd name="T5" fmla="*/ 7 h 9"/>
                <a:gd name="T6" fmla="*/ 48 w 50"/>
                <a:gd name="T7" fmla="*/ 4 h 9"/>
                <a:gd name="T8" fmla="*/ 12 w 50"/>
                <a:gd name="T9" fmla="*/ 0 h 9"/>
                <a:gd name="T10" fmla="*/ 5 w 50"/>
                <a:gd name="T1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9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5" name="Freeform 48">
              <a:extLst>
                <a:ext uri="{FF2B5EF4-FFF2-40B4-BE49-F238E27FC236}">
                  <a16:creationId xmlns:a16="http://schemas.microsoft.com/office/drawing/2014/main" id="{6F00B358-9A31-4998-B553-DD243AB373D6}"/>
                </a:ext>
              </a:extLst>
            </p:cNvPr>
            <p:cNvSpPr/>
            <p:nvPr/>
          </p:nvSpPr>
          <p:spPr bwMode="auto">
            <a:xfrm>
              <a:off x="4129" y="1125"/>
              <a:ext cx="36" cy="126"/>
            </a:xfrm>
            <a:custGeom>
              <a:avLst/>
              <a:gdLst>
                <a:gd name="T0" fmla="*/ 0 w 15"/>
                <a:gd name="T1" fmla="*/ 6 h 53"/>
                <a:gd name="T2" fmla="*/ 4 w 15"/>
                <a:gd name="T3" fmla="*/ 49 h 53"/>
                <a:gd name="T4" fmla="*/ 15 w 15"/>
                <a:gd name="T5" fmla="*/ 46 h 53"/>
                <a:gd name="T6" fmla="*/ 10 w 15"/>
                <a:gd name="T7" fmla="*/ 3 h 53"/>
                <a:gd name="T8" fmla="*/ 0 w 15"/>
                <a:gd name="T9" fmla="*/ 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3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6" name="Freeform 49">
              <a:extLst>
                <a:ext uri="{FF2B5EF4-FFF2-40B4-BE49-F238E27FC236}">
                  <a16:creationId xmlns:a16="http://schemas.microsoft.com/office/drawing/2014/main" id="{1A2EB8CB-EF51-458C-95B7-0010397A17FA}"/>
                </a:ext>
              </a:extLst>
            </p:cNvPr>
            <p:cNvSpPr/>
            <p:nvPr/>
          </p:nvSpPr>
          <p:spPr bwMode="auto">
            <a:xfrm>
              <a:off x="4248" y="1149"/>
              <a:ext cx="121" cy="138"/>
            </a:xfrm>
            <a:custGeom>
              <a:avLst/>
              <a:gdLst>
                <a:gd name="T0" fmla="*/ 43 w 51"/>
                <a:gd name="T1" fmla="*/ 3 h 58"/>
                <a:gd name="T2" fmla="*/ 4 w 51"/>
                <a:gd name="T3" fmla="*/ 34 h 58"/>
                <a:gd name="T4" fmla="*/ 6 w 51"/>
                <a:gd name="T5" fmla="*/ 52 h 58"/>
                <a:gd name="T6" fmla="*/ 39 w 51"/>
                <a:gd name="T7" fmla="*/ 48 h 58"/>
                <a:gd name="T8" fmla="*/ 35 w 51"/>
                <a:gd name="T9" fmla="*/ 43 h 58"/>
                <a:gd name="T10" fmla="*/ 14 w 51"/>
                <a:gd name="T11" fmla="*/ 46 h 58"/>
                <a:gd name="T12" fmla="*/ 16 w 51"/>
                <a:gd name="T13" fmla="*/ 32 h 58"/>
                <a:gd name="T14" fmla="*/ 28 w 51"/>
                <a:gd name="T15" fmla="*/ 16 h 58"/>
                <a:gd name="T16" fmla="*/ 40 w 51"/>
                <a:gd name="T17" fmla="*/ 10 h 58"/>
                <a:gd name="T18" fmla="*/ 43 w 51"/>
                <a:gd name="T19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7" name="Freeform 50">
              <a:extLst>
                <a:ext uri="{FF2B5EF4-FFF2-40B4-BE49-F238E27FC236}">
                  <a16:creationId xmlns:a16="http://schemas.microsoft.com/office/drawing/2014/main" id="{9976A81A-C7C4-4ECE-BADD-DF97F9283288}"/>
                </a:ext>
              </a:extLst>
            </p:cNvPr>
            <p:cNvSpPr/>
            <p:nvPr/>
          </p:nvSpPr>
          <p:spPr bwMode="auto">
            <a:xfrm>
              <a:off x="4406" y="1147"/>
              <a:ext cx="50" cy="140"/>
            </a:xfrm>
            <a:custGeom>
              <a:avLst/>
              <a:gdLst>
                <a:gd name="T0" fmla="*/ 9 w 21"/>
                <a:gd name="T1" fmla="*/ 3 h 59"/>
                <a:gd name="T2" fmla="*/ 3 w 21"/>
                <a:gd name="T3" fmla="*/ 22 h 59"/>
                <a:gd name="T4" fmla="*/ 0 w 21"/>
                <a:gd name="T5" fmla="*/ 56 h 59"/>
                <a:gd name="T6" fmla="*/ 10 w 21"/>
                <a:gd name="T7" fmla="*/ 53 h 59"/>
                <a:gd name="T8" fmla="*/ 13 w 21"/>
                <a:gd name="T9" fmla="*/ 24 h 59"/>
                <a:gd name="T10" fmla="*/ 18 w 21"/>
                <a:gd name="T11" fmla="*/ 3 h 59"/>
                <a:gd name="T12" fmla="*/ 9 w 21"/>
                <a:gd name="T13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9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8" name="Freeform 51">
              <a:extLst>
                <a:ext uri="{FF2B5EF4-FFF2-40B4-BE49-F238E27FC236}">
                  <a16:creationId xmlns:a16="http://schemas.microsoft.com/office/drawing/2014/main" id="{4D8D1E4C-E317-41FE-A11C-EC5171901A3C}"/>
                </a:ext>
              </a:extLst>
            </p:cNvPr>
            <p:cNvSpPr/>
            <p:nvPr/>
          </p:nvSpPr>
          <p:spPr bwMode="auto">
            <a:xfrm>
              <a:off x="4397" y="1137"/>
              <a:ext cx="123" cy="145"/>
            </a:xfrm>
            <a:custGeom>
              <a:avLst/>
              <a:gdLst>
                <a:gd name="T0" fmla="*/ 6 w 52"/>
                <a:gd name="T1" fmla="*/ 6 h 61"/>
                <a:gd name="T2" fmla="*/ 38 w 52"/>
                <a:gd name="T3" fmla="*/ 31 h 61"/>
                <a:gd name="T4" fmla="*/ 11 w 52"/>
                <a:gd name="T5" fmla="*/ 56 h 61"/>
                <a:gd name="T6" fmla="*/ 7 w 52"/>
                <a:gd name="T7" fmla="*/ 61 h 61"/>
                <a:gd name="T8" fmla="*/ 50 w 52"/>
                <a:gd name="T9" fmla="*/ 36 h 61"/>
                <a:gd name="T10" fmla="*/ 12 w 52"/>
                <a:gd name="T11" fmla="*/ 1 h 61"/>
                <a:gd name="T12" fmla="*/ 6 w 52"/>
                <a:gd name="T13" fmla="*/ 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61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9" name="Freeform 52">
              <a:extLst>
                <a:ext uri="{FF2B5EF4-FFF2-40B4-BE49-F238E27FC236}">
                  <a16:creationId xmlns:a16="http://schemas.microsoft.com/office/drawing/2014/main" id="{8B9C9629-76C7-489A-AD15-A4BA7A317D45}"/>
                </a:ext>
              </a:extLst>
            </p:cNvPr>
            <p:cNvSpPr/>
            <p:nvPr/>
          </p:nvSpPr>
          <p:spPr bwMode="auto">
            <a:xfrm>
              <a:off x="3582" y="1363"/>
              <a:ext cx="1045" cy="19"/>
            </a:xfrm>
            <a:custGeom>
              <a:avLst/>
              <a:gdLst>
                <a:gd name="T0" fmla="*/ 7 w 441"/>
                <a:gd name="T1" fmla="*/ 8 h 8"/>
                <a:gd name="T2" fmla="*/ 433 w 441"/>
                <a:gd name="T3" fmla="*/ 8 h 8"/>
                <a:gd name="T4" fmla="*/ 434 w 441"/>
                <a:gd name="T5" fmla="*/ 0 h 8"/>
                <a:gd name="T6" fmla="*/ 8 w 441"/>
                <a:gd name="T7" fmla="*/ 0 h 8"/>
                <a:gd name="T8" fmla="*/ 7 w 44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8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0" name="Freeform 53">
              <a:extLst>
                <a:ext uri="{FF2B5EF4-FFF2-40B4-BE49-F238E27FC236}">
                  <a16:creationId xmlns:a16="http://schemas.microsoft.com/office/drawing/2014/main" id="{0E8D62EE-184D-4EBC-822E-10941C7E692F}"/>
                </a:ext>
              </a:extLst>
            </p:cNvPr>
            <p:cNvSpPr/>
            <p:nvPr/>
          </p:nvSpPr>
          <p:spPr bwMode="auto">
            <a:xfrm>
              <a:off x="4032" y="1455"/>
              <a:ext cx="173" cy="181"/>
            </a:xfrm>
            <a:custGeom>
              <a:avLst/>
              <a:gdLst>
                <a:gd name="T0" fmla="*/ 11 w 73"/>
                <a:gd name="T1" fmla="*/ 21 h 76"/>
                <a:gd name="T2" fmla="*/ 42 w 73"/>
                <a:gd name="T3" fmla="*/ 22 h 76"/>
                <a:gd name="T4" fmla="*/ 16 w 73"/>
                <a:gd name="T5" fmla="*/ 61 h 76"/>
                <a:gd name="T6" fmla="*/ 16 w 73"/>
                <a:gd name="T7" fmla="*/ 63 h 76"/>
                <a:gd name="T8" fmla="*/ 61 w 73"/>
                <a:gd name="T9" fmla="*/ 76 h 76"/>
                <a:gd name="T10" fmla="*/ 65 w 73"/>
                <a:gd name="T11" fmla="*/ 71 h 76"/>
                <a:gd name="T12" fmla="*/ 42 w 73"/>
                <a:gd name="T13" fmla="*/ 69 h 76"/>
                <a:gd name="T14" fmla="*/ 31 w 73"/>
                <a:gd name="T15" fmla="*/ 63 h 76"/>
                <a:gd name="T16" fmla="*/ 34 w 73"/>
                <a:gd name="T17" fmla="*/ 53 h 76"/>
                <a:gd name="T18" fmla="*/ 53 w 73"/>
                <a:gd name="T19" fmla="*/ 21 h 76"/>
                <a:gd name="T20" fmla="*/ 7 w 73"/>
                <a:gd name="T21" fmla="*/ 17 h 76"/>
                <a:gd name="T22" fmla="*/ 11 w 73"/>
                <a:gd name="T23" fmla="*/ 2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6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1" name="Freeform 54">
              <a:extLst>
                <a:ext uri="{FF2B5EF4-FFF2-40B4-BE49-F238E27FC236}">
                  <a16:creationId xmlns:a16="http://schemas.microsoft.com/office/drawing/2014/main" id="{82E7FB28-EC3C-4F48-87FB-8E9AF2709793}"/>
                </a:ext>
              </a:extLst>
            </p:cNvPr>
            <p:cNvSpPr/>
            <p:nvPr/>
          </p:nvSpPr>
          <p:spPr bwMode="auto">
            <a:xfrm>
              <a:off x="4693" y="1279"/>
              <a:ext cx="90" cy="50"/>
            </a:xfrm>
            <a:custGeom>
              <a:avLst/>
              <a:gdLst>
                <a:gd name="T0" fmla="*/ 4 w 38"/>
                <a:gd name="T1" fmla="*/ 7 h 21"/>
                <a:gd name="T2" fmla="*/ 16 w 38"/>
                <a:gd name="T3" fmla="*/ 8 h 21"/>
                <a:gd name="T4" fmla="*/ 25 w 38"/>
                <a:gd name="T5" fmla="*/ 17 h 21"/>
                <a:gd name="T6" fmla="*/ 36 w 38"/>
                <a:gd name="T7" fmla="*/ 14 h 21"/>
                <a:gd name="T8" fmla="*/ 25 w 38"/>
                <a:gd name="T9" fmla="*/ 2 h 21"/>
                <a:gd name="T10" fmla="*/ 8 w 38"/>
                <a:gd name="T11" fmla="*/ 0 h 21"/>
                <a:gd name="T12" fmla="*/ 1 w 38"/>
                <a:gd name="T13" fmla="*/ 3 h 21"/>
                <a:gd name="T14" fmla="*/ 4 w 38"/>
                <a:gd name="T15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1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2" name="Freeform 55">
              <a:extLst>
                <a:ext uri="{FF2B5EF4-FFF2-40B4-BE49-F238E27FC236}">
                  <a16:creationId xmlns:a16="http://schemas.microsoft.com/office/drawing/2014/main" id="{1C4427F2-D958-4C36-84A1-C49192016887}"/>
                </a:ext>
              </a:extLst>
            </p:cNvPr>
            <p:cNvSpPr/>
            <p:nvPr/>
          </p:nvSpPr>
          <p:spPr bwMode="auto">
            <a:xfrm>
              <a:off x="4707" y="1351"/>
              <a:ext cx="117" cy="16"/>
            </a:xfrm>
            <a:custGeom>
              <a:avLst/>
              <a:gdLst>
                <a:gd name="T0" fmla="*/ 4 w 49"/>
                <a:gd name="T1" fmla="*/ 7 h 7"/>
                <a:gd name="T2" fmla="*/ 40 w 49"/>
                <a:gd name="T3" fmla="*/ 7 h 7"/>
                <a:gd name="T4" fmla="*/ 47 w 49"/>
                <a:gd name="T5" fmla="*/ 4 h 7"/>
                <a:gd name="T6" fmla="*/ 44 w 49"/>
                <a:gd name="T7" fmla="*/ 0 h 7"/>
                <a:gd name="T8" fmla="*/ 8 w 49"/>
                <a:gd name="T9" fmla="*/ 0 h 7"/>
                <a:gd name="T10" fmla="*/ 1 w 49"/>
                <a:gd name="T11" fmla="*/ 3 h 7"/>
                <a:gd name="T12" fmla="*/ 4 w 49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7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3" name="Freeform 56">
              <a:extLst>
                <a:ext uri="{FF2B5EF4-FFF2-40B4-BE49-F238E27FC236}">
                  <a16:creationId xmlns:a16="http://schemas.microsoft.com/office/drawing/2014/main" id="{972A37C0-35EA-4537-BC08-D349609DE721}"/>
                </a:ext>
              </a:extLst>
            </p:cNvPr>
            <p:cNvSpPr/>
            <p:nvPr/>
          </p:nvSpPr>
          <p:spPr bwMode="auto">
            <a:xfrm>
              <a:off x="4923" y="1173"/>
              <a:ext cx="40" cy="285"/>
            </a:xfrm>
            <a:custGeom>
              <a:avLst/>
              <a:gdLst>
                <a:gd name="T0" fmla="*/ 0 w 17"/>
                <a:gd name="T1" fmla="*/ 7 h 120"/>
                <a:gd name="T2" fmla="*/ 6 w 17"/>
                <a:gd name="T3" fmla="*/ 115 h 120"/>
                <a:gd name="T4" fmla="*/ 17 w 17"/>
                <a:gd name="T5" fmla="*/ 114 h 120"/>
                <a:gd name="T6" fmla="*/ 11 w 17"/>
                <a:gd name="T7" fmla="*/ 6 h 120"/>
                <a:gd name="T8" fmla="*/ 0 w 17"/>
                <a:gd name="T9" fmla="*/ 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0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4" name="Freeform 57">
              <a:extLst>
                <a:ext uri="{FF2B5EF4-FFF2-40B4-BE49-F238E27FC236}">
                  <a16:creationId xmlns:a16="http://schemas.microsoft.com/office/drawing/2014/main" id="{EDCA18A2-6A26-4B15-BF2F-5564166C0EAC}"/>
                </a:ext>
              </a:extLst>
            </p:cNvPr>
            <p:cNvSpPr/>
            <p:nvPr/>
          </p:nvSpPr>
          <p:spPr bwMode="auto">
            <a:xfrm>
              <a:off x="4928" y="1275"/>
              <a:ext cx="201" cy="35"/>
            </a:xfrm>
            <a:custGeom>
              <a:avLst/>
              <a:gdLst>
                <a:gd name="T0" fmla="*/ 11 w 85"/>
                <a:gd name="T1" fmla="*/ 13 h 15"/>
                <a:gd name="T2" fmla="*/ 73 w 85"/>
                <a:gd name="T3" fmla="*/ 8 h 15"/>
                <a:gd name="T4" fmla="*/ 77 w 85"/>
                <a:gd name="T5" fmla="*/ 2 h 15"/>
                <a:gd name="T6" fmla="*/ 7 w 85"/>
                <a:gd name="T7" fmla="*/ 9 h 15"/>
                <a:gd name="T8" fmla="*/ 11 w 85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5" name="Freeform 58">
              <a:extLst>
                <a:ext uri="{FF2B5EF4-FFF2-40B4-BE49-F238E27FC236}">
                  <a16:creationId xmlns:a16="http://schemas.microsoft.com/office/drawing/2014/main" id="{0E721119-2CC2-4E0A-8026-A6A54C729DE9}"/>
                </a:ext>
              </a:extLst>
            </p:cNvPr>
            <p:cNvSpPr/>
            <p:nvPr/>
          </p:nvSpPr>
          <p:spPr bwMode="auto">
            <a:xfrm>
              <a:off x="5080" y="1175"/>
              <a:ext cx="26" cy="283"/>
            </a:xfrm>
            <a:custGeom>
              <a:avLst/>
              <a:gdLst>
                <a:gd name="T0" fmla="*/ 0 w 11"/>
                <a:gd name="T1" fmla="*/ 6 h 119"/>
                <a:gd name="T2" fmla="*/ 0 w 11"/>
                <a:gd name="T3" fmla="*/ 114 h 119"/>
                <a:gd name="T4" fmla="*/ 11 w 11"/>
                <a:gd name="T5" fmla="*/ 113 h 119"/>
                <a:gd name="T6" fmla="*/ 11 w 11"/>
                <a:gd name="T7" fmla="*/ 5 h 119"/>
                <a:gd name="T8" fmla="*/ 0 w 11"/>
                <a:gd name="T9" fmla="*/ 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9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6" name="Freeform 59">
              <a:extLst>
                <a:ext uri="{FF2B5EF4-FFF2-40B4-BE49-F238E27FC236}">
                  <a16:creationId xmlns:a16="http://schemas.microsoft.com/office/drawing/2014/main" id="{AE87EF74-322F-45FA-8160-C11A3C4EA949}"/>
                </a:ext>
              </a:extLst>
            </p:cNvPr>
            <p:cNvSpPr/>
            <p:nvPr/>
          </p:nvSpPr>
          <p:spPr bwMode="auto">
            <a:xfrm>
              <a:off x="5098" y="1118"/>
              <a:ext cx="145" cy="123"/>
            </a:xfrm>
            <a:custGeom>
              <a:avLst/>
              <a:gdLst>
                <a:gd name="T0" fmla="*/ 6 w 61"/>
                <a:gd name="T1" fmla="*/ 9 h 52"/>
                <a:gd name="T2" fmla="*/ 30 w 61"/>
                <a:gd name="T3" fmla="*/ 15 h 52"/>
                <a:gd name="T4" fmla="*/ 29 w 61"/>
                <a:gd name="T5" fmla="*/ 10 h 52"/>
                <a:gd name="T6" fmla="*/ 17 w 61"/>
                <a:gd name="T7" fmla="*/ 34 h 52"/>
                <a:gd name="T8" fmla="*/ 17 w 61"/>
                <a:gd name="T9" fmla="*/ 38 h 52"/>
                <a:gd name="T10" fmla="*/ 48 w 61"/>
                <a:gd name="T11" fmla="*/ 51 h 52"/>
                <a:gd name="T12" fmla="*/ 54 w 61"/>
                <a:gd name="T13" fmla="*/ 44 h 52"/>
                <a:gd name="T14" fmla="*/ 25 w 61"/>
                <a:gd name="T15" fmla="*/ 32 h 52"/>
                <a:gd name="T16" fmla="*/ 26 w 61"/>
                <a:gd name="T17" fmla="*/ 37 h 52"/>
                <a:gd name="T18" fmla="*/ 38 w 61"/>
                <a:gd name="T19" fmla="*/ 13 h 52"/>
                <a:gd name="T20" fmla="*/ 36 w 61"/>
                <a:gd name="T21" fmla="*/ 8 h 52"/>
                <a:gd name="T22" fmla="*/ 12 w 61"/>
                <a:gd name="T23" fmla="*/ 2 h 52"/>
                <a:gd name="T24" fmla="*/ 6 w 61"/>
                <a:gd name="T25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52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37" name="日期占位符 3">
            <a:extLst>
              <a:ext uri="{FF2B5EF4-FFF2-40B4-BE49-F238E27FC236}">
                <a16:creationId xmlns:a16="http://schemas.microsoft.com/office/drawing/2014/main" id="{EC1F05C9-A8BF-4057-AFD6-257F630653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>
            <a:lvl1pPr fontAlgn="auto">
              <a:defRPr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B004A44-FA30-41CC-93B2-CBE1BCCB16A2}" type="datetimeFigureOut">
              <a:rPr lang="zh-CN" altLang="en-US"/>
              <a:pPr>
                <a:defRPr/>
              </a:pPr>
              <a:t>2020/12/9</a:t>
            </a:fld>
            <a:endParaRPr lang="zh-CN" altLang="en-US" dirty="0"/>
          </a:p>
        </p:txBody>
      </p:sp>
      <p:sp>
        <p:nvSpPr>
          <p:cNvPr id="38" name="页脚占位符 4">
            <a:extLst>
              <a:ext uri="{FF2B5EF4-FFF2-40B4-BE49-F238E27FC236}">
                <a16:creationId xmlns:a16="http://schemas.microsoft.com/office/drawing/2014/main" id="{9ED2327A-230E-4E38-B4F2-11ADA73F6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>
            <a:lvl1pPr fontAlgn="auto">
              <a:defRPr noProof="1"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9" name="灯片编号占位符 5">
            <a:extLst>
              <a:ext uri="{FF2B5EF4-FFF2-40B4-BE49-F238E27FC236}">
                <a16:creationId xmlns:a16="http://schemas.microsoft.com/office/drawing/2014/main" id="{C4F30ECE-179B-47DF-B52E-A57AF49C7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C7A5E9F-7DAF-4879-AA6C-69802CBBD487}" type="slidenum">
              <a:rPr lang="zh-CN" altLang="en-US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45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00"/>
                            </p:stCondLst>
                            <p:childTnLst>
                              <p:par>
                                <p:cTn id="3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483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7643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9F54D65-C29E-457E-98D3-6DAEC52F49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34895">
            <a:off x="315914" y="4029077"/>
            <a:ext cx="1384300" cy="169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105F5A1-2E6A-4976-A04F-69EDE12D9CD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clrChange>
              <a:clrFrom>
                <a:srgbClr val="254326"/>
              </a:clrFrom>
              <a:clrTo>
                <a:srgbClr val="254326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29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408" t="10966"/>
          <a:stretch>
            <a:fillRect/>
          </a:stretch>
        </p:blipFill>
        <p:spPr>
          <a:xfrm>
            <a:off x="3175" y="70208"/>
            <a:ext cx="3525111" cy="2578655"/>
          </a:xfrm>
          <a:prstGeom prst="rect">
            <a:avLst/>
          </a:prstGeom>
        </p:spPr>
      </p:pic>
      <p:grpSp>
        <p:nvGrpSpPr>
          <p:cNvPr id="4" name="组合 51">
            <a:extLst>
              <a:ext uri="{FF2B5EF4-FFF2-40B4-BE49-F238E27FC236}">
                <a16:creationId xmlns:a16="http://schemas.microsoft.com/office/drawing/2014/main" id="{E85EE56E-C1F9-41DD-A38E-DBD8D038DD4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865938" y="115890"/>
            <a:ext cx="1147762" cy="1101725"/>
            <a:chOff x="420293" y="510314"/>
            <a:chExt cx="622233" cy="576220"/>
          </a:xfrm>
        </p:grpSpPr>
        <p:pic>
          <p:nvPicPr>
            <p:cNvPr id="5" name="图片 52">
              <a:extLst>
                <a:ext uri="{FF2B5EF4-FFF2-40B4-BE49-F238E27FC236}">
                  <a16:creationId xmlns:a16="http://schemas.microsoft.com/office/drawing/2014/main" id="{9C841F77-53A0-4A2C-B164-59B946C914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293" y="510314"/>
              <a:ext cx="622233" cy="576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图片 53">
              <a:extLst>
                <a:ext uri="{FF2B5EF4-FFF2-40B4-BE49-F238E27FC236}">
                  <a16:creationId xmlns:a16="http://schemas.microsoft.com/office/drawing/2014/main" id="{48404FB6-6761-4DE5-BF6F-000086AB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293" y="510314"/>
              <a:ext cx="622233" cy="576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4">
            <a:extLst>
              <a:ext uri="{FF2B5EF4-FFF2-40B4-BE49-F238E27FC236}">
                <a16:creationId xmlns:a16="http://schemas.microsoft.com/office/drawing/2014/main" id="{4F0E97AC-CFC8-4889-B33B-94AA4FCE674A}"/>
              </a:ext>
            </a:extLst>
          </p:cNvPr>
          <p:cNvGrpSpPr>
            <a:grpSpLocks noChangeAspect="1"/>
          </p:cNvGrpSpPr>
          <p:nvPr/>
        </p:nvGrpSpPr>
        <p:grpSpPr bwMode="auto">
          <a:xfrm rot="2107153">
            <a:off x="7971726" y="1499980"/>
            <a:ext cx="656569" cy="417126"/>
            <a:chOff x="4695" y="752"/>
            <a:chExt cx="880" cy="559"/>
          </a:xfrm>
          <a:solidFill>
            <a:schemeClr val="bg1"/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461D5E61-EA84-4A07-A1B2-0F07BB3581AB}"/>
                </a:ext>
              </a:extLst>
            </p:cNvPr>
            <p:cNvSpPr/>
            <p:nvPr/>
          </p:nvSpPr>
          <p:spPr bwMode="auto">
            <a:xfrm>
              <a:off x="4695" y="847"/>
              <a:ext cx="162" cy="464"/>
            </a:xfrm>
            <a:custGeom>
              <a:avLst/>
              <a:gdLst>
                <a:gd name="T0" fmla="*/ 4 w 68"/>
                <a:gd name="T1" fmla="*/ 11 h 196"/>
                <a:gd name="T2" fmla="*/ 52 w 68"/>
                <a:gd name="T3" fmla="*/ 189 h 196"/>
                <a:gd name="T4" fmla="*/ 67 w 68"/>
                <a:gd name="T5" fmla="*/ 185 h 196"/>
                <a:gd name="T6" fmla="*/ 18 w 68"/>
                <a:gd name="T7" fmla="*/ 5 h 196"/>
                <a:gd name="T8" fmla="*/ 4 w 68"/>
                <a:gd name="T9" fmla="*/ 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96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70A99055-041C-4D10-BC88-D3C04AB1097C}"/>
                </a:ext>
              </a:extLst>
            </p:cNvPr>
            <p:cNvSpPr/>
            <p:nvPr/>
          </p:nvSpPr>
          <p:spPr bwMode="auto">
            <a:xfrm>
              <a:off x="4752" y="979"/>
              <a:ext cx="304" cy="57"/>
            </a:xfrm>
            <a:custGeom>
              <a:avLst/>
              <a:gdLst>
                <a:gd name="T0" fmla="*/ 10 w 128"/>
                <a:gd name="T1" fmla="*/ 24 h 24"/>
                <a:gd name="T2" fmla="*/ 119 w 128"/>
                <a:gd name="T3" fmla="*/ 6 h 24"/>
                <a:gd name="T4" fmla="*/ 110 w 128"/>
                <a:gd name="T5" fmla="*/ 2 h 24"/>
                <a:gd name="T6" fmla="*/ 16 w 128"/>
                <a:gd name="T7" fmla="*/ 16 h 24"/>
                <a:gd name="T8" fmla="*/ 10 w 128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24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52F8923F-B4F7-49B8-AC9E-1B4EFD6FD5F0}"/>
                </a:ext>
              </a:extLst>
            </p:cNvPr>
            <p:cNvSpPr/>
            <p:nvPr/>
          </p:nvSpPr>
          <p:spPr bwMode="auto">
            <a:xfrm>
              <a:off x="4892" y="821"/>
              <a:ext cx="185" cy="431"/>
            </a:xfrm>
            <a:custGeom>
              <a:avLst/>
              <a:gdLst>
                <a:gd name="T0" fmla="*/ 4 w 78"/>
                <a:gd name="T1" fmla="*/ 10 h 182"/>
                <a:gd name="T2" fmla="*/ 61 w 78"/>
                <a:gd name="T3" fmla="*/ 177 h 182"/>
                <a:gd name="T4" fmla="*/ 76 w 78"/>
                <a:gd name="T5" fmla="*/ 173 h 182"/>
                <a:gd name="T6" fmla="*/ 18 w 78"/>
                <a:gd name="T7" fmla="*/ 4 h 182"/>
                <a:gd name="T8" fmla="*/ 4 w 78"/>
                <a:gd name="T9" fmla="*/ 1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82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CDA71F4C-F4C4-4EB4-9A02-C66149014232}"/>
                </a:ext>
              </a:extLst>
            </p:cNvPr>
            <p:cNvSpPr/>
            <p:nvPr/>
          </p:nvSpPr>
          <p:spPr bwMode="auto">
            <a:xfrm>
              <a:off x="5044" y="811"/>
              <a:ext cx="355" cy="379"/>
            </a:xfrm>
            <a:custGeom>
              <a:avLst/>
              <a:gdLst>
                <a:gd name="T0" fmla="*/ 18 w 150"/>
                <a:gd name="T1" fmla="*/ 30 h 160"/>
                <a:gd name="T2" fmla="*/ 56 w 150"/>
                <a:gd name="T3" fmla="*/ 39 h 160"/>
                <a:gd name="T4" fmla="*/ 58 w 150"/>
                <a:gd name="T5" fmla="*/ 105 h 160"/>
                <a:gd name="T6" fmla="*/ 76 w 150"/>
                <a:gd name="T7" fmla="*/ 150 h 160"/>
                <a:gd name="T8" fmla="*/ 142 w 150"/>
                <a:gd name="T9" fmla="*/ 129 h 160"/>
                <a:gd name="T10" fmla="*/ 132 w 150"/>
                <a:gd name="T11" fmla="*/ 124 h 160"/>
                <a:gd name="T12" fmla="*/ 77 w 150"/>
                <a:gd name="T13" fmla="*/ 128 h 160"/>
                <a:gd name="T14" fmla="*/ 73 w 150"/>
                <a:gd name="T15" fmla="*/ 62 h 160"/>
                <a:gd name="T16" fmla="*/ 62 w 150"/>
                <a:gd name="T17" fmla="*/ 14 h 160"/>
                <a:gd name="T18" fmla="*/ 9 w 150"/>
                <a:gd name="T19" fmla="*/ 24 h 160"/>
                <a:gd name="T20" fmla="*/ 18 w 150"/>
                <a:gd name="T21" fmla="*/ 3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16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66B3F824-8E7E-4202-8A67-280A6D96E32D}"/>
                </a:ext>
              </a:extLst>
            </p:cNvPr>
            <p:cNvSpPr/>
            <p:nvPr/>
          </p:nvSpPr>
          <p:spPr bwMode="auto">
            <a:xfrm>
              <a:off x="5347" y="752"/>
              <a:ext cx="228" cy="275"/>
            </a:xfrm>
            <a:custGeom>
              <a:avLst/>
              <a:gdLst>
                <a:gd name="T0" fmla="*/ 49 w 96"/>
                <a:gd name="T1" fmla="*/ 17 h 116"/>
                <a:gd name="T2" fmla="*/ 0 w 96"/>
                <a:gd name="T3" fmla="*/ 73 h 116"/>
                <a:gd name="T4" fmla="*/ 60 w 96"/>
                <a:gd name="T5" fmla="*/ 107 h 116"/>
                <a:gd name="T6" fmla="*/ 95 w 96"/>
                <a:gd name="T7" fmla="*/ 52 h 116"/>
                <a:gd name="T8" fmla="*/ 40 w 96"/>
                <a:gd name="T9" fmla="*/ 1 h 116"/>
                <a:gd name="T10" fmla="*/ 31 w 96"/>
                <a:gd name="T11" fmla="*/ 8 h 116"/>
                <a:gd name="T12" fmla="*/ 73 w 96"/>
                <a:gd name="T13" fmla="*/ 85 h 116"/>
                <a:gd name="T14" fmla="*/ 23 w 96"/>
                <a:gd name="T15" fmla="*/ 92 h 116"/>
                <a:gd name="T16" fmla="*/ 15 w 96"/>
                <a:gd name="T17" fmla="*/ 58 h 116"/>
                <a:gd name="T18" fmla="*/ 39 w 96"/>
                <a:gd name="T19" fmla="*/ 24 h 116"/>
                <a:gd name="T20" fmla="*/ 49 w 96"/>
                <a:gd name="T21" fmla="*/ 1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1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13" name="Group 15">
            <a:extLst>
              <a:ext uri="{FF2B5EF4-FFF2-40B4-BE49-F238E27FC236}">
                <a16:creationId xmlns:a16="http://schemas.microsoft.com/office/drawing/2014/main" id="{24A72B94-AB22-4678-BB48-4E86B0FBC1F0}"/>
              </a:ext>
            </a:extLst>
          </p:cNvPr>
          <p:cNvGrpSpPr>
            <a:grpSpLocks noChangeAspect="1"/>
          </p:cNvGrpSpPr>
          <p:nvPr/>
        </p:nvGrpSpPr>
        <p:grpSpPr bwMode="auto">
          <a:xfrm rot="20784109">
            <a:off x="8243986" y="2337434"/>
            <a:ext cx="459908" cy="377363"/>
            <a:chOff x="2607" y="911"/>
            <a:chExt cx="490" cy="402"/>
          </a:xfrm>
          <a:solidFill>
            <a:schemeClr val="bg1"/>
          </a:solidFill>
        </p:grpSpPr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DFB2A830-3004-4AC4-853B-2D70CEC67341}"/>
                </a:ext>
              </a:extLst>
            </p:cNvPr>
            <p:cNvSpPr/>
            <p:nvPr/>
          </p:nvSpPr>
          <p:spPr bwMode="auto">
            <a:xfrm>
              <a:off x="2607" y="1000"/>
              <a:ext cx="245" cy="258"/>
            </a:xfrm>
            <a:custGeom>
              <a:avLst/>
              <a:gdLst>
                <a:gd name="T0" fmla="*/ 9 w 102"/>
                <a:gd name="T1" fmla="*/ 105 h 107"/>
                <a:gd name="T2" fmla="*/ 82 w 102"/>
                <a:gd name="T3" fmla="*/ 26 h 107"/>
                <a:gd name="T4" fmla="*/ 75 w 102"/>
                <a:gd name="T5" fmla="*/ 24 h 107"/>
                <a:gd name="T6" fmla="*/ 9 w 102"/>
                <a:gd name="T7" fmla="*/ 102 h 107"/>
                <a:gd name="T8" fmla="*/ 16 w 102"/>
                <a:gd name="T9" fmla="*/ 104 h 107"/>
                <a:gd name="T10" fmla="*/ 100 w 102"/>
                <a:gd name="T11" fmla="*/ 4 h 107"/>
                <a:gd name="T12" fmla="*/ 93 w 102"/>
                <a:gd name="T13" fmla="*/ 2 h 107"/>
                <a:gd name="T14" fmla="*/ 52 w 102"/>
                <a:gd name="T15" fmla="*/ 54 h 107"/>
                <a:gd name="T16" fmla="*/ 32 w 102"/>
                <a:gd name="T17" fmla="*/ 79 h 107"/>
                <a:gd name="T18" fmla="*/ 29 w 102"/>
                <a:gd name="T19" fmla="*/ 83 h 107"/>
                <a:gd name="T20" fmla="*/ 34 w 102"/>
                <a:gd name="T21" fmla="*/ 86 h 107"/>
                <a:gd name="T22" fmla="*/ 40 w 102"/>
                <a:gd name="T23" fmla="*/ 76 h 107"/>
                <a:gd name="T24" fmla="*/ 33 w 102"/>
                <a:gd name="T25" fmla="*/ 75 h 107"/>
                <a:gd name="T26" fmla="*/ 26 w 102"/>
                <a:gd name="T27" fmla="*/ 87 h 107"/>
                <a:gd name="T28" fmla="*/ 27 w 102"/>
                <a:gd name="T29" fmla="*/ 89 h 107"/>
                <a:gd name="T30" fmla="*/ 56 w 102"/>
                <a:gd name="T31" fmla="*/ 59 h 107"/>
                <a:gd name="T32" fmla="*/ 100 w 102"/>
                <a:gd name="T33" fmla="*/ 4 h 107"/>
                <a:gd name="T34" fmla="*/ 93 w 102"/>
                <a:gd name="T35" fmla="*/ 2 h 107"/>
                <a:gd name="T36" fmla="*/ 9 w 102"/>
                <a:gd name="T37" fmla="*/ 102 h 107"/>
                <a:gd name="T38" fmla="*/ 16 w 102"/>
                <a:gd name="T39" fmla="*/ 104 h 107"/>
                <a:gd name="T40" fmla="*/ 82 w 102"/>
                <a:gd name="T41" fmla="*/ 26 h 107"/>
                <a:gd name="T42" fmla="*/ 75 w 102"/>
                <a:gd name="T43" fmla="*/ 24 h 107"/>
                <a:gd name="T44" fmla="*/ 4 w 102"/>
                <a:gd name="T45" fmla="*/ 102 h 107"/>
                <a:gd name="T46" fmla="*/ 9 w 102"/>
                <a:gd name="T47" fmla="*/ 10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2" h="107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A0C3E54E-9FA7-4671-8E76-3C3BFF271EA7}"/>
                </a:ext>
              </a:extLst>
            </p:cNvPr>
            <p:cNvSpPr/>
            <p:nvPr/>
          </p:nvSpPr>
          <p:spPr bwMode="auto">
            <a:xfrm>
              <a:off x="2799" y="998"/>
              <a:ext cx="106" cy="315"/>
            </a:xfrm>
            <a:custGeom>
              <a:avLst/>
              <a:gdLst>
                <a:gd name="T0" fmla="*/ 1 w 44"/>
                <a:gd name="T1" fmla="*/ 5 h 131"/>
                <a:gd name="T2" fmla="*/ 22 w 44"/>
                <a:gd name="T3" fmla="*/ 72 h 131"/>
                <a:gd name="T4" fmla="*/ 37 w 44"/>
                <a:gd name="T5" fmla="*/ 128 h 131"/>
                <a:gd name="T6" fmla="*/ 44 w 44"/>
                <a:gd name="T7" fmla="*/ 126 h 131"/>
                <a:gd name="T8" fmla="*/ 31 w 44"/>
                <a:gd name="T9" fmla="*/ 75 h 131"/>
                <a:gd name="T10" fmla="*/ 8 w 44"/>
                <a:gd name="T11" fmla="*/ 3 h 131"/>
                <a:gd name="T12" fmla="*/ 1 w 44"/>
                <a:gd name="T13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31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77CE2B24-7D50-4DE7-B35A-BC54EC41A44C}"/>
                </a:ext>
              </a:extLst>
            </p:cNvPr>
            <p:cNvSpPr/>
            <p:nvPr/>
          </p:nvSpPr>
          <p:spPr bwMode="auto">
            <a:xfrm>
              <a:off x="2682" y="1135"/>
              <a:ext cx="215" cy="70"/>
            </a:xfrm>
            <a:custGeom>
              <a:avLst/>
              <a:gdLst>
                <a:gd name="T0" fmla="*/ 5 w 90"/>
                <a:gd name="T1" fmla="*/ 6 h 29"/>
                <a:gd name="T2" fmla="*/ 81 w 90"/>
                <a:gd name="T3" fmla="*/ 27 h 29"/>
                <a:gd name="T4" fmla="*/ 86 w 90"/>
                <a:gd name="T5" fmla="*/ 23 h 29"/>
                <a:gd name="T6" fmla="*/ 6 w 90"/>
                <a:gd name="T7" fmla="*/ 0 h 29"/>
                <a:gd name="T8" fmla="*/ 5 w 90"/>
                <a:gd name="T9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9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F08FEE08-CB33-4828-9DF3-8049B24AEB3A}"/>
                </a:ext>
              </a:extLst>
            </p:cNvPr>
            <p:cNvSpPr/>
            <p:nvPr/>
          </p:nvSpPr>
          <p:spPr bwMode="auto">
            <a:xfrm>
              <a:off x="2895" y="911"/>
              <a:ext cx="202" cy="210"/>
            </a:xfrm>
            <a:custGeom>
              <a:avLst/>
              <a:gdLst>
                <a:gd name="T0" fmla="*/ 9 w 84"/>
                <a:gd name="T1" fmla="*/ 19 h 87"/>
                <a:gd name="T2" fmla="*/ 25 w 84"/>
                <a:gd name="T3" fmla="*/ 9 h 87"/>
                <a:gd name="T4" fmla="*/ 57 w 84"/>
                <a:gd name="T5" fmla="*/ 25 h 87"/>
                <a:gd name="T6" fmla="*/ 61 w 84"/>
                <a:gd name="T7" fmla="*/ 21 h 87"/>
                <a:gd name="T8" fmla="*/ 27 w 84"/>
                <a:gd name="T9" fmla="*/ 40 h 87"/>
                <a:gd name="T10" fmla="*/ 27 w 84"/>
                <a:gd name="T11" fmla="*/ 42 h 87"/>
                <a:gd name="T12" fmla="*/ 75 w 84"/>
                <a:gd name="T13" fmla="*/ 75 h 87"/>
                <a:gd name="T14" fmla="*/ 79 w 84"/>
                <a:gd name="T15" fmla="*/ 71 h 87"/>
                <a:gd name="T16" fmla="*/ 37 w 84"/>
                <a:gd name="T17" fmla="*/ 83 h 87"/>
                <a:gd name="T18" fmla="*/ 36 w 84"/>
                <a:gd name="T19" fmla="*/ 87 h 87"/>
                <a:gd name="T20" fmla="*/ 78 w 84"/>
                <a:gd name="T21" fmla="*/ 76 h 87"/>
                <a:gd name="T22" fmla="*/ 81 w 84"/>
                <a:gd name="T23" fmla="*/ 72 h 87"/>
                <a:gd name="T24" fmla="*/ 48 w 84"/>
                <a:gd name="T25" fmla="*/ 46 h 87"/>
                <a:gd name="T26" fmla="*/ 41 w 84"/>
                <a:gd name="T27" fmla="*/ 41 h 87"/>
                <a:gd name="T28" fmla="*/ 39 w 84"/>
                <a:gd name="T29" fmla="*/ 37 h 87"/>
                <a:gd name="T30" fmla="*/ 60 w 84"/>
                <a:gd name="T31" fmla="*/ 26 h 87"/>
                <a:gd name="T32" fmla="*/ 64 w 84"/>
                <a:gd name="T33" fmla="*/ 22 h 87"/>
                <a:gd name="T34" fmla="*/ 34 w 84"/>
                <a:gd name="T35" fmla="*/ 2 h 87"/>
                <a:gd name="T36" fmla="*/ 4 w 84"/>
                <a:gd name="T37" fmla="*/ 17 h 87"/>
                <a:gd name="T38" fmla="*/ 9 w 84"/>
                <a:gd name="T39" fmla="*/ 1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87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18" name="Group 22">
            <a:extLst>
              <a:ext uri="{FF2B5EF4-FFF2-40B4-BE49-F238E27FC236}">
                <a16:creationId xmlns:a16="http://schemas.microsoft.com/office/drawing/2014/main" id="{5EEF2ECC-EF70-4A40-BC11-B6E87DF47C67}"/>
              </a:ext>
            </a:extLst>
          </p:cNvPr>
          <p:cNvGrpSpPr>
            <a:grpSpLocks noChangeAspect="1"/>
          </p:cNvGrpSpPr>
          <p:nvPr/>
        </p:nvGrpSpPr>
        <p:grpSpPr bwMode="auto">
          <a:xfrm rot="20737309">
            <a:off x="7401205" y="5426473"/>
            <a:ext cx="1370492" cy="490176"/>
            <a:chOff x="3582" y="1042"/>
            <a:chExt cx="1661" cy="594"/>
          </a:xfrm>
          <a:solidFill>
            <a:schemeClr val="bg1"/>
          </a:solidFill>
        </p:grpSpPr>
        <p:sp>
          <p:nvSpPr>
            <p:cNvPr id="19" name="Freeform 42">
              <a:extLst>
                <a:ext uri="{FF2B5EF4-FFF2-40B4-BE49-F238E27FC236}">
                  <a16:creationId xmlns:a16="http://schemas.microsoft.com/office/drawing/2014/main" id="{EF0D0F90-3823-4949-A771-99CCCF56F3D6}"/>
                </a:ext>
              </a:extLst>
            </p:cNvPr>
            <p:cNvSpPr/>
            <p:nvPr/>
          </p:nvSpPr>
          <p:spPr bwMode="auto">
            <a:xfrm>
              <a:off x="3620" y="1042"/>
              <a:ext cx="881" cy="228"/>
            </a:xfrm>
            <a:custGeom>
              <a:avLst/>
              <a:gdLst>
                <a:gd name="T0" fmla="*/ 3 w 372"/>
                <a:gd name="T1" fmla="*/ 30 h 96"/>
                <a:gd name="T2" fmla="*/ 33 w 372"/>
                <a:gd name="T3" fmla="*/ 93 h 96"/>
                <a:gd name="T4" fmla="*/ 43 w 372"/>
                <a:gd name="T5" fmla="*/ 90 h 96"/>
                <a:gd name="T6" fmla="*/ 52 w 372"/>
                <a:gd name="T7" fmla="*/ 8 h 96"/>
                <a:gd name="T8" fmla="*/ 46 w 372"/>
                <a:gd name="T9" fmla="*/ 12 h 96"/>
                <a:gd name="T10" fmla="*/ 361 w 372"/>
                <a:gd name="T11" fmla="*/ 24 h 96"/>
                <a:gd name="T12" fmla="*/ 365 w 372"/>
                <a:gd name="T13" fmla="*/ 16 h 96"/>
                <a:gd name="T14" fmla="*/ 47 w 372"/>
                <a:gd name="T15" fmla="*/ 5 h 96"/>
                <a:gd name="T16" fmla="*/ 41 w 372"/>
                <a:gd name="T17" fmla="*/ 9 h 96"/>
                <a:gd name="T18" fmla="*/ 33 w 372"/>
                <a:gd name="T19" fmla="*/ 91 h 96"/>
                <a:gd name="T20" fmla="*/ 43 w 372"/>
                <a:gd name="T21" fmla="*/ 88 h 96"/>
                <a:gd name="T22" fmla="*/ 13 w 372"/>
                <a:gd name="T23" fmla="*/ 26 h 96"/>
                <a:gd name="T24" fmla="*/ 3 w 372"/>
                <a:gd name="T25" fmla="*/ 3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2" h="96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200C75C6-95C4-4485-8B73-FDE557B749CB}"/>
                </a:ext>
              </a:extLst>
            </p:cNvPr>
            <p:cNvSpPr/>
            <p:nvPr/>
          </p:nvSpPr>
          <p:spPr bwMode="auto">
            <a:xfrm>
              <a:off x="3788" y="1097"/>
              <a:ext cx="109" cy="173"/>
            </a:xfrm>
            <a:custGeom>
              <a:avLst/>
              <a:gdLst>
                <a:gd name="T0" fmla="*/ 11 w 46"/>
                <a:gd name="T1" fmla="*/ 55 h 73"/>
                <a:gd name="T2" fmla="*/ 24 w 46"/>
                <a:gd name="T3" fmla="*/ 4 h 73"/>
                <a:gd name="T4" fmla="*/ 14 w 46"/>
                <a:gd name="T5" fmla="*/ 6 h 73"/>
                <a:gd name="T6" fmla="*/ 35 w 46"/>
                <a:gd name="T7" fmla="*/ 69 h 73"/>
                <a:gd name="T8" fmla="*/ 46 w 46"/>
                <a:gd name="T9" fmla="*/ 66 h 73"/>
                <a:gd name="T10" fmla="*/ 24 w 46"/>
                <a:gd name="T11" fmla="*/ 3 h 73"/>
                <a:gd name="T12" fmla="*/ 14 w 46"/>
                <a:gd name="T13" fmla="*/ 5 h 73"/>
                <a:gd name="T14" fmla="*/ 1 w 46"/>
                <a:gd name="T15" fmla="*/ 56 h 73"/>
                <a:gd name="T16" fmla="*/ 11 w 46"/>
                <a:gd name="T17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73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1" name="Freeform 44">
              <a:extLst>
                <a:ext uri="{FF2B5EF4-FFF2-40B4-BE49-F238E27FC236}">
                  <a16:creationId xmlns:a16="http://schemas.microsoft.com/office/drawing/2014/main" id="{E681E125-0D75-4384-915F-BA611C8CB376}"/>
                </a:ext>
              </a:extLst>
            </p:cNvPr>
            <p:cNvSpPr/>
            <p:nvPr/>
          </p:nvSpPr>
          <p:spPr bwMode="auto">
            <a:xfrm>
              <a:off x="3797" y="1201"/>
              <a:ext cx="86" cy="29"/>
            </a:xfrm>
            <a:custGeom>
              <a:avLst/>
              <a:gdLst>
                <a:gd name="T0" fmla="*/ 4 w 36"/>
                <a:gd name="T1" fmla="*/ 7 h 12"/>
                <a:gd name="T2" fmla="*/ 23 w 36"/>
                <a:gd name="T3" fmla="*/ 10 h 12"/>
                <a:gd name="T4" fmla="*/ 33 w 36"/>
                <a:gd name="T5" fmla="*/ 6 h 12"/>
                <a:gd name="T6" fmla="*/ 8 w 36"/>
                <a:gd name="T7" fmla="*/ 1 h 12"/>
                <a:gd name="T8" fmla="*/ 1 w 36"/>
                <a:gd name="T9" fmla="*/ 4 h 12"/>
                <a:gd name="T10" fmla="*/ 4 w 36"/>
                <a:gd name="T1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2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2" name="Freeform 45">
              <a:extLst>
                <a:ext uri="{FF2B5EF4-FFF2-40B4-BE49-F238E27FC236}">
                  <a16:creationId xmlns:a16="http://schemas.microsoft.com/office/drawing/2014/main" id="{1E2D7D04-7A91-4493-A715-FA4B0C553D72}"/>
                </a:ext>
              </a:extLst>
            </p:cNvPr>
            <p:cNvSpPr/>
            <p:nvPr/>
          </p:nvSpPr>
          <p:spPr bwMode="auto">
            <a:xfrm>
              <a:off x="3932" y="1125"/>
              <a:ext cx="48" cy="171"/>
            </a:xfrm>
            <a:custGeom>
              <a:avLst/>
              <a:gdLst>
                <a:gd name="T0" fmla="*/ 0 w 20"/>
                <a:gd name="T1" fmla="*/ 6 h 72"/>
                <a:gd name="T2" fmla="*/ 9 w 20"/>
                <a:gd name="T3" fmla="*/ 69 h 72"/>
                <a:gd name="T4" fmla="*/ 20 w 20"/>
                <a:gd name="T5" fmla="*/ 66 h 72"/>
                <a:gd name="T6" fmla="*/ 11 w 20"/>
                <a:gd name="T7" fmla="*/ 3 h 72"/>
                <a:gd name="T8" fmla="*/ 0 w 20"/>
                <a:gd name="T9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72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3" name="Freeform 46">
              <a:extLst>
                <a:ext uri="{FF2B5EF4-FFF2-40B4-BE49-F238E27FC236}">
                  <a16:creationId xmlns:a16="http://schemas.microsoft.com/office/drawing/2014/main" id="{B36C756F-9719-4779-9BDE-49744BC07BD3}"/>
                </a:ext>
              </a:extLst>
            </p:cNvPr>
            <p:cNvSpPr/>
            <p:nvPr/>
          </p:nvSpPr>
          <p:spPr bwMode="auto">
            <a:xfrm>
              <a:off x="3925" y="1113"/>
              <a:ext cx="159" cy="162"/>
            </a:xfrm>
            <a:custGeom>
              <a:avLst/>
              <a:gdLst>
                <a:gd name="T0" fmla="*/ 11 w 67"/>
                <a:gd name="T1" fmla="*/ 12 h 68"/>
                <a:gd name="T2" fmla="*/ 39 w 67"/>
                <a:gd name="T3" fmla="*/ 12 h 68"/>
                <a:gd name="T4" fmla="*/ 39 w 67"/>
                <a:gd name="T5" fmla="*/ 8 h 68"/>
                <a:gd name="T6" fmla="*/ 26 w 67"/>
                <a:gd name="T7" fmla="*/ 24 h 68"/>
                <a:gd name="T8" fmla="*/ 26 w 67"/>
                <a:gd name="T9" fmla="*/ 28 h 68"/>
                <a:gd name="T10" fmla="*/ 56 w 67"/>
                <a:gd name="T11" fmla="*/ 59 h 68"/>
                <a:gd name="T12" fmla="*/ 60 w 67"/>
                <a:gd name="T13" fmla="*/ 53 h 68"/>
                <a:gd name="T14" fmla="*/ 9 w 67"/>
                <a:gd name="T15" fmla="*/ 61 h 68"/>
                <a:gd name="T16" fmla="*/ 8 w 67"/>
                <a:gd name="T17" fmla="*/ 68 h 68"/>
                <a:gd name="T18" fmla="*/ 61 w 67"/>
                <a:gd name="T19" fmla="*/ 60 h 68"/>
                <a:gd name="T20" fmla="*/ 66 w 67"/>
                <a:gd name="T21" fmla="*/ 54 h 68"/>
                <a:gd name="T22" fmla="*/ 34 w 67"/>
                <a:gd name="T23" fmla="*/ 22 h 68"/>
                <a:gd name="T24" fmla="*/ 35 w 67"/>
                <a:gd name="T25" fmla="*/ 27 h 68"/>
                <a:gd name="T26" fmla="*/ 48 w 67"/>
                <a:gd name="T27" fmla="*/ 11 h 68"/>
                <a:gd name="T28" fmla="*/ 47 w 67"/>
                <a:gd name="T29" fmla="*/ 7 h 68"/>
                <a:gd name="T30" fmla="*/ 6 w 67"/>
                <a:gd name="T31" fmla="*/ 7 h 68"/>
                <a:gd name="T32" fmla="*/ 11 w 67"/>
                <a:gd name="T33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68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4" name="Freeform 47">
              <a:extLst>
                <a:ext uri="{FF2B5EF4-FFF2-40B4-BE49-F238E27FC236}">
                  <a16:creationId xmlns:a16="http://schemas.microsoft.com/office/drawing/2014/main" id="{3801EADA-F6F5-4EE3-A677-8A5C05A89A7C}"/>
                </a:ext>
              </a:extLst>
            </p:cNvPr>
            <p:cNvSpPr/>
            <p:nvPr/>
          </p:nvSpPr>
          <p:spPr bwMode="auto">
            <a:xfrm>
              <a:off x="4079" y="1177"/>
              <a:ext cx="119" cy="22"/>
            </a:xfrm>
            <a:custGeom>
              <a:avLst/>
              <a:gdLst>
                <a:gd name="T0" fmla="*/ 5 w 50"/>
                <a:gd name="T1" fmla="*/ 4 h 9"/>
                <a:gd name="T2" fmla="*/ 38 w 50"/>
                <a:gd name="T3" fmla="*/ 8 h 9"/>
                <a:gd name="T4" fmla="*/ 45 w 50"/>
                <a:gd name="T5" fmla="*/ 7 h 9"/>
                <a:gd name="T6" fmla="*/ 48 w 50"/>
                <a:gd name="T7" fmla="*/ 4 h 9"/>
                <a:gd name="T8" fmla="*/ 12 w 50"/>
                <a:gd name="T9" fmla="*/ 0 h 9"/>
                <a:gd name="T10" fmla="*/ 5 w 50"/>
                <a:gd name="T1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9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5" name="Freeform 48">
              <a:extLst>
                <a:ext uri="{FF2B5EF4-FFF2-40B4-BE49-F238E27FC236}">
                  <a16:creationId xmlns:a16="http://schemas.microsoft.com/office/drawing/2014/main" id="{6D4019E0-4DC4-44D3-AC15-9462902CCEA1}"/>
                </a:ext>
              </a:extLst>
            </p:cNvPr>
            <p:cNvSpPr/>
            <p:nvPr/>
          </p:nvSpPr>
          <p:spPr bwMode="auto">
            <a:xfrm>
              <a:off x="4129" y="1125"/>
              <a:ext cx="36" cy="126"/>
            </a:xfrm>
            <a:custGeom>
              <a:avLst/>
              <a:gdLst>
                <a:gd name="T0" fmla="*/ 0 w 15"/>
                <a:gd name="T1" fmla="*/ 6 h 53"/>
                <a:gd name="T2" fmla="*/ 4 w 15"/>
                <a:gd name="T3" fmla="*/ 49 h 53"/>
                <a:gd name="T4" fmla="*/ 15 w 15"/>
                <a:gd name="T5" fmla="*/ 46 h 53"/>
                <a:gd name="T6" fmla="*/ 10 w 15"/>
                <a:gd name="T7" fmla="*/ 3 h 53"/>
                <a:gd name="T8" fmla="*/ 0 w 15"/>
                <a:gd name="T9" fmla="*/ 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3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6" name="Freeform 49">
              <a:extLst>
                <a:ext uri="{FF2B5EF4-FFF2-40B4-BE49-F238E27FC236}">
                  <a16:creationId xmlns:a16="http://schemas.microsoft.com/office/drawing/2014/main" id="{178C0016-E69D-4AEB-B4F3-072D5A6119C2}"/>
                </a:ext>
              </a:extLst>
            </p:cNvPr>
            <p:cNvSpPr/>
            <p:nvPr/>
          </p:nvSpPr>
          <p:spPr bwMode="auto">
            <a:xfrm>
              <a:off x="4248" y="1149"/>
              <a:ext cx="121" cy="138"/>
            </a:xfrm>
            <a:custGeom>
              <a:avLst/>
              <a:gdLst>
                <a:gd name="T0" fmla="*/ 43 w 51"/>
                <a:gd name="T1" fmla="*/ 3 h 58"/>
                <a:gd name="T2" fmla="*/ 4 w 51"/>
                <a:gd name="T3" fmla="*/ 34 h 58"/>
                <a:gd name="T4" fmla="*/ 6 w 51"/>
                <a:gd name="T5" fmla="*/ 52 h 58"/>
                <a:gd name="T6" fmla="*/ 39 w 51"/>
                <a:gd name="T7" fmla="*/ 48 h 58"/>
                <a:gd name="T8" fmla="*/ 35 w 51"/>
                <a:gd name="T9" fmla="*/ 43 h 58"/>
                <a:gd name="T10" fmla="*/ 14 w 51"/>
                <a:gd name="T11" fmla="*/ 46 h 58"/>
                <a:gd name="T12" fmla="*/ 16 w 51"/>
                <a:gd name="T13" fmla="*/ 32 h 58"/>
                <a:gd name="T14" fmla="*/ 28 w 51"/>
                <a:gd name="T15" fmla="*/ 16 h 58"/>
                <a:gd name="T16" fmla="*/ 40 w 51"/>
                <a:gd name="T17" fmla="*/ 10 h 58"/>
                <a:gd name="T18" fmla="*/ 43 w 51"/>
                <a:gd name="T19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7" name="Freeform 50">
              <a:extLst>
                <a:ext uri="{FF2B5EF4-FFF2-40B4-BE49-F238E27FC236}">
                  <a16:creationId xmlns:a16="http://schemas.microsoft.com/office/drawing/2014/main" id="{DB7717A4-BD0F-4DB4-A28E-D2D2F6046311}"/>
                </a:ext>
              </a:extLst>
            </p:cNvPr>
            <p:cNvSpPr/>
            <p:nvPr/>
          </p:nvSpPr>
          <p:spPr bwMode="auto">
            <a:xfrm>
              <a:off x="4406" y="1147"/>
              <a:ext cx="50" cy="140"/>
            </a:xfrm>
            <a:custGeom>
              <a:avLst/>
              <a:gdLst>
                <a:gd name="T0" fmla="*/ 9 w 21"/>
                <a:gd name="T1" fmla="*/ 3 h 59"/>
                <a:gd name="T2" fmla="*/ 3 w 21"/>
                <a:gd name="T3" fmla="*/ 22 h 59"/>
                <a:gd name="T4" fmla="*/ 0 w 21"/>
                <a:gd name="T5" fmla="*/ 56 h 59"/>
                <a:gd name="T6" fmla="*/ 10 w 21"/>
                <a:gd name="T7" fmla="*/ 53 h 59"/>
                <a:gd name="T8" fmla="*/ 13 w 21"/>
                <a:gd name="T9" fmla="*/ 24 h 59"/>
                <a:gd name="T10" fmla="*/ 18 w 21"/>
                <a:gd name="T11" fmla="*/ 3 h 59"/>
                <a:gd name="T12" fmla="*/ 9 w 21"/>
                <a:gd name="T13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9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8" name="Freeform 51">
              <a:extLst>
                <a:ext uri="{FF2B5EF4-FFF2-40B4-BE49-F238E27FC236}">
                  <a16:creationId xmlns:a16="http://schemas.microsoft.com/office/drawing/2014/main" id="{0C9FA0A3-BC41-4197-9BA5-5821669F5F83}"/>
                </a:ext>
              </a:extLst>
            </p:cNvPr>
            <p:cNvSpPr/>
            <p:nvPr/>
          </p:nvSpPr>
          <p:spPr bwMode="auto">
            <a:xfrm>
              <a:off x="4397" y="1137"/>
              <a:ext cx="123" cy="145"/>
            </a:xfrm>
            <a:custGeom>
              <a:avLst/>
              <a:gdLst>
                <a:gd name="T0" fmla="*/ 6 w 52"/>
                <a:gd name="T1" fmla="*/ 6 h 61"/>
                <a:gd name="T2" fmla="*/ 38 w 52"/>
                <a:gd name="T3" fmla="*/ 31 h 61"/>
                <a:gd name="T4" fmla="*/ 11 w 52"/>
                <a:gd name="T5" fmla="*/ 56 h 61"/>
                <a:gd name="T6" fmla="*/ 7 w 52"/>
                <a:gd name="T7" fmla="*/ 61 h 61"/>
                <a:gd name="T8" fmla="*/ 50 w 52"/>
                <a:gd name="T9" fmla="*/ 36 h 61"/>
                <a:gd name="T10" fmla="*/ 12 w 52"/>
                <a:gd name="T11" fmla="*/ 1 h 61"/>
                <a:gd name="T12" fmla="*/ 6 w 52"/>
                <a:gd name="T13" fmla="*/ 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61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9" name="Freeform 52">
              <a:extLst>
                <a:ext uri="{FF2B5EF4-FFF2-40B4-BE49-F238E27FC236}">
                  <a16:creationId xmlns:a16="http://schemas.microsoft.com/office/drawing/2014/main" id="{AB6B24D2-EC9F-43E6-92AD-4702D2B1ED42}"/>
                </a:ext>
              </a:extLst>
            </p:cNvPr>
            <p:cNvSpPr/>
            <p:nvPr/>
          </p:nvSpPr>
          <p:spPr bwMode="auto">
            <a:xfrm>
              <a:off x="3582" y="1363"/>
              <a:ext cx="1045" cy="19"/>
            </a:xfrm>
            <a:custGeom>
              <a:avLst/>
              <a:gdLst>
                <a:gd name="T0" fmla="*/ 7 w 441"/>
                <a:gd name="T1" fmla="*/ 8 h 8"/>
                <a:gd name="T2" fmla="*/ 433 w 441"/>
                <a:gd name="T3" fmla="*/ 8 h 8"/>
                <a:gd name="T4" fmla="*/ 434 w 441"/>
                <a:gd name="T5" fmla="*/ 0 h 8"/>
                <a:gd name="T6" fmla="*/ 8 w 441"/>
                <a:gd name="T7" fmla="*/ 0 h 8"/>
                <a:gd name="T8" fmla="*/ 7 w 44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8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0" name="Freeform 53">
              <a:extLst>
                <a:ext uri="{FF2B5EF4-FFF2-40B4-BE49-F238E27FC236}">
                  <a16:creationId xmlns:a16="http://schemas.microsoft.com/office/drawing/2014/main" id="{7424FB29-821B-489A-B71A-20FFAFB419CF}"/>
                </a:ext>
              </a:extLst>
            </p:cNvPr>
            <p:cNvSpPr/>
            <p:nvPr/>
          </p:nvSpPr>
          <p:spPr bwMode="auto">
            <a:xfrm>
              <a:off x="4032" y="1455"/>
              <a:ext cx="173" cy="181"/>
            </a:xfrm>
            <a:custGeom>
              <a:avLst/>
              <a:gdLst>
                <a:gd name="T0" fmla="*/ 11 w 73"/>
                <a:gd name="T1" fmla="*/ 21 h 76"/>
                <a:gd name="T2" fmla="*/ 42 w 73"/>
                <a:gd name="T3" fmla="*/ 22 h 76"/>
                <a:gd name="T4" fmla="*/ 16 w 73"/>
                <a:gd name="T5" fmla="*/ 61 h 76"/>
                <a:gd name="T6" fmla="*/ 16 w 73"/>
                <a:gd name="T7" fmla="*/ 63 h 76"/>
                <a:gd name="T8" fmla="*/ 61 w 73"/>
                <a:gd name="T9" fmla="*/ 76 h 76"/>
                <a:gd name="T10" fmla="*/ 65 w 73"/>
                <a:gd name="T11" fmla="*/ 71 h 76"/>
                <a:gd name="T12" fmla="*/ 42 w 73"/>
                <a:gd name="T13" fmla="*/ 69 h 76"/>
                <a:gd name="T14" fmla="*/ 31 w 73"/>
                <a:gd name="T15" fmla="*/ 63 h 76"/>
                <a:gd name="T16" fmla="*/ 34 w 73"/>
                <a:gd name="T17" fmla="*/ 53 h 76"/>
                <a:gd name="T18" fmla="*/ 53 w 73"/>
                <a:gd name="T19" fmla="*/ 21 h 76"/>
                <a:gd name="T20" fmla="*/ 7 w 73"/>
                <a:gd name="T21" fmla="*/ 17 h 76"/>
                <a:gd name="T22" fmla="*/ 11 w 73"/>
                <a:gd name="T23" fmla="*/ 2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6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1" name="Freeform 54">
              <a:extLst>
                <a:ext uri="{FF2B5EF4-FFF2-40B4-BE49-F238E27FC236}">
                  <a16:creationId xmlns:a16="http://schemas.microsoft.com/office/drawing/2014/main" id="{F831B9D5-A217-44F4-88A0-D3FFD5AAE469}"/>
                </a:ext>
              </a:extLst>
            </p:cNvPr>
            <p:cNvSpPr/>
            <p:nvPr/>
          </p:nvSpPr>
          <p:spPr bwMode="auto">
            <a:xfrm>
              <a:off x="4693" y="1279"/>
              <a:ext cx="90" cy="50"/>
            </a:xfrm>
            <a:custGeom>
              <a:avLst/>
              <a:gdLst>
                <a:gd name="T0" fmla="*/ 4 w 38"/>
                <a:gd name="T1" fmla="*/ 7 h 21"/>
                <a:gd name="T2" fmla="*/ 16 w 38"/>
                <a:gd name="T3" fmla="*/ 8 h 21"/>
                <a:gd name="T4" fmla="*/ 25 w 38"/>
                <a:gd name="T5" fmla="*/ 17 h 21"/>
                <a:gd name="T6" fmla="*/ 36 w 38"/>
                <a:gd name="T7" fmla="*/ 14 h 21"/>
                <a:gd name="T8" fmla="*/ 25 w 38"/>
                <a:gd name="T9" fmla="*/ 2 h 21"/>
                <a:gd name="T10" fmla="*/ 8 w 38"/>
                <a:gd name="T11" fmla="*/ 0 h 21"/>
                <a:gd name="T12" fmla="*/ 1 w 38"/>
                <a:gd name="T13" fmla="*/ 3 h 21"/>
                <a:gd name="T14" fmla="*/ 4 w 38"/>
                <a:gd name="T15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1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2" name="Freeform 55">
              <a:extLst>
                <a:ext uri="{FF2B5EF4-FFF2-40B4-BE49-F238E27FC236}">
                  <a16:creationId xmlns:a16="http://schemas.microsoft.com/office/drawing/2014/main" id="{9A31F28C-24B1-431A-BF45-E595915BA545}"/>
                </a:ext>
              </a:extLst>
            </p:cNvPr>
            <p:cNvSpPr/>
            <p:nvPr/>
          </p:nvSpPr>
          <p:spPr bwMode="auto">
            <a:xfrm>
              <a:off x="4707" y="1351"/>
              <a:ext cx="117" cy="16"/>
            </a:xfrm>
            <a:custGeom>
              <a:avLst/>
              <a:gdLst>
                <a:gd name="T0" fmla="*/ 4 w 49"/>
                <a:gd name="T1" fmla="*/ 7 h 7"/>
                <a:gd name="T2" fmla="*/ 40 w 49"/>
                <a:gd name="T3" fmla="*/ 7 h 7"/>
                <a:gd name="T4" fmla="*/ 47 w 49"/>
                <a:gd name="T5" fmla="*/ 4 h 7"/>
                <a:gd name="T6" fmla="*/ 44 w 49"/>
                <a:gd name="T7" fmla="*/ 0 h 7"/>
                <a:gd name="T8" fmla="*/ 8 w 49"/>
                <a:gd name="T9" fmla="*/ 0 h 7"/>
                <a:gd name="T10" fmla="*/ 1 w 49"/>
                <a:gd name="T11" fmla="*/ 3 h 7"/>
                <a:gd name="T12" fmla="*/ 4 w 49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7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3" name="Freeform 56">
              <a:extLst>
                <a:ext uri="{FF2B5EF4-FFF2-40B4-BE49-F238E27FC236}">
                  <a16:creationId xmlns:a16="http://schemas.microsoft.com/office/drawing/2014/main" id="{DB5D26C7-CD0B-4D7A-A1D6-B62FD5AC15BF}"/>
                </a:ext>
              </a:extLst>
            </p:cNvPr>
            <p:cNvSpPr/>
            <p:nvPr/>
          </p:nvSpPr>
          <p:spPr bwMode="auto">
            <a:xfrm>
              <a:off x="4923" y="1173"/>
              <a:ext cx="40" cy="285"/>
            </a:xfrm>
            <a:custGeom>
              <a:avLst/>
              <a:gdLst>
                <a:gd name="T0" fmla="*/ 0 w 17"/>
                <a:gd name="T1" fmla="*/ 7 h 120"/>
                <a:gd name="T2" fmla="*/ 6 w 17"/>
                <a:gd name="T3" fmla="*/ 115 h 120"/>
                <a:gd name="T4" fmla="*/ 17 w 17"/>
                <a:gd name="T5" fmla="*/ 114 h 120"/>
                <a:gd name="T6" fmla="*/ 11 w 17"/>
                <a:gd name="T7" fmla="*/ 6 h 120"/>
                <a:gd name="T8" fmla="*/ 0 w 17"/>
                <a:gd name="T9" fmla="*/ 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0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4" name="Freeform 57">
              <a:extLst>
                <a:ext uri="{FF2B5EF4-FFF2-40B4-BE49-F238E27FC236}">
                  <a16:creationId xmlns:a16="http://schemas.microsoft.com/office/drawing/2014/main" id="{A89DF098-6140-449F-81AA-A9946D92ECC1}"/>
                </a:ext>
              </a:extLst>
            </p:cNvPr>
            <p:cNvSpPr/>
            <p:nvPr/>
          </p:nvSpPr>
          <p:spPr bwMode="auto">
            <a:xfrm>
              <a:off x="4928" y="1275"/>
              <a:ext cx="201" cy="35"/>
            </a:xfrm>
            <a:custGeom>
              <a:avLst/>
              <a:gdLst>
                <a:gd name="T0" fmla="*/ 11 w 85"/>
                <a:gd name="T1" fmla="*/ 13 h 15"/>
                <a:gd name="T2" fmla="*/ 73 w 85"/>
                <a:gd name="T3" fmla="*/ 8 h 15"/>
                <a:gd name="T4" fmla="*/ 77 w 85"/>
                <a:gd name="T5" fmla="*/ 2 h 15"/>
                <a:gd name="T6" fmla="*/ 7 w 85"/>
                <a:gd name="T7" fmla="*/ 9 h 15"/>
                <a:gd name="T8" fmla="*/ 11 w 85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5" name="Freeform 58">
              <a:extLst>
                <a:ext uri="{FF2B5EF4-FFF2-40B4-BE49-F238E27FC236}">
                  <a16:creationId xmlns:a16="http://schemas.microsoft.com/office/drawing/2014/main" id="{DF084630-338C-4E5B-AEE7-EE09DFE47128}"/>
                </a:ext>
              </a:extLst>
            </p:cNvPr>
            <p:cNvSpPr/>
            <p:nvPr/>
          </p:nvSpPr>
          <p:spPr bwMode="auto">
            <a:xfrm>
              <a:off x="5080" y="1175"/>
              <a:ext cx="26" cy="283"/>
            </a:xfrm>
            <a:custGeom>
              <a:avLst/>
              <a:gdLst>
                <a:gd name="T0" fmla="*/ 0 w 11"/>
                <a:gd name="T1" fmla="*/ 6 h 119"/>
                <a:gd name="T2" fmla="*/ 0 w 11"/>
                <a:gd name="T3" fmla="*/ 114 h 119"/>
                <a:gd name="T4" fmla="*/ 11 w 11"/>
                <a:gd name="T5" fmla="*/ 113 h 119"/>
                <a:gd name="T6" fmla="*/ 11 w 11"/>
                <a:gd name="T7" fmla="*/ 5 h 119"/>
                <a:gd name="T8" fmla="*/ 0 w 11"/>
                <a:gd name="T9" fmla="*/ 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9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6" name="Freeform 59">
              <a:extLst>
                <a:ext uri="{FF2B5EF4-FFF2-40B4-BE49-F238E27FC236}">
                  <a16:creationId xmlns:a16="http://schemas.microsoft.com/office/drawing/2014/main" id="{C232E4C6-B9CC-4867-AF68-97F9C04E4F97}"/>
                </a:ext>
              </a:extLst>
            </p:cNvPr>
            <p:cNvSpPr/>
            <p:nvPr/>
          </p:nvSpPr>
          <p:spPr bwMode="auto">
            <a:xfrm>
              <a:off x="5098" y="1118"/>
              <a:ext cx="145" cy="123"/>
            </a:xfrm>
            <a:custGeom>
              <a:avLst/>
              <a:gdLst>
                <a:gd name="T0" fmla="*/ 6 w 61"/>
                <a:gd name="T1" fmla="*/ 9 h 52"/>
                <a:gd name="T2" fmla="*/ 30 w 61"/>
                <a:gd name="T3" fmla="*/ 15 h 52"/>
                <a:gd name="T4" fmla="*/ 29 w 61"/>
                <a:gd name="T5" fmla="*/ 10 h 52"/>
                <a:gd name="T6" fmla="*/ 17 w 61"/>
                <a:gd name="T7" fmla="*/ 34 h 52"/>
                <a:gd name="T8" fmla="*/ 17 w 61"/>
                <a:gd name="T9" fmla="*/ 38 h 52"/>
                <a:gd name="T10" fmla="*/ 48 w 61"/>
                <a:gd name="T11" fmla="*/ 51 h 52"/>
                <a:gd name="T12" fmla="*/ 54 w 61"/>
                <a:gd name="T13" fmla="*/ 44 h 52"/>
                <a:gd name="T14" fmla="*/ 25 w 61"/>
                <a:gd name="T15" fmla="*/ 32 h 52"/>
                <a:gd name="T16" fmla="*/ 26 w 61"/>
                <a:gd name="T17" fmla="*/ 37 h 52"/>
                <a:gd name="T18" fmla="*/ 38 w 61"/>
                <a:gd name="T19" fmla="*/ 13 h 52"/>
                <a:gd name="T20" fmla="*/ 36 w 61"/>
                <a:gd name="T21" fmla="*/ 8 h 52"/>
                <a:gd name="T22" fmla="*/ 12 w 61"/>
                <a:gd name="T23" fmla="*/ 2 h 52"/>
                <a:gd name="T24" fmla="*/ 6 w 61"/>
                <a:gd name="T25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52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37" name="日期占位符 3">
            <a:extLst>
              <a:ext uri="{FF2B5EF4-FFF2-40B4-BE49-F238E27FC236}">
                <a16:creationId xmlns:a16="http://schemas.microsoft.com/office/drawing/2014/main" id="{70E0EBE2-871F-448E-8D85-BD774F3F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>
            <a:lvl1pPr fontAlgn="auto">
              <a:defRPr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B004A44-FA30-41CC-93B2-CBE1BCCB16A2}" type="datetimeFigureOut">
              <a:rPr lang="zh-CN" altLang="en-US"/>
              <a:pPr>
                <a:defRPr/>
              </a:pPr>
              <a:t>2020/12/9</a:t>
            </a:fld>
            <a:endParaRPr lang="zh-CN" altLang="en-US"/>
          </a:p>
        </p:txBody>
      </p:sp>
      <p:sp>
        <p:nvSpPr>
          <p:cNvPr id="38" name="页脚占位符 4">
            <a:extLst>
              <a:ext uri="{FF2B5EF4-FFF2-40B4-BE49-F238E27FC236}">
                <a16:creationId xmlns:a16="http://schemas.microsoft.com/office/drawing/2014/main" id="{F8CA5E49-B03D-493B-AD35-002DC92F2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>
            <a:lvl1pPr fontAlgn="auto"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9" name="灯片编号占位符 5">
            <a:extLst>
              <a:ext uri="{FF2B5EF4-FFF2-40B4-BE49-F238E27FC236}">
                <a16:creationId xmlns:a16="http://schemas.microsoft.com/office/drawing/2014/main" id="{950151F8-E124-42D6-B502-74E27F2AD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88693F2C-E131-4104-953C-CA9964D0A6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52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00"/>
                            </p:stCondLst>
                            <p:childTnLst>
                              <p:par>
                                <p:cTn id="3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3A5D415F-E191-4522-ADDF-2BE76710313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 rot="891772">
            <a:off x="390525" y="261940"/>
            <a:ext cx="381000" cy="688975"/>
            <a:chOff x="472" y="425"/>
            <a:chExt cx="363" cy="657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47505495-1936-4910-B162-7C0D3650ED9C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71" y="424"/>
              <a:ext cx="334" cy="657"/>
            </a:xfrm>
            <a:custGeom>
              <a:avLst/>
              <a:gdLst/>
              <a:ahLst/>
              <a:cxnLst>
                <a:cxn ang="0">
                  <a:pos x="81" y="9"/>
                </a:cxn>
                <a:cxn ang="0">
                  <a:pos x="48" y="43"/>
                </a:cxn>
                <a:cxn ang="0">
                  <a:pos x="49" y="47"/>
                </a:cxn>
                <a:cxn ang="0">
                  <a:pos x="30" y="143"/>
                </a:cxn>
                <a:cxn ang="0">
                  <a:pos x="21" y="158"/>
                </a:cxn>
                <a:cxn ang="0">
                  <a:pos x="88" y="243"/>
                </a:cxn>
                <a:cxn ang="0">
                  <a:pos x="101" y="243"/>
                </a:cxn>
                <a:cxn ang="0">
                  <a:pos x="91" y="285"/>
                </a:cxn>
                <a:cxn ang="0">
                  <a:pos x="85" y="275"/>
                </a:cxn>
                <a:cxn ang="0">
                  <a:pos x="81" y="278"/>
                </a:cxn>
                <a:cxn ang="0">
                  <a:pos x="85" y="303"/>
                </a:cxn>
                <a:cxn ang="0">
                  <a:pos x="110" y="247"/>
                </a:cxn>
                <a:cxn ang="0">
                  <a:pos x="107" y="238"/>
                </a:cxn>
                <a:cxn ang="0">
                  <a:pos x="85" y="164"/>
                </a:cxn>
                <a:cxn ang="0">
                  <a:pos x="81" y="151"/>
                </a:cxn>
                <a:cxn ang="0">
                  <a:pos x="80" y="143"/>
                </a:cxn>
                <a:cxn ang="0">
                  <a:pos x="67" y="92"/>
                </a:cxn>
                <a:cxn ang="0">
                  <a:pos x="85" y="39"/>
                </a:cxn>
                <a:cxn ang="0">
                  <a:pos x="81" y="11"/>
                </a:cxn>
                <a:cxn ang="0">
                  <a:pos x="103" y="228"/>
                </a:cxn>
                <a:cxn ang="0">
                  <a:pos x="85" y="174"/>
                </a:cxn>
                <a:cxn ang="0">
                  <a:pos x="76" y="143"/>
                </a:cxn>
                <a:cxn ang="0">
                  <a:pos x="78" y="151"/>
                </a:cxn>
                <a:cxn ang="0">
                  <a:pos x="45" y="189"/>
                </a:cxn>
                <a:cxn ang="0">
                  <a:pos x="81" y="174"/>
                </a:cxn>
                <a:cxn ang="0">
                  <a:pos x="85" y="192"/>
                </a:cxn>
                <a:cxn ang="0">
                  <a:pos x="96" y="231"/>
                </a:cxn>
                <a:cxn ang="0">
                  <a:pos x="81" y="233"/>
                </a:cxn>
                <a:cxn ang="0">
                  <a:pos x="36" y="147"/>
                </a:cxn>
                <a:cxn ang="0">
                  <a:pos x="38" y="143"/>
                </a:cxn>
                <a:cxn ang="0">
                  <a:pos x="76" y="143"/>
                </a:cxn>
                <a:cxn ang="0">
                  <a:pos x="75" y="47"/>
                </a:cxn>
                <a:cxn ang="0">
                  <a:pos x="68" y="75"/>
                </a:cxn>
                <a:cxn ang="0">
                  <a:pos x="57" y="47"/>
                </a:cxn>
                <a:cxn ang="0">
                  <a:pos x="57" y="19"/>
                </a:cxn>
                <a:cxn ang="0">
                  <a:pos x="76" y="43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400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AA131684-C6E6-4078-8437-C5820576E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" y="774"/>
              <a:ext cx="60" cy="51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27" y="21"/>
                </a:cxn>
                <a:cxn ang="0">
                  <a:pos x="3" y="1"/>
                </a:cxn>
                <a:cxn ang="0">
                  <a:pos x="2" y="4"/>
                </a:cxn>
                <a:cxn ang="0">
                  <a:pos x="25" y="23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400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A7A88D57-3DCA-4EEB-BFFD-3BA3EA781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" y="746"/>
              <a:ext cx="76" cy="50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" y="5"/>
                </a:cxn>
                <a:cxn ang="0">
                  <a:pos x="17" y="11"/>
                </a:cxn>
                <a:cxn ang="0">
                  <a:pos x="31" y="22"/>
                </a:cxn>
                <a:cxn ang="0">
                  <a:pos x="34" y="20"/>
                </a:cxn>
                <a:cxn ang="0">
                  <a:pos x="3" y="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2436296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1125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5306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7199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47017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E5F250-C5D3-4998-A298-A1925C1573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>
            <a:lvl1pPr fontAlgn="auto">
              <a:defRPr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B004A44-FA30-41CC-93B2-CBE1BCCB16A2}" type="datetimeFigureOut">
              <a:rPr lang="zh-CN" altLang="en-US"/>
              <a:pPr>
                <a:defRPr/>
              </a:pPr>
              <a:t>2020/12/9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5D51A8-81DD-4E81-AE49-706CC125C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>
            <a:lvl1pPr fontAlgn="auto"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B91561-F978-4EFD-B140-F6EEAF082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721CF355-8E11-4A69-9FE8-48145F2AD3D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013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9924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FDA4529E-F6A0-4B3F-A607-4B9EFF23199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 rot="891772">
            <a:off x="390525" y="261940"/>
            <a:ext cx="381000" cy="688975"/>
            <a:chOff x="472" y="425"/>
            <a:chExt cx="363" cy="657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61965E81-AEC4-437A-BFF1-D37DBF13543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71" y="424"/>
              <a:ext cx="334" cy="657"/>
            </a:xfrm>
            <a:custGeom>
              <a:avLst/>
              <a:gdLst/>
              <a:ahLst/>
              <a:cxnLst>
                <a:cxn ang="0">
                  <a:pos x="81" y="9"/>
                </a:cxn>
                <a:cxn ang="0">
                  <a:pos x="48" y="43"/>
                </a:cxn>
                <a:cxn ang="0">
                  <a:pos x="49" y="47"/>
                </a:cxn>
                <a:cxn ang="0">
                  <a:pos x="30" y="143"/>
                </a:cxn>
                <a:cxn ang="0">
                  <a:pos x="21" y="158"/>
                </a:cxn>
                <a:cxn ang="0">
                  <a:pos x="88" y="243"/>
                </a:cxn>
                <a:cxn ang="0">
                  <a:pos x="101" y="243"/>
                </a:cxn>
                <a:cxn ang="0">
                  <a:pos x="91" y="285"/>
                </a:cxn>
                <a:cxn ang="0">
                  <a:pos x="85" y="275"/>
                </a:cxn>
                <a:cxn ang="0">
                  <a:pos x="81" y="278"/>
                </a:cxn>
                <a:cxn ang="0">
                  <a:pos x="85" y="303"/>
                </a:cxn>
                <a:cxn ang="0">
                  <a:pos x="110" y="247"/>
                </a:cxn>
                <a:cxn ang="0">
                  <a:pos x="107" y="238"/>
                </a:cxn>
                <a:cxn ang="0">
                  <a:pos x="85" y="164"/>
                </a:cxn>
                <a:cxn ang="0">
                  <a:pos x="81" y="151"/>
                </a:cxn>
                <a:cxn ang="0">
                  <a:pos x="80" y="143"/>
                </a:cxn>
                <a:cxn ang="0">
                  <a:pos x="67" y="92"/>
                </a:cxn>
                <a:cxn ang="0">
                  <a:pos x="85" y="39"/>
                </a:cxn>
                <a:cxn ang="0">
                  <a:pos x="81" y="11"/>
                </a:cxn>
                <a:cxn ang="0">
                  <a:pos x="103" y="228"/>
                </a:cxn>
                <a:cxn ang="0">
                  <a:pos x="85" y="174"/>
                </a:cxn>
                <a:cxn ang="0">
                  <a:pos x="76" y="143"/>
                </a:cxn>
                <a:cxn ang="0">
                  <a:pos x="78" y="151"/>
                </a:cxn>
                <a:cxn ang="0">
                  <a:pos x="45" y="189"/>
                </a:cxn>
                <a:cxn ang="0">
                  <a:pos x="81" y="174"/>
                </a:cxn>
                <a:cxn ang="0">
                  <a:pos x="85" y="192"/>
                </a:cxn>
                <a:cxn ang="0">
                  <a:pos x="96" y="231"/>
                </a:cxn>
                <a:cxn ang="0">
                  <a:pos x="81" y="233"/>
                </a:cxn>
                <a:cxn ang="0">
                  <a:pos x="36" y="147"/>
                </a:cxn>
                <a:cxn ang="0">
                  <a:pos x="38" y="143"/>
                </a:cxn>
                <a:cxn ang="0">
                  <a:pos x="76" y="143"/>
                </a:cxn>
                <a:cxn ang="0">
                  <a:pos x="75" y="47"/>
                </a:cxn>
                <a:cxn ang="0">
                  <a:pos x="68" y="75"/>
                </a:cxn>
                <a:cxn ang="0">
                  <a:pos x="57" y="47"/>
                </a:cxn>
                <a:cxn ang="0">
                  <a:pos x="57" y="19"/>
                </a:cxn>
                <a:cxn ang="0">
                  <a:pos x="76" y="43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400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2552E8D0-B498-41F4-B474-57355A8CE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" y="774"/>
              <a:ext cx="60" cy="51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27" y="21"/>
                </a:cxn>
                <a:cxn ang="0">
                  <a:pos x="3" y="1"/>
                </a:cxn>
                <a:cxn ang="0">
                  <a:pos x="2" y="4"/>
                </a:cxn>
                <a:cxn ang="0">
                  <a:pos x="25" y="23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400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063ACF96-5F83-413A-BAA9-ACD04C090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" y="746"/>
              <a:ext cx="76" cy="50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" y="5"/>
                </a:cxn>
                <a:cxn ang="0">
                  <a:pos x="17" y="11"/>
                </a:cxn>
                <a:cxn ang="0">
                  <a:pos x="31" y="22"/>
                </a:cxn>
                <a:cxn ang="0">
                  <a:pos x="34" y="20"/>
                </a:cxn>
                <a:cxn ang="0">
                  <a:pos x="3" y="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1169726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11190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4781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14426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C3C0807-6EB0-4C98-A6D8-4B6CD688E2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34895">
            <a:off x="315914" y="4029077"/>
            <a:ext cx="1384300" cy="169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E8CDAED-3FA6-48F9-9C7B-F923B4CE26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clrChange>
              <a:clrFrom>
                <a:srgbClr val="254326"/>
              </a:clrFrom>
              <a:clrTo>
                <a:srgbClr val="254326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29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408" t="10966"/>
          <a:stretch>
            <a:fillRect/>
          </a:stretch>
        </p:blipFill>
        <p:spPr>
          <a:xfrm>
            <a:off x="3175" y="70208"/>
            <a:ext cx="3525111" cy="2578655"/>
          </a:xfrm>
          <a:prstGeom prst="rect">
            <a:avLst/>
          </a:prstGeom>
        </p:spPr>
      </p:pic>
      <p:grpSp>
        <p:nvGrpSpPr>
          <p:cNvPr id="4" name="组合 51">
            <a:extLst>
              <a:ext uri="{FF2B5EF4-FFF2-40B4-BE49-F238E27FC236}">
                <a16:creationId xmlns:a16="http://schemas.microsoft.com/office/drawing/2014/main" id="{C74D3827-89DD-4F50-B95C-B9186C40A1F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865938" y="115890"/>
            <a:ext cx="1147762" cy="1101725"/>
            <a:chOff x="420293" y="510314"/>
            <a:chExt cx="622233" cy="576220"/>
          </a:xfrm>
        </p:grpSpPr>
        <p:pic>
          <p:nvPicPr>
            <p:cNvPr id="5" name="图片 52">
              <a:extLst>
                <a:ext uri="{FF2B5EF4-FFF2-40B4-BE49-F238E27FC236}">
                  <a16:creationId xmlns:a16="http://schemas.microsoft.com/office/drawing/2014/main" id="{D49DCC75-FB21-4495-B5B0-1AB31C025F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293" y="510314"/>
              <a:ext cx="622233" cy="576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图片 53">
              <a:extLst>
                <a:ext uri="{FF2B5EF4-FFF2-40B4-BE49-F238E27FC236}">
                  <a16:creationId xmlns:a16="http://schemas.microsoft.com/office/drawing/2014/main" id="{326FC489-B3E6-48DE-B7B2-EEC9F4D44F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293" y="510314"/>
              <a:ext cx="622233" cy="576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4">
            <a:extLst>
              <a:ext uri="{FF2B5EF4-FFF2-40B4-BE49-F238E27FC236}">
                <a16:creationId xmlns:a16="http://schemas.microsoft.com/office/drawing/2014/main" id="{69C5ADF0-7E25-45CE-808A-0D77A1182588}"/>
              </a:ext>
            </a:extLst>
          </p:cNvPr>
          <p:cNvGrpSpPr>
            <a:grpSpLocks noChangeAspect="1"/>
          </p:cNvGrpSpPr>
          <p:nvPr/>
        </p:nvGrpSpPr>
        <p:grpSpPr bwMode="auto">
          <a:xfrm rot="2107153">
            <a:off x="7971725" y="1499980"/>
            <a:ext cx="656568" cy="417126"/>
            <a:chOff x="4695" y="752"/>
            <a:chExt cx="880" cy="559"/>
          </a:xfrm>
          <a:solidFill>
            <a:schemeClr val="bg1"/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946D4589-9E9D-4138-A455-E02054C16D6D}"/>
                </a:ext>
              </a:extLst>
            </p:cNvPr>
            <p:cNvSpPr/>
            <p:nvPr/>
          </p:nvSpPr>
          <p:spPr bwMode="auto">
            <a:xfrm>
              <a:off x="4695" y="847"/>
              <a:ext cx="162" cy="464"/>
            </a:xfrm>
            <a:custGeom>
              <a:avLst/>
              <a:gdLst>
                <a:gd name="T0" fmla="*/ 4 w 68"/>
                <a:gd name="T1" fmla="*/ 11 h 196"/>
                <a:gd name="T2" fmla="*/ 52 w 68"/>
                <a:gd name="T3" fmla="*/ 189 h 196"/>
                <a:gd name="T4" fmla="*/ 67 w 68"/>
                <a:gd name="T5" fmla="*/ 185 h 196"/>
                <a:gd name="T6" fmla="*/ 18 w 68"/>
                <a:gd name="T7" fmla="*/ 5 h 196"/>
                <a:gd name="T8" fmla="*/ 4 w 68"/>
                <a:gd name="T9" fmla="*/ 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96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EDA92D08-D9DE-43AA-8913-6817631907B1}"/>
                </a:ext>
              </a:extLst>
            </p:cNvPr>
            <p:cNvSpPr/>
            <p:nvPr/>
          </p:nvSpPr>
          <p:spPr bwMode="auto">
            <a:xfrm>
              <a:off x="4752" y="979"/>
              <a:ext cx="304" cy="57"/>
            </a:xfrm>
            <a:custGeom>
              <a:avLst/>
              <a:gdLst>
                <a:gd name="T0" fmla="*/ 10 w 128"/>
                <a:gd name="T1" fmla="*/ 24 h 24"/>
                <a:gd name="T2" fmla="*/ 119 w 128"/>
                <a:gd name="T3" fmla="*/ 6 h 24"/>
                <a:gd name="T4" fmla="*/ 110 w 128"/>
                <a:gd name="T5" fmla="*/ 2 h 24"/>
                <a:gd name="T6" fmla="*/ 16 w 128"/>
                <a:gd name="T7" fmla="*/ 16 h 24"/>
                <a:gd name="T8" fmla="*/ 10 w 128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24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5DD1A42E-BAB2-4EC1-ACE9-96FB1EAE3BC9}"/>
                </a:ext>
              </a:extLst>
            </p:cNvPr>
            <p:cNvSpPr/>
            <p:nvPr/>
          </p:nvSpPr>
          <p:spPr bwMode="auto">
            <a:xfrm>
              <a:off x="4892" y="821"/>
              <a:ext cx="185" cy="431"/>
            </a:xfrm>
            <a:custGeom>
              <a:avLst/>
              <a:gdLst>
                <a:gd name="T0" fmla="*/ 4 w 78"/>
                <a:gd name="T1" fmla="*/ 10 h 182"/>
                <a:gd name="T2" fmla="*/ 61 w 78"/>
                <a:gd name="T3" fmla="*/ 177 h 182"/>
                <a:gd name="T4" fmla="*/ 76 w 78"/>
                <a:gd name="T5" fmla="*/ 173 h 182"/>
                <a:gd name="T6" fmla="*/ 18 w 78"/>
                <a:gd name="T7" fmla="*/ 4 h 182"/>
                <a:gd name="T8" fmla="*/ 4 w 78"/>
                <a:gd name="T9" fmla="*/ 1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82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ECF7F918-DB00-48EC-8833-DEF3B945D179}"/>
                </a:ext>
              </a:extLst>
            </p:cNvPr>
            <p:cNvSpPr/>
            <p:nvPr/>
          </p:nvSpPr>
          <p:spPr bwMode="auto">
            <a:xfrm>
              <a:off x="5044" y="811"/>
              <a:ext cx="355" cy="379"/>
            </a:xfrm>
            <a:custGeom>
              <a:avLst/>
              <a:gdLst>
                <a:gd name="T0" fmla="*/ 18 w 150"/>
                <a:gd name="T1" fmla="*/ 30 h 160"/>
                <a:gd name="T2" fmla="*/ 56 w 150"/>
                <a:gd name="T3" fmla="*/ 39 h 160"/>
                <a:gd name="T4" fmla="*/ 58 w 150"/>
                <a:gd name="T5" fmla="*/ 105 h 160"/>
                <a:gd name="T6" fmla="*/ 76 w 150"/>
                <a:gd name="T7" fmla="*/ 150 h 160"/>
                <a:gd name="T8" fmla="*/ 142 w 150"/>
                <a:gd name="T9" fmla="*/ 129 h 160"/>
                <a:gd name="T10" fmla="*/ 132 w 150"/>
                <a:gd name="T11" fmla="*/ 124 h 160"/>
                <a:gd name="T12" fmla="*/ 77 w 150"/>
                <a:gd name="T13" fmla="*/ 128 h 160"/>
                <a:gd name="T14" fmla="*/ 73 w 150"/>
                <a:gd name="T15" fmla="*/ 62 h 160"/>
                <a:gd name="T16" fmla="*/ 62 w 150"/>
                <a:gd name="T17" fmla="*/ 14 h 160"/>
                <a:gd name="T18" fmla="*/ 9 w 150"/>
                <a:gd name="T19" fmla="*/ 24 h 160"/>
                <a:gd name="T20" fmla="*/ 18 w 150"/>
                <a:gd name="T21" fmla="*/ 3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16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CFAB556E-9C6D-425C-AC1E-A32A68EB14B3}"/>
                </a:ext>
              </a:extLst>
            </p:cNvPr>
            <p:cNvSpPr/>
            <p:nvPr/>
          </p:nvSpPr>
          <p:spPr bwMode="auto">
            <a:xfrm>
              <a:off x="5347" y="752"/>
              <a:ext cx="228" cy="275"/>
            </a:xfrm>
            <a:custGeom>
              <a:avLst/>
              <a:gdLst>
                <a:gd name="T0" fmla="*/ 49 w 96"/>
                <a:gd name="T1" fmla="*/ 17 h 116"/>
                <a:gd name="T2" fmla="*/ 0 w 96"/>
                <a:gd name="T3" fmla="*/ 73 h 116"/>
                <a:gd name="T4" fmla="*/ 60 w 96"/>
                <a:gd name="T5" fmla="*/ 107 h 116"/>
                <a:gd name="T6" fmla="*/ 95 w 96"/>
                <a:gd name="T7" fmla="*/ 52 h 116"/>
                <a:gd name="T8" fmla="*/ 40 w 96"/>
                <a:gd name="T9" fmla="*/ 1 h 116"/>
                <a:gd name="T10" fmla="*/ 31 w 96"/>
                <a:gd name="T11" fmla="*/ 8 h 116"/>
                <a:gd name="T12" fmla="*/ 73 w 96"/>
                <a:gd name="T13" fmla="*/ 85 h 116"/>
                <a:gd name="T14" fmla="*/ 23 w 96"/>
                <a:gd name="T15" fmla="*/ 92 h 116"/>
                <a:gd name="T16" fmla="*/ 15 w 96"/>
                <a:gd name="T17" fmla="*/ 58 h 116"/>
                <a:gd name="T18" fmla="*/ 39 w 96"/>
                <a:gd name="T19" fmla="*/ 24 h 116"/>
                <a:gd name="T20" fmla="*/ 49 w 96"/>
                <a:gd name="T21" fmla="*/ 1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1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13" name="Group 15">
            <a:extLst>
              <a:ext uri="{FF2B5EF4-FFF2-40B4-BE49-F238E27FC236}">
                <a16:creationId xmlns:a16="http://schemas.microsoft.com/office/drawing/2014/main" id="{C873455D-1DDA-4E98-BB1F-114C68ECF44D}"/>
              </a:ext>
            </a:extLst>
          </p:cNvPr>
          <p:cNvGrpSpPr>
            <a:grpSpLocks noChangeAspect="1"/>
          </p:cNvGrpSpPr>
          <p:nvPr/>
        </p:nvGrpSpPr>
        <p:grpSpPr bwMode="auto">
          <a:xfrm rot="20784109">
            <a:off x="8243986" y="2337435"/>
            <a:ext cx="459908" cy="377363"/>
            <a:chOff x="2607" y="911"/>
            <a:chExt cx="490" cy="402"/>
          </a:xfrm>
          <a:solidFill>
            <a:schemeClr val="bg1"/>
          </a:solidFill>
        </p:grpSpPr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F64347B0-860E-46A5-AD3F-52E5863ADD6D}"/>
                </a:ext>
              </a:extLst>
            </p:cNvPr>
            <p:cNvSpPr/>
            <p:nvPr/>
          </p:nvSpPr>
          <p:spPr bwMode="auto">
            <a:xfrm>
              <a:off x="2607" y="1000"/>
              <a:ext cx="245" cy="258"/>
            </a:xfrm>
            <a:custGeom>
              <a:avLst/>
              <a:gdLst>
                <a:gd name="T0" fmla="*/ 9 w 102"/>
                <a:gd name="T1" fmla="*/ 105 h 107"/>
                <a:gd name="T2" fmla="*/ 82 w 102"/>
                <a:gd name="T3" fmla="*/ 26 h 107"/>
                <a:gd name="T4" fmla="*/ 75 w 102"/>
                <a:gd name="T5" fmla="*/ 24 h 107"/>
                <a:gd name="T6" fmla="*/ 9 w 102"/>
                <a:gd name="T7" fmla="*/ 102 h 107"/>
                <a:gd name="T8" fmla="*/ 16 w 102"/>
                <a:gd name="T9" fmla="*/ 104 h 107"/>
                <a:gd name="T10" fmla="*/ 100 w 102"/>
                <a:gd name="T11" fmla="*/ 4 h 107"/>
                <a:gd name="T12" fmla="*/ 93 w 102"/>
                <a:gd name="T13" fmla="*/ 2 h 107"/>
                <a:gd name="T14" fmla="*/ 52 w 102"/>
                <a:gd name="T15" fmla="*/ 54 h 107"/>
                <a:gd name="T16" fmla="*/ 32 w 102"/>
                <a:gd name="T17" fmla="*/ 79 h 107"/>
                <a:gd name="T18" fmla="*/ 29 w 102"/>
                <a:gd name="T19" fmla="*/ 83 h 107"/>
                <a:gd name="T20" fmla="*/ 34 w 102"/>
                <a:gd name="T21" fmla="*/ 86 h 107"/>
                <a:gd name="T22" fmla="*/ 40 w 102"/>
                <a:gd name="T23" fmla="*/ 76 h 107"/>
                <a:gd name="T24" fmla="*/ 33 w 102"/>
                <a:gd name="T25" fmla="*/ 75 h 107"/>
                <a:gd name="T26" fmla="*/ 26 w 102"/>
                <a:gd name="T27" fmla="*/ 87 h 107"/>
                <a:gd name="T28" fmla="*/ 27 w 102"/>
                <a:gd name="T29" fmla="*/ 89 h 107"/>
                <a:gd name="T30" fmla="*/ 56 w 102"/>
                <a:gd name="T31" fmla="*/ 59 h 107"/>
                <a:gd name="T32" fmla="*/ 100 w 102"/>
                <a:gd name="T33" fmla="*/ 4 h 107"/>
                <a:gd name="T34" fmla="*/ 93 w 102"/>
                <a:gd name="T35" fmla="*/ 2 h 107"/>
                <a:gd name="T36" fmla="*/ 9 w 102"/>
                <a:gd name="T37" fmla="*/ 102 h 107"/>
                <a:gd name="T38" fmla="*/ 16 w 102"/>
                <a:gd name="T39" fmla="*/ 104 h 107"/>
                <a:gd name="T40" fmla="*/ 82 w 102"/>
                <a:gd name="T41" fmla="*/ 26 h 107"/>
                <a:gd name="T42" fmla="*/ 75 w 102"/>
                <a:gd name="T43" fmla="*/ 24 h 107"/>
                <a:gd name="T44" fmla="*/ 4 w 102"/>
                <a:gd name="T45" fmla="*/ 102 h 107"/>
                <a:gd name="T46" fmla="*/ 9 w 102"/>
                <a:gd name="T47" fmla="*/ 10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2" h="107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B7FCAF2C-9A36-4D99-985D-ECCD7535F66D}"/>
                </a:ext>
              </a:extLst>
            </p:cNvPr>
            <p:cNvSpPr/>
            <p:nvPr/>
          </p:nvSpPr>
          <p:spPr bwMode="auto">
            <a:xfrm>
              <a:off x="2799" y="998"/>
              <a:ext cx="106" cy="315"/>
            </a:xfrm>
            <a:custGeom>
              <a:avLst/>
              <a:gdLst>
                <a:gd name="T0" fmla="*/ 1 w 44"/>
                <a:gd name="T1" fmla="*/ 5 h 131"/>
                <a:gd name="T2" fmla="*/ 22 w 44"/>
                <a:gd name="T3" fmla="*/ 72 h 131"/>
                <a:gd name="T4" fmla="*/ 37 w 44"/>
                <a:gd name="T5" fmla="*/ 128 h 131"/>
                <a:gd name="T6" fmla="*/ 44 w 44"/>
                <a:gd name="T7" fmla="*/ 126 h 131"/>
                <a:gd name="T8" fmla="*/ 31 w 44"/>
                <a:gd name="T9" fmla="*/ 75 h 131"/>
                <a:gd name="T10" fmla="*/ 8 w 44"/>
                <a:gd name="T11" fmla="*/ 3 h 131"/>
                <a:gd name="T12" fmla="*/ 1 w 44"/>
                <a:gd name="T13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31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01C34E3D-FB8A-4CF4-8EC0-176B90604AC5}"/>
                </a:ext>
              </a:extLst>
            </p:cNvPr>
            <p:cNvSpPr/>
            <p:nvPr/>
          </p:nvSpPr>
          <p:spPr bwMode="auto">
            <a:xfrm>
              <a:off x="2682" y="1135"/>
              <a:ext cx="215" cy="70"/>
            </a:xfrm>
            <a:custGeom>
              <a:avLst/>
              <a:gdLst>
                <a:gd name="T0" fmla="*/ 5 w 90"/>
                <a:gd name="T1" fmla="*/ 6 h 29"/>
                <a:gd name="T2" fmla="*/ 81 w 90"/>
                <a:gd name="T3" fmla="*/ 27 h 29"/>
                <a:gd name="T4" fmla="*/ 86 w 90"/>
                <a:gd name="T5" fmla="*/ 23 h 29"/>
                <a:gd name="T6" fmla="*/ 6 w 90"/>
                <a:gd name="T7" fmla="*/ 0 h 29"/>
                <a:gd name="T8" fmla="*/ 5 w 90"/>
                <a:gd name="T9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9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F2F218BC-8BB3-491A-88F2-87271388B468}"/>
                </a:ext>
              </a:extLst>
            </p:cNvPr>
            <p:cNvSpPr/>
            <p:nvPr/>
          </p:nvSpPr>
          <p:spPr bwMode="auto">
            <a:xfrm>
              <a:off x="2895" y="911"/>
              <a:ext cx="202" cy="210"/>
            </a:xfrm>
            <a:custGeom>
              <a:avLst/>
              <a:gdLst>
                <a:gd name="T0" fmla="*/ 9 w 84"/>
                <a:gd name="T1" fmla="*/ 19 h 87"/>
                <a:gd name="T2" fmla="*/ 25 w 84"/>
                <a:gd name="T3" fmla="*/ 9 h 87"/>
                <a:gd name="T4" fmla="*/ 57 w 84"/>
                <a:gd name="T5" fmla="*/ 25 h 87"/>
                <a:gd name="T6" fmla="*/ 61 w 84"/>
                <a:gd name="T7" fmla="*/ 21 h 87"/>
                <a:gd name="T8" fmla="*/ 27 w 84"/>
                <a:gd name="T9" fmla="*/ 40 h 87"/>
                <a:gd name="T10" fmla="*/ 27 w 84"/>
                <a:gd name="T11" fmla="*/ 42 h 87"/>
                <a:gd name="T12" fmla="*/ 75 w 84"/>
                <a:gd name="T13" fmla="*/ 75 h 87"/>
                <a:gd name="T14" fmla="*/ 79 w 84"/>
                <a:gd name="T15" fmla="*/ 71 h 87"/>
                <a:gd name="T16" fmla="*/ 37 w 84"/>
                <a:gd name="T17" fmla="*/ 83 h 87"/>
                <a:gd name="T18" fmla="*/ 36 w 84"/>
                <a:gd name="T19" fmla="*/ 87 h 87"/>
                <a:gd name="T20" fmla="*/ 78 w 84"/>
                <a:gd name="T21" fmla="*/ 76 h 87"/>
                <a:gd name="T22" fmla="*/ 81 w 84"/>
                <a:gd name="T23" fmla="*/ 72 h 87"/>
                <a:gd name="T24" fmla="*/ 48 w 84"/>
                <a:gd name="T25" fmla="*/ 46 h 87"/>
                <a:gd name="T26" fmla="*/ 41 w 84"/>
                <a:gd name="T27" fmla="*/ 41 h 87"/>
                <a:gd name="T28" fmla="*/ 39 w 84"/>
                <a:gd name="T29" fmla="*/ 37 h 87"/>
                <a:gd name="T30" fmla="*/ 60 w 84"/>
                <a:gd name="T31" fmla="*/ 26 h 87"/>
                <a:gd name="T32" fmla="*/ 64 w 84"/>
                <a:gd name="T33" fmla="*/ 22 h 87"/>
                <a:gd name="T34" fmla="*/ 34 w 84"/>
                <a:gd name="T35" fmla="*/ 2 h 87"/>
                <a:gd name="T36" fmla="*/ 4 w 84"/>
                <a:gd name="T37" fmla="*/ 17 h 87"/>
                <a:gd name="T38" fmla="*/ 9 w 84"/>
                <a:gd name="T39" fmla="*/ 1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87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18" name="Group 22">
            <a:extLst>
              <a:ext uri="{FF2B5EF4-FFF2-40B4-BE49-F238E27FC236}">
                <a16:creationId xmlns:a16="http://schemas.microsoft.com/office/drawing/2014/main" id="{7AFF2E20-38BC-4804-8553-B5D6D5B4837D}"/>
              </a:ext>
            </a:extLst>
          </p:cNvPr>
          <p:cNvGrpSpPr>
            <a:grpSpLocks noChangeAspect="1"/>
          </p:cNvGrpSpPr>
          <p:nvPr/>
        </p:nvGrpSpPr>
        <p:grpSpPr bwMode="auto">
          <a:xfrm rot="20737309">
            <a:off x="7401205" y="5426473"/>
            <a:ext cx="1370492" cy="490176"/>
            <a:chOff x="3582" y="1042"/>
            <a:chExt cx="1661" cy="594"/>
          </a:xfrm>
          <a:solidFill>
            <a:schemeClr val="bg1"/>
          </a:solidFill>
        </p:grpSpPr>
        <p:sp>
          <p:nvSpPr>
            <p:cNvPr id="19" name="Freeform 42">
              <a:extLst>
                <a:ext uri="{FF2B5EF4-FFF2-40B4-BE49-F238E27FC236}">
                  <a16:creationId xmlns:a16="http://schemas.microsoft.com/office/drawing/2014/main" id="{2879A289-FC5D-476F-8EE9-9CDE8F731CD2}"/>
                </a:ext>
              </a:extLst>
            </p:cNvPr>
            <p:cNvSpPr/>
            <p:nvPr/>
          </p:nvSpPr>
          <p:spPr bwMode="auto">
            <a:xfrm>
              <a:off x="3620" y="1042"/>
              <a:ext cx="881" cy="228"/>
            </a:xfrm>
            <a:custGeom>
              <a:avLst/>
              <a:gdLst>
                <a:gd name="T0" fmla="*/ 3 w 372"/>
                <a:gd name="T1" fmla="*/ 30 h 96"/>
                <a:gd name="T2" fmla="*/ 33 w 372"/>
                <a:gd name="T3" fmla="*/ 93 h 96"/>
                <a:gd name="T4" fmla="*/ 43 w 372"/>
                <a:gd name="T5" fmla="*/ 90 h 96"/>
                <a:gd name="T6" fmla="*/ 52 w 372"/>
                <a:gd name="T7" fmla="*/ 8 h 96"/>
                <a:gd name="T8" fmla="*/ 46 w 372"/>
                <a:gd name="T9" fmla="*/ 12 h 96"/>
                <a:gd name="T10" fmla="*/ 361 w 372"/>
                <a:gd name="T11" fmla="*/ 24 h 96"/>
                <a:gd name="T12" fmla="*/ 365 w 372"/>
                <a:gd name="T13" fmla="*/ 16 h 96"/>
                <a:gd name="T14" fmla="*/ 47 w 372"/>
                <a:gd name="T15" fmla="*/ 5 h 96"/>
                <a:gd name="T16" fmla="*/ 41 w 372"/>
                <a:gd name="T17" fmla="*/ 9 h 96"/>
                <a:gd name="T18" fmla="*/ 33 w 372"/>
                <a:gd name="T19" fmla="*/ 91 h 96"/>
                <a:gd name="T20" fmla="*/ 43 w 372"/>
                <a:gd name="T21" fmla="*/ 88 h 96"/>
                <a:gd name="T22" fmla="*/ 13 w 372"/>
                <a:gd name="T23" fmla="*/ 26 h 96"/>
                <a:gd name="T24" fmla="*/ 3 w 372"/>
                <a:gd name="T25" fmla="*/ 3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2" h="96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09E03DA2-3010-4E4F-BD3A-E018BA78A279}"/>
                </a:ext>
              </a:extLst>
            </p:cNvPr>
            <p:cNvSpPr/>
            <p:nvPr/>
          </p:nvSpPr>
          <p:spPr bwMode="auto">
            <a:xfrm>
              <a:off x="3788" y="1097"/>
              <a:ext cx="109" cy="173"/>
            </a:xfrm>
            <a:custGeom>
              <a:avLst/>
              <a:gdLst>
                <a:gd name="T0" fmla="*/ 11 w 46"/>
                <a:gd name="T1" fmla="*/ 55 h 73"/>
                <a:gd name="T2" fmla="*/ 24 w 46"/>
                <a:gd name="T3" fmla="*/ 4 h 73"/>
                <a:gd name="T4" fmla="*/ 14 w 46"/>
                <a:gd name="T5" fmla="*/ 6 h 73"/>
                <a:gd name="T6" fmla="*/ 35 w 46"/>
                <a:gd name="T7" fmla="*/ 69 h 73"/>
                <a:gd name="T8" fmla="*/ 46 w 46"/>
                <a:gd name="T9" fmla="*/ 66 h 73"/>
                <a:gd name="T10" fmla="*/ 24 w 46"/>
                <a:gd name="T11" fmla="*/ 3 h 73"/>
                <a:gd name="T12" fmla="*/ 14 w 46"/>
                <a:gd name="T13" fmla="*/ 5 h 73"/>
                <a:gd name="T14" fmla="*/ 1 w 46"/>
                <a:gd name="T15" fmla="*/ 56 h 73"/>
                <a:gd name="T16" fmla="*/ 11 w 46"/>
                <a:gd name="T17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73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1" name="Freeform 44">
              <a:extLst>
                <a:ext uri="{FF2B5EF4-FFF2-40B4-BE49-F238E27FC236}">
                  <a16:creationId xmlns:a16="http://schemas.microsoft.com/office/drawing/2014/main" id="{800A9373-9792-4F4A-8482-B973833383C6}"/>
                </a:ext>
              </a:extLst>
            </p:cNvPr>
            <p:cNvSpPr/>
            <p:nvPr/>
          </p:nvSpPr>
          <p:spPr bwMode="auto">
            <a:xfrm>
              <a:off x="3797" y="1201"/>
              <a:ext cx="86" cy="29"/>
            </a:xfrm>
            <a:custGeom>
              <a:avLst/>
              <a:gdLst>
                <a:gd name="T0" fmla="*/ 4 w 36"/>
                <a:gd name="T1" fmla="*/ 7 h 12"/>
                <a:gd name="T2" fmla="*/ 23 w 36"/>
                <a:gd name="T3" fmla="*/ 10 h 12"/>
                <a:gd name="T4" fmla="*/ 33 w 36"/>
                <a:gd name="T5" fmla="*/ 6 h 12"/>
                <a:gd name="T6" fmla="*/ 8 w 36"/>
                <a:gd name="T7" fmla="*/ 1 h 12"/>
                <a:gd name="T8" fmla="*/ 1 w 36"/>
                <a:gd name="T9" fmla="*/ 4 h 12"/>
                <a:gd name="T10" fmla="*/ 4 w 36"/>
                <a:gd name="T1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2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2" name="Freeform 45">
              <a:extLst>
                <a:ext uri="{FF2B5EF4-FFF2-40B4-BE49-F238E27FC236}">
                  <a16:creationId xmlns:a16="http://schemas.microsoft.com/office/drawing/2014/main" id="{99558683-8DFC-43DA-9140-D18D14B7D3CD}"/>
                </a:ext>
              </a:extLst>
            </p:cNvPr>
            <p:cNvSpPr/>
            <p:nvPr/>
          </p:nvSpPr>
          <p:spPr bwMode="auto">
            <a:xfrm>
              <a:off x="3932" y="1125"/>
              <a:ext cx="48" cy="171"/>
            </a:xfrm>
            <a:custGeom>
              <a:avLst/>
              <a:gdLst>
                <a:gd name="T0" fmla="*/ 0 w 20"/>
                <a:gd name="T1" fmla="*/ 6 h 72"/>
                <a:gd name="T2" fmla="*/ 9 w 20"/>
                <a:gd name="T3" fmla="*/ 69 h 72"/>
                <a:gd name="T4" fmla="*/ 20 w 20"/>
                <a:gd name="T5" fmla="*/ 66 h 72"/>
                <a:gd name="T6" fmla="*/ 11 w 20"/>
                <a:gd name="T7" fmla="*/ 3 h 72"/>
                <a:gd name="T8" fmla="*/ 0 w 20"/>
                <a:gd name="T9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72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3" name="Freeform 46">
              <a:extLst>
                <a:ext uri="{FF2B5EF4-FFF2-40B4-BE49-F238E27FC236}">
                  <a16:creationId xmlns:a16="http://schemas.microsoft.com/office/drawing/2014/main" id="{A6B3E1A6-7C1C-4F73-BA41-44A378F25241}"/>
                </a:ext>
              </a:extLst>
            </p:cNvPr>
            <p:cNvSpPr/>
            <p:nvPr/>
          </p:nvSpPr>
          <p:spPr bwMode="auto">
            <a:xfrm>
              <a:off x="3925" y="1113"/>
              <a:ext cx="159" cy="162"/>
            </a:xfrm>
            <a:custGeom>
              <a:avLst/>
              <a:gdLst>
                <a:gd name="T0" fmla="*/ 11 w 67"/>
                <a:gd name="T1" fmla="*/ 12 h 68"/>
                <a:gd name="T2" fmla="*/ 39 w 67"/>
                <a:gd name="T3" fmla="*/ 12 h 68"/>
                <a:gd name="T4" fmla="*/ 39 w 67"/>
                <a:gd name="T5" fmla="*/ 8 h 68"/>
                <a:gd name="T6" fmla="*/ 26 w 67"/>
                <a:gd name="T7" fmla="*/ 24 h 68"/>
                <a:gd name="T8" fmla="*/ 26 w 67"/>
                <a:gd name="T9" fmla="*/ 28 h 68"/>
                <a:gd name="T10" fmla="*/ 56 w 67"/>
                <a:gd name="T11" fmla="*/ 59 h 68"/>
                <a:gd name="T12" fmla="*/ 60 w 67"/>
                <a:gd name="T13" fmla="*/ 53 h 68"/>
                <a:gd name="T14" fmla="*/ 9 w 67"/>
                <a:gd name="T15" fmla="*/ 61 h 68"/>
                <a:gd name="T16" fmla="*/ 8 w 67"/>
                <a:gd name="T17" fmla="*/ 68 h 68"/>
                <a:gd name="T18" fmla="*/ 61 w 67"/>
                <a:gd name="T19" fmla="*/ 60 h 68"/>
                <a:gd name="T20" fmla="*/ 66 w 67"/>
                <a:gd name="T21" fmla="*/ 54 h 68"/>
                <a:gd name="T22" fmla="*/ 34 w 67"/>
                <a:gd name="T23" fmla="*/ 22 h 68"/>
                <a:gd name="T24" fmla="*/ 35 w 67"/>
                <a:gd name="T25" fmla="*/ 27 h 68"/>
                <a:gd name="T26" fmla="*/ 48 w 67"/>
                <a:gd name="T27" fmla="*/ 11 h 68"/>
                <a:gd name="T28" fmla="*/ 47 w 67"/>
                <a:gd name="T29" fmla="*/ 7 h 68"/>
                <a:gd name="T30" fmla="*/ 6 w 67"/>
                <a:gd name="T31" fmla="*/ 7 h 68"/>
                <a:gd name="T32" fmla="*/ 11 w 67"/>
                <a:gd name="T33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68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4" name="Freeform 47">
              <a:extLst>
                <a:ext uri="{FF2B5EF4-FFF2-40B4-BE49-F238E27FC236}">
                  <a16:creationId xmlns:a16="http://schemas.microsoft.com/office/drawing/2014/main" id="{EDF9A774-4493-4E9C-8F5E-225E5666EC75}"/>
                </a:ext>
              </a:extLst>
            </p:cNvPr>
            <p:cNvSpPr/>
            <p:nvPr/>
          </p:nvSpPr>
          <p:spPr bwMode="auto">
            <a:xfrm>
              <a:off x="4079" y="1177"/>
              <a:ext cx="119" cy="22"/>
            </a:xfrm>
            <a:custGeom>
              <a:avLst/>
              <a:gdLst>
                <a:gd name="T0" fmla="*/ 5 w 50"/>
                <a:gd name="T1" fmla="*/ 4 h 9"/>
                <a:gd name="T2" fmla="*/ 38 w 50"/>
                <a:gd name="T3" fmla="*/ 8 h 9"/>
                <a:gd name="T4" fmla="*/ 45 w 50"/>
                <a:gd name="T5" fmla="*/ 7 h 9"/>
                <a:gd name="T6" fmla="*/ 48 w 50"/>
                <a:gd name="T7" fmla="*/ 4 h 9"/>
                <a:gd name="T8" fmla="*/ 12 w 50"/>
                <a:gd name="T9" fmla="*/ 0 h 9"/>
                <a:gd name="T10" fmla="*/ 5 w 50"/>
                <a:gd name="T1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9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5" name="Freeform 48">
              <a:extLst>
                <a:ext uri="{FF2B5EF4-FFF2-40B4-BE49-F238E27FC236}">
                  <a16:creationId xmlns:a16="http://schemas.microsoft.com/office/drawing/2014/main" id="{EF0EB2B9-2BE0-4596-868A-623192D73A41}"/>
                </a:ext>
              </a:extLst>
            </p:cNvPr>
            <p:cNvSpPr/>
            <p:nvPr/>
          </p:nvSpPr>
          <p:spPr bwMode="auto">
            <a:xfrm>
              <a:off x="4129" y="1125"/>
              <a:ext cx="36" cy="126"/>
            </a:xfrm>
            <a:custGeom>
              <a:avLst/>
              <a:gdLst>
                <a:gd name="T0" fmla="*/ 0 w 15"/>
                <a:gd name="T1" fmla="*/ 6 h 53"/>
                <a:gd name="T2" fmla="*/ 4 w 15"/>
                <a:gd name="T3" fmla="*/ 49 h 53"/>
                <a:gd name="T4" fmla="*/ 15 w 15"/>
                <a:gd name="T5" fmla="*/ 46 h 53"/>
                <a:gd name="T6" fmla="*/ 10 w 15"/>
                <a:gd name="T7" fmla="*/ 3 h 53"/>
                <a:gd name="T8" fmla="*/ 0 w 15"/>
                <a:gd name="T9" fmla="*/ 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3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6" name="Freeform 49">
              <a:extLst>
                <a:ext uri="{FF2B5EF4-FFF2-40B4-BE49-F238E27FC236}">
                  <a16:creationId xmlns:a16="http://schemas.microsoft.com/office/drawing/2014/main" id="{ED1A6C76-C81C-48CB-A9B7-D1C3F0401180}"/>
                </a:ext>
              </a:extLst>
            </p:cNvPr>
            <p:cNvSpPr/>
            <p:nvPr/>
          </p:nvSpPr>
          <p:spPr bwMode="auto">
            <a:xfrm>
              <a:off x="4248" y="1149"/>
              <a:ext cx="121" cy="138"/>
            </a:xfrm>
            <a:custGeom>
              <a:avLst/>
              <a:gdLst>
                <a:gd name="T0" fmla="*/ 43 w 51"/>
                <a:gd name="T1" fmla="*/ 3 h 58"/>
                <a:gd name="T2" fmla="*/ 4 w 51"/>
                <a:gd name="T3" fmla="*/ 34 h 58"/>
                <a:gd name="T4" fmla="*/ 6 w 51"/>
                <a:gd name="T5" fmla="*/ 52 h 58"/>
                <a:gd name="T6" fmla="*/ 39 w 51"/>
                <a:gd name="T7" fmla="*/ 48 h 58"/>
                <a:gd name="T8" fmla="*/ 35 w 51"/>
                <a:gd name="T9" fmla="*/ 43 h 58"/>
                <a:gd name="T10" fmla="*/ 14 w 51"/>
                <a:gd name="T11" fmla="*/ 46 h 58"/>
                <a:gd name="T12" fmla="*/ 16 w 51"/>
                <a:gd name="T13" fmla="*/ 32 h 58"/>
                <a:gd name="T14" fmla="*/ 28 w 51"/>
                <a:gd name="T15" fmla="*/ 16 h 58"/>
                <a:gd name="T16" fmla="*/ 40 w 51"/>
                <a:gd name="T17" fmla="*/ 10 h 58"/>
                <a:gd name="T18" fmla="*/ 43 w 51"/>
                <a:gd name="T19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7" name="Freeform 50">
              <a:extLst>
                <a:ext uri="{FF2B5EF4-FFF2-40B4-BE49-F238E27FC236}">
                  <a16:creationId xmlns:a16="http://schemas.microsoft.com/office/drawing/2014/main" id="{A5F0B6D3-6A29-43EB-BC70-CFA2AA9D14BA}"/>
                </a:ext>
              </a:extLst>
            </p:cNvPr>
            <p:cNvSpPr/>
            <p:nvPr/>
          </p:nvSpPr>
          <p:spPr bwMode="auto">
            <a:xfrm>
              <a:off x="4406" y="1147"/>
              <a:ext cx="50" cy="140"/>
            </a:xfrm>
            <a:custGeom>
              <a:avLst/>
              <a:gdLst>
                <a:gd name="T0" fmla="*/ 9 w 21"/>
                <a:gd name="T1" fmla="*/ 3 h 59"/>
                <a:gd name="T2" fmla="*/ 3 w 21"/>
                <a:gd name="T3" fmla="*/ 22 h 59"/>
                <a:gd name="T4" fmla="*/ 0 w 21"/>
                <a:gd name="T5" fmla="*/ 56 h 59"/>
                <a:gd name="T6" fmla="*/ 10 w 21"/>
                <a:gd name="T7" fmla="*/ 53 h 59"/>
                <a:gd name="T8" fmla="*/ 13 w 21"/>
                <a:gd name="T9" fmla="*/ 24 h 59"/>
                <a:gd name="T10" fmla="*/ 18 w 21"/>
                <a:gd name="T11" fmla="*/ 3 h 59"/>
                <a:gd name="T12" fmla="*/ 9 w 21"/>
                <a:gd name="T13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9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8" name="Freeform 51">
              <a:extLst>
                <a:ext uri="{FF2B5EF4-FFF2-40B4-BE49-F238E27FC236}">
                  <a16:creationId xmlns:a16="http://schemas.microsoft.com/office/drawing/2014/main" id="{E373E227-C85C-4F09-8A8B-691A3496E14D}"/>
                </a:ext>
              </a:extLst>
            </p:cNvPr>
            <p:cNvSpPr/>
            <p:nvPr/>
          </p:nvSpPr>
          <p:spPr bwMode="auto">
            <a:xfrm>
              <a:off x="4397" y="1137"/>
              <a:ext cx="123" cy="145"/>
            </a:xfrm>
            <a:custGeom>
              <a:avLst/>
              <a:gdLst>
                <a:gd name="T0" fmla="*/ 6 w 52"/>
                <a:gd name="T1" fmla="*/ 6 h 61"/>
                <a:gd name="T2" fmla="*/ 38 w 52"/>
                <a:gd name="T3" fmla="*/ 31 h 61"/>
                <a:gd name="T4" fmla="*/ 11 w 52"/>
                <a:gd name="T5" fmla="*/ 56 h 61"/>
                <a:gd name="T6" fmla="*/ 7 w 52"/>
                <a:gd name="T7" fmla="*/ 61 h 61"/>
                <a:gd name="T8" fmla="*/ 50 w 52"/>
                <a:gd name="T9" fmla="*/ 36 h 61"/>
                <a:gd name="T10" fmla="*/ 12 w 52"/>
                <a:gd name="T11" fmla="*/ 1 h 61"/>
                <a:gd name="T12" fmla="*/ 6 w 52"/>
                <a:gd name="T13" fmla="*/ 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61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9" name="Freeform 52">
              <a:extLst>
                <a:ext uri="{FF2B5EF4-FFF2-40B4-BE49-F238E27FC236}">
                  <a16:creationId xmlns:a16="http://schemas.microsoft.com/office/drawing/2014/main" id="{7BF5142A-5B1A-4ED5-BA0C-269CB9B5FBF6}"/>
                </a:ext>
              </a:extLst>
            </p:cNvPr>
            <p:cNvSpPr/>
            <p:nvPr/>
          </p:nvSpPr>
          <p:spPr bwMode="auto">
            <a:xfrm>
              <a:off x="3582" y="1363"/>
              <a:ext cx="1045" cy="19"/>
            </a:xfrm>
            <a:custGeom>
              <a:avLst/>
              <a:gdLst>
                <a:gd name="T0" fmla="*/ 7 w 441"/>
                <a:gd name="T1" fmla="*/ 8 h 8"/>
                <a:gd name="T2" fmla="*/ 433 w 441"/>
                <a:gd name="T3" fmla="*/ 8 h 8"/>
                <a:gd name="T4" fmla="*/ 434 w 441"/>
                <a:gd name="T5" fmla="*/ 0 h 8"/>
                <a:gd name="T6" fmla="*/ 8 w 441"/>
                <a:gd name="T7" fmla="*/ 0 h 8"/>
                <a:gd name="T8" fmla="*/ 7 w 44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8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0" name="Freeform 53">
              <a:extLst>
                <a:ext uri="{FF2B5EF4-FFF2-40B4-BE49-F238E27FC236}">
                  <a16:creationId xmlns:a16="http://schemas.microsoft.com/office/drawing/2014/main" id="{3045279D-CD02-400C-9381-C8F911A6E9BC}"/>
                </a:ext>
              </a:extLst>
            </p:cNvPr>
            <p:cNvSpPr/>
            <p:nvPr/>
          </p:nvSpPr>
          <p:spPr bwMode="auto">
            <a:xfrm>
              <a:off x="4032" y="1455"/>
              <a:ext cx="173" cy="181"/>
            </a:xfrm>
            <a:custGeom>
              <a:avLst/>
              <a:gdLst>
                <a:gd name="T0" fmla="*/ 11 w 73"/>
                <a:gd name="T1" fmla="*/ 21 h 76"/>
                <a:gd name="T2" fmla="*/ 42 w 73"/>
                <a:gd name="T3" fmla="*/ 22 h 76"/>
                <a:gd name="T4" fmla="*/ 16 w 73"/>
                <a:gd name="T5" fmla="*/ 61 h 76"/>
                <a:gd name="T6" fmla="*/ 16 w 73"/>
                <a:gd name="T7" fmla="*/ 63 h 76"/>
                <a:gd name="T8" fmla="*/ 61 w 73"/>
                <a:gd name="T9" fmla="*/ 76 h 76"/>
                <a:gd name="T10" fmla="*/ 65 w 73"/>
                <a:gd name="T11" fmla="*/ 71 h 76"/>
                <a:gd name="T12" fmla="*/ 42 w 73"/>
                <a:gd name="T13" fmla="*/ 69 h 76"/>
                <a:gd name="T14" fmla="*/ 31 w 73"/>
                <a:gd name="T15" fmla="*/ 63 h 76"/>
                <a:gd name="T16" fmla="*/ 34 w 73"/>
                <a:gd name="T17" fmla="*/ 53 h 76"/>
                <a:gd name="T18" fmla="*/ 53 w 73"/>
                <a:gd name="T19" fmla="*/ 21 h 76"/>
                <a:gd name="T20" fmla="*/ 7 w 73"/>
                <a:gd name="T21" fmla="*/ 17 h 76"/>
                <a:gd name="T22" fmla="*/ 11 w 73"/>
                <a:gd name="T23" fmla="*/ 2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6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1" name="Freeform 54">
              <a:extLst>
                <a:ext uri="{FF2B5EF4-FFF2-40B4-BE49-F238E27FC236}">
                  <a16:creationId xmlns:a16="http://schemas.microsoft.com/office/drawing/2014/main" id="{58A8C6A3-CD28-4D3D-9DE7-89035A02B167}"/>
                </a:ext>
              </a:extLst>
            </p:cNvPr>
            <p:cNvSpPr/>
            <p:nvPr/>
          </p:nvSpPr>
          <p:spPr bwMode="auto">
            <a:xfrm>
              <a:off x="4693" y="1279"/>
              <a:ext cx="90" cy="50"/>
            </a:xfrm>
            <a:custGeom>
              <a:avLst/>
              <a:gdLst>
                <a:gd name="T0" fmla="*/ 4 w 38"/>
                <a:gd name="T1" fmla="*/ 7 h 21"/>
                <a:gd name="T2" fmla="*/ 16 w 38"/>
                <a:gd name="T3" fmla="*/ 8 h 21"/>
                <a:gd name="T4" fmla="*/ 25 w 38"/>
                <a:gd name="T5" fmla="*/ 17 h 21"/>
                <a:gd name="T6" fmla="*/ 36 w 38"/>
                <a:gd name="T7" fmla="*/ 14 h 21"/>
                <a:gd name="T8" fmla="*/ 25 w 38"/>
                <a:gd name="T9" fmla="*/ 2 h 21"/>
                <a:gd name="T10" fmla="*/ 8 w 38"/>
                <a:gd name="T11" fmla="*/ 0 h 21"/>
                <a:gd name="T12" fmla="*/ 1 w 38"/>
                <a:gd name="T13" fmla="*/ 3 h 21"/>
                <a:gd name="T14" fmla="*/ 4 w 38"/>
                <a:gd name="T15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1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2" name="Freeform 55">
              <a:extLst>
                <a:ext uri="{FF2B5EF4-FFF2-40B4-BE49-F238E27FC236}">
                  <a16:creationId xmlns:a16="http://schemas.microsoft.com/office/drawing/2014/main" id="{ED20EB2A-11DA-4617-B0AC-475B396B4598}"/>
                </a:ext>
              </a:extLst>
            </p:cNvPr>
            <p:cNvSpPr/>
            <p:nvPr/>
          </p:nvSpPr>
          <p:spPr bwMode="auto">
            <a:xfrm>
              <a:off x="4707" y="1351"/>
              <a:ext cx="117" cy="16"/>
            </a:xfrm>
            <a:custGeom>
              <a:avLst/>
              <a:gdLst>
                <a:gd name="T0" fmla="*/ 4 w 49"/>
                <a:gd name="T1" fmla="*/ 7 h 7"/>
                <a:gd name="T2" fmla="*/ 40 w 49"/>
                <a:gd name="T3" fmla="*/ 7 h 7"/>
                <a:gd name="T4" fmla="*/ 47 w 49"/>
                <a:gd name="T5" fmla="*/ 4 h 7"/>
                <a:gd name="T6" fmla="*/ 44 w 49"/>
                <a:gd name="T7" fmla="*/ 0 h 7"/>
                <a:gd name="T8" fmla="*/ 8 w 49"/>
                <a:gd name="T9" fmla="*/ 0 h 7"/>
                <a:gd name="T10" fmla="*/ 1 w 49"/>
                <a:gd name="T11" fmla="*/ 3 h 7"/>
                <a:gd name="T12" fmla="*/ 4 w 49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7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3" name="Freeform 56">
              <a:extLst>
                <a:ext uri="{FF2B5EF4-FFF2-40B4-BE49-F238E27FC236}">
                  <a16:creationId xmlns:a16="http://schemas.microsoft.com/office/drawing/2014/main" id="{F3D87456-594B-452B-8AF9-7BAD2923055C}"/>
                </a:ext>
              </a:extLst>
            </p:cNvPr>
            <p:cNvSpPr/>
            <p:nvPr/>
          </p:nvSpPr>
          <p:spPr bwMode="auto">
            <a:xfrm>
              <a:off x="4923" y="1173"/>
              <a:ext cx="40" cy="285"/>
            </a:xfrm>
            <a:custGeom>
              <a:avLst/>
              <a:gdLst>
                <a:gd name="T0" fmla="*/ 0 w 17"/>
                <a:gd name="T1" fmla="*/ 7 h 120"/>
                <a:gd name="T2" fmla="*/ 6 w 17"/>
                <a:gd name="T3" fmla="*/ 115 h 120"/>
                <a:gd name="T4" fmla="*/ 17 w 17"/>
                <a:gd name="T5" fmla="*/ 114 h 120"/>
                <a:gd name="T6" fmla="*/ 11 w 17"/>
                <a:gd name="T7" fmla="*/ 6 h 120"/>
                <a:gd name="T8" fmla="*/ 0 w 17"/>
                <a:gd name="T9" fmla="*/ 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0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4" name="Freeform 57">
              <a:extLst>
                <a:ext uri="{FF2B5EF4-FFF2-40B4-BE49-F238E27FC236}">
                  <a16:creationId xmlns:a16="http://schemas.microsoft.com/office/drawing/2014/main" id="{9C4DF69E-2DB0-4C5B-A9F7-C37A20409854}"/>
                </a:ext>
              </a:extLst>
            </p:cNvPr>
            <p:cNvSpPr/>
            <p:nvPr/>
          </p:nvSpPr>
          <p:spPr bwMode="auto">
            <a:xfrm>
              <a:off x="4928" y="1275"/>
              <a:ext cx="201" cy="35"/>
            </a:xfrm>
            <a:custGeom>
              <a:avLst/>
              <a:gdLst>
                <a:gd name="T0" fmla="*/ 11 w 85"/>
                <a:gd name="T1" fmla="*/ 13 h 15"/>
                <a:gd name="T2" fmla="*/ 73 w 85"/>
                <a:gd name="T3" fmla="*/ 8 h 15"/>
                <a:gd name="T4" fmla="*/ 77 w 85"/>
                <a:gd name="T5" fmla="*/ 2 h 15"/>
                <a:gd name="T6" fmla="*/ 7 w 85"/>
                <a:gd name="T7" fmla="*/ 9 h 15"/>
                <a:gd name="T8" fmla="*/ 11 w 85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5" name="Freeform 58">
              <a:extLst>
                <a:ext uri="{FF2B5EF4-FFF2-40B4-BE49-F238E27FC236}">
                  <a16:creationId xmlns:a16="http://schemas.microsoft.com/office/drawing/2014/main" id="{B9478814-CCD7-4122-955E-07936336D283}"/>
                </a:ext>
              </a:extLst>
            </p:cNvPr>
            <p:cNvSpPr/>
            <p:nvPr/>
          </p:nvSpPr>
          <p:spPr bwMode="auto">
            <a:xfrm>
              <a:off x="5080" y="1175"/>
              <a:ext cx="26" cy="283"/>
            </a:xfrm>
            <a:custGeom>
              <a:avLst/>
              <a:gdLst>
                <a:gd name="T0" fmla="*/ 0 w 11"/>
                <a:gd name="T1" fmla="*/ 6 h 119"/>
                <a:gd name="T2" fmla="*/ 0 w 11"/>
                <a:gd name="T3" fmla="*/ 114 h 119"/>
                <a:gd name="T4" fmla="*/ 11 w 11"/>
                <a:gd name="T5" fmla="*/ 113 h 119"/>
                <a:gd name="T6" fmla="*/ 11 w 11"/>
                <a:gd name="T7" fmla="*/ 5 h 119"/>
                <a:gd name="T8" fmla="*/ 0 w 11"/>
                <a:gd name="T9" fmla="*/ 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9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6" name="Freeform 59">
              <a:extLst>
                <a:ext uri="{FF2B5EF4-FFF2-40B4-BE49-F238E27FC236}">
                  <a16:creationId xmlns:a16="http://schemas.microsoft.com/office/drawing/2014/main" id="{02973455-79CF-4F9C-ADE3-783D4CD9E148}"/>
                </a:ext>
              </a:extLst>
            </p:cNvPr>
            <p:cNvSpPr/>
            <p:nvPr/>
          </p:nvSpPr>
          <p:spPr bwMode="auto">
            <a:xfrm>
              <a:off x="5098" y="1118"/>
              <a:ext cx="145" cy="123"/>
            </a:xfrm>
            <a:custGeom>
              <a:avLst/>
              <a:gdLst>
                <a:gd name="T0" fmla="*/ 6 w 61"/>
                <a:gd name="T1" fmla="*/ 9 h 52"/>
                <a:gd name="T2" fmla="*/ 30 w 61"/>
                <a:gd name="T3" fmla="*/ 15 h 52"/>
                <a:gd name="T4" fmla="*/ 29 w 61"/>
                <a:gd name="T5" fmla="*/ 10 h 52"/>
                <a:gd name="T6" fmla="*/ 17 w 61"/>
                <a:gd name="T7" fmla="*/ 34 h 52"/>
                <a:gd name="T8" fmla="*/ 17 w 61"/>
                <a:gd name="T9" fmla="*/ 38 h 52"/>
                <a:gd name="T10" fmla="*/ 48 w 61"/>
                <a:gd name="T11" fmla="*/ 51 h 52"/>
                <a:gd name="T12" fmla="*/ 54 w 61"/>
                <a:gd name="T13" fmla="*/ 44 h 52"/>
                <a:gd name="T14" fmla="*/ 25 w 61"/>
                <a:gd name="T15" fmla="*/ 32 h 52"/>
                <a:gd name="T16" fmla="*/ 26 w 61"/>
                <a:gd name="T17" fmla="*/ 37 h 52"/>
                <a:gd name="T18" fmla="*/ 38 w 61"/>
                <a:gd name="T19" fmla="*/ 13 h 52"/>
                <a:gd name="T20" fmla="*/ 36 w 61"/>
                <a:gd name="T21" fmla="*/ 8 h 52"/>
                <a:gd name="T22" fmla="*/ 12 w 61"/>
                <a:gd name="T23" fmla="*/ 2 h 52"/>
                <a:gd name="T24" fmla="*/ 6 w 61"/>
                <a:gd name="T25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52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37" name="日期占位符 3">
            <a:extLst>
              <a:ext uri="{FF2B5EF4-FFF2-40B4-BE49-F238E27FC236}">
                <a16:creationId xmlns:a16="http://schemas.microsoft.com/office/drawing/2014/main" id="{ED680EAA-874E-4D88-B4BF-0D9B815CD7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>
            <a:lvl1pPr fontAlgn="auto">
              <a:defRPr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B004A44-FA30-41CC-93B2-CBE1BCCB16A2}" type="datetimeFigureOut">
              <a:rPr lang="zh-CN" altLang="en-US"/>
              <a:pPr>
                <a:defRPr/>
              </a:pPr>
              <a:t>2020/12/9</a:t>
            </a:fld>
            <a:endParaRPr lang="zh-CN" altLang="en-US"/>
          </a:p>
        </p:txBody>
      </p:sp>
      <p:sp>
        <p:nvSpPr>
          <p:cNvPr id="38" name="页脚占位符 4">
            <a:extLst>
              <a:ext uri="{FF2B5EF4-FFF2-40B4-BE49-F238E27FC236}">
                <a16:creationId xmlns:a16="http://schemas.microsoft.com/office/drawing/2014/main" id="{9927C587-4E6F-44A9-9996-7A18583C0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>
            <a:lvl1pPr fontAlgn="auto"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9" name="灯片编号占位符 5">
            <a:extLst>
              <a:ext uri="{FF2B5EF4-FFF2-40B4-BE49-F238E27FC236}">
                <a16:creationId xmlns:a16="http://schemas.microsoft.com/office/drawing/2014/main" id="{75AA5913-6453-4DC7-B7AE-139A32195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49C39F80-9096-4322-91C7-28627D05771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96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00"/>
                            </p:stCondLst>
                            <p:childTnLst>
                              <p:par>
                                <p:cTn id="3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0047BA1F-111A-413C-9F49-5F91919F3B5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 rot="891772">
            <a:off x="390525" y="261940"/>
            <a:ext cx="381000" cy="688975"/>
            <a:chOff x="472" y="425"/>
            <a:chExt cx="363" cy="657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3282DF9D-BB86-4580-9707-2A7A69CD768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71" y="424"/>
              <a:ext cx="334" cy="657"/>
            </a:xfrm>
            <a:custGeom>
              <a:avLst/>
              <a:gdLst/>
              <a:ahLst/>
              <a:cxnLst>
                <a:cxn ang="0">
                  <a:pos x="81" y="9"/>
                </a:cxn>
                <a:cxn ang="0">
                  <a:pos x="48" y="43"/>
                </a:cxn>
                <a:cxn ang="0">
                  <a:pos x="49" y="47"/>
                </a:cxn>
                <a:cxn ang="0">
                  <a:pos x="30" y="143"/>
                </a:cxn>
                <a:cxn ang="0">
                  <a:pos x="21" y="158"/>
                </a:cxn>
                <a:cxn ang="0">
                  <a:pos x="88" y="243"/>
                </a:cxn>
                <a:cxn ang="0">
                  <a:pos x="101" y="243"/>
                </a:cxn>
                <a:cxn ang="0">
                  <a:pos x="91" y="285"/>
                </a:cxn>
                <a:cxn ang="0">
                  <a:pos x="85" y="275"/>
                </a:cxn>
                <a:cxn ang="0">
                  <a:pos x="81" y="278"/>
                </a:cxn>
                <a:cxn ang="0">
                  <a:pos x="85" y="303"/>
                </a:cxn>
                <a:cxn ang="0">
                  <a:pos x="110" y="247"/>
                </a:cxn>
                <a:cxn ang="0">
                  <a:pos x="107" y="238"/>
                </a:cxn>
                <a:cxn ang="0">
                  <a:pos x="85" y="164"/>
                </a:cxn>
                <a:cxn ang="0">
                  <a:pos x="81" y="151"/>
                </a:cxn>
                <a:cxn ang="0">
                  <a:pos x="80" y="143"/>
                </a:cxn>
                <a:cxn ang="0">
                  <a:pos x="67" y="92"/>
                </a:cxn>
                <a:cxn ang="0">
                  <a:pos x="85" y="39"/>
                </a:cxn>
                <a:cxn ang="0">
                  <a:pos x="81" y="11"/>
                </a:cxn>
                <a:cxn ang="0">
                  <a:pos x="103" y="228"/>
                </a:cxn>
                <a:cxn ang="0">
                  <a:pos x="85" y="174"/>
                </a:cxn>
                <a:cxn ang="0">
                  <a:pos x="76" y="143"/>
                </a:cxn>
                <a:cxn ang="0">
                  <a:pos x="78" y="151"/>
                </a:cxn>
                <a:cxn ang="0">
                  <a:pos x="45" y="189"/>
                </a:cxn>
                <a:cxn ang="0">
                  <a:pos x="81" y="174"/>
                </a:cxn>
                <a:cxn ang="0">
                  <a:pos x="85" y="192"/>
                </a:cxn>
                <a:cxn ang="0">
                  <a:pos x="96" y="231"/>
                </a:cxn>
                <a:cxn ang="0">
                  <a:pos x="81" y="233"/>
                </a:cxn>
                <a:cxn ang="0">
                  <a:pos x="36" y="147"/>
                </a:cxn>
                <a:cxn ang="0">
                  <a:pos x="38" y="143"/>
                </a:cxn>
                <a:cxn ang="0">
                  <a:pos x="76" y="143"/>
                </a:cxn>
                <a:cxn ang="0">
                  <a:pos x="75" y="47"/>
                </a:cxn>
                <a:cxn ang="0">
                  <a:pos x="68" y="75"/>
                </a:cxn>
                <a:cxn ang="0">
                  <a:pos x="57" y="47"/>
                </a:cxn>
                <a:cxn ang="0">
                  <a:pos x="57" y="19"/>
                </a:cxn>
                <a:cxn ang="0">
                  <a:pos x="76" y="43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400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338144EE-A339-4769-B6DA-B42269F96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" y="774"/>
              <a:ext cx="60" cy="51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27" y="21"/>
                </a:cxn>
                <a:cxn ang="0">
                  <a:pos x="3" y="1"/>
                </a:cxn>
                <a:cxn ang="0">
                  <a:pos x="2" y="4"/>
                </a:cxn>
                <a:cxn ang="0">
                  <a:pos x="25" y="23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400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0CAD595F-505D-4260-8A00-9F83C66E6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" y="746"/>
              <a:ext cx="76" cy="50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" y="5"/>
                </a:cxn>
                <a:cxn ang="0">
                  <a:pos x="17" y="11"/>
                </a:cxn>
                <a:cxn ang="0">
                  <a:pos x="31" y="22"/>
                </a:cxn>
                <a:cxn ang="0">
                  <a:pos x="34" y="20"/>
                </a:cxn>
                <a:cxn ang="0">
                  <a:pos x="3" y="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1739322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91356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50803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1678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7712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71E7E7-EA4C-4F53-B182-2C67E301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>
            <a:lvl1pPr fontAlgn="auto">
              <a:defRPr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B004A44-FA30-41CC-93B2-CBE1BCCB16A2}" type="datetimeFigureOut">
              <a:rPr lang="zh-CN" altLang="en-US"/>
              <a:pPr>
                <a:defRPr/>
              </a:pPr>
              <a:t>2020/12/9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47ABF6-7C14-47F4-B065-C8FDDFE2D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>
            <a:lvl1pPr fontAlgn="auto"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73FD37-B531-4E7A-97E4-B65CC9A9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DF107F65-A78A-40AF-AC72-5B795ABF7E1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38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10444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67147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8761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11385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0445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348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012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784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F978BE-CB4B-4659-B509-53DB43937F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>
            <a:lvl1pPr fontAlgn="auto">
              <a:defRPr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B004A44-FA30-41CC-93B2-CBE1BCCB16A2}" type="datetimeFigureOut">
              <a:rPr lang="zh-CN" altLang="en-US"/>
              <a:pPr>
                <a:defRPr/>
              </a:pPr>
              <a:t>2020/12/9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6579B9-8353-434D-B3AA-347771AE5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>
            <a:lvl1pPr fontAlgn="auto"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29AE66-9BF4-427C-905C-A2C018EE6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A7E90B3-8E82-49AB-998C-4D5B3681A6E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3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397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264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1">
            <a:extLst>
              <a:ext uri="{FF2B5EF4-FFF2-40B4-BE49-F238E27FC236}">
                <a16:creationId xmlns:a16="http://schemas.microsoft.com/office/drawing/2014/main" id="{56B392D1-2287-4112-BB8A-77C6F73440E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68717" y="619501"/>
            <a:ext cx="6104405" cy="70593"/>
            <a:chOff x="936" y="3880"/>
            <a:chExt cx="5806" cy="168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18" name="Freeform 372">
              <a:extLst>
                <a:ext uri="{FF2B5EF4-FFF2-40B4-BE49-F238E27FC236}">
                  <a16:creationId xmlns:a16="http://schemas.microsoft.com/office/drawing/2014/main" id="{9EDA6DC3-6F3F-4A70-A827-2EF83041E0C2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9" name="Freeform 373">
              <a:extLst>
                <a:ext uri="{FF2B5EF4-FFF2-40B4-BE49-F238E27FC236}">
                  <a16:creationId xmlns:a16="http://schemas.microsoft.com/office/drawing/2014/main" id="{CAA7EAC8-1FAF-4459-A38B-B7CE088D721B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0" name="Freeform 374">
              <a:extLst>
                <a:ext uri="{FF2B5EF4-FFF2-40B4-BE49-F238E27FC236}">
                  <a16:creationId xmlns:a16="http://schemas.microsoft.com/office/drawing/2014/main" id="{9FD8B9E9-9913-4AA9-99A1-0756B9E9961F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1" name="Freeform 375">
              <a:extLst>
                <a:ext uri="{FF2B5EF4-FFF2-40B4-BE49-F238E27FC236}">
                  <a16:creationId xmlns:a16="http://schemas.microsoft.com/office/drawing/2014/main" id="{2B670282-15AE-4402-A8A9-B2A6027AE5CA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2" name="Freeform 376">
              <a:extLst>
                <a:ext uri="{FF2B5EF4-FFF2-40B4-BE49-F238E27FC236}">
                  <a16:creationId xmlns:a16="http://schemas.microsoft.com/office/drawing/2014/main" id="{902F79DF-506A-4D22-88B8-5E4FA60B372A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3" name="Freeform 377">
              <a:extLst>
                <a:ext uri="{FF2B5EF4-FFF2-40B4-BE49-F238E27FC236}">
                  <a16:creationId xmlns:a16="http://schemas.microsoft.com/office/drawing/2014/main" id="{959953E4-D46B-4C62-97DF-793D2ABDE53D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4" name="Freeform 378">
              <a:extLst>
                <a:ext uri="{FF2B5EF4-FFF2-40B4-BE49-F238E27FC236}">
                  <a16:creationId xmlns:a16="http://schemas.microsoft.com/office/drawing/2014/main" id="{B6D7B22E-DF81-442B-A1AD-C5CA13BDC62B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5" name="Freeform 379">
              <a:extLst>
                <a:ext uri="{FF2B5EF4-FFF2-40B4-BE49-F238E27FC236}">
                  <a16:creationId xmlns:a16="http://schemas.microsoft.com/office/drawing/2014/main" id="{261860A2-9A95-4025-B155-9E6377C07D7C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6" name="Freeform 380">
              <a:extLst>
                <a:ext uri="{FF2B5EF4-FFF2-40B4-BE49-F238E27FC236}">
                  <a16:creationId xmlns:a16="http://schemas.microsoft.com/office/drawing/2014/main" id="{B0DCCFF1-8502-4A45-AD39-28C989DB5E28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7" name="Freeform 381">
              <a:extLst>
                <a:ext uri="{FF2B5EF4-FFF2-40B4-BE49-F238E27FC236}">
                  <a16:creationId xmlns:a16="http://schemas.microsoft.com/office/drawing/2014/main" id="{43DDAA2C-FD3B-4627-AF4A-67450E2B097F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8" name="Freeform 382">
              <a:extLst>
                <a:ext uri="{FF2B5EF4-FFF2-40B4-BE49-F238E27FC236}">
                  <a16:creationId xmlns:a16="http://schemas.microsoft.com/office/drawing/2014/main" id="{9DBC562F-0AD8-4C66-A270-DE5421727643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9" name="Freeform 383">
              <a:extLst>
                <a:ext uri="{FF2B5EF4-FFF2-40B4-BE49-F238E27FC236}">
                  <a16:creationId xmlns:a16="http://schemas.microsoft.com/office/drawing/2014/main" id="{2670BC66-8A2B-455D-A564-8A3DBA41D0C3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0" name="Freeform 384">
              <a:extLst>
                <a:ext uri="{FF2B5EF4-FFF2-40B4-BE49-F238E27FC236}">
                  <a16:creationId xmlns:a16="http://schemas.microsoft.com/office/drawing/2014/main" id="{8AF8BA87-3263-4E1A-9F4A-414375BC6811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1" name="Freeform 385">
              <a:extLst>
                <a:ext uri="{FF2B5EF4-FFF2-40B4-BE49-F238E27FC236}">
                  <a16:creationId xmlns:a16="http://schemas.microsoft.com/office/drawing/2014/main" id="{6FA6CFC5-D908-45BA-8222-4A879A126DDC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2" name="Freeform 386">
              <a:extLst>
                <a:ext uri="{FF2B5EF4-FFF2-40B4-BE49-F238E27FC236}">
                  <a16:creationId xmlns:a16="http://schemas.microsoft.com/office/drawing/2014/main" id="{023D3E9C-CAA9-4477-9EEE-0E51477435C5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3" name="Freeform 387">
              <a:extLst>
                <a:ext uri="{FF2B5EF4-FFF2-40B4-BE49-F238E27FC236}">
                  <a16:creationId xmlns:a16="http://schemas.microsoft.com/office/drawing/2014/main" id="{CD25EBD0-1349-43DA-B776-7E34B867F2E1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4" name="Freeform 388">
              <a:extLst>
                <a:ext uri="{FF2B5EF4-FFF2-40B4-BE49-F238E27FC236}">
                  <a16:creationId xmlns:a16="http://schemas.microsoft.com/office/drawing/2014/main" id="{CA30BB01-2F33-4D20-8D87-E2256D07C99E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5" name="Freeform 389">
              <a:extLst>
                <a:ext uri="{FF2B5EF4-FFF2-40B4-BE49-F238E27FC236}">
                  <a16:creationId xmlns:a16="http://schemas.microsoft.com/office/drawing/2014/main" id="{5DB89856-4D09-44D9-B76D-13B258B3F407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6" name="Freeform 390">
              <a:extLst>
                <a:ext uri="{FF2B5EF4-FFF2-40B4-BE49-F238E27FC236}">
                  <a16:creationId xmlns:a16="http://schemas.microsoft.com/office/drawing/2014/main" id="{9C21F389-DB38-4372-8BAE-06D1EB048EEF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7" name="Freeform 391">
              <a:extLst>
                <a:ext uri="{FF2B5EF4-FFF2-40B4-BE49-F238E27FC236}">
                  <a16:creationId xmlns:a16="http://schemas.microsoft.com/office/drawing/2014/main" id="{612A1C9B-31B4-4A71-B32E-70004D1E7834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8" name="Freeform 392">
              <a:extLst>
                <a:ext uri="{FF2B5EF4-FFF2-40B4-BE49-F238E27FC236}">
                  <a16:creationId xmlns:a16="http://schemas.microsoft.com/office/drawing/2014/main" id="{D37B733C-5ED1-4426-B89D-B2A2F883E1AA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9" name="Freeform 393">
              <a:extLst>
                <a:ext uri="{FF2B5EF4-FFF2-40B4-BE49-F238E27FC236}">
                  <a16:creationId xmlns:a16="http://schemas.microsoft.com/office/drawing/2014/main" id="{83D455E5-D891-4BBE-A0C8-54348D7E6F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0" name="Freeform 394">
              <a:extLst>
                <a:ext uri="{FF2B5EF4-FFF2-40B4-BE49-F238E27FC236}">
                  <a16:creationId xmlns:a16="http://schemas.microsoft.com/office/drawing/2014/main" id="{A1051BC4-D20B-4C47-B3F6-7308AAAFF2D3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1" name="Freeform 395">
              <a:extLst>
                <a:ext uri="{FF2B5EF4-FFF2-40B4-BE49-F238E27FC236}">
                  <a16:creationId xmlns:a16="http://schemas.microsoft.com/office/drawing/2014/main" id="{05373032-7B5A-480E-B9F1-FF6F5CC286DF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2" name="Freeform 396">
              <a:extLst>
                <a:ext uri="{FF2B5EF4-FFF2-40B4-BE49-F238E27FC236}">
                  <a16:creationId xmlns:a16="http://schemas.microsoft.com/office/drawing/2014/main" id="{4EFC66E4-A960-44F0-94FF-4D54DFE18B69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3" name="Freeform 397">
              <a:extLst>
                <a:ext uri="{FF2B5EF4-FFF2-40B4-BE49-F238E27FC236}">
                  <a16:creationId xmlns:a16="http://schemas.microsoft.com/office/drawing/2014/main" id="{CC57D996-E89F-4FD1-9B17-1F4D1368584B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4" name="Freeform 398">
              <a:extLst>
                <a:ext uri="{FF2B5EF4-FFF2-40B4-BE49-F238E27FC236}">
                  <a16:creationId xmlns:a16="http://schemas.microsoft.com/office/drawing/2014/main" id="{D1EEC77D-0964-4F72-BCA9-EE9C6E0CDCF9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5" name="Freeform 399">
              <a:extLst>
                <a:ext uri="{FF2B5EF4-FFF2-40B4-BE49-F238E27FC236}">
                  <a16:creationId xmlns:a16="http://schemas.microsoft.com/office/drawing/2014/main" id="{64CAF552-4FCF-4D16-B4B7-A3F97E81A58B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6" name="Freeform 400">
              <a:extLst>
                <a:ext uri="{FF2B5EF4-FFF2-40B4-BE49-F238E27FC236}">
                  <a16:creationId xmlns:a16="http://schemas.microsoft.com/office/drawing/2014/main" id="{F8EEEAF7-CA5F-4B0A-8031-27181C238EE5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7" name="Freeform 401">
              <a:extLst>
                <a:ext uri="{FF2B5EF4-FFF2-40B4-BE49-F238E27FC236}">
                  <a16:creationId xmlns:a16="http://schemas.microsoft.com/office/drawing/2014/main" id="{CA933079-A351-4620-80BA-21DF10D66B1A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8" name="Freeform 402">
              <a:extLst>
                <a:ext uri="{FF2B5EF4-FFF2-40B4-BE49-F238E27FC236}">
                  <a16:creationId xmlns:a16="http://schemas.microsoft.com/office/drawing/2014/main" id="{E781927A-8F3F-46F2-9746-3A0E9D5BF1AE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9" name="Freeform 403">
              <a:extLst>
                <a:ext uri="{FF2B5EF4-FFF2-40B4-BE49-F238E27FC236}">
                  <a16:creationId xmlns:a16="http://schemas.microsoft.com/office/drawing/2014/main" id="{D168FAA2-93FC-4E98-9196-945F06CDCDDF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0" name="Freeform 404">
              <a:extLst>
                <a:ext uri="{FF2B5EF4-FFF2-40B4-BE49-F238E27FC236}">
                  <a16:creationId xmlns:a16="http://schemas.microsoft.com/office/drawing/2014/main" id="{9DFD6416-1640-47F4-8A53-ADB877313068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1" name="Freeform 405">
              <a:extLst>
                <a:ext uri="{FF2B5EF4-FFF2-40B4-BE49-F238E27FC236}">
                  <a16:creationId xmlns:a16="http://schemas.microsoft.com/office/drawing/2014/main" id="{08216D0B-6EEC-44AD-B775-BEEAC2FF942F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2" name="Freeform 406">
              <a:extLst>
                <a:ext uri="{FF2B5EF4-FFF2-40B4-BE49-F238E27FC236}">
                  <a16:creationId xmlns:a16="http://schemas.microsoft.com/office/drawing/2014/main" id="{3080DF60-1B8A-4FF0-A277-433FEECF7D55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3" name="Freeform 407">
              <a:extLst>
                <a:ext uri="{FF2B5EF4-FFF2-40B4-BE49-F238E27FC236}">
                  <a16:creationId xmlns:a16="http://schemas.microsoft.com/office/drawing/2014/main" id="{285894DB-95EC-4CBA-A3C1-DB9967A96835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4" name="Freeform 408">
              <a:extLst>
                <a:ext uri="{FF2B5EF4-FFF2-40B4-BE49-F238E27FC236}">
                  <a16:creationId xmlns:a16="http://schemas.microsoft.com/office/drawing/2014/main" id="{F2E35A0A-3A3F-4CFA-BBE5-E34937693676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5" name="Freeform 409">
              <a:extLst>
                <a:ext uri="{FF2B5EF4-FFF2-40B4-BE49-F238E27FC236}">
                  <a16:creationId xmlns:a16="http://schemas.microsoft.com/office/drawing/2014/main" id="{3BB0E5D4-3956-4220-A595-70801FB79CA2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6" name="Freeform 410">
              <a:extLst>
                <a:ext uri="{FF2B5EF4-FFF2-40B4-BE49-F238E27FC236}">
                  <a16:creationId xmlns:a16="http://schemas.microsoft.com/office/drawing/2014/main" id="{F56AC37B-3E0E-4C5D-ADE9-F932F1A32935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7" name="Freeform 411">
              <a:extLst>
                <a:ext uri="{FF2B5EF4-FFF2-40B4-BE49-F238E27FC236}">
                  <a16:creationId xmlns:a16="http://schemas.microsoft.com/office/drawing/2014/main" id="{8773E93C-AA83-47BC-802D-0CBF444EE56F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8" name="Freeform 412">
              <a:extLst>
                <a:ext uri="{FF2B5EF4-FFF2-40B4-BE49-F238E27FC236}">
                  <a16:creationId xmlns:a16="http://schemas.microsoft.com/office/drawing/2014/main" id="{9A0A4D9E-6083-4591-9C99-A7D942A4D8B0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9" name="Freeform 413">
              <a:extLst>
                <a:ext uri="{FF2B5EF4-FFF2-40B4-BE49-F238E27FC236}">
                  <a16:creationId xmlns:a16="http://schemas.microsoft.com/office/drawing/2014/main" id="{15D9F994-BC66-4B6F-BD93-FD5DF557C5EB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0" name="Freeform 414">
              <a:extLst>
                <a:ext uri="{FF2B5EF4-FFF2-40B4-BE49-F238E27FC236}">
                  <a16:creationId xmlns:a16="http://schemas.microsoft.com/office/drawing/2014/main" id="{D7EA6120-D171-459D-9B73-0C070E854089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1" name="Freeform 415">
              <a:extLst>
                <a:ext uri="{FF2B5EF4-FFF2-40B4-BE49-F238E27FC236}">
                  <a16:creationId xmlns:a16="http://schemas.microsoft.com/office/drawing/2014/main" id="{A7D1F4CA-6595-4936-96EB-08B3E443F5D3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2" name="Freeform 416">
              <a:extLst>
                <a:ext uri="{FF2B5EF4-FFF2-40B4-BE49-F238E27FC236}">
                  <a16:creationId xmlns:a16="http://schemas.microsoft.com/office/drawing/2014/main" id="{DFFD5B01-FF1B-4921-AE19-6B0BDC3A5E95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3" name="Freeform 417">
              <a:extLst>
                <a:ext uri="{FF2B5EF4-FFF2-40B4-BE49-F238E27FC236}">
                  <a16:creationId xmlns:a16="http://schemas.microsoft.com/office/drawing/2014/main" id="{89C968D3-7617-4A22-ADF4-8503BF28C6E7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4" name="Freeform 418">
              <a:extLst>
                <a:ext uri="{FF2B5EF4-FFF2-40B4-BE49-F238E27FC236}">
                  <a16:creationId xmlns:a16="http://schemas.microsoft.com/office/drawing/2014/main" id="{9E983E40-324E-424D-94F7-7A58EE8BBA58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5" name="Freeform 419">
              <a:extLst>
                <a:ext uri="{FF2B5EF4-FFF2-40B4-BE49-F238E27FC236}">
                  <a16:creationId xmlns:a16="http://schemas.microsoft.com/office/drawing/2014/main" id="{AD46D2BA-DB88-4F3F-ABD8-B8245283368F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6" name="Freeform 420">
              <a:extLst>
                <a:ext uri="{FF2B5EF4-FFF2-40B4-BE49-F238E27FC236}">
                  <a16:creationId xmlns:a16="http://schemas.microsoft.com/office/drawing/2014/main" id="{60F4CB16-3ECA-496F-985A-8A0F77B23765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7" name="Freeform 421">
              <a:extLst>
                <a:ext uri="{FF2B5EF4-FFF2-40B4-BE49-F238E27FC236}">
                  <a16:creationId xmlns:a16="http://schemas.microsoft.com/office/drawing/2014/main" id="{59E047BD-A38F-4F01-8070-711E2DE34BE8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8" name="Freeform 422">
              <a:extLst>
                <a:ext uri="{FF2B5EF4-FFF2-40B4-BE49-F238E27FC236}">
                  <a16:creationId xmlns:a16="http://schemas.microsoft.com/office/drawing/2014/main" id="{B0A82D34-7DCD-4977-AD13-31F6C1D87421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9" name="Freeform 423">
              <a:extLst>
                <a:ext uri="{FF2B5EF4-FFF2-40B4-BE49-F238E27FC236}">
                  <a16:creationId xmlns:a16="http://schemas.microsoft.com/office/drawing/2014/main" id="{6D1F2E69-F992-4699-B5E1-CE9C25734F65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0" name="Freeform 424">
              <a:extLst>
                <a:ext uri="{FF2B5EF4-FFF2-40B4-BE49-F238E27FC236}">
                  <a16:creationId xmlns:a16="http://schemas.microsoft.com/office/drawing/2014/main" id="{5A06D9E1-4A2F-4026-88B9-5BCE9763E888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1" name="Freeform 425">
              <a:extLst>
                <a:ext uri="{FF2B5EF4-FFF2-40B4-BE49-F238E27FC236}">
                  <a16:creationId xmlns:a16="http://schemas.microsoft.com/office/drawing/2014/main" id="{D00C05D5-7081-4345-BD41-AE83A035568D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2" name="Freeform 426">
              <a:extLst>
                <a:ext uri="{FF2B5EF4-FFF2-40B4-BE49-F238E27FC236}">
                  <a16:creationId xmlns:a16="http://schemas.microsoft.com/office/drawing/2014/main" id="{0E7FD67E-82A3-4307-B84A-BF52CEB087DE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3" name="Freeform 427">
              <a:extLst>
                <a:ext uri="{FF2B5EF4-FFF2-40B4-BE49-F238E27FC236}">
                  <a16:creationId xmlns:a16="http://schemas.microsoft.com/office/drawing/2014/main" id="{0719819A-D882-490A-AB34-3E45C7F60AC9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4" name="Freeform 428">
              <a:extLst>
                <a:ext uri="{FF2B5EF4-FFF2-40B4-BE49-F238E27FC236}">
                  <a16:creationId xmlns:a16="http://schemas.microsoft.com/office/drawing/2014/main" id="{74089D07-3417-470D-9010-48E17603D0CA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5" name="Rectangle 429">
              <a:extLst>
                <a:ext uri="{FF2B5EF4-FFF2-40B4-BE49-F238E27FC236}">
                  <a16:creationId xmlns:a16="http://schemas.microsoft.com/office/drawing/2014/main" id="{71739E0F-1077-411C-97DC-6655F384F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6" name="Freeform 430">
              <a:extLst>
                <a:ext uri="{FF2B5EF4-FFF2-40B4-BE49-F238E27FC236}">
                  <a16:creationId xmlns:a16="http://schemas.microsoft.com/office/drawing/2014/main" id="{1B66316D-EE0B-4010-8D68-4B78347461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7" name="Freeform 431">
              <a:extLst>
                <a:ext uri="{FF2B5EF4-FFF2-40B4-BE49-F238E27FC236}">
                  <a16:creationId xmlns:a16="http://schemas.microsoft.com/office/drawing/2014/main" id="{5B56241E-09C8-4705-8301-861088BB6C5E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8" name="Freeform 432">
              <a:extLst>
                <a:ext uri="{FF2B5EF4-FFF2-40B4-BE49-F238E27FC236}">
                  <a16:creationId xmlns:a16="http://schemas.microsoft.com/office/drawing/2014/main" id="{8533E8C1-CE07-494A-8F84-9778212375F3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9" name="Freeform 433">
              <a:extLst>
                <a:ext uri="{FF2B5EF4-FFF2-40B4-BE49-F238E27FC236}">
                  <a16:creationId xmlns:a16="http://schemas.microsoft.com/office/drawing/2014/main" id="{ACCBB2BA-25C3-4878-A4B5-59D6E52625E6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0" name="Freeform 434">
              <a:extLst>
                <a:ext uri="{FF2B5EF4-FFF2-40B4-BE49-F238E27FC236}">
                  <a16:creationId xmlns:a16="http://schemas.microsoft.com/office/drawing/2014/main" id="{2014DC11-8AA0-4CE9-9C89-311A620EE8B3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1" name="Freeform 435">
              <a:extLst>
                <a:ext uri="{FF2B5EF4-FFF2-40B4-BE49-F238E27FC236}">
                  <a16:creationId xmlns:a16="http://schemas.microsoft.com/office/drawing/2014/main" id="{705574D3-B9C6-42F5-8C40-A79B84D5ECDA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2" name="Freeform 436">
              <a:extLst>
                <a:ext uri="{FF2B5EF4-FFF2-40B4-BE49-F238E27FC236}">
                  <a16:creationId xmlns:a16="http://schemas.microsoft.com/office/drawing/2014/main" id="{6C70A6F1-B1AD-441C-A072-23E3830E1F61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3" name="Freeform 437">
              <a:extLst>
                <a:ext uri="{FF2B5EF4-FFF2-40B4-BE49-F238E27FC236}">
                  <a16:creationId xmlns:a16="http://schemas.microsoft.com/office/drawing/2014/main" id="{2FECBA5D-7079-4FC2-80CA-8ED6FF9618A7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4" name="Freeform 438">
              <a:extLst>
                <a:ext uri="{FF2B5EF4-FFF2-40B4-BE49-F238E27FC236}">
                  <a16:creationId xmlns:a16="http://schemas.microsoft.com/office/drawing/2014/main" id="{1A3A91A3-C76D-454C-9ABB-A8115FFE2AB1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5" name="Freeform 439">
              <a:extLst>
                <a:ext uri="{FF2B5EF4-FFF2-40B4-BE49-F238E27FC236}">
                  <a16:creationId xmlns:a16="http://schemas.microsoft.com/office/drawing/2014/main" id="{B557A3D1-E582-4E0F-BC33-47218273EEB8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6" name="Freeform 440">
              <a:extLst>
                <a:ext uri="{FF2B5EF4-FFF2-40B4-BE49-F238E27FC236}">
                  <a16:creationId xmlns:a16="http://schemas.microsoft.com/office/drawing/2014/main" id="{82566FD2-7D95-40F0-88E9-D21B61A954D5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7" name="Freeform 441">
              <a:extLst>
                <a:ext uri="{FF2B5EF4-FFF2-40B4-BE49-F238E27FC236}">
                  <a16:creationId xmlns:a16="http://schemas.microsoft.com/office/drawing/2014/main" id="{784E56CC-500A-4BC7-A3D4-CE090E37F976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8" name="Freeform 442">
              <a:extLst>
                <a:ext uri="{FF2B5EF4-FFF2-40B4-BE49-F238E27FC236}">
                  <a16:creationId xmlns:a16="http://schemas.microsoft.com/office/drawing/2014/main" id="{966D5541-8A73-4DE9-AE6D-0B7BDFA8583F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9" name="Freeform 443">
              <a:extLst>
                <a:ext uri="{FF2B5EF4-FFF2-40B4-BE49-F238E27FC236}">
                  <a16:creationId xmlns:a16="http://schemas.microsoft.com/office/drawing/2014/main" id="{28375B79-E538-400A-A1D0-588654400255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0" name="Freeform 444">
              <a:extLst>
                <a:ext uri="{FF2B5EF4-FFF2-40B4-BE49-F238E27FC236}">
                  <a16:creationId xmlns:a16="http://schemas.microsoft.com/office/drawing/2014/main" id="{D3F55960-5249-45E1-A12B-C238C7B92D32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1" name="Freeform 445">
              <a:extLst>
                <a:ext uri="{FF2B5EF4-FFF2-40B4-BE49-F238E27FC236}">
                  <a16:creationId xmlns:a16="http://schemas.microsoft.com/office/drawing/2014/main" id="{47808F69-6319-49E7-83C5-6DBA8FBC7C5F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2" name="Freeform 446">
              <a:extLst>
                <a:ext uri="{FF2B5EF4-FFF2-40B4-BE49-F238E27FC236}">
                  <a16:creationId xmlns:a16="http://schemas.microsoft.com/office/drawing/2014/main" id="{9C56EE08-4E7F-42FB-B1F9-96DC49EABF08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3" name="Freeform 447">
              <a:extLst>
                <a:ext uri="{FF2B5EF4-FFF2-40B4-BE49-F238E27FC236}">
                  <a16:creationId xmlns:a16="http://schemas.microsoft.com/office/drawing/2014/main" id="{AAF8B34A-5430-4EC7-BED2-46A56C2EC056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4" name="Freeform 448">
              <a:extLst>
                <a:ext uri="{FF2B5EF4-FFF2-40B4-BE49-F238E27FC236}">
                  <a16:creationId xmlns:a16="http://schemas.microsoft.com/office/drawing/2014/main" id="{3296D657-5EDF-47D7-B2C7-A4477DD5EDEB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5" name="Freeform 449">
              <a:extLst>
                <a:ext uri="{FF2B5EF4-FFF2-40B4-BE49-F238E27FC236}">
                  <a16:creationId xmlns:a16="http://schemas.microsoft.com/office/drawing/2014/main" id="{9157454F-B943-4E2E-97B0-8F16144D2200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6" name="Freeform 450">
              <a:extLst>
                <a:ext uri="{FF2B5EF4-FFF2-40B4-BE49-F238E27FC236}">
                  <a16:creationId xmlns:a16="http://schemas.microsoft.com/office/drawing/2014/main" id="{D9E7B46B-AEF8-4804-B290-E51DC0D785D1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7" name="Freeform 451">
              <a:extLst>
                <a:ext uri="{FF2B5EF4-FFF2-40B4-BE49-F238E27FC236}">
                  <a16:creationId xmlns:a16="http://schemas.microsoft.com/office/drawing/2014/main" id="{E79C8B52-6D12-46F6-BBBA-31CCB0CFC6F3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8" name="Freeform 452">
              <a:extLst>
                <a:ext uri="{FF2B5EF4-FFF2-40B4-BE49-F238E27FC236}">
                  <a16:creationId xmlns:a16="http://schemas.microsoft.com/office/drawing/2014/main" id="{CA09850A-A659-478F-BBE7-3F7E6A280972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9" name="Freeform 453">
              <a:extLst>
                <a:ext uri="{FF2B5EF4-FFF2-40B4-BE49-F238E27FC236}">
                  <a16:creationId xmlns:a16="http://schemas.microsoft.com/office/drawing/2014/main" id="{B56C8567-A851-4A81-B931-D27CD2A49C57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0" name="Freeform 454">
              <a:extLst>
                <a:ext uri="{FF2B5EF4-FFF2-40B4-BE49-F238E27FC236}">
                  <a16:creationId xmlns:a16="http://schemas.microsoft.com/office/drawing/2014/main" id="{D4B7428D-16F4-4189-A44A-B993F63ABA03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1" name="Freeform 455">
              <a:extLst>
                <a:ext uri="{FF2B5EF4-FFF2-40B4-BE49-F238E27FC236}">
                  <a16:creationId xmlns:a16="http://schemas.microsoft.com/office/drawing/2014/main" id="{15D9F25A-759F-48BD-94EB-8089ECFCCD8E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2" name="Freeform 456">
              <a:extLst>
                <a:ext uri="{FF2B5EF4-FFF2-40B4-BE49-F238E27FC236}">
                  <a16:creationId xmlns:a16="http://schemas.microsoft.com/office/drawing/2014/main" id="{EE91C4C1-5723-4E54-8109-04557564DD0E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3" name="Freeform 457">
              <a:extLst>
                <a:ext uri="{FF2B5EF4-FFF2-40B4-BE49-F238E27FC236}">
                  <a16:creationId xmlns:a16="http://schemas.microsoft.com/office/drawing/2014/main" id="{4A86F75D-0FFF-4697-861E-A7BB2C5C0B6E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4" name="Freeform 458">
              <a:extLst>
                <a:ext uri="{FF2B5EF4-FFF2-40B4-BE49-F238E27FC236}">
                  <a16:creationId xmlns:a16="http://schemas.microsoft.com/office/drawing/2014/main" id="{D69F3020-96D7-4CBF-80BC-2EDDB334B2A4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5" name="Freeform 459">
              <a:extLst>
                <a:ext uri="{FF2B5EF4-FFF2-40B4-BE49-F238E27FC236}">
                  <a16:creationId xmlns:a16="http://schemas.microsoft.com/office/drawing/2014/main" id="{258A5AC4-CB2C-4E90-8D71-EB5F73AAE23B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6" name="Freeform 460">
              <a:extLst>
                <a:ext uri="{FF2B5EF4-FFF2-40B4-BE49-F238E27FC236}">
                  <a16:creationId xmlns:a16="http://schemas.microsoft.com/office/drawing/2014/main" id="{7D248AB8-1C1F-4BE3-915A-7740EFAE75E4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7" name="Freeform 461">
              <a:extLst>
                <a:ext uri="{FF2B5EF4-FFF2-40B4-BE49-F238E27FC236}">
                  <a16:creationId xmlns:a16="http://schemas.microsoft.com/office/drawing/2014/main" id="{4D6D2AC1-66CF-491E-8096-AFEFEC12C75C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8" name="Freeform 462">
              <a:extLst>
                <a:ext uri="{FF2B5EF4-FFF2-40B4-BE49-F238E27FC236}">
                  <a16:creationId xmlns:a16="http://schemas.microsoft.com/office/drawing/2014/main" id="{5902AC39-2224-46A8-A076-72ECE8EDA8F2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9" name="Freeform 463">
              <a:extLst>
                <a:ext uri="{FF2B5EF4-FFF2-40B4-BE49-F238E27FC236}">
                  <a16:creationId xmlns:a16="http://schemas.microsoft.com/office/drawing/2014/main" id="{35F79214-CDFA-4C26-895E-3DF76F64F2F2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0" name="Freeform 464">
              <a:extLst>
                <a:ext uri="{FF2B5EF4-FFF2-40B4-BE49-F238E27FC236}">
                  <a16:creationId xmlns:a16="http://schemas.microsoft.com/office/drawing/2014/main" id="{E9DA45CD-54E2-4DDA-A34E-4F57B95E5E5B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1" name="Freeform 465">
              <a:extLst>
                <a:ext uri="{FF2B5EF4-FFF2-40B4-BE49-F238E27FC236}">
                  <a16:creationId xmlns:a16="http://schemas.microsoft.com/office/drawing/2014/main" id="{D6A82105-F50D-4EB3-9816-0D5B62FB2A12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2" name="Freeform 466">
              <a:extLst>
                <a:ext uri="{FF2B5EF4-FFF2-40B4-BE49-F238E27FC236}">
                  <a16:creationId xmlns:a16="http://schemas.microsoft.com/office/drawing/2014/main" id="{D81DFE52-9FCD-4F16-9B5B-E93009F3B5A5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3" name="Freeform 467">
              <a:extLst>
                <a:ext uri="{FF2B5EF4-FFF2-40B4-BE49-F238E27FC236}">
                  <a16:creationId xmlns:a16="http://schemas.microsoft.com/office/drawing/2014/main" id="{22492EF9-D60A-4D1B-B671-3BA3CF92CCD4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4" name="Freeform 468">
              <a:extLst>
                <a:ext uri="{FF2B5EF4-FFF2-40B4-BE49-F238E27FC236}">
                  <a16:creationId xmlns:a16="http://schemas.microsoft.com/office/drawing/2014/main" id="{CE016B02-F15B-4D97-8C67-5CDFC951F009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5" name="Freeform 469">
              <a:extLst>
                <a:ext uri="{FF2B5EF4-FFF2-40B4-BE49-F238E27FC236}">
                  <a16:creationId xmlns:a16="http://schemas.microsoft.com/office/drawing/2014/main" id="{652D4A49-FFD6-45B7-85D0-99B463C7EC8C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6" name="Freeform 470">
              <a:extLst>
                <a:ext uri="{FF2B5EF4-FFF2-40B4-BE49-F238E27FC236}">
                  <a16:creationId xmlns:a16="http://schemas.microsoft.com/office/drawing/2014/main" id="{F3055E59-3FC3-46DA-87E7-580F82733F01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7" name="Freeform 471">
              <a:extLst>
                <a:ext uri="{FF2B5EF4-FFF2-40B4-BE49-F238E27FC236}">
                  <a16:creationId xmlns:a16="http://schemas.microsoft.com/office/drawing/2014/main" id="{B7AB5218-C4D2-4DEF-A869-F1D75E6C7FD5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8" name="Freeform 472">
              <a:extLst>
                <a:ext uri="{FF2B5EF4-FFF2-40B4-BE49-F238E27FC236}">
                  <a16:creationId xmlns:a16="http://schemas.microsoft.com/office/drawing/2014/main" id="{EFCF7DFC-5E9B-40A8-B759-53D68F06C07F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9" name="Freeform 473">
              <a:extLst>
                <a:ext uri="{FF2B5EF4-FFF2-40B4-BE49-F238E27FC236}">
                  <a16:creationId xmlns:a16="http://schemas.microsoft.com/office/drawing/2014/main" id="{A39F7FF3-E31E-4956-B369-2F4F9D56B820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0" name="Freeform 474">
              <a:extLst>
                <a:ext uri="{FF2B5EF4-FFF2-40B4-BE49-F238E27FC236}">
                  <a16:creationId xmlns:a16="http://schemas.microsoft.com/office/drawing/2014/main" id="{117FE08C-6132-4B76-BEAF-28A98A9BF10F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1" name="Freeform 475">
              <a:extLst>
                <a:ext uri="{FF2B5EF4-FFF2-40B4-BE49-F238E27FC236}">
                  <a16:creationId xmlns:a16="http://schemas.microsoft.com/office/drawing/2014/main" id="{695BC605-C5EB-45FB-9E36-8FCE464F72AD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2" name="Freeform 476">
              <a:extLst>
                <a:ext uri="{FF2B5EF4-FFF2-40B4-BE49-F238E27FC236}">
                  <a16:creationId xmlns:a16="http://schemas.microsoft.com/office/drawing/2014/main" id="{A7FF83E8-76C2-48BF-8F2D-9AAD54EE2416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3" name="Freeform 477">
              <a:extLst>
                <a:ext uri="{FF2B5EF4-FFF2-40B4-BE49-F238E27FC236}">
                  <a16:creationId xmlns:a16="http://schemas.microsoft.com/office/drawing/2014/main" id="{B5ADE6DF-7801-499A-BB3A-0A28607EEDD2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4" name="Freeform 478">
              <a:extLst>
                <a:ext uri="{FF2B5EF4-FFF2-40B4-BE49-F238E27FC236}">
                  <a16:creationId xmlns:a16="http://schemas.microsoft.com/office/drawing/2014/main" id="{7E366D2A-4BD7-469D-B26D-1D004DF57858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5" name="Freeform 479">
              <a:extLst>
                <a:ext uri="{FF2B5EF4-FFF2-40B4-BE49-F238E27FC236}">
                  <a16:creationId xmlns:a16="http://schemas.microsoft.com/office/drawing/2014/main" id="{1DF888B4-7B8F-4DD4-9B6B-C7BFBE1FE04C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6" name="Freeform 480">
              <a:extLst>
                <a:ext uri="{FF2B5EF4-FFF2-40B4-BE49-F238E27FC236}">
                  <a16:creationId xmlns:a16="http://schemas.microsoft.com/office/drawing/2014/main" id="{130605FC-D035-40D6-8A9C-6E60F3F1BEED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7" name="Freeform 481">
              <a:extLst>
                <a:ext uri="{FF2B5EF4-FFF2-40B4-BE49-F238E27FC236}">
                  <a16:creationId xmlns:a16="http://schemas.microsoft.com/office/drawing/2014/main" id="{A3D2E3EC-319C-4BB6-B5AB-4EAABCC7D0FE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8" name="Freeform 482">
              <a:extLst>
                <a:ext uri="{FF2B5EF4-FFF2-40B4-BE49-F238E27FC236}">
                  <a16:creationId xmlns:a16="http://schemas.microsoft.com/office/drawing/2014/main" id="{AF258EFA-88E2-47CC-BF9D-9C065CB7748E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9" name="Freeform 483">
              <a:extLst>
                <a:ext uri="{FF2B5EF4-FFF2-40B4-BE49-F238E27FC236}">
                  <a16:creationId xmlns:a16="http://schemas.microsoft.com/office/drawing/2014/main" id="{6F8E932D-D324-48DE-9B43-82909CD15F12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0" name="Freeform 484">
              <a:extLst>
                <a:ext uri="{FF2B5EF4-FFF2-40B4-BE49-F238E27FC236}">
                  <a16:creationId xmlns:a16="http://schemas.microsoft.com/office/drawing/2014/main" id="{C8D87310-394C-475C-A146-B42BFE2EDC2B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1" name="Freeform 485">
              <a:extLst>
                <a:ext uri="{FF2B5EF4-FFF2-40B4-BE49-F238E27FC236}">
                  <a16:creationId xmlns:a16="http://schemas.microsoft.com/office/drawing/2014/main" id="{1E6A7917-23F1-4964-B5C1-BDF8710C3E90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2" name="Freeform 486">
              <a:extLst>
                <a:ext uri="{FF2B5EF4-FFF2-40B4-BE49-F238E27FC236}">
                  <a16:creationId xmlns:a16="http://schemas.microsoft.com/office/drawing/2014/main" id="{B63CADC1-4D9B-4708-ADFA-02E5FBB5CCBD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3" name="Freeform 487">
              <a:extLst>
                <a:ext uri="{FF2B5EF4-FFF2-40B4-BE49-F238E27FC236}">
                  <a16:creationId xmlns:a16="http://schemas.microsoft.com/office/drawing/2014/main" id="{9386513A-2E63-4910-82F0-FC7A2D46F79E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4" name="Freeform 488">
              <a:extLst>
                <a:ext uri="{FF2B5EF4-FFF2-40B4-BE49-F238E27FC236}">
                  <a16:creationId xmlns:a16="http://schemas.microsoft.com/office/drawing/2014/main" id="{520D7B57-B7D4-4C52-8FCE-4480B43DB80F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5" name="Freeform 489">
              <a:extLst>
                <a:ext uri="{FF2B5EF4-FFF2-40B4-BE49-F238E27FC236}">
                  <a16:creationId xmlns:a16="http://schemas.microsoft.com/office/drawing/2014/main" id="{8A5FF3BB-5382-4BC4-81C9-1BC9084200D3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6" name="Freeform 490">
              <a:extLst>
                <a:ext uri="{FF2B5EF4-FFF2-40B4-BE49-F238E27FC236}">
                  <a16:creationId xmlns:a16="http://schemas.microsoft.com/office/drawing/2014/main" id="{52C80603-15D2-45F5-A97A-0D600B96F550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7" name="Freeform 491">
              <a:extLst>
                <a:ext uri="{FF2B5EF4-FFF2-40B4-BE49-F238E27FC236}">
                  <a16:creationId xmlns:a16="http://schemas.microsoft.com/office/drawing/2014/main" id="{BEBFA586-BF93-40FC-BB07-019DF5DDD0E6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8" name="Freeform 492">
              <a:extLst>
                <a:ext uri="{FF2B5EF4-FFF2-40B4-BE49-F238E27FC236}">
                  <a16:creationId xmlns:a16="http://schemas.microsoft.com/office/drawing/2014/main" id="{021F07B8-CAF4-47EB-9379-6F4F8E439AC7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9" name="Freeform 493">
              <a:extLst>
                <a:ext uri="{FF2B5EF4-FFF2-40B4-BE49-F238E27FC236}">
                  <a16:creationId xmlns:a16="http://schemas.microsoft.com/office/drawing/2014/main" id="{D89EDB12-2241-441F-9F7F-9183ECAF576F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40" name="Freeform 494">
              <a:extLst>
                <a:ext uri="{FF2B5EF4-FFF2-40B4-BE49-F238E27FC236}">
                  <a16:creationId xmlns:a16="http://schemas.microsoft.com/office/drawing/2014/main" id="{3B2C6B86-C162-4A3B-BC7E-529F7B7649D9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</p:grpSp>
      <p:pic>
        <p:nvPicPr>
          <p:cNvPr id="1027" name="Picture 2" descr="E:\0000000我图PPT\05.19\手绘黑板\图片1.jpg">
            <a:extLst>
              <a:ext uri="{FF2B5EF4-FFF2-40B4-BE49-F238E27FC236}">
                <a16:creationId xmlns:a16="http://schemas.microsoft.com/office/drawing/2014/main" id="{12BE8DD6-BCB9-403A-9E9F-2D3B980003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2413" cy="6858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16" r:id="rId3"/>
    <p:sldLayoutId id="2147483815" r:id="rId4"/>
    <p:sldLayoutId id="2147483814" r:id="rId5"/>
    <p:sldLayoutId id="2147483813" r:id="rId6"/>
    <p:sldLayoutId id="2147483835" r:id="rId7"/>
    <p:sldLayoutId id="2147483812" r:id="rId8"/>
    <p:sldLayoutId id="2147483811" r:id="rId9"/>
    <p:sldLayoutId id="2147483810" r:id="rId10"/>
    <p:sldLayoutId id="214748380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1">
            <a:extLst>
              <a:ext uri="{FF2B5EF4-FFF2-40B4-BE49-F238E27FC236}">
                <a16:creationId xmlns:a16="http://schemas.microsoft.com/office/drawing/2014/main" id="{94EA6EAF-3E56-4E80-A6A5-2FBF6CE3A71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68717" y="619501"/>
            <a:ext cx="6104405" cy="70593"/>
            <a:chOff x="936" y="3880"/>
            <a:chExt cx="5806" cy="168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18" name="Freeform 372">
              <a:extLst>
                <a:ext uri="{FF2B5EF4-FFF2-40B4-BE49-F238E27FC236}">
                  <a16:creationId xmlns:a16="http://schemas.microsoft.com/office/drawing/2014/main" id="{4E310B64-9365-4B55-B002-EFE58FA7ACC9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9" name="Freeform 373">
              <a:extLst>
                <a:ext uri="{FF2B5EF4-FFF2-40B4-BE49-F238E27FC236}">
                  <a16:creationId xmlns:a16="http://schemas.microsoft.com/office/drawing/2014/main" id="{DD4801DF-B795-4DC9-8F73-4CF653F2640B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0" name="Freeform 374">
              <a:extLst>
                <a:ext uri="{FF2B5EF4-FFF2-40B4-BE49-F238E27FC236}">
                  <a16:creationId xmlns:a16="http://schemas.microsoft.com/office/drawing/2014/main" id="{80DDEB9C-AFB9-491E-9297-FD8A7E930B61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1" name="Freeform 375">
              <a:extLst>
                <a:ext uri="{FF2B5EF4-FFF2-40B4-BE49-F238E27FC236}">
                  <a16:creationId xmlns:a16="http://schemas.microsoft.com/office/drawing/2014/main" id="{EFCD0758-1237-495E-A54D-FA595FD83A30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2" name="Freeform 376">
              <a:extLst>
                <a:ext uri="{FF2B5EF4-FFF2-40B4-BE49-F238E27FC236}">
                  <a16:creationId xmlns:a16="http://schemas.microsoft.com/office/drawing/2014/main" id="{B7750182-E11C-44D5-93B2-49EACAA34435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3" name="Freeform 377">
              <a:extLst>
                <a:ext uri="{FF2B5EF4-FFF2-40B4-BE49-F238E27FC236}">
                  <a16:creationId xmlns:a16="http://schemas.microsoft.com/office/drawing/2014/main" id="{7F10B5B1-FCA2-4349-93D2-7977219648CA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4" name="Freeform 378">
              <a:extLst>
                <a:ext uri="{FF2B5EF4-FFF2-40B4-BE49-F238E27FC236}">
                  <a16:creationId xmlns:a16="http://schemas.microsoft.com/office/drawing/2014/main" id="{27A18497-3B68-4B36-AB28-D1BE56391C34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5" name="Freeform 379">
              <a:extLst>
                <a:ext uri="{FF2B5EF4-FFF2-40B4-BE49-F238E27FC236}">
                  <a16:creationId xmlns:a16="http://schemas.microsoft.com/office/drawing/2014/main" id="{1E111DC5-79DC-4B81-904A-36F528515324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6" name="Freeform 380">
              <a:extLst>
                <a:ext uri="{FF2B5EF4-FFF2-40B4-BE49-F238E27FC236}">
                  <a16:creationId xmlns:a16="http://schemas.microsoft.com/office/drawing/2014/main" id="{6BBB13D9-FD1B-4725-BC7D-512F86A58C4A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7" name="Freeform 381">
              <a:extLst>
                <a:ext uri="{FF2B5EF4-FFF2-40B4-BE49-F238E27FC236}">
                  <a16:creationId xmlns:a16="http://schemas.microsoft.com/office/drawing/2014/main" id="{BC0A7A67-572F-44ED-A4CA-8F4BC0B215E9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8" name="Freeform 382">
              <a:extLst>
                <a:ext uri="{FF2B5EF4-FFF2-40B4-BE49-F238E27FC236}">
                  <a16:creationId xmlns:a16="http://schemas.microsoft.com/office/drawing/2014/main" id="{739A0FFD-4C7E-4F57-BA7B-89D571515AC0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9" name="Freeform 383">
              <a:extLst>
                <a:ext uri="{FF2B5EF4-FFF2-40B4-BE49-F238E27FC236}">
                  <a16:creationId xmlns:a16="http://schemas.microsoft.com/office/drawing/2014/main" id="{AC9A1FC0-AE4E-4678-ACBC-060EED2557DD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0" name="Freeform 384">
              <a:extLst>
                <a:ext uri="{FF2B5EF4-FFF2-40B4-BE49-F238E27FC236}">
                  <a16:creationId xmlns:a16="http://schemas.microsoft.com/office/drawing/2014/main" id="{DDBBDC45-7E5A-4ED5-B9D9-797F8C7D4BD5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1" name="Freeform 385">
              <a:extLst>
                <a:ext uri="{FF2B5EF4-FFF2-40B4-BE49-F238E27FC236}">
                  <a16:creationId xmlns:a16="http://schemas.microsoft.com/office/drawing/2014/main" id="{82D102D4-9544-4362-A2D7-9F35E118A4C1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2" name="Freeform 386">
              <a:extLst>
                <a:ext uri="{FF2B5EF4-FFF2-40B4-BE49-F238E27FC236}">
                  <a16:creationId xmlns:a16="http://schemas.microsoft.com/office/drawing/2014/main" id="{FB93A74A-0862-40D1-A57C-8333CC0E3E8E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3" name="Freeform 387">
              <a:extLst>
                <a:ext uri="{FF2B5EF4-FFF2-40B4-BE49-F238E27FC236}">
                  <a16:creationId xmlns:a16="http://schemas.microsoft.com/office/drawing/2014/main" id="{FAF8210E-960F-4385-BA83-65F97B920A5C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4" name="Freeform 388">
              <a:extLst>
                <a:ext uri="{FF2B5EF4-FFF2-40B4-BE49-F238E27FC236}">
                  <a16:creationId xmlns:a16="http://schemas.microsoft.com/office/drawing/2014/main" id="{7A5A0823-98BD-40AC-A459-3ABEA58F8BBB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5" name="Freeform 389">
              <a:extLst>
                <a:ext uri="{FF2B5EF4-FFF2-40B4-BE49-F238E27FC236}">
                  <a16:creationId xmlns:a16="http://schemas.microsoft.com/office/drawing/2014/main" id="{60333973-1270-4A0E-85E1-FE4BBC0D1D37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6" name="Freeform 390">
              <a:extLst>
                <a:ext uri="{FF2B5EF4-FFF2-40B4-BE49-F238E27FC236}">
                  <a16:creationId xmlns:a16="http://schemas.microsoft.com/office/drawing/2014/main" id="{83F85228-181B-46C8-B90D-7C46EE3AB059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7" name="Freeform 391">
              <a:extLst>
                <a:ext uri="{FF2B5EF4-FFF2-40B4-BE49-F238E27FC236}">
                  <a16:creationId xmlns:a16="http://schemas.microsoft.com/office/drawing/2014/main" id="{6F14733A-356F-469D-AB83-1D0433C8A9B3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8" name="Freeform 392">
              <a:extLst>
                <a:ext uri="{FF2B5EF4-FFF2-40B4-BE49-F238E27FC236}">
                  <a16:creationId xmlns:a16="http://schemas.microsoft.com/office/drawing/2014/main" id="{151D0F68-9C10-4010-B799-B77D68A842C7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9" name="Freeform 393">
              <a:extLst>
                <a:ext uri="{FF2B5EF4-FFF2-40B4-BE49-F238E27FC236}">
                  <a16:creationId xmlns:a16="http://schemas.microsoft.com/office/drawing/2014/main" id="{DFC839AF-05A9-4AB9-88C2-343B17FE95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0" name="Freeform 394">
              <a:extLst>
                <a:ext uri="{FF2B5EF4-FFF2-40B4-BE49-F238E27FC236}">
                  <a16:creationId xmlns:a16="http://schemas.microsoft.com/office/drawing/2014/main" id="{B78CEF97-8B2F-493A-97BE-4EA2B6BF4E40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1" name="Freeform 395">
              <a:extLst>
                <a:ext uri="{FF2B5EF4-FFF2-40B4-BE49-F238E27FC236}">
                  <a16:creationId xmlns:a16="http://schemas.microsoft.com/office/drawing/2014/main" id="{7E7E6169-DA0F-49D4-B6C1-A50A1CCB1338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2" name="Freeform 396">
              <a:extLst>
                <a:ext uri="{FF2B5EF4-FFF2-40B4-BE49-F238E27FC236}">
                  <a16:creationId xmlns:a16="http://schemas.microsoft.com/office/drawing/2014/main" id="{24E5617C-60EE-4EA0-9B07-A391ACB3E1F1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3" name="Freeform 397">
              <a:extLst>
                <a:ext uri="{FF2B5EF4-FFF2-40B4-BE49-F238E27FC236}">
                  <a16:creationId xmlns:a16="http://schemas.microsoft.com/office/drawing/2014/main" id="{B2D16C76-7222-40C9-8A80-FB69F9949E46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4" name="Freeform 398">
              <a:extLst>
                <a:ext uri="{FF2B5EF4-FFF2-40B4-BE49-F238E27FC236}">
                  <a16:creationId xmlns:a16="http://schemas.microsoft.com/office/drawing/2014/main" id="{ACB9DD2B-01F6-4695-9124-EF45FAAA623B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5" name="Freeform 399">
              <a:extLst>
                <a:ext uri="{FF2B5EF4-FFF2-40B4-BE49-F238E27FC236}">
                  <a16:creationId xmlns:a16="http://schemas.microsoft.com/office/drawing/2014/main" id="{639CCFD1-E5CD-4835-A8D0-03CB44DC3642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6" name="Freeform 400">
              <a:extLst>
                <a:ext uri="{FF2B5EF4-FFF2-40B4-BE49-F238E27FC236}">
                  <a16:creationId xmlns:a16="http://schemas.microsoft.com/office/drawing/2014/main" id="{62A1F6DE-C864-4027-9034-CFEA6EF48121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7" name="Freeform 401">
              <a:extLst>
                <a:ext uri="{FF2B5EF4-FFF2-40B4-BE49-F238E27FC236}">
                  <a16:creationId xmlns:a16="http://schemas.microsoft.com/office/drawing/2014/main" id="{7EB1DB43-DA66-456B-A6B5-D520C5DCB139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8" name="Freeform 402">
              <a:extLst>
                <a:ext uri="{FF2B5EF4-FFF2-40B4-BE49-F238E27FC236}">
                  <a16:creationId xmlns:a16="http://schemas.microsoft.com/office/drawing/2014/main" id="{5061C1F7-74FE-48A9-80DB-4A881B4532AC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9" name="Freeform 403">
              <a:extLst>
                <a:ext uri="{FF2B5EF4-FFF2-40B4-BE49-F238E27FC236}">
                  <a16:creationId xmlns:a16="http://schemas.microsoft.com/office/drawing/2014/main" id="{A5A799BB-E632-4CCF-85F3-85EBEE511A41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0" name="Freeform 404">
              <a:extLst>
                <a:ext uri="{FF2B5EF4-FFF2-40B4-BE49-F238E27FC236}">
                  <a16:creationId xmlns:a16="http://schemas.microsoft.com/office/drawing/2014/main" id="{5B063DAE-2900-482A-B49D-46540B44ACCD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1" name="Freeform 405">
              <a:extLst>
                <a:ext uri="{FF2B5EF4-FFF2-40B4-BE49-F238E27FC236}">
                  <a16:creationId xmlns:a16="http://schemas.microsoft.com/office/drawing/2014/main" id="{C8CD4C5A-FF6F-49AA-A881-3E9BC44519BF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2" name="Freeform 406">
              <a:extLst>
                <a:ext uri="{FF2B5EF4-FFF2-40B4-BE49-F238E27FC236}">
                  <a16:creationId xmlns:a16="http://schemas.microsoft.com/office/drawing/2014/main" id="{DC96EB94-6D3E-45EA-BF5E-93C453991E88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3" name="Freeform 407">
              <a:extLst>
                <a:ext uri="{FF2B5EF4-FFF2-40B4-BE49-F238E27FC236}">
                  <a16:creationId xmlns:a16="http://schemas.microsoft.com/office/drawing/2014/main" id="{66CB4055-9871-4617-97E2-CE699A71E6E8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4" name="Freeform 408">
              <a:extLst>
                <a:ext uri="{FF2B5EF4-FFF2-40B4-BE49-F238E27FC236}">
                  <a16:creationId xmlns:a16="http://schemas.microsoft.com/office/drawing/2014/main" id="{8290BA23-01BD-45E1-8F5D-1B9CD0E0D24B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5" name="Freeform 409">
              <a:extLst>
                <a:ext uri="{FF2B5EF4-FFF2-40B4-BE49-F238E27FC236}">
                  <a16:creationId xmlns:a16="http://schemas.microsoft.com/office/drawing/2014/main" id="{36DA8CD3-756F-4E99-A0B5-23F5667F1D32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6" name="Freeform 410">
              <a:extLst>
                <a:ext uri="{FF2B5EF4-FFF2-40B4-BE49-F238E27FC236}">
                  <a16:creationId xmlns:a16="http://schemas.microsoft.com/office/drawing/2014/main" id="{CEBAC51D-3DAC-4FB3-AE5F-1C5D50BD2950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7" name="Freeform 411">
              <a:extLst>
                <a:ext uri="{FF2B5EF4-FFF2-40B4-BE49-F238E27FC236}">
                  <a16:creationId xmlns:a16="http://schemas.microsoft.com/office/drawing/2014/main" id="{D3DE7BA1-009B-4B30-8B01-68D2A538BA5C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8" name="Freeform 412">
              <a:extLst>
                <a:ext uri="{FF2B5EF4-FFF2-40B4-BE49-F238E27FC236}">
                  <a16:creationId xmlns:a16="http://schemas.microsoft.com/office/drawing/2014/main" id="{14111AE3-BAD5-4522-9C88-4CAA14B81ADA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9" name="Freeform 413">
              <a:extLst>
                <a:ext uri="{FF2B5EF4-FFF2-40B4-BE49-F238E27FC236}">
                  <a16:creationId xmlns:a16="http://schemas.microsoft.com/office/drawing/2014/main" id="{4131EB84-F82D-4F33-A070-1CA6C8C11B75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0" name="Freeform 414">
              <a:extLst>
                <a:ext uri="{FF2B5EF4-FFF2-40B4-BE49-F238E27FC236}">
                  <a16:creationId xmlns:a16="http://schemas.microsoft.com/office/drawing/2014/main" id="{F976F699-3B7B-41C5-B3BF-0E32405EDC1B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1" name="Freeform 415">
              <a:extLst>
                <a:ext uri="{FF2B5EF4-FFF2-40B4-BE49-F238E27FC236}">
                  <a16:creationId xmlns:a16="http://schemas.microsoft.com/office/drawing/2014/main" id="{EBDA920E-FA38-4304-9A7A-615A0FFD8602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2" name="Freeform 416">
              <a:extLst>
                <a:ext uri="{FF2B5EF4-FFF2-40B4-BE49-F238E27FC236}">
                  <a16:creationId xmlns:a16="http://schemas.microsoft.com/office/drawing/2014/main" id="{8224CD13-7332-41FC-BFB9-386B5D36A70A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3" name="Freeform 417">
              <a:extLst>
                <a:ext uri="{FF2B5EF4-FFF2-40B4-BE49-F238E27FC236}">
                  <a16:creationId xmlns:a16="http://schemas.microsoft.com/office/drawing/2014/main" id="{68E2E4A7-EA0E-46B3-9A63-EA63E9B0ECD3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4" name="Freeform 418">
              <a:extLst>
                <a:ext uri="{FF2B5EF4-FFF2-40B4-BE49-F238E27FC236}">
                  <a16:creationId xmlns:a16="http://schemas.microsoft.com/office/drawing/2014/main" id="{42BABCCF-48F7-4B00-9B60-396F0B08D7E5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5" name="Freeform 419">
              <a:extLst>
                <a:ext uri="{FF2B5EF4-FFF2-40B4-BE49-F238E27FC236}">
                  <a16:creationId xmlns:a16="http://schemas.microsoft.com/office/drawing/2014/main" id="{7F664C87-11B8-4FE2-9B99-7240D22F496B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6" name="Freeform 420">
              <a:extLst>
                <a:ext uri="{FF2B5EF4-FFF2-40B4-BE49-F238E27FC236}">
                  <a16:creationId xmlns:a16="http://schemas.microsoft.com/office/drawing/2014/main" id="{384BA5C6-ECEB-45B0-B997-EDFC6121C29B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7" name="Freeform 421">
              <a:extLst>
                <a:ext uri="{FF2B5EF4-FFF2-40B4-BE49-F238E27FC236}">
                  <a16:creationId xmlns:a16="http://schemas.microsoft.com/office/drawing/2014/main" id="{44C72C64-4778-407E-BA94-25BC6DCB5E59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8" name="Freeform 422">
              <a:extLst>
                <a:ext uri="{FF2B5EF4-FFF2-40B4-BE49-F238E27FC236}">
                  <a16:creationId xmlns:a16="http://schemas.microsoft.com/office/drawing/2014/main" id="{DB3B5267-9924-485C-9AD9-94CFD7BBEDF4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9" name="Freeform 423">
              <a:extLst>
                <a:ext uri="{FF2B5EF4-FFF2-40B4-BE49-F238E27FC236}">
                  <a16:creationId xmlns:a16="http://schemas.microsoft.com/office/drawing/2014/main" id="{DCB53D18-E226-4DA1-86A6-95E13BC9408F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0" name="Freeform 424">
              <a:extLst>
                <a:ext uri="{FF2B5EF4-FFF2-40B4-BE49-F238E27FC236}">
                  <a16:creationId xmlns:a16="http://schemas.microsoft.com/office/drawing/2014/main" id="{E42FECBE-B3E2-4AC2-B0D1-3288101D2E7F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1" name="Freeform 425">
              <a:extLst>
                <a:ext uri="{FF2B5EF4-FFF2-40B4-BE49-F238E27FC236}">
                  <a16:creationId xmlns:a16="http://schemas.microsoft.com/office/drawing/2014/main" id="{9222D979-C82C-46BE-B662-D4E2762D70E3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2" name="Freeform 426">
              <a:extLst>
                <a:ext uri="{FF2B5EF4-FFF2-40B4-BE49-F238E27FC236}">
                  <a16:creationId xmlns:a16="http://schemas.microsoft.com/office/drawing/2014/main" id="{FD33C709-B949-46DE-9DD4-F6E836670B54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3" name="Freeform 427">
              <a:extLst>
                <a:ext uri="{FF2B5EF4-FFF2-40B4-BE49-F238E27FC236}">
                  <a16:creationId xmlns:a16="http://schemas.microsoft.com/office/drawing/2014/main" id="{DED494D3-5595-4C4A-A25C-1338B1E4D2B4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4" name="Freeform 428">
              <a:extLst>
                <a:ext uri="{FF2B5EF4-FFF2-40B4-BE49-F238E27FC236}">
                  <a16:creationId xmlns:a16="http://schemas.microsoft.com/office/drawing/2014/main" id="{A1906ED9-4968-43DF-9789-EE9FFDBEEE19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5" name="Rectangle 429">
              <a:extLst>
                <a:ext uri="{FF2B5EF4-FFF2-40B4-BE49-F238E27FC236}">
                  <a16:creationId xmlns:a16="http://schemas.microsoft.com/office/drawing/2014/main" id="{238CFD1C-2E8A-4D6B-A5E6-8CFB43C3A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6" name="Freeform 430">
              <a:extLst>
                <a:ext uri="{FF2B5EF4-FFF2-40B4-BE49-F238E27FC236}">
                  <a16:creationId xmlns:a16="http://schemas.microsoft.com/office/drawing/2014/main" id="{BFC57A49-F82A-4CF0-B225-F87CC1F187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7" name="Freeform 431">
              <a:extLst>
                <a:ext uri="{FF2B5EF4-FFF2-40B4-BE49-F238E27FC236}">
                  <a16:creationId xmlns:a16="http://schemas.microsoft.com/office/drawing/2014/main" id="{CF19F4E4-68A5-41E0-88D5-305E4E9D0392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8" name="Freeform 432">
              <a:extLst>
                <a:ext uri="{FF2B5EF4-FFF2-40B4-BE49-F238E27FC236}">
                  <a16:creationId xmlns:a16="http://schemas.microsoft.com/office/drawing/2014/main" id="{F321A8A6-E977-4784-A89F-A1A590B11C81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9" name="Freeform 433">
              <a:extLst>
                <a:ext uri="{FF2B5EF4-FFF2-40B4-BE49-F238E27FC236}">
                  <a16:creationId xmlns:a16="http://schemas.microsoft.com/office/drawing/2014/main" id="{4D32D9DC-9D32-4B35-8A96-EF676EBF52EF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0" name="Freeform 434">
              <a:extLst>
                <a:ext uri="{FF2B5EF4-FFF2-40B4-BE49-F238E27FC236}">
                  <a16:creationId xmlns:a16="http://schemas.microsoft.com/office/drawing/2014/main" id="{F5A329D6-306E-4263-AC48-05E3368F24E6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1" name="Freeform 435">
              <a:extLst>
                <a:ext uri="{FF2B5EF4-FFF2-40B4-BE49-F238E27FC236}">
                  <a16:creationId xmlns:a16="http://schemas.microsoft.com/office/drawing/2014/main" id="{D160A27C-3CD9-4C87-9EEF-142AF28081C1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2" name="Freeform 436">
              <a:extLst>
                <a:ext uri="{FF2B5EF4-FFF2-40B4-BE49-F238E27FC236}">
                  <a16:creationId xmlns:a16="http://schemas.microsoft.com/office/drawing/2014/main" id="{5B3F9229-5504-4114-8D36-AEA0AA776087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3" name="Freeform 437">
              <a:extLst>
                <a:ext uri="{FF2B5EF4-FFF2-40B4-BE49-F238E27FC236}">
                  <a16:creationId xmlns:a16="http://schemas.microsoft.com/office/drawing/2014/main" id="{4F09F606-644C-4AF5-B363-398BD84C10A8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4" name="Freeform 438">
              <a:extLst>
                <a:ext uri="{FF2B5EF4-FFF2-40B4-BE49-F238E27FC236}">
                  <a16:creationId xmlns:a16="http://schemas.microsoft.com/office/drawing/2014/main" id="{FEF4EE47-2DA1-4F2C-B513-E4311AD9ABA2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5" name="Freeform 439">
              <a:extLst>
                <a:ext uri="{FF2B5EF4-FFF2-40B4-BE49-F238E27FC236}">
                  <a16:creationId xmlns:a16="http://schemas.microsoft.com/office/drawing/2014/main" id="{A6B2B032-57FD-441B-ABFE-269BDC459DD5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6" name="Freeform 440">
              <a:extLst>
                <a:ext uri="{FF2B5EF4-FFF2-40B4-BE49-F238E27FC236}">
                  <a16:creationId xmlns:a16="http://schemas.microsoft.com/office/drawing/2014/main" id="{9FEE19B3-428C-4716-9FB8-B84F4BCE4F03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7" name="Freeform 441">
              <a:extLst>
                <a:ext uri="{FF2B5EF4-FFF2-40B4-BE49-F238E27FC236}">
                  <a16:creationId xmlns:a16="http://schemas.microsoft.com/office/drawing/2014/main" id="{4096A6AA-A767-4696-B5E7-A1B166B3A7B6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8" name="Freeform 442">
              <a:extLst>
                <a:ext uri="{FF2B5EF4-FFF2-40B4-BE49-F238E27FC236}">
                  <a16:creationId xmlns:a16="http://schemas.microsoft.com/office/drawing/2014/main" id="{4CF8B6F9-D216-4F72-81A3-3D673C289A90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9" name="Freeform 443">
              <a:extLst>
                <a:ext uri="{FF2B5EF4-FFF2-40B4-BE49-F238E27FC236}">
                  <a16:creationId xmlns:a16="http://schemas.microsoft.com/office/drawing/2014/main" id="{FED85972-1F42-4240-9E8E-7CAB15A44E6F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0" name="Freeform 444">
              <a:extLst>
                <a:ext uri="{FF2B5EF4-FFF2-40B4-BE49-F238E27FC236}">
                  <a16:creationId xmlns:a16="http://schemas.microsoft.com/office/drawing/2014/main" id="{8FA869B1-9EDA-446D-AE72-74E56A186834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1" name="Freeform 445">
              <a:extLst>
                <a:ext uri="{FF2B5EF4-FFF2-40B4-BE49-F238E27FC236}">
                  <a16:creationId xmlns:a16="http://schemas.microsoft.com/office/drawing/2014/main" id="{9B44747C-CBD0-47D4-A8D5-84AC9FF92DE8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2" name="Freeform 446">
              <a:extLst>
                <a:ext uri="{FF2B5EF4-FFF2-40B4-BE49-F238E27FC236}">
                  <a16:creationId xmlns:a16="http://schemas.microsoft.com/office/drawing/2014/main" id="{4584C8EE-5133-4F75-96A3-B78C5F36C27E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3" name="Freeform 447">
              <a:extLst>
                <a:ext uri="{FF2B5EF4-FFF2-40B4-BE49-F238E27FC236}">
                  <a16:creationId xmlns:a16="http://schemas.microsoft.com/office/drawing/2014/main" id="{BFA85A11-F59F-4704-9D1A-83DE97003F02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4" name="Freeform 448">
              <a:extLst>
                <a:ext uri="{FF2B5EF4-FFF2-40B4-BE49-F238E27FC236}">
                  <a16:creationId xmlns:a16="http://schemas.microsoft.com/office/drawing/2014/main" id="{27063A23-9833-4AB8-A584-B0B12C11868E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5" name="Freeform 449">
              <a:extLst>
                <a:ext uri="{FF2B5EF4-FFF2-40B4-BE49-F238E27FC236}">
                  <a16:creationId xmlns:a16="http://schemas.microsoft.com/office/drawing/2014/main" id="{1847AC1C-023D-43BA-AC01-4A961D244701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6" name="Freeform 450">
              <a:extLst>
                <a:ext uri="{FF2B5EF4-FFF2-40B4-BE49-F238E27FC236}">
                  <a16:creationId xmlns:a16="http://schemas.microsoft.com/office/drawing/2014/main" id="{37057D06-37D4-4295-8C32-D319E47ACBA9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7" name="Freeform 451">
              <a:extLst>
                <a:ext uri="{FF2B5EF4-FFF2-40B4-BE49-F238E27FC236}">
                  <a16:creationId xmlns:a16="http://schemas.microsoft.com/office/drawing/2014/main" id="{88789E3E-FE23-41C7-B45C-0048D066FC8E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8" name="Freeform 452">
              <a:extLst>
                <a:ext uri="{FF2B5EF4-FFF2-40B4-BE49-F238E27FC236}">
                  <a16:creationId xmlns:a16="http://schemas.microsoft.com/office/drawing/2014/main" id="{0A23FC2F-5924-4395-8776-638428A5117A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9" name="Freeform 453">
              <a:extLst>
                <a:ext uri="{FF2B5EF4-FFF2-40B4-BE49-F238E27FC236}">
                  <a16:creationId xmlns:a16="http://schemas.microsoft.com/office/drawing/2014/main" id="{BD0CCCF3-D9FC-44F8-B9C0-55AAF9F41027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0" name="Freeform 454">
              <a:extLst>
                <a:ext uri="{FF2B5EF4-FFF2-40B4-BE49-F238E27FC236}">
                  <a16:creationId xmlns:a16="http://schemas.microsoft.com/office/drawing/2014/main" id="{BE7BE516-37AF-4DC8-9AF9-38D4C24E1D01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1" name="Freeform 455">
              <a:extLst>
                <a:ext uri="{FF2B5EF4-FFF2-40B4-BE49-F238E27FC236}">
                  <a16:creationId xmlns:a16="http://schemas.microsoft.com/office/drawing/2014/main" id="{E3BCA413-AFED-4628-B814-463A0931E3D8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2" name="Freeform 456">
              <a:extLst>
                <a:ext uri="{FF2B5EF4-FFF2-40B4-BE49-F238E27FC236}">
                  <a16:creationId xmlns:a16="http://schemas.microsoft.com/office/drawing/2014/main" id="{FE2FB23B-412D-4A4D-ACEE-C67CDF643C9A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3" name="Freeform 457">
              <a:extLst>
                <a:ext uri="{FF2B5EF4-FFF2-40B4-BE49-F238E27FC236}">
                  <a16:creationId xmlns:a16="http://schemas.microsoft.com/office/drawing/2014/main" id="{4A0693D3-A96F-42CB-8006-13B54EFC42E4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4" name="Freeform 458">
              <a:extLst>
                <a:ext uri="{FF2B5EF4-FFF2-40B4-BE49-F238E27FC236}">
                  <a16:creationId xmlns:a16="http://schemas.microsoft.com/office/drawing/2014/main" id="{7398F33B-2F56-4B0C-82F1-85B4A01CFDE7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5" name="Freeform 459">
              <a:extLst>
                <a:ext uri="{FF2B5EF4-FFF2-40B4-BE49-F238E27FC236}">
                  <a16:creationId xmlns:a16="http://schemas.microsoft.com/office/drawing/2014/main" id="{697279EC-79F7-4CD1-AF50-835ECA6643FD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6" name="Freeform 460">
              <a:extLst>
                <a:ext uri="{FF2B5EF4-FFF2-40B4-BE49-F238E27FC236}">
                  <a16:creationId xmlns:a16="http://schemas.microsoft.com/office/drawing/2014/main" id="{8ACBCA88-23AA-4EA7-B9A5-A8D50DCB90FA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7" name="Freeform 461">
              <a:extLst>
                <a:ext uri="{FF2B5EF4-FFF2-40B4-BE49-F238E27FC236}">
                  <a16:creationId xmlns:a16="http://schemas.microsoft.com/office/drawing/2014/main" id="{55D9E20F-089E-443F-87B6-889FB7B815E5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8" name="Freeform 462">
              <a:extLst>
                <a:ext uri="{FF2B5EF4-FFF2-40B4-BE49-F238E27FC236}">
                  <a16:creationId xmlns:a16="http://schemas.microsoft.com/office/drawing/2014/main" id="{E88D042B-97AA-4593-A5AA-BC496996A71B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9" name="Freeform 463">
              <a:extLst>
                <a:ext uri="{FF2B5EF4-FFF2-40B4-BE49-F238E27FC236}">
                  <a16:creationId xmlns:a16="http://schemas.microsoft.com/office/drawing/2014/main" id="{C3B6A399-7D52-402B-96A2-D3685B4B4CDE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0" name="Freeform 464">
              <a:extLst>
                <a:ext uri="{FF2B5EF4-FFF2-40B4-BE49-F238E27FC236}">
                  <a16:creationId xmlns:a16="http://schemas.microsoft.com/office/drawing/2014/main" id="{72E0B39F-49E3-440E-B836-EB9D841F4C74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1" name="Freeform 465">
              <a:extLst>
                <a:ext uri="{FF2B5EF4-FFF2-40B4-BE49-F238E27FC236}">
                  <a16:creationId xmlns:a16="http://schemas.microsoft.com/office/drawing/2014/main" id="{42DEE18C-0F73-4B13-B9C9-F708661A8193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2" name="Freeform 466">
              <a:extLst>
                <a:ext uri="{FF2B5EF4-FFF2-40B4-BE49-F238E27FC236}">
                  <a16:creationId xmlns:a16="http://schemas.microsoft.com/office/drawing/2014/main" id="{37B7D60A-9434-40A4-B511-B0C127F3293A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3" name="Freeform 467">
              <a:extLst>
                <a:ext uri="{FF2B5EF4-FFF2-40B4-BE49-F238E27FC236}">
                  <a16:creationId xmlns:a16="http://schemas.microsoft.com/office/drawing/2014/main" id="{7F144876-6D78-4FB8-8BBF-785741AFA709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4" name="Freeform 468">
              <a:extLst>
                <a:ext uri="{FF2B5EF4-FFF2-40B4-BE49-F238E27FC236}">
                  <a16:creationId xmlns:a16="http://schemas.microsoft.com/office/drawing/2014/main" id="{258752EE-FCFD-462C-93FB-225E62A287D9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5" name="Freeform 469">
              <a:extLst>
                <a:ext uri="{FF2B5EF4-FFF2-40B4-BE49-F238E27FC236}">
                  <a16:creationId xmlns:a16="http://schemas.microsoft.com/office/drawing/2014/main" id="{5D30A4F9-DD2E-4CEF-B4E9-C65250DCF389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6" name="Freeform 470">
              <a:extLst>
                <a:ext uri="{FF2B5EF4-FFF2-40B4-BE49-F238E27FC236}">
                  <a16:creationId xmlns:a16="http://schemas.microsoft.com/office/drawing/2014/main" id="{B327A484-4B29-430A-A369-8DAA2EF62627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7" name="Freeform 471">
              <a:extLst>
                <a:ext uri="{FF2B5EF4-FFF2-40B4-BE49-F238E27FC236}">
                  <a16:creationId xmlns:a16="http://schemas.microsoft.com/office/drawing/2014/main" id="{BD8634EE-DDD7-4E88-BD80-AC38CDA2664F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8" name="Freeform 472">
              <a:extLst>
                <a:ext uri="{FF2B5EF4-FFF2-40B4-BE49-F238E27FC236}">
                  <a16:creationId xmlns:a16="http://schemas.microsoft.com/office/drawing/2014/main" id="{AFBE3358-28C1-4914-86F2-D8A9B46BF777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9" name="Freeform 473">
              <a:extLst>
                <a:ext uri="{FF2B5EF4-FFF2-40B4-BE49-F238E27FC236}">
                  <a16:creationId xmlns:a16="http://schemas.microsoft.com/office/drawing/2014/main" id="{4078C61F-66AF-4C8B-A7DD-7853D78DBC45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0" name="Freeform 474">
              <a:extLst>
                <a:ext uri="{FF2B5EF4-FFF2-40B4-BE49-F238E27FC236}">
                  <a16:creationId xmlns:a16="http://schemas.microsoft.com/office/drawing/2014/main" id="{870A3DA3-74E8-4E4F-A851-BA0054DECEB4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1" name="Freeform 475">
              <a:extLst>
                <a:ext uri="{FF2B5EF4-FFF2-40B4-BE49-F238E27FC236}">
                  <a16:creationId xmlns:a16="http://schemas.microsoft.com/office/drawing/2014/main" id="{1C7F1861-95F5-4C7E-B59C-0D1A2D097AB1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2" name="Freeform 476">
              <a:extLst>
                <a:ext uri="{FF2B5EF4-FFF2-40B4-BE49-F238E27FC236}">
                  <a16:creationId xmlns:a16="http://schemas.microsoft.com/office/drawing/2014/main" id="{71A13810-50FB-4269-A3E6-952369CB8B53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3" name="Freeform 477">
              <a:extLst>
                <a:ext uri="{FF2B5EF4-FFF2-40B4-BE49-F238E27FC236}">
                  <a16:creationId xmlns:a16="http://schemas.microsoft.com/office/drawing/2014/main" id="{85C04150-D1C6-49A2-A661-680E4DF28E6C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4" name="Freeform 478">
              <a:extLst>
                <a:ext uri="{FF2B5EF4-FFF2-40B4-BE49-F238E27FC236}">
                  <a16:creationId xmlns:a16="http://schemas.microsoft.com/office/drawing/2014/main" id="{6B97F697-38D3-4EED-9228-63596EFF9BB0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5" name="Freeform 479">
              <a:extLst>
                <a:ext uri="{FF2B5EF4-FFF2-40B4-BE49-F238E27FC236}">
                  <a16:creationId xmlns:a16="http://schemas.microsoft.com/office/drawing/2014/main" id="{7A9BE251-09B1-4D0E-A5BC-F2B58415C0BC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6" name="Freeform 480">
              <a:extLst>
                <a:ext uri="{FF2B5EF4-FFF2-40B4-BE49-F238E27FC236}">
                  <a16:creationId xmlns:a16="http://schemas.microsoft.com/office/drawing/2014/main" id="{0FEA3CD6-0582-44EF-B01A-926A293D4677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7" name="Freeform 481">
              <a:extLst>
                <a:ext uri="{FF2B5EF4-FFF2-40B4-BE49-F238E27FC236}">
                  <a16:creationId xmlns:a16="http://schemas.microsoft.com/office/drawing/2014/main" id="{B4CAF243-C28C-44B8-A65E-EB9537F33215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8" name="Freeform 482">
              <a:extLst>
                <a:ext uri="{FF2B5EF4-FFF2-40B4-BE49-F238E27FC236}">
                  <a16:creationId xmlns:a16="http://schemas.microsoft.com/office/drawing/2014/main" id="{9409C35B-7A8C-42DE-8774-3AF73DE69DA8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9" name="Freeform 483">
              <a:extLst>
                <a:ext uri="{FF2B5EF4-FFF2-40B4-BE49-F238E27FC236}">
                  <a16:creationId xmlns:a16="http://schemas.microsoft.com/office/drawing/2014/main" id="{C7AFEBAE-2F6D-4FFA-A31E-1621E97340D8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0" name="Freeform 484">
              <a:extLst>
                <a:ext uri="{FF2B5EF4-FFF2-40B4-BE49-F238E27FC236}">
                  <a16:creationId xmlns:a16="http://schemas.microsoft.com/office/drawing/2014/main" id="{42E3374C-8A28-4069-879E-635D5A90960D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1" name="Freeform 485">
              <a:extLst>
                <a:ext uri="{FF2B5EF4-FFF2-40B4-BE49-F238E27FC236}">
                  <a16:creationId xmlns:a16="http://schemas.microsoft.com/office/drawing/2014/main" id="{CA523964-BEE6-437D-B0B0-7A438FA34C8C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2" name="Freeform 486">
              <a:extLst>
                <a:ext uri="{FF2B5EF4-FFF2-40B4-BE49-F238E27FC236}">
                  <a16:creationId xmlns:a16="http://schemas.microsoft.com/office/drawing/2014/main" id="{1A45DDBB-AF5F-4820-9823-A566DAAB0C86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3" name="Freeform 487">
              <a:extLst>
                <a:ext uri="{FF2B5EF4-FFF2-40B4-BE49-F238E27FC236}">
                  <a16:creationId xmlns:a16="http://schemas.microsoft.com/office/drawing/2014/main" id="{9E5BE2B6-43C3-4538-BBBB-714D992C2E40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4" name="Freeform 488">
              <a:extLst>
                <a:ext uri="{FF2B5EF4-FFF2-40B4-BE49-F238E27FC236}">
                  <a16:creationId xmlns:a16="http://schemas.microsoft.com/office/drawing/2014/main" id="{C8BFA0AC-2327-40B6-BC09-B950DD6C4DBC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5" name="Freeform 489">
              <a:extLst>
                <a:ext uri="{FF2B5EF4-FFF2-40B4-BE49-F238E27FC236}">
                  <a16:creationId xmlns:a16="http://schemas.microsoft.com/office/drawing/2014/main" id="{D08F05C2-5E02-408B-8D76-C9D9F2A6CE8B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6" name="Freeform 490">
              <a:extLst>
                <a:ext uri="{FF2B5EF4-FFF2-40B4-BE49-F238E27FC236}">
                  <a16:creationId xmlns:a16="http://schemas.microsoft.com/office/drawing/2014/main" id="{A886B69D-17AF-4B77-BAFA-A4EEFAB920F1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7" name="Freeform 491">
              <a:extLst>
                <a:ext uri="{FF2B5EF4-FFF2-40B4-BE49-F238E27FC236}">
                  <a16:creationId xmlns:a16="http://schemas.microsoft.com/office/drawing/2014/main" id="{583E324F-B28C-4C16-B81C-4ECC74452F6D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8" name="Freeform 492">
              <a:extLst>
                <a:ext uri="{FF2B5EF4-FFF2-40B4-BE49-F238E27FC236}">
                  <a16:creationId xmlns:a16="http://schemas.microsoft.com/office/drawing/2014/main" id="{CC377932-7B52-4D55-B922-3F9FE8E69D80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9" name="Freeform 493">
              <a:extLst>
                <a:ext uri="{FF2B5EF4-FFF2-40B4-BE49-F238E27FC236}">
                  <a16:creationId xmlns:a16="http://schemas.microsoft.com/office/drawing/2014/main" id="{E96FCEFD-0E56-476C-8137-7A9CE2FA7383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40" name="Freeform 494">
              <a:extLst>
                <a:ext uri="{FF2B5EF4-FFF2-40B4-BE49-F238E27FC236}">
                  <a16:creationId xmlns:a16="http://schemas.microsoft.com/office/drawing/2014/main" id="{C9E2C9D2-8EE6-4B18-9D59-4D38552EDEAF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</p:grpSp>
      <p:pic>
        <p:nvPicPr>
          <p:cNvPr id="2051" name="Picture 2" descr="E:\0000000我图PPT\05.19\手绘黑板\图片1.jpg">
            <a:extLst>
              <a:ext uri="{FF2B5EF4-FFF2-40B4-BE49-F238E27FC236}">
                <a16:creationId xmlns:a16="http://schemas.microsoft.com/office/drawing/2014/main" id="{02CFD03F-C491-4ACF-80EB-72831510BD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2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24" r:id="rId3"/>
    <p:sldLayoutId id="2147483823" r:id="rId4"/>
    <p:sldLayoutId id="2147483822" r:id="rId5"/>
    <p:sldLayoutId id="2147483821" r:id="rId6"/>
    <p:sldLayoutId id="2147483838" r:id="rId7"/>
    <p:sldLayoutId id="2147483820" r:id="rId8"/>
    <p:sldLayoutId id="2147483819" r:id="rId9"/>
    <p:sldLayoutId id="2147483818" r:id="rId10"/>
    <p:sldLayoutId id="2147483817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1">
            <a:extLst>
              <a:ext uri="{FF2B5EF4-FFF2-40B4-BE49-F238E27FC236}">
                <a16:creationId xmlns:a16="http://schemas.microsoft.com/office/drawing/2014/main" id="{3B10F9B5-258D-41BD-90E6-8A188FAE52C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68717" y="619501"/>
            <a:ext cx="6104405" cy="70593"/>
            <a:chOff x="936" y="3880"/>
            <a:chExt cx="5806" cy="168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18" name="Freeform 372">
              <a:extLst>
                <a:ext uri="{FF2B5EF4-FFF2-40B4-BE49-F238E27FC236}">
                  <a16:creationId xmlns:a16="http://schemas.microsoft.com/office/drawing/2014/main" id="{1D84F124-C4BA-49BF-AE29-EBC93231D399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9" name="Freeform 373">
              <a:extLst>
                <a:ext uri="{FF2B5EF4-FFF2-40B4-BE49-F238E27FC236}">
                  <a16:creationId xmlns:a16="http://schemas.microsoft.com/office/drawing/2014/main" id="{E27E1819-16D8-4229-BD5E-37770AAE15EE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0" name="Freeform 374">
              <a:extLst>
                <a:ext uri="{FF2B5EF4-FFF2-40B4-BE49-F238E27FC236}">
                  <a16:creationId xmlns:a16="http://schemas.microsoft.com/office/drawing/2014/main" id="{C095B155-7EF2-4C81-8EB0-272B17014E19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1" name="Freeform 375">
              <a:extLst>
                <a:ext uri="{FF2B5EF4-FFF2-40B4-BE49-F238E27FC236}">
                  <a16:creationId xmlns:a16="http://schemas.microsoft.com/office/drawing/2014/main" id="{D7E2FCC8-B253-4760-8F99-536D32788C21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2" name="Freeform 376">
              <a:extLst>
                <a:ext uri="{FF2B5EF4-FFF2-40B4-BE49-F238E27FC236}">
                  <a16:creationId xmlns:a16="http://schemas.microsoft.com/office/drawing/2014/main" id="{51B9574E-CA57-4E45-A456-888946989C42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3" name="Freeform 377">
              <a:extLst>
                <a:ext uri="{FF2B5EF4-FFF2-40B4-BE49-F238E27FC236}">
                  <a16:creationId xmlns:a16="http://schemas.microsoft.com/office/drawing/2014/main" id="{F17AC5DA-E1A0-4605-BD75-62A26F9A9B88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4" name="Freeform 378">
              <a:extLst>
                <a:ext uri="{FF2B5EF4-FFF2-40B4-BE49-F238E27FC236}">
                  <a16:creationId xmlns:a16="http://schemas.microsoft.com/office/drawing/2014/main" id="{FE375250-6B2A-47CC-A8AF-0771758B40BB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5" name="Freeform 379">
              <a:extLst>
                <a:ext uri="{FF2B5EF4-FFF2-40B4-BE49-F238E27FC236}">
                  <a16:creationId xmlns:a16="http://schemas.microsoft.com/office/drawing/2014/main" id="{8271855A-9587-481B-B607-9138965D3B9E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6" name="Freeform 380">
              <a:extLst>
                <a:ext uri="{FF2B5EF4-FFF2-40B4-BE49-F238E27FC236}">
                  <a16:creationId xmlns:a16="http://schemas.microsoft.com/office/drawing/2014/main" id="{694419FB-2393-4A94-8331-CB502B10A95C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7" name="Freeform 381">
              <a:extLst>
                <a:ext uri="{FF2B5EF4-FFF2-40B4-BE49-F238E27FC236}">
                  <a16:creationId xmlns:a16="http://schemas.microsoft.com/office/drawing/2014/main" id="{B8BED298-C2BF-4DB3-9825-233FD322754B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8" name="Freeform 382">
              <a:extLst>
                <a:ext uri="{FF2B5EF4-FFF2-40B4-BE49-F238E27FC236}">
                  <a16:creationId xmlns:a16="http://schemas.microsoft.com/office/drawing/2014/main" id="{F053AED9-A9F3-4E94-ACF2-D60F0775C0A5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29" name="Freeform 383">
              <a:extLst>
                <a:ext uri="{FF2B5EF4-FFF2-40B4-BE49-F238E27FC236}">
                  <a16:creationId xmlns:a16="http://schemas.microsoft.com/office/drawing/2014/main" id="{BBB35AB9-D86C-4D00-9A84-84F5C42AC892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0" name="Freeform 384">
              <a:extLst>
                <a:ext uri="{FF2B5EF4-FFF2-40B4-BE49-F238E27FC236}">
                  <a16:creationId xmlns:a16="http://schemas.microsoft.com/office/drawing/2014/main" id="{1E38B665-CFC5-4A52-B0F7-FF0ECED6FC4C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1" name="Freeform 385">
              <a:extLst>
                <a:ext uri="{FF2B5EF4-FFF2-40B4-BE49-F238E27FC236}">
                  <a16:creationId xmlns:a16="http://schemas.microsoft.com/office/drawing/2014/main" id="{C775C97D-E7F3-437D-ADCA-52536B277EDA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2" name="Freeform 386">
              <a:extLst>
                <a:ext uri="{FF2B5EF4-FFF2-40B4-BE49-F238E27FC236}">
                  <a16:creationId xmlns:a16="http://schemas.microsoft.com/office/drawing/2014/main" id="{1248031D-E72F-4A61-AC45-2C9FD57571A5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3" name="Freeform 387">
              <a:extLst>
                <a:ext uri="{FF2B5EF4-FFF2-40B4-BE49-F238E27FC236}">
                  <a16:creationId xmlns:a16="http://schemas.microsoft.com/office/drawing/2014/main" id="{788EBF73-E47B-4970-997C-330A745AE0FC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4" name="Freeform 388">
              <a:extLst>
                <a:ext uri="{FF2B5EF4-FFF2-40B4-BE49-F238E27FC236}">
                  <a16:creationId xmlns:a16="http://schemas.microsoft.com/office/drawing/2014/main" id="{73A06E44-673C-46DD-8041-17FE753555EF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5" name="Freeform 389">
              <a:extLst>
                <a:ext uri="{FF2B5EF4-FFF2-40B4-BE49-F238E27FC236}">
                  <a16:creationId xmlns:a16="http://schemas.microsoft.com/office/drawing/2014/main" id="{C73F6B23-2133-4BF1-BE52-F2602C9DF70D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6" name="Freeform 390">
              <a:extLst>
                <a:ext uri="{FF2B5EF4-FFF2-40B4-BE49-F238E27FC236}">
                  <a16:creationId xmlns:a16="http://schemas.microsoft.com/office/drawing/2014/main" id="{4E5A4885-E59E-4FD1-8B2E-1356E39C0A02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7" name="Freeform 391">
              <a:extLst>
                <a:ext uri="{FF2B5EF4-FFF2-40B4-BE49-F238E27FC236}">
                  <a16:creationId xmlns:a16="http://schemas.microsoft.com/office/drawing/2014/main" id="{AEB9931B-6386-4ED4-AD21-90080C807B09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8" name="Freeform 392">
              <a:extLst>
                <a:ext uri="{FF2B5EF4-FFF2-40B4-BE49-F238E27FC236}">
                  <a16:creationId xmlns:a16="http://schemas.microsoft.com/office/drawing/2014/main" id="{F79AE59F-D0D4-4599-9114-CCA764FF9D96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39" name="Freeform 393">
              <a:extLst>
                <a:ext uri="{FF2B5EF4-FFF2-40B4-BE49-F238E27FC236}">
                  <a16:creationId xmlns:a16="http://schemas.microsoft.com/office/drawing/2014/main" id="{A58830E0-7E17-4826-BA16-348027F772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0" name="Freeform 394">
              <a:extLst>
                <a:ext uri="{FF2B5EF4-FFF2-40B4-BE49-F238E27FC236}">
                  <a16:creationId xmlns:a16="http://schemas.microsoft.com/office/drawing/2014/main" id="{4842278B-120C-40C3-8284-FB68BD74F2DB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1" name="Freeform 395">
              <a:extLst>
                <a:ext uri="{FF2B5EF4-FFF2-40B4-BE49-F238E27FC236}">
                  <a16:creationId xmlns:a16="http://schemas.microsoft.com/office/drawing/2014/main" id="{A0E8FCC9-5B3B-4F99-A9CF-CFD8A8B779D4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2" name="Freeform 396">
              <a:extLst>
                <a:ext uri="{FF2B5EF4-FFF2-40B4-BE49-F238E27FC236}">
                  <a16:creationId xmlns:a16="http://schemas.microsoft.com/office/drawing/2014/main" id="{1FA27A6B-051B-45A3-8F06-3A19980ED536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3" name="Freeform 397">
              <a:extLst>
                <a:ext uri="{FF2B5EF4-FFF2-40B4-BE49-F238E27FC236}">
                  <a16:creationId xmlns:a16="http://schemas.microsoft.com/office/drawing/2014/main" id="{6A702B62-555D-46B9-99DD-FAD7603A87E8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4" name="Freeform 398">
              <a:extLst>
                <a:ext uri="{FF2B5EF4-FFF2-40B4-BE49-F238E27FC236}">
                  <a16:creationId xmlns:a16="http://schemas.microsoft.com/office/drawing/2014/main" id="{08186F80-8ACA-4F24-853F-1C83B229443B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5" name="Freeform 399">
              <a:extLst>
                <a:ext uri="{FF2B5EF4-FFF2-40B4-BE49-F238E27FC236}">
                  <a16:creationId xmlns:a16="http://schemas.microsoft.com/office/drawing/2014/main" id="{56A28045-6E0C-4D8F-B83A-9AFB7A2A15EA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6" name="Freeform 400">
              <a:extLst>
                <a:ext uri="{FF2B5EF4-FFF2-40B4-BE49-F238E27FC236}">
                  <a16:creationId xmlns:a16="http://schemas.microsoft.com/office/drawing/2014/main" id="{EA329D54-572D-40CF-A08B-CC3747BF8859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7" name="Freeform 401">
              <a:extLst>
                <a:ext uri="{FF2B5EF4-FFF2-40B4-BE49-F238E27FC236}">
                  <a16:creationId xmlns:a16="http://schemas.microsoft.com/office/drawing/2014/main" id="{9F3ED787-524C-4465-8EAF-5CFF322CCE04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8" name="Freeform 402">
              <a:extLst>
                <a:ext uri="{FF2B5EF4-FFF2-40B4-BE49-F238E27FC236}">
                  <a16:creationId xmlns:a16="http://schemas.microsoft.com/office/drawing/2014/main" id="{47613D6E-9105-4D84-A057-0ABBB36F54F1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49" name="Freeform 403">
              <a:extLst>
                <a:ext uri="{FF2B5EF4-FFF2-40B4-BE49-F238E27FC236}">
                  <a16:creationId xmlns:a16="http://schemas.microsoft.com/office/drawing/2014/main" id="{91635CFC-B864-47D4-A187-4567CD46ED3F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0" name="Freeform 404">
              <a:extLst>
                <a:ext uri="{FF2B5EF4-FFF2-40B4-BE49-F238E27FC236}">
                  <a16:creationId xmlns:a16="http://schemas.microsoft.com/office/drawing/2014/main" id="{A8C7E956-BD5E-4B14-A654-AF9B3F61E8E1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1" name="Freeform 405">
              <a:extLst>
                <a:ext uri="{FF2B5EF4-FFF2-40B4-BE49-F238E27FC236}">
                  <a16:creationId xmlns:a16="http://schemas.microsoft.com/office/drawing/2014/main" id="{F3936611-B229-4FAD-8335-1C1BE16878D8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2" name="Freeform 406">
              <a:extLst>
                <a:ext uri="{FF2B5EF4-FFF2-40B4-BE49-F238E27FC236}">
                  <a16:creationId xmlns:a16="http://schemas.microsoft.com/office/drawing/2014/main" id="{D074CB92-910F-4314-8CE9-CB04304D3D92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3" name="Freeform 407">
              <a:extLst>
                <a:ext uri="{FF2B5EF4-FFF2-40B4-BE49-F238E27FC236}">
                  <a16:creationId xmlns:a16="http://schemas.microsoft.com/office/drawing/2014/main" id="{1EBE6741-C559-4A51-96A2-07D319E6E428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4" name="Freeform 408">
              <a:extLst>
                <a:ext uri="{FF2B5EF4-FFF2-40B4-BE49-F238E27FC236}">
                  <a16:creationId xmlns:a16="http://schemas.microsoft.com/office/drawing/2014/main" id="{40EE526F-EEA3-447E-993A-91F7BBE086C1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5" name="Freeform 409">
              <a:extLst>
                <a:ext uri="{FF2B5EF4-FFF2-40B4-BE49-F238E27FC236}">
                  <a16:creationId xmlns:a16="http://schemas.microsoft.com/office/drawing/2014/main" id="{0CE0FE52-6962-4CC9-83E5-9AA316453354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6" name="Freeform 410">
              <a:extLst>
                <a:ext uri="{FF2B5EF4-FFF2-40B4-BE49-F238E27FC236}">
                  <a16:creationId xmlns:a16="http://schemas.microsoft.com/office/drawing/2014/main" id="{3E7BD6F1-DBFC-4FD3-B994-20B1C800B096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7" name="Freeform 411">
              <a:extLst>
                <a:ext uri="{FF2B5EF4-FFF2-40B4-BE49-F238E27FC236}">
                  <a16:creationId xmlns:a16="http://schemas.microsoft.com/office/drawing/2014/main" id="{FD8AEFE4-AF9D-4750-893A-8F498DD07C9B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8" name="Freeform 412">
              <a:extLst>
                <a:ext uri="{FF2B5EF4-FFF2-40B4-BE49-F238E27FC236}">
                  <a16:creationId xmlns:a16="http://schemas.microsoft.com/office/drawing/2014/main" id="{4B26377C-E1A4-4E80-9181-645E71C42DAA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59" name="Freeform 413">
              <a:extLst>
                <a:ext uri="{FF2B5EF4-FFF2-40B4-BE49-F238E27FC236}">
                  <a16:creationId xmlns:a16="http://schemas.microsoft.com/office/drawing/2014/main" id="{CC70513A-8258-420E-B4B7-FDEE7E71624C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0" name="Freeform 414">
              <a:extLst>
                <a:ext uri="{FF2B5EF4-FFF2-40B4-BE49-F238E27FC236}">
                  <a16:creationId xmlns:a16="http://schemas.microsoft.com/office/drawing/2014/main" id="{08EC3EEE-E82A-4D33-9675-EEACD7095DC2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1" name="Freeform 415">
              <a:extLst>
                <a:ext uri="{FF2B5EF4-FFF2-40B4-BE49-F238E27FC236}">
                  <a16:creationId xmlns:a16="http://schemas.microsoft.com/office/drawing/2014/main" id="{F7E81ECD-E161-43D2-879B-9C83E4F6D5C2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2" name="Freeform 416">
              <a:extLst>
                <a:ext uri="{FF2B5EF4-FFF2-40B4-BE49-F238E27FC236}">
                  <a16:creationId xmlns:a16="http://schemas.microsoft.com/office/drawing/2014/main" id="{F14E69C8-91D3-4714-8019-799D911D3EC2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3" name="Freeform 417">
              <a:extLst>
                <a:ext uri="{FF2B5EF4-FFF2-40B4-BE49-F238E27FC236}">
                  <a16:creationId xmlns:a16="http://schemas.microsoft.com/office/drawing/2014/main" id="{A92FB8B9-97EA-48B1-AAC1-ACDC47F2786B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4" name="Freeform 418">
              <a:extLst>
                <a:ext uri="{FF2B5EF4-FFF2-40B4-BE49-F238E27FC236}">
                  <a16:creationId xmlns:a16="http://schemas.microsoft.com/office/drawing/2014/main" id="{46960BB6-17E0-4CF3-B46B-BD8B5A35261A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5" name="Freeform 419">
              <a:extLst>
                <a:ext uri="{FF2B5EF4-FFF2-40B4-BE49-F238E27FC236}">
                  <a16:creationId xmlns:a16="http://schemas.microsoft.com/office/drawing/2014/main" id="{0891BD38-2122-4B38-9F73-F7C3609BB2FC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6" name="Freeform 420">
              <a:extLst>
                <a:ext uri="{FF2B5EF4-FFF2-40B4-BE49-F238E27FC236}">
                  <a16:creationId xmlns:a16="http://schemas.microsoft.com/office/drawing/2014/main" id="{8AE3E974-DD39-4CB2-A3BE-52FA8C5B2117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7" name="Freeform 421">
              <a:extLst>
                <a:ext uri="{FF2B5EF4-FFF2-40B4-BE49-F238E27FC236}">
                  <a16:creationId xmlns:a16="http://schemas.microsoft.com/office/drawing/2014/main" id="{4B45C14E-5FB3-4CC7-8081-A74B28EE4F57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8" name="Freeform 422">
              <a:extLst>
                <a:ext uri="{FF2B5EF4-FFF2-40B4-BE49-F238E27FC236}">
                  <a16:creationId xmlns:a16="http://schemas.microsoft.com/office/drawing/2014/main" id="{2A696F72-EDCE-4A94-972C-55C7A6AF95C7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69" name="Freeform 423">
              <a:extLst>
                <a:ext uri="{FF2B5EF4-FFF2-40B4-BE49-F238E27FC236}">
                  <a16:creationId xmlns:a16="http://schemas.microsoft.com/office/drawing/2014/main" id="{FD1EADC8-2467-4DB7-AACD-F251928755C2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0" name="Freeform 424">
              <a:extLst>
                <a:ext uri="{FF2B5EF4-FFF2-40B4-BE49-F238E27FC236}">
                  <a16:creationId xmlns:a16="http://schemas.microsoft.com/office/drawing/2014/main" id="{7AA04778-8045-47A9-B368-E680B4F460B4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1" name="Freeform 425">
              <a:extLst>
                <a:ext uri="{FF2B5EF4-FFF2-40B4-BE49-F238E27FC236}">
                  <a16:creationId xmlns:a16="http://schemas.microsoft.com/office/drawing/2014/main" id="{B2D66A73-FFE7-4F3D-BA8D-949DB328E0A3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2" name="Freeform 426">
              <a:extLst>
                <a:ext uri="{FF2B5EF4-FFF2-40B4-BE49-F238E27FC236}">
                  <a16:creationId xmlns:a16="http://schemas.microsoft.com/office/drawing/2014/main" id="{38718DD1-CDB5-4388-BD07-8F1CDBF39F5A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3" name="Freeform 427">
              <a:extLst>
                <a:ext uri="{FF2B5EF4-FFF2-40B4-BE49-F238E27FC236}">
                  <a16:creationId xmlns:a16="http://schemas.microsoft.com/office/drawing/2014/main" id="{1577585B-D950-46AE-BD15-B5967784DD96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4" name="Freeform 428">
              <a:extLst>
                <a:ext uri="{FF2B5EF4-FFF2-40B4-BE49-F238E27FC236}">
                  <a16:creationId xmlns:a16="http://schemas.microsoft.com/office/drawing/2014/main" id="{C6F48B51-FADB-462E-B26C-E3255A92F722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5" name="Rectangle 429">
              <a:extLst>
                <a:ext uri="{FF2B5EF4-FFF2-40B4-BE49-F238E27FC236}">
                  <a16:creationId xmlns:a16="http://schemas.microsoft.com/office/drawing/2014/main" id="{42D02E1B-9750-4A7D-B447-2176E4294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6" name="Freeform 430">
              <a:extLst>
                <a:ext uri="{FF2B5EF4-FFF2-40B4-BE49-F238E27FC236}">
                  <a16:creationId xmlns:a16="http://schemas.microsoft.com/office/drawing/2014/main" id="{77B96105-69B5-4380-9AD5-956802ADA2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7" name="Freeform 431">
              <a:extLst>
                <a:ext uri="{FF2B5EF4-FFF2-40B4-BE49-F238E27FC236}">
                  <a16:creationId xmlns:a16="http://schemas.microsoft.com/office/drawing/2014/main" id="{04DFC0E9-E4E5-4209-AAFF-8176E311FC7A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8" name="Freeform 432">
              <a:extLst>
                <a:ext uri="{FF2B5EF4-FFF2-40B4-BE49-F238E27FC236}">
                  <a16:creationId xmlns:a16="http://schemas.microsoft.com/office/drawing/2014/main" id="{027E8A96-72CA-485C-B097-EEA078055B23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79" name="Freeform 433">
              <a:extLst>
                <a:ext uri="{FF2B5EF4-FFF2-40B4-BE49-F238E27FC236}">
                  <a16:creationId xmlns:a16="http://schemas.microsoft.com/office/drawing/2014/main" id="{94F50AC9-2F04-47A9-BC83-C4F2C080021E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0" name="Freeform 434">
              <a:extLst>
                <a:ext uri="{FF2B5EF4-FFF2-40B4-BE49-F238E27FC236}">
                  <a16:creationId xmlns:a16="http://schemas.microsoft.com/office/drawing/2014/main" id="{C123C0C3-4842-4632-94D3-21D649AD6AC4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1" name="Freeform 435">
              <a:extLst>
                <a:ext uri="{FF2B5EF4-FFF2-40B4-BE49-F238E27FC236}">
                  <a16:creationId xmlns:a16="http://schemas.microsoft.com/office/drawing/2014/main" id="{96F528DB-8C5D-43D7-A7EC-B79AAC40037D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2" name="Freeform 436">
              <a:extLst>
                <a:ext uri="{FF2B5EF4-FFF2-40B4-BE49-F238E27FC236}">
                  <a16:creationId xmlns:a16="http://schemas.microsoft.com/office/drawing/2014/main" id="{C6FE9DBD-2965-4A38-BB6D-12F5117D2A7E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3" name="Freeform 437">
              <a:extLst>
                <a:ext uri="{FF2B5EF4-FFF2-40B4-BE49-F238E27FC236}">
                  <a16:creationId xmlns:a16="http://schemas.microsoft.com/office/drawing/2014/main" id="{9E9CB521-EB1C-4232-93A8-97E2B6BC16E8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4" name="Freeform 438">
              <a:extLst>
                <a:ext uri="{FF2B5EF4-FFF2-40B4-BE49-F238E27FC236}">
                  <a16:creationId xmlns:a16="http://schemas.microsoft.com/office/drawing/2014/main" id="{08C70350-6C54-455B-A163-4D3E62E18FE6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5" name="Freeform 439">
              <a:extLst>
                <a:ext uri="{FF2B5EF4-FFF2-40B4-BE49-F238E27FC236}">
                  <a16:creationId xmlns:a16="http://schemas.microsoft.com/office/drawing/2014/main" id="{310C2F33-08F3-4D34-B882-08FB9654C4AD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6" name="Freeform 440">
              <a:extLst>
                <a:ext uri="{FF2B5EF4-FFF2-40B4-BE49-F238E27FC236}">
                  <a16:creationId xmlns:a16="http://schemas.microsoft.com/office/drawing/2014/main" id="{4CB94F55-1003-4A83-91CA-5AC0FF75A351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7" name="Freeform 441">
              <a:extLst>
                <a:ext uri="{FF2B5EF4-FFF2-40B4-BE49-F238E27FC236}">
                  <a16:creationId xmlns:a16="http://schemas.microsoft.com/office/drawing/2014/main" id="{562C35FE-9080-4CB9-BA64-F32881108E1C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8" name="Freeform 442">
              <a:extLst>
                <a:ext uri="{FF2B5EF4-FFF2-40B4-BE49-F238E27FC236}">
                  <a16:creationId xmlns:a16="http://schemas.microsoft.com/office/drawing/2014/main" id="{02BD3DFB-CF20-48EF-9F02-28FB63771754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89" name="Freeform 443">
              <a:extLst>
                <a:ext uri="{FF2B5EF4-FFF2-40B4-BE49-F238E27FC236}">
                  <a16:creationId xmlns:a16="http://schemas.microsoft.com/office/drawing/2014/main" id="{183B4D22-7509-474A-A8FF-D46A12F5DF03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0" name="Freeform 444">
              <a:extLst>
                <a:ext uri="{FF2B5EF4-FFF2-40B4-BE49-F238E27FC236}">
                  <a16:creationId xmlns:a16="http://schemas.microsoft.com/office/drawing/2014/main" id="{DF002C75-3B31-4B40-8971-59E32E5B3461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1" name="Freeform 445">
              <a:extLst>
                <a:ext uri="{FF2B5EF4-FFF2-40B4-BE49-F238E27FC236}">
                  <a16:creationId xmlns:a16="http://schemas.microsoft.com/office/drawing/2014/main" id="{46F0EB36-8EAA-4B73-9B99-96684F6F6F37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2" name="Freeform 446">
              <a:extLst>
                <a:ext uri="{FF2B5EF4-FFF2-40B4-BE49-F238E27FC236}">
                  <a16:creationId xmlns:a16="http://schemas.microsoft.com/office/drawing/2014/main" id="{43C274BC-D8B7-4067-85DB-841BA3075FF6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3" name="Freeform 447">
              <a:extLst>
                <a:ext uri="{FF2B5EF4-FFF2-40B4-BE49-F238E27FC236}">
                  <a16:creationId xmlns:a16="http://schemas.microsoft.com/office/drawing/2014/main" id="{D4E2ED39-E1AA-4F78-84E1-28E7BBD8FAFE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4" name="Freeform 448">
              <a:extLst>
                <a:ext uri="{FF2B5EF4-FFF2-40B4-BE49-F238E27FC236}">
                  <a16:creationId xmlns:a16="http://schemas.microsoft.com/office/drawing/2014/main" id="{C1FB4869-0BF0-48DC-B00E-307F0BF0DCCC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5" name="Freeform 449">
              <a:extLst>
                <a:ext uri="{FF2B5EF4-FFF2-40B4-BE49-F238E27FC236}">
                  <a16:creationId xmlns:a16="http://schemas.microsoft.com/office/drawing/2014/main" id="{D296BF94-DD11-4BC4-9FDF-3D17F94EA6D4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6" name="Freeform 450">
              <a:extLst>
                <a:ext uri="{FF2B5EF4-FFF2-40B4-BE49-F238E27FC236}">
                  <a16:creationId xmlns:a16="http://schemas.microsoft.com/office/drawing/2014/main" id="{F981A3EC-F275-4C32-8B25-747952BDD0DF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7" name="Freeform 451">
              <a:extLst>
                <a:ext uri="{FF2B5EF4-FFF2-40B4-BE49-F238E27FC236}">
                  <a16:creationId xmlns:a16="http://schemas.microsoft.com/office/drawing/2014/main" id="{F8D56FC9-2026-4EDA-AD90-3BDEEC3ED28D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8" name="Freeform 452">
              <a:extLst>
                <a:ext uri="{FF2B5EF4-FFF2-40B4-BE49-F238E27FC236}">
                  <a16:creationId xmlns:a16="http://schemas.microsoft.com/office/drawing/2014/main" id="{63DA0EC7-84FE-4957-AD22-013EC17119AC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99" name="Freeform 453">
              <a:extLst>
                <a:ext uri="{FF2B5EF4-FFF2-40B4-BE49-F238E27FC236}">
                  <a16:creationId xmlns:a16="http://schemas.microsoft.com/office/drawing/2014/main" id="{2AC111A5-B972-446C-8868-2E83C64F5946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0" name="Freeform 454">
              <a:extLst>
                <a:ext uri="{FF2B5EF4-FFF2-40B4-BE49-F238E27FC236}">
                  <a16:creationId xmlns:a16="http://schemas.microsoft.com/office/drawing/2014/main" id="{F519E03C-75FB-490F-925A-12E479E0FBAE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1" name="Freeform 455">
              <a:extLst>
                <a:ext uri="{FF2B5EF4-FFF2-40B4-BE49-F238E27FC236}">
                  <a16:creationId xmlns:a16="http://schemas.microsoft.com/office/drawing/2014/main" id="{0E48C6D0-18A7-4B6D-8DF5-BCD38D6D4E25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2" name="Freeform 456">
              <a:extLst>
                <a:ext uri="{FF2B5EF4-FFF2-40B4-BE49-F238E27FC236}">
                  <a16:creationId xmlns:a16="http://schemas.microsoft.com/office/drawing/2014/main" id="{A43E86AC-B9B1-4B63-9851-514C4376B80B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3" name="Freeform 457">
              <a:extLst>
                <a:ext uri="{FF2B5EF4-FFF2-40B4-BE49-F238E27FC236}">
                  <a16:creationId xmlns:a16="http://schemas.microsoft.com/office/drawing/2014/main" id="{B7F47947-8195-4691-9F2D-76483D1B48D2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4" name="Freeform 458">
              <a:extLst>
                <a:ext uri="{FF2B5EF4-FFF2-40B4-BE49-F238E27FC236}">
                  <a16:creationId xmlns:a16="http://schemas.microsoft.com/office/drawing/2014/main" id="{40B2D5F0-7ADC-4147-94DB-93C223252BC9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5" name="Freeform 459">
              <a:extLst>
                <a:ext uri="{FF2B5EF4-FFF2-40B4-BE49-F238E27FC236}">
                  <a16:creationId xmlns:a16="http://schemas.microsoft.com/office/drawing/2014/main" id="{9CE9D429-0DD0-41FD-A28A-AAAB0659D985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6" name="Freeform 460">
              <a:extLst>
                <a:ext uri="{FF2B5EF4-FFF2-40B4-BE49-F238E27FC236}">
                  <a16:creationId xmlns:a16="http://schemas.microsoft.com/office/drawing/2014/main" id="{D8B89AF0-5CDE-4302-987A-47BB1CC43E23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7" name="Freeform 461">
              <a:extLst>
                <a:ext uri="{FF2B5EF4-FFF2-40B4-BE49-F238E27FC236}">
                  <a16:creationId xmlns:a16="http://schemas.microsoft.com/office/drawing/2014/main" id="{BDB565E4-F897-4D30-B87F-9EEBAD2BCE55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8" name="Freeform 462">
              <a:extLst>
                <a:ext uri="{FF2B5EF4-FFF2-40B4-BE49-F238E27FC236}">
                  <a16:creationId xmlns:a16="http://schemas.microsoft.com/office/drawing/2014/main" id="{8D2C3F90-18B4-418E-AF38-C6E064D2E1D9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09" name="Freeform 463">
              <a:extLst>
                <a:ext uri="{FF2B5EF4-FFF2-40B4-BE49-F238E27FC236}">
                  <a16:creationId xmlns:a16="http://schemas.microsoft.com/office/drawing/2014/main" id="{7413311E-EEE0-41DC-9808-C9AF1AD151EA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0" name="Freeform 464">
              <a:extLst>
                <a:ext uri="{FF2B5EF4-FFF2-40B4-BE49-F238E27FC236}">
                  <a16:creationId xmlns:a16="http://schemas.microsoft.com/office/drawing/2014/main" id="{2489A1BC-51AB-4989-A19F-0732FA77A5DF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1" name="Freeform 465">
              <a:extLst>
                <a:ext uri="{FF2B5EF4-FFF2-40B4-BE49-F238E27FC236}">
                  <a16:creationId xmlns:a16="http://schemas.microsoft.com/office/drawing/2014/main" id="{68AF4F9B-A8D1-462F-AA61-779D90C52E7A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2" name="Freeform 466">
              <a:extLst>
                <a:ext uri="{FF2B5EF4-FFF2-40B4-BE49-F238E27FC236}">
                  <a16:creationId xmlns:a16="http://schemas.microsoft.com/office/drawing/2014/main" id="{4CF1FA43-2CD9-4C62-9E52-D963986E5AC7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3" name="Freeform 467">
              <a:extLst>
                <a:ext uri="{FF2B5EF4-FFF2-40B4-BE49-F238E27FC236}">
                  <a16:creationId xmlns:a16="http://schemas.microsoft.com/office/drawing/2014/main" id="{B2839475-C7BD-4DE9-8E0F-348D4F176A7E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4" name="Freeform 468">
              <a:extLst>
                <a:ext uri="{FF2B5EF4-FFF2-40B4-BE49-F238E27FC236}">
                  <a16:creationId xmlns:a16="http://schemas.microsoft.com/office/drawing/2014/main" id="{B9B4A586-A2A3-40B1-A0B8-D1017BF5E816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5" name="Freeform 469">
              <a:extLst>
                <a:ext uri="{FF2B5EF4-FFF2-40B4-BE49-F238E27FC236}">
                  <a16:creationId xmlns:a16="http://schemas.microsoft.com/office/drawing/2014/main" id="{C8682A1D-E5FF-4E71-B090-23F1702A0B37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6" name="Freeform 470">
              <a:extLst>
                <a:ext uri="{FF2B5EF4-FFF2-40B4-BE49-F238E27FC236}">
                  <a16:creationId xmlns:a16="http://schemas.microsoft.com/office/drawing/2014/main" id="{838C349D-8A3A-4D96-9D17-83456275F807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7" name="Freeform 471">
              <a:extLst>
                <a:ext uri="{FF2B5EF4-FFF2-40B4-BE49-F238E27FC236}">
                  <a16:creationId xmlns:a16="http://schemas.microsoft.com/office/drawing/2014/main" id="{25352F64-1DCA-4558-8879-2583ABEE2F85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8" name="Freeform 472">
              <a:extLst>
                <a:ext uri="{FF2B5EF4-FFF2-40B4-BE49-F238E27FC236}">
                  <a16:creationId xmlns:a16="http://schemas.microsoft.com/office/drawing/2014/main" id="{FBE05DF0-06A3-48F2-A076-E07C3705644F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19" name="Freeform 473">
              <a:extLst>
                <a:ext uri="{FF2B5EF4-FFF2-40B4-BE49-F238E27FC236}">
                  <a16:creationId xmlns:a16="http://schemas.microsoft.com/office/drawing/2014/main" id="{FA58415F-105F-41FD-9D17-48EC86F50989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0" name="Freeform 474">
              <a:extLst>
                <a:ext uri="{FF2B5EF4-FFF2-40B4-BE49-F238E27FC236}">
                  <a16:creationId xmlns:a16="http://schemas.microsoft.com/office/drawing/2014/main" id="{1E97593D-B59C-40AA-A282-7F1DD1F131DB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1" name="Freeform 475">
              <a:extLst>
                <a:ext uri="{FF2B5EF4-FFF2-40B4-BE49-F238E27FC236}">
                  <a16:creationId xmlns:a16="http://schemas.microsoft.com/office/drawing/2014/main" id="{F3798EC7-8881-49AD-97F9-B86F7AD938D0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2" name="Freeform 476">
              <a:extLst>
                <a:ext uri="{FF2B5EF4-FFF2-40B4-BE49-F238E27FC236}">
                  <a16:creationId xmlns:a16="http://schemas.microsoft.com/office/drawing/2014/main" id="{A3C92348-2A87-446B-8EFF-07D9E00AC420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3" name="Freeform 477">
              <a:extLst>
                <a:ext uri="{FF2B5EF4-FFF2-40B4-BE49-F238E27FC236}">
                  <a16:creationId xmlns:a16="http://schemas.microsoft.com/office/drawing/2014/main" id="{F5CD0E75-9ABF-4C16-9F16-E8AE8DD16BC3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4" name="Freeform 478">
              <a:extLst>
                <a:ext uri="{FF2B5EF4-FFF2-40B4-BE49-F238E27FC236}">
                  <a16:creationId xmlns:a16="http://schemas.microsoft.com/office/drawing/2014/main" id="{4E2376CC-4A47-4410-913B-592C3988F061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5" name="Freeform 479">
              <a:extLst>
                <a:ext uri="{FF2B5EF4-FFF2-40B4-BE49-F238E27FC236}">
                  <a16:creationId xmlns:a16="http://schemas.microsoft.com/office/drawing/2014/main" id="{0AB3E9E2-3353-4AC5-BF12-47FCD1051C1D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6" name="Freeform 480">
              <a:extLst>
                <a:ext uri="{FF2B5EF4-FFF2-40B4-BE49-F238E27FC236}">
                  <a16:creationId xmlns:a16="http://schemas.microsoft.com/office/drawing/2014/main" id="{1B854D1C-51BB-4F7A-AB22-A319E28791D0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7" name="Freeform 481">
              <a:extLst>
                <a:ext uri="{FF2B5EF4-FFF2-40B4-BE49-F238E27FC236}">
                  <a16:creationId xmlns:a16="http://schemas.microsoft.com/office/drawing/2014/main" id="{B82BF241-2455-45C7-AEED-0B3AB55B0D3B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8" name="Freeform 482">
              <a:extLst>
                <a:ext uri="{FF2B5EF4-FFF2-40B4-BE49-F238E27FC236}">
                  <a16:creationId xmlns:a16="http://schemas.microsoft.com/office/drawing/2014/main" id="{4AEC019A-FB5C-4072-8248-761924EF929F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29" name="Freeform 483">
              <a:extLst>
                <a:ext uri="{FF2B5EF4-FFF2-40B4-BE49-F238E27FC236}">
                  <a16:creationId xmlns:a16="http://schemas.microsoft.com/office/drawing/2014/main" id="{7A0990FB-ABF6-45FB-9978-2FE18497CE97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0" name="Freeform 484">
              <a:extLst>
                <a:ext uri="{FF2B5EF4-FFF2-40B4-BE49-F238E27FC236}">
                  <a16:creationId xmlns:a16="http://schemas.microsoft.com/office/drawing/2014/main" id="{A735DEDC-0635-4C17-9BB7-C53E880276E3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1" name="Freeform 485">
              <a:extLst>
                <a:ext uri="{FF2B5EF4-FFF2-40B4-BE49-F238E27FC236}">
                  <a16:creationId xmlns:a16="http://schemas.microsoft.com/office/drawing/2014/main" id="{FEDAFBF2-EB26-4156-AFB0-A8731DAD3109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2" name="Freeform 486">
              <a:extLst>
                <a:ext uri="{FF2B5EF4-FFF2-40B4-BE49-F238E27FC236}">
                  <a16:creationId xmlns:a16="http://schemas.microsoft.com/office/drawing/2014/main" id="{F084C8AD-82E9-45C8-B208-61A8E80670ED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3" name="Freeform 487">
              <a:extLst>
                <a:ext uri="{FF2B5EF4-FFF2-40B4-BE49-F238E27FC236}">
                  <a16:creationId xmlns:a16="http://schemas.microsoft.com/office/drawing/2014/main" id="{B0ED3D9F-BBDB-4D3C-9AE2-EBEEAC185EF2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4" name="Freeform 488">
              <a:extLst>
                <a:ext uri="{FF2B5EF4-FFF2-40B4-BE49-F238E27FC236}">
                  <a16:creationId xmlns:a16="http://schemas.microsoft.com/office/drawing/2014/main" id="{CB108B43-C661-4344-81BD-6B599FBE4065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5" name="Freeform 489">
              <a:extLst>
                <a:ext uri="{FF2B5EF4-FFF2-40B4-BE49-F238E27FC236}">
                  <a16:creationId xmlns:a16="http://schemas.microsoft.com/office/drawing/2014/main" id="{69F1D1B7-F5E8-48A9-A051-53E36BA57B0D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6" name="Freeform 490">
              <a:extLst>
                <a:ext uri="{FF2B5EF4-FFF2-40B4-BE49-F238E27FC236}">
                  <a16:creationId xmlns:a16="http://schemas.microsoft.com/office/drawing/2014/main" id="{295386CE-19AD-42CC-8FB4-6788A3CED97E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7" name="Freeform 491">
              <a:extLst>
                <a:ext uri="{FF2B5EF4-FFF2-40B4-BE49-F238E27FC236}">
                  <a16:creationId xmlns:a16="http://schemas.microsoft.com/office/drawing/2014/main" id="{5ADE3008-A921-4B7B-8D44-B54EBFC17CD5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8" name="Freeform 492">
              <a:extLst>
                <a:ext uri="{FF2B5EF4-FFF2-40B4-BE49-F238E27FC236}">
                  <a16:creationId xmlns:a16="http://schemas.microsoft.com/office/drawing/2014/main" id="{98C6EDC8-3F53-4A3A-9BC3-AFCC6AB56FFB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39" name="Freeform 493">
              <a:extLst>
                <a:ext uri="{FF2B5EF4-FFF2-40B4-BE49-F238E27FC236}">
                  <a16:creationId xmlns:a16="http://schemas.microsoft.com/office/drawing/2014/main" id="{5B17DD65-BC8D-4274-897B-D5CC9CF63229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  <p:sp>
          <p:nvSpPr>
            <p:cNvPr id="140" name="Freeform 494">
              <a:extLst>
                <a:ext uri="{FF2B5EF4-FFF2-40B4-BE49-F238E27FC236}">
                  <a16:creationId xmlns:a16="http://schemas.microsoft.com/office/drawing/2014/main" id="{985A5569-C1EF-4E5F-B5C5-5C118CA63E93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sz="1400" noProof="1"/>
            </a:p>
          </p:txBody>
        </p:sp>
      </p:grpSp>
      <p:pic>
        <p:nvPicPr>
          <p:cNvPr id="3075" name="Picture 2" descr="E:\0000000我图PPT\05.19\手绘黑板\图片1.jpg">
            <a:extLst>
              <a:ext uri="{FF2B5EF4-FFF2-40B4-BE49-F238E27FC236}">
                <a16:creationId xmlns:a16="http://schemas.microsoft.com/office/drawing/2014/main" id="{D8D86621-60EF-488A-8E76-465B0758D6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2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32" r:id="rId3"/>
    <p:sldLayoutId id="2147483831" r:id="rId4"/>
    <p:sldLayoutId id="2147483830" r:id="rId5"/>
    <p:sldLayoutId id="2147483829" r:id="rId6"/>
    <p:sldLayoutId id="2147483841" r:id="rId7"/>
    <p:sldLayoutId id="2147483828" r:id="rId8"/>
    <p:sldLayoutId id="2147483827" r:id="rId9"/>
    <p:sldLayoutId id="2147483826" r:id="rId10"/>
    <p:sldLayoutId id="2147483825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25.png"/><Relationship Id="rId4" Type="http://schemas.openxmlformats.org/officeDocument/2006/relationships/image" Target="../media/image2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3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ACB3EBE-B006-48F6-BD19-7FCC1F98A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6669" y="2619375"/>
            <a:ext cx="44683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9" tIns="34290" rIns="68579" bIns="34290">
            <a:spAutoFit/>
          </a:bodyPr>
          <a:lstStyle/>
          <a:p>
            <a:r>
              <a:rPr lang="zh-CN" altLang="en-US" sz="41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第</a:t>
            </a:r>
            <a:r>
              <a:rPr lang="en-US" altLang="zh-CN" sz="41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13</a:t>
            </a:r>
            <a:r>
              <a:rPr lang="zh-CN" altLang="en-US" sz="41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课 </a:t>
            </a:r>
            <a:r>
              <a:rPr lang="zh-CN" altLang="en-US" sz="4100" dirty="0">
                <a:solidFill>
                  <a:srgbClr val="FF33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数据编码</a:t>
            </a: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A353B361-E2A5-4D91-A68D-5430C57C8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89788" y="3332163"/>
            <a:ext cx="8509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71">
            <a:extLst>
              <a:ext uri="{FF2B5EF4-FFF2-40B4-BE49-F238E27FC236}">
                <a16:creationId xmlns:a16="http://schemas.microsoft.com/office/drawing/2014/main" id="{36E9C62A-F720-4EAD-B511-BD45F665F4F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467558" y="3868389"/>
            <a:ext cx="5961239" cy="51709"/>
            <a:chOff x="936" y="3880"/>
            <a:chExt cx="5806" cy="168"/>
          </a:xfrm>
          <a:solidFill>
            <a:schemeClr val="bg1"/>
          </a:solidFill>
        </p:grpSpPr>
        <p:sp>
          <p:nvSpPr>
            <p:cNvPr id="56" name="Freeform 372">
              <a:extLst>
                <a:ext uri="{FF2B5EF4-FFF2-40B4-BE49-F238E27FC236}">
                  <a16:creationId xmlns:a16="http://schemas.microsoft.com/office/drawing/2014/main" id="{7ABD393D-8FB4-4867-AD02-4A74C955605E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7" name="Freeform 373">
              <a:extLst>
                <a:ext uri="{FF2B5EF4-FFF2-40B4-BE49-F238E27FC236}">
                  <a16:creationId xmlns:a16="http://schemas.microsoft.com/office/drawing/2014/main" id="{4699D4FE-BB7D-400C-BE93-03485F37830A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8" name="Freeform 374">
              <a:extLst>
                <a:ext uri="{FF2B5EF4-FFF2-40B4-BE49-F238E27FC236}">
                  <a16:creationId xmlns:a16="http://schemas.microsoft.com/office/drawing/2014/main" id="{A467DB22-6999-476A-88AF-B7AB413D9014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9" name="Freeform 375">
              <a:extLst>
                <a:ext uri="{FF2B5EF4-FFF2-40B4-BE49-F238E27FC236}">
                  <a16:creationId xmlns:a16="http://schemas.microsoft.com/office/drawing/2014/main" id="{7C1865ED-F444-47EB-BAF9-8EC3ED470032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0" name="Freeform 376">
              <a:extLst>
                <a:ext uri="{FF2B5EF4-FFF2-40B4-BE49-F238E27FC236}">
                  <a16:creationId xmlns:a16="http://schemas.microsoft.com/office/drawing/2014/main" id="{1BCF9DFF-3347-4294-8B0A-88FA32937588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1" name="Freeform 377">
              <a:extLst>
                <a:ext uri="{FF2B5EF4-FFF2-40B4-BE49-F238E27FC236}">
                  <a16:creationId xmlns:a16="http://schemas.microsoft.com/office/drawing/2014/main" id="{90CEC6EC-A011-470C-9C2C-49832ED80AFE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2" name="Freeform 378">
              <a:extLst>
                <a:ext uri="{FF2B5EF4-FFF2-40B4-BE49-F238E27FC236}">
                  <a16:creationId xmlns:a16="http://schemas.microsoft.com/office/drawing/2014/main" id="{3598A832-5026-43FE-8292-8BDFF1AAFB50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3" name="Freeform 379">
              <a:extLst>
                <a:ext uri="{FF2B5EF4-FFF2-40B4-BE49-F238E27FC236}">
                  <a16:creationId xmlns:a16="http://schemas.microsoft.com/office/drawing/2014/main" id="{B4CDA31F-9F70-40D4-A003-1B5E25192B2B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4" name="Freeform 380">
              <a:extLst>
                <a:ext uri="{FF2B5EF4-FFF2-40B4-BE49-F238E27FC236}">
                  <a16:creationId xmlns:a16="http://schemas.microsoft.com/office/drawing/2014/main" id="{E2464202-5CA1-415B-8E44-331575125568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5" name="Freeform 381">
              <a:extLst>
                <a:ext uri="{FF2B5EF4-FFF2-40B4-BE49-F238E27FC236}">
                  <a16:creationId xmlns:a16="http://schemas.microsoft.com/office/drawing/2014/main" id="{8AC9473B-7FD1-475D-A05D-C9D6ABF4D361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6" name="Freeform 382">
              <a:extLst>
                <a:ext uri="{FF2B5EF4-FFF2-40B4-BE49-F238E27FC236}">
                  <a16:creationId xmlns:a16="http://schemas.microsoft.com/office/drawing/2014/main" id="{D92F7CBC-D7BB-4681-BFBE-F50AEA3B762B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7" name="Freeform 383">
              <a:extLst>
                <a:ext uri="{FF2B5EF4-FFF2-40B4-BE49-F238E27FC236}">
                  <a16:creationId xmlns:a16="http://schemas.microsoft.com/office/drawing/2014/main" id="{11D796F9-E165-4210-967E-FB098395AA6C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8" name="Freeform 384">
              <a:extLst>
                <a:ext uri="{FF2B5EF4-FFF2-40B4-BE49-F238E27FC236}">
                  <a16:creationId xmlns:a16="http://schemas.microsoft.com/office/drawing/2014/main" id="{FF0C16AA-2763-4657-8115-0EC5CB6D98BD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9" name="Freeform 385">
              <a:extLst>
                <a:ext uri="{FF2B5EF4-FFF2-40B4-BE49-F238E27FC236}">
                  <a16:creationId xmlns:a16="http://schemas.microsoft.com/office/drawing/2014/main" id="{C4640025-0A57-49A6-A32E-71A02FB34706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0" name="Freeform 386">
              <a:extLst>
                <a:ext uri="{FF2B5EF4-FFF2-40B4-BE49-F238E27FC236}">
                  <a16:creationId xmlns:a16="http://schemas.microsoft.com/office/drawing/2014/main" id="{AAD3517F-CB7D-4340-ACD4-4B2F04A34B6D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1" name="Freeform 387">
              <a:extLst>
                <a:ext uri="{FF2B5EF4-FFF2-40B4-BE49-F238E27FC236}">
                  <a16:creationId xmlns:a16="http://schemas.microsoft.com/office/drawing/2014/main" id="{1736CB7E-D5B8-4307-A65A-6983FD88BE6A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2" name="Freeform 388">
              <a:extLst>
                <a:ext uri="{FF2B5EF4-FFF2-40B4-BE49-F238E27FC236}">
                  <a16:creationId xmlns:a16="http://schemas.microsoft.com/office/drawing/2014/main" id="{A576CA26-5467-484B-BE71-A11753B27D10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3" name="Freeform 389">
              <a:extLst>
                <a:ext uri="{FF2B5EF4-FFF2-40B4-BE49-F238E27FC236}">
                  <a16:creationId xmlns:a16="http://schemas.microsoft.com/office/drawing/2014/main" id="{C4034E48-465D-4D86-9B6C-CC1B8608A1A1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4" name="Freeform 390">
              <a:extLst>
                <a:ext uri="{FF2B5EF4-FFF2-40B4-BE49-F238E27FC236}">
                  <a16:creationId xmlns:a16="http://schemas.microsoft.com/office/drawing/2014/main" id="{1FC57215-9E46-4002-9744-EF1692DEB55A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5" name="Freeform 391">
              <a:extLst>
                <a:ext uri="{FF2B5EF4-FFF2-40B4-BE49-F238E27FC236}">
                  <a16:creationId xmlns:a16="http://schemas.microsoft.com/office/drawing/2014/main" id="{FF03DF9A-4A83-48EC-B9C5-8494C46F3694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6" name="Freeform 392">
              <a:extLst>
                <a:ext uri="{FF2B5EF4-FFF2-40B4-BE49-F238E27FC236}">
                  <a16:creationId xmlns:a16="http://schemas.microsoft.com/office/drawing/2014/main" id="{6412F7B5-E5CA-4601-95AF-D37F113DE05D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7" name="Freeform 393">
              <a:extLst>
                <a:ext uri="{FF2B5EF4-FFF2-40B4-BE49-F238E27FC236}">
                  <a16:creationId xmlns:a16="http://schemas.microsoft.com/office/drawing/2014/main" id="{01DB0244-7C58-45B9-85D3-CB89B6EE1A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8" name="Freeform 394">
              <a:extLst>
                <a:ext uri="{FF2B5EF4-FFF2-40B4-BE49-F238E27FC236}">
                  <a16:creationId xmlns:a16="http://schemas.microsoft.com/office/drawing/2014/main" id="{6BFC0E01-1AB9-41E8-ABD3-44C9A3FC7B25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9" name="Freeform 395">
              <a:extLst>
                <a:ext uri="{FF2B5EF4-FFF2-40B4-BE49-F238E27FC236}">
                  <a16:creationId xmlns:a16="http://schemas.microsoft.com/office/drawing/2014/main" id="{F7253905-1F93-46B7-877E-1BE39DA65B89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0" name="Freeform 396">
              <a:extLst>
                <a:ext uri="{FF2B5EF4-FFF2-40B4-BE49-F238E27FC236}">
                  <a16:creationId xmlns:a16="http://schemas.microsoft.com/office/drawing/2014/main" id="{A9118095-57FC-4997-B0C8-4D0A30F6417B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1" name="Freeform 397">
              <a:extLst>
                <a:ext uri="{FF2B5EF4-FFF2-40B4-BE49-F238E27FC236}">
                  <a16:creationId xmlns:a16="http://schemas.microsoft.com/office/drawing/2014/main" id="{5268B282-A244-4374-9892-B4AFBD9CCDC3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2" name="Freeform 398">
              <a:extLst>
                <a:ext uri="{FF2B5EF4-FFF2-40B4-BE49-F238E27FC236}">
                  <a16:creationId xmlns:a16="http://schemas.microsoft.com/office/drawing/2014/main" id="{51FDF34F-882E-45F1-8C2C-BAA76DBB119E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3" name="Freeform 399">
              <a:extLst>
                <a:ext uri="{FF2B5EF4-FFF2-40B4-BE49-F238E27FC236}">
                  <a16:creationId xmlns:a16="http://schemas.microsoft.com/office/drawing/2014/main" id="{61DDFEC6-420F-4BB4-B23C-860C1026FF60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4" name="Freeform 400">
              <a:extLst>
                <a:ext uri="{FF2B5EF4-FFF2-40B4-BE49-F238E27FC236}">
                  <a16:creationId xmlns:a16="http://schemas.microsoft.com/office/drawing/2014/main" id="{B79C3FDA-3640-428E-A204-927D5C0A0824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5" name="Freeform 401">
              <a:extLst>
                <a:ext uri="{FF2B5EF4-FFF2-40B4-BE49-F238E27FC236}">
                  <a16:creationId xmlns:a16="http://schemas.microsoft.com/office/drawing/2014/main" id="{F9917294-9813-435A-A990-610626D876A8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6" name="Freeform 402">
              <a:extLst>
                <a:ext uri="{FF2B5EF4-FFF2-40B4-BE49-F238E27FC236}">
                  <a16:creationId xmlns:a16="http://schemas.microsoft.com/office/drawing/2014/main" id="{D2470CBC-BF4B-4E86-BC73-F8166F5670A8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7" name="Freeform 403">
              <a:extLst>
                <a:ext uri="{FF2B5EF4-FFF2-40B4-BE49-F238E27FC236}">
                  <a16:creationId xmlns:a16="http://schemas.microsoft.com/office/drawing/2014/main" id="{2C761B7B-41D2-4570-AECC-65E483975D82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8" name="Freeform 404">
              <a:extLst>
                <a:ext uri="{FF2B5EF4-FFF2-40B4-BE49-F238E27FC236}">
                  <a16:creationId xmlns:a16="http://schemas.microsoft.com/office/drawing/2014/main" id="{614CBCAC-88E2-43A5-8B66-1EC0255A8B2E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9" name="Freeform 405">
              <a:extLst>
                <a:ext uri="{FF2B5EF4-FFF2-40B4-BE49-F238E27FC236}">
                  <a16:creationId xmlns:a16="http://schemas.microsoft.com/office/drawing/2014/main" id="{A993FA0B-F904-4D2B-B052-0F71757FE37E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0" name="Freeform 406">
              <a:extLst>
                <a:ext uri="{FF2B5EF4-FFF2-40B4-BE49-F238E27FC236}">
                  <a16:creationId xmlns:a16="http://schemas.microsoft.com/office/drawing/2014/main" id="{236B0FC8-2566-450B-A634-1CF0E51A905F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1" name="Freeform 407">
              <a:extLst>
                <a:ext uri="{FF2B5EF4-FFF2-40B4-BE49-F238E27FC236}">
                  <a16:creationId xmlns:a16="http://schemas.microsoft.com/office/drawing/2014/main" id="{06DABE4A-F38C-4F0C-9D3A-B5454BF9747E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2" name="Freeform 408">
              <a:extLst>
                <a:ext uri="{FF2B5EF4-FFF2-40B4-BE49-F238E27FC236}">
                  <a16:creationId xmlns:a16="http://schemas.microsoft.com/office/drawing/2014/main" id="{FE47B101-E759-45F9-BE3E-49E47E5E64CB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3" name="Freeform 409">
              <a:extLst>
                <a:ext uri="{FF2B5EF4-FFF2-40B4-BE49-F238E27FC236}">
                  <a16:creationId xmlns:a16="http://schemas.microsoft.com/office/drawing/2014/main" id="{A90469BB-D925-487B-A26A-48075A24B755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4" name="Freeform 410">
              <a:extLst>
                <a:ext uri="{FF2B5EF4-FFF2-40B4-BE49-F238E27FC236}">
                  <a16:creationId xmlns:a16="http://schemas.microsoft.com/office/drawing/2014/main" id="{9944B1E1-7C8B-4BE6-927E-8818E3A4AFA5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5" name="Freeform 411">
              <a:extLst>
                <a:ext uri="{FF2B5EF4-FFF2-40B4-BE49-F238E27FC236}">
                  <a16:creationId xmlns:a16="http://schemas.microsoft.com/office/drawing/2014/main" id="{3844C5B2-2B80-4FE3-8162-2FF690D961E5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6" name="Freeform 412">
              <a:extLst>
                <a:ext uri="{FF2B5EF4-FFF2-40B4-BE49-F238E27FC236}">
                  <a16:creationId xmlns:a16="http://schemas.microsoft.com/office/drawing/2014/main" id="{1A04A602-574B-428F-8CC9-1ED9B93BA387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7" name="Freeform 413">
              <a:extLst>
                <a:ext uri="{FF2B5EF4-FFF2-40B4-BE49-F238E27FC236}">
                  <a16:creationId xmlns:a16="http://schemas.microsoft.com/office/drawing/2014/main" id="{F1E8EA81-E8CE-4B22-84FF-5556D680185E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8" name="Freeform 414">
              <a:extLst>
                <a:ext uri="{FF2B5EF4-FFF2-40B4-BE49-F238E27FC236}">
                  <a16:creationId xmlns:a16="http://schemas.microsoft.com/office/drawing/2014/main" id="{BC06F13C-22B0-42A5-850E-39CC61C47033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9" name="Freeform 415">
              <a:extLst>
                <a:ext uri="{FF2B5EF4-FFF2-40B4-BE49-F238E27FC236}">
                  <a16:creationId xmlns:a16="http://schemas.microsoft.com/office/drawing/2014/main" id="{BE320B82-C308-48C5-A10E-9AC7F37CC946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0" name="Freeform 416">
              <a:extLst>
                <a:ext uri="{FF2B5EF4-FFF2-40B4-BE49-F238E27FC236}">
                  <a16:creationId xmlns:a16="http://schemas.microsoft.com/office/drawing/2014/main" id="{710B71DA-9008-470D-BCFF-B975FB763AC9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1" name="Freeform 417">
              <a:extLst>
                <a:ext uri="{FF2B5EF4-FFF2-40B4-BE49-F238E27FC236}">
                  <a16:creationId xmlns:a16="http://schemas.microsoft.com/office/drawing/2014/main" id="{CD8634F9-BB1D-42D8-9AAD-D44A7A1C9429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2" name="Freeform 418">
              <a:extLst>
                <a:ext uri="{FF2B5EF4-FFF2-40B4-BE49-F238E27FC236}">
                  <a16:creationId xmlns:a16="http://schemas.microsoft.com/office/drawing/2014/main" id="{C04AE0A9-B745-46B2-B94A-A639A039C0DD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3" name="Freeform 419">
              <a:extLst>
                <a:ext uri="{FF2B5EF4-FFF2-40B4-BE49-F238E27FC236}">
                  <a16:creationId xmlns:a16="http://schemas.microsoft.com/office/drawing/2014/main" id="{D63E342A-238B-47E4-8C38-6E0978224676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4" name="Freeform 420">
              <a:extLst>
                <a:ext uri="{FF2B5EF4-FFF2-40B4-BE49-F238E27FC236}">
                  <a16:creationId xmlns:a16="http://schemas.microsoft.com/office/drawing/2014/main" id="{3DE7C979-71C6-4D16-826B-7A02B35E68EE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5" name="Freeform 421">
              <a:extLst>
                <a:ext uri="{FF2B5EF4-FFF2-40B4-BE49-F238E27FC236}">
                  <a16:creationId xmlns:a16="http://schemas.microsoft.com/office/drawing/2014/main" id="{D3AC656D-74AA-424F-8C40-989876AC14A7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6" name="Freeform 422">
              <a:extLst>
                <a:ext uri="{FF2B5EF4-FFF2-40B4-BE49-F238E27FC236}">
                  <a16:creationId xmlns:a16="http://schemas.microsoft.com/office/drawing/2014/main" id="{604A842D-86AD-4C53-A815-58573DE82559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7" name="Freeform 423">
              <a:extLst>
                <a:ext uri="{FF2B5EF4-FFF2-40B4-BE49-F238E27FC236}">
                  <a16:creationId xmlns:a16="http://schemas.microsoft.com/office/drawing/2014/main" id="{0376D6D9-C14C-4982-976B-4C1DFF51527B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8" name="Freeform 424">
              <a:extLst>
                <a:ext uri="{FF2B5EF4-FFF2-40B4-BE49-F238E27FC236}">
                  <a16:creationId xmlns:a16="http://schemas.microsoft.com/office/drawing/2014/main" id="{66999420-5DC6-4629-9109-CD0EDCF829C3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9" name="Freeform 425">
              <a:extLst>
                <a:ext uri="{FF2B5EF4-FFF2-40B4-BE49-F238E27FC236}">
                  <a16:creationId xmlns:a16="http://schemas.microsoft.com/office/drawing/2014/main" id="{CD283D63-E790-474C-8AD4-160B6A057079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0" name="Freeform 426">
              <a:extLst>
                <a:ext uri="{FF2B5EF4-FFF2-40B4-BE49-F238E27FC236}">
                  <a16:creationId xmlns:a16="http://schemas.microsoft.com/office/drawing/2014/main" id="{A0F28BE6-3942-411B-8B7C-7B6144E407AA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1" name="Freeform 427">
              <a:extLst>
                <a:ext uri="{FF2B5EF4-FFF2-40B4-BE49-F238E27FC236}">
                  <a16:creationId xmlns:a16="http://schemas.microsoft.com/office/drawing/2014/main" id="{A8472AAE-5BC5-44B8-8E94-7FA499A1CFED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2" name="Freeform 428">
              <a:extLst>
                <a:ext uri="{FF2B5EF4-FFF2-40B4-BE49-F238E27FC236}">
                  <a16:creationId xmlns:a16="http://schemas.microsoft.com/office/drawing/2014/main" id="{10FA3D0E-A8F4-4FE2-B660-797E05044F89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3" name="Rectangle 429">
              <a:extLst>
                <a:ext uri="{FF2B5EF4-FFF2-40B4-BE49-F238E27FC236}">
                  <a16:creationId xmlns:a16="http://schemas.microsoft.com/office/drawing/2014/main" id="{E340AC5E-6AC4-43E6-9397-6E510A6F4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4" name="Freeform 430">
              <a:extLst>
                <a:ext uri="{FF2B5EF4-FFF2-40B4-BE49-F238E27FC236}">
                  <a16:creationId xmlns:a16="http://schemas.microsoft.com/office/drawing/2014/main" id="{0D037FA4-B46A-4CCF-BFED-B9170F92AA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5" name="Freeform 431">
              <a:extLst>
                <a:ext uri="{FF2B5EF4-FFF2-40B4-BE49-F238E27FC236}">
                  <a16:creationId xmlns:a16="http://schemas.microsoft.com/office/drawing/2014/main" id="{45DC9D80-6733-48A5-AEFA-06AA285B52F1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6" name="Freeform 432">
              <a:extLst>
                <a:ext uri="{FF2B5EF4-FFF2-40B4-BE49-F238E27FC236}">
                  <a16:creationId xmlns:a16="http://schemas.microsoft.com/office/drawing/2014/main" id="{054EB4B9-7BB7-49C3-B494-FBB8878D557A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7" name="Freeform 433">
              <a:extLst>
                <a:ext uri="{FF2B5EF4-FFF2-40B4-BE49-F238E27FC236}">
                  <a16:creationId xmlns:a16="http://schemas.microsoft.com/office/drawing/2014/main" id="{D9D9C15B-D4FE-4EFF-943C-CBD04C32E7CC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8" name="Freeform 434">
              <a:extLst>
                <a:ext uri="{FF2B5EF4-FFF2-40B4-BE49-F238E27FC236}">
                  <a16:creationId xmlns:a16="http://schemas.microsoft.com/office/drawing/2014/main" id="{290D62C5-3F54-44B3-8B0F-E7AF7FAE420E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9" name="Freeform 435">
              <a:extLst>
                <a:ext uri="{FF2B5EF4-FFF2-40B4-BE49-F238E27FC236}">
                  <a16:creationId xmlns:a16="http://schemas.microsoft.com/office/drawing/2014/main" id="{B859D226-7F29-4DC5-8ACF-BFE9F551EA24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0" name="Freeform 436">
              <a:extLst>
                <a:ext uri="{FF2B5EF4-FFF2-40B4-BE49-F238E27FC236}">
                  <a16:creationId xmlns:a16="http://schemas.microsoft.com/office/drawing/2014/main" id="{42EDB317-47A8-47D2-84B4-5ACC8640120D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1" name="Freeform 437">
              <a:extLst>
                <a:ext uri="{FF2B5EF4-FFF2-40B4-BE49-F238E27FC236}">
                  <a16:creationId xmlns:a16="http://schemas.microsoft.com/office/drawing/2014/main" id="{A3C35D43-D941-449F-8C2E-75DA56F41A16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2" name="Freeform 438">
              <a:extLst>
                <a:ext uri="{FF2B5EF4-FFF2-40B4-BE49-F238E27FC236}">
                  <a16:creationId xmlns:a16="http://schemas.microsoft.com/office/drawing/2014/main" id="{E62D3FEE-6656-4CE2-AB03-7B41FCE94DD5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3" name="Freeform 439">
              <a:extLst>
                <a:ext uri="{FF2B5EF4-FFF2-40B4-BE49-F238E27FC236}">
                  <a16:creationId xmlns:a16="http://schemas.microsoft.com/office/drawing/2014/main" id="{53454B95-2D66-492A-B8F7-E129BC3A71F2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4" name="Freeform 440">
              <a:extLst>
                <a:ext uri="{FF2B5EF4-FFF2-40B4-BE49-F238E27FC236}">
                  <a16:creationId xmlns:a16="http://schemas.microsoft.com/office/drawing/2014/main" id="{5CFEFCB2-35A9-4C39-87DC-92CF8368E408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5" name="Freeform 441">
              <a:extLst>
                <a:ext uri="{FF2B5EF4-FFF2-40B4-BE49-F238E27FC236}">
                  <a16:creationId xmlns:a16="http://schemas.microsoft.com/office/drawing/2014/main" id="{8882A21A-09AE-424E-BB0C-90454CCF0B07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6" name="Freeform 442">
              <a:extLst>
                <a:ext uri="{FF2B5EF4-FFF2-40B4-BE49-F238E27FC236}">
                  <a16:creationId xmlns:a16="http://schemas.microsoft.com/office/drawing/2014/main" id="{59D08C4E-8887-4688-814E-C61AC6E0374D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7" name="Freeform 443">
              <a:extLst>
                <a:ext uri="{FF2B5EF4-FFF2-40B4-BE49-F238E27FC236}">
                  <a16:creationId xmlns:a16="http://schemas.microsoft.com/office/drawing/2014/main" id="{4BE11D01-3F7A-4A13-B104-1075245F2FB7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8" name="Freeform 444">
              <a:extLst>
                <a:ext uri="{FF2B5EF4-FFF2-40B4-BE49-F238E27FC236}">
                  <a16:creationId xmlns:a16="http://schemas.microsoft.com/office/drawing/2014/main" id="{539C643E-E8EA-43EA-B19B-F8EAA700CDBA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9" name="Freeform 445">
              <a:extLst>
                <a:ext uri="{FF2B5EF4-FFF2-40B4-BE49-F238E27FC236}">
                  <a16:creationId xmlns:a16="http://schemas.microsoft.com/office/drawing/2014/main" id="{58D6C73D-B315-4CD8-9B76-DBD4A65DF25A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0" name="Freeform 446">
              <a:extLst>
                <a:ext uri="{FF2B5EF4-FFF2-40B4-BE49-F238E27FC236}">
                  <a16:creationId xmlns:a16="http://schemas.microsoft.com/office/drawing/2014/main" id="{A12ED837-6DE8-4608-8B89-4072DF45885D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1" name="Freeform 447">
              <a:extLst>
                <a:ext uri="{FF2B5EF4-FFF2-40B4-BE49-F238E27FC236}">
                  <a16:creationId xmlns:a16="http://schemas.microsoft.com/office/drawing/2014/main" id="{331ED603-4A10-4F7E-AC02-52385C7EDE56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2" name="Freeform 448">
              <a:extLst>
                <a:ext uri="{FF2B5EF4-FFF2-40B4-BE49-F238E27FC236}">
                  <a16:creationId xmlns:a16="http://schemas.microsoft.com/office/drawing/2014/main" id="{478873C4-C668-46B4-8BF1-095B1669DD72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3" name="Freeform 449">
              <a:extLst>
                <a:ext uri="{FF2B5EF4-FFF2-40B4-BE49-F238E27FC236}">
                  <a16:creationId xmlns:a16="http://schemas.microsoft.com/office/drawing/2014/main" id="{E2C4446F-9EE7-421A-82AC-E625B350A850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4" name="Freeform 450">
              <a:extLst>
                <a:ext uri="{FF2B5EF4-FFF2-40B4-BE49-F238E27FC236}">
                  <a16:creationId xmlns:a16="http://schemas.microsoft.com/office/drawing/2014/main" id="{B241C924-2E3E-479D-8F1C-84D1AEF26165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5" name="Freeform 451">
              <a:extLst>
                <a:ext uri="{FF2B5EF4-FFF2-40B4-BE49-F238E27FC236}">
                  <a16:creationId xmlns:a16="http://schemas.microsoft.com/office/drawing/2014/main" id="{AEF0BD41-57F4-4980-9FDC-117AF3678345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6" name="Freeform 452">
              <a:extLst>
                <a:ext uri="{FF2B5EF4-FFF2-40B4-BE49-F238E27FC236}">
                  <a16:creationId xmlns:a16="http://schemas.microsoft.com/office/drawing/2014/main" id="{812E3CF5-73A8-4357-9E19-61CDDE422B30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7" name="Freeform 453">
              <a:extLst>
                <a:ext uri="{FF2B5EF4-FFF2-40B4-BE49-F238E27FC236}">
                  <a16:creationId xmlns:a16="http://schemas.microsoft.com/office/drawing/2014/main" id="{CF2C20D5-25AC-4A73-A116-C56E7AA19DC6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8" name="Freeform 454">
              <a:extLst>
                <a:ext uri="{FF2B5EF4-FFF2-40B4-BE49-F238E27FC236}">
                  <a16:creationId xmlns:a16="http://schemas.microsoft.com/office/drawing/2014/main" id="{FC702EA2-AB99-4A11-9CFD-D29BD26670A5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9" name="Freeform 455">
              <a:extLst>
                <a:ext uri="{FF2B5EF4-FFF2-40B4-BE49-F238E27FC236}">
                  <a16:creationId xmlns:a16="http://schemas.microsoft.com/office/drawing/2014/main" id="{DF831880-1699-42D2-AE0B-7102EAA2B89A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0" name="Freeform 456">
              <a:extLst>
                <a:ext uri="{FF2B5EF4-FFF2-40B4-BE49-F238E27FC236}">
                  <a16:creationId xmlns:a16="http://schemas.microsoft.com/office/drawing/2014/main" id="{FF46073C-5A06-46FD-93EF-45CFE2C9B2DF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1" name="Freeform 457">
              <a:extLst>
                <a:ext uri="{FF2B5EF4-FFF2-40B4-BE49-F238E27FC236}">
                  <a16:creationId xmlns:a16="http://schemas.microsoft.com/office/drawing/2014/main" id="{E3C4100F-EE81-4EBA-854D-A14CB8221E3B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2" name="Freeform 458">
              <a:extLst>
                <a:ext uri="{FF2B5EF4-FFF2-40B4-BE49-F238E27FC236}">
                  <a16:creationId xmlns:a16="http://schemas.microsoft.com/office/drawing/2014/main" id="{84E73405-475E-4152-BCE1-0E69AE37595B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3" name="Freeform 459">
              <a:extLst>
                <a:ext uri="{FF2B5EF4-FFF2-40B4-BE49-F238E27FC236}">
                  <a16:creationId xmlns:a16="http://schemas.microsoft.com/office/drawing/2014/main" id="{E97F07F5-FFFF-4A8C-B431-DB2884F66834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4" name="Freeform 460">
              <a:extLst>
                <a:ext uri="{FF2B5EF4-FFF2-40B4-BE49-F238E27FC236}">
                  <a16:creationId xmlns:a16="http://schemas.microsoft.com/office/drawing/2014/main" id="{C586C41E-8509-4375-A7FC-5C0233909F77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5" name="Freeform 461">
              <a:extLst>
                <a:ext uri="{FF2B5EF4-FFF2-40B4-BE49-F238E27FC236}">
                  <a16:creationId xmlns:a16="http://schemas.microsoft.com/office/drawing/2014/main" id="{B99F59C8-1A43-45DC-8790-FECD165C9DD4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6" name="Freeform 462">
              <a:extLst>
                <a:ext uri="{FF2B5EF4-FFF2-40B4-BE49-F238E27FC236}">
                  <a16:creationId xmlns:a16="http://schemas.microsoft.com/office/drawing/2014/main" id="{0FEFC72D-37E7-4286-81F1-4C4C354CD6D5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7" name="Freeform 463">
              <a:extLst>
                <a:ext uri="{FF2B5EF4-FFF2-40B4-BE49-F238E27FC236}">
                  <a16:creationId xmlns:a16="http://schemas.microsoft.com/office/drawing/2014/main" id="{E01FACB5-1CD6-4D1F-9DF5-353ACCA28668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8" name="Freeform 464">
              <a:extLst>
                <a:ext uri="{FF2B5EF4-FFF2-40B4-BE49-F238E27FC236}">
                  <a16:creationId xmlns:a16="http://schemas.microsoft.com/office/drawing/2014/main" id="{2155293B-8078-4C11-A262-C43B1C1A2B4C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9" name="Freeform 465">
              <a:extLst>
                <a:ext uri="{FF2B5EF4-FFF2-40B4-BE49-F238E27FC236}">
                  <a16:creationId xmlns:a16="http://schemas.microsoft.com/office/drawing/2014/main" id="{78FC49E3-397C-4A51-B5A2-31E3FAABA3F2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0" name="Freeform 466">
              <a:extLst>
                <a:ext uri="{FF2B5EF4-FFF2-40B4-BE49-F238E27FC236}">
                  <a16:creationId xmlns:a16="http://schemas.microsoft.com/office/drawing/2014/main" id="{324B1EE5-BEA2-4AD0-8689-B2C89CB604B8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1" name="Freeform 467">
              <a:extLst>
                <a:ext uri="{FF2B5EF4-FFF2-40B4-BE49-F238E27FC236}">
                  <a16:creationId xmlns:a16="http://schemas.microsoft.com/office/drawing/2014/main" id="{36655BBD-BD76-4546-BAC2-613188668950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2" name="Freeform 468">
              <a:extLst>
                <a:ext uri="{FF2B5EF4-FFF2-40B4-BE49-F238E27FC236}">
                  <a16:creationId xmlns:a16="http://schemas.microsoft.com/office/drawing/2014/main" id="{214A9162-ED70-4FE1-AC39-285610990406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3" name="Freeform 469">
              <a:extLst>
                <a:ext uri="{FF2B5EF4-FFF2-40B4-BE49-F238E27FC236}">
                  <a16:creationId xmlns:a16="http://schemas.microsoft.com/office/drawing/2014/main" id="{92E42D90-F1FA-45A8-999A-F712B98B8C36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4" name="Freeform 470">
              <a:extLst>
                <a:ext uri="{FF2B5EF4-FFF2-40B4-BE49-F238E27FC236}">
                  <a16:creationId xmlns:a16="http://schemas.microsoft.com/office/drawing/2014/main" id="{DBE90890-A214-4E71-ADDA-2A44B8CE271A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5" name="Freeform 471">
              <a:extLst>
                <a:ext uri="{FF2B5EF4-FFF2-40B4-BE49-F238E27FC236}">
                  <a16:creationId xmlns:a16="http://schemas.microsoft.com/office/drawing/2014/main" id="{52595096-4AD0-4241-A504-134E9A25D645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6" name="Freeform 472">
              <a:extLst>
                <a:ext uri="{FF2B5EF4-FFF2-40B4-BE49-F238E27FC236}">
                  <a16:creationId xmlns:a16="http://schemas.microsoft.com/office/drawing/2014/main" id="{25A73BD2-DB65-4B00-9CB3-8473E1546592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7" name="Freeform 473">
              <a:extLst>
                <a:ext uri="{FF2B5EF4-FFF2-40B4-BE49-F238E27FC236}">
                  <a16:creationId xmlns:a16="http://schemas.microsoft.com/office/drawing/2014/main" id="{9AB4358B-9F53-41BA-88D5-7D67BE30DC6B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8" name="Freeform 474">
              <a:extLst>
                <a:ext uri="{FF2B5EF4-FFF2-40B4-BE49-F238E27FC236}">
                  <a16:creationId xmlns:a16="http://schemas.microsoft.com/office/drawing/2014/main" id="{7A16F2A7-5058-4C59-BF95-140E058B902B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9" name="Freeform 475">
              <a:extLst>
                <a:ext uri="{FF2B5EF4-FFF2-40B4-BE49-F238E27FC236}">
                  <a16:creationId xmlns:a16="http://schemas.microsoft.com/office/drawing/2014/main" id="{AA7B47FD-BBDC-4B6C-B70E-FC81596F9AFA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0" name="Freeform 476">
              <a:extLst>
                <a:ext uri="{FF2B5EF4-FFF2-40B4-BE49-F238E27FC236}">
                  <a16:creationId xmlns:a16="http://schemas.microsoft.com/office/drawing/2014/main" id="{5A851D6C-6235-4AC2-B9AA-ABAEBC53B344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1" name="Freeform 477">
              <a:extLst>
                <a:ext uri="{FF2B5EF4-FFF2-40B4-BE49-F238E27FC236}">
                  <a16:creationId xmlns:a16="http://schemas.microsoft.com/office/drawing/2014/main" id="{BEEDA10A-C97F-4D12-BBCD-A1DF612CA1C5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2" name="Freeform 478">
              <a:extLst>
                <a:ext uri="{FF2B5EF4-FFF2-40B4-BE49-F238E27FC236}">
                  <a16:creationId xmlns:a16="http://schemas.microsoft.com/office/drawing/2014/main" id="{5B6C4C52-C06E-499B-B392-18E0606034A8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3" name="Freeform 479">
              <a:extLst>
                <a:ext uri="{FF2B5EF4-FFF2-40B4-BE49-F238E27FC236}">
                  <a16:creationId xmlns:a16="http://schemas.microsoft.com/office/drawing/2014/main" id="{78926414-7ABA-4DC6-BF60-7A0AFDEE6C6A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4" name="Freeform 480">
              <a:extLst>
                <a:ext uri="{FF2B5EF4-FFF2-40B4-BE49-F238E27FC236}">
                  <a16:creationId xmlns:a16="http://schemas.microsoft.com/office/drawing/2014/main" id="{BD7FAD20-6508-46AA-B8A3-45D724004355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5" name="Freeform 481">
              <a:extLst>
                <a:ext uri="{FF2B5EF4-FFF2-40B4-BE49-F238E27FC236}">
                  <a16:creationId xmlns:a16="http://schemas.microsoft.com/office/drawing/2014/main" id="{C1D8574C-924E-46C0-909D-20CE6985E0D3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6" name="Freeform 482">
              <a:extLst>
                <a:ext uri="{FF2B5EF4-FFF2-40B4-BE49-F238E27FC236}">
                  <a16:creationId xmlns:a16="http://schemas.microsoft.com/office/drawing/2014/main" id="{27EC7050-7F01-46D5-A9BA-E10B08E6E61D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7" name="Freeform 483">
              <a:extLst>
                <a:ext uri="{FF2B5EF4-FFF2-40B4-BE49-F238E27FC236}">
                  <a16:creationId xmlns:a16="http://schemas.microsoft.com/office/drawing/2014/main" id="{33689431-2E9E-46CD-887D-AF52D54F5EF6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8" name="Freeform 484">
              <a:extLst>
                <a:ext uri="{FF2B5EF4-FFF2-40B4-BE49-F238E27FC236}">
                  <a16:creationId xmlns:a16="http://schemas.microsoft.com/office/drawing/2014/main" id="{DF79355A-CD9B-4207-B4A6-093F35597A7A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9" name="Freeform 485">
              <a:extLst>
                <a:ext uri="{FF2B5EF4-FFF2-40B4-BE49-F238E27FC236}">
                  <a16:creationId xmlns:a16="http://schemas.microsoft.com/office/drawing/2014/main" id="{99BD92AB-1EA8-40EB-97D8-0888F2A1F3A5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0" name="Freeform 486">
              <a:extLst>
                <a:ext uri="{FF2B5EF4-FFF2-40B4-BE49-F238E27FC236}">
                  <a16:creationId xmlns:a16="http://schemas.microsoft.com/office/drawing/2014/main" id="{A13981E4-2B59-4471-A6C5-34974DDF8B01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1" name="Freeform 487">
              <a:extLst>
                <a:ext uri="{FF2B5EF4-FFF2-40B4-BE49-F238E27FC236}">
                  <a16:creationId xmlns:a16="http://schemas.microsoft.com/office/drawing/2014/main" id="{C40E5D58-C91A-4934-8465-1F4501244312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2" name="Freeform 488">
              <a:extLst>
                <a:ext uri="{FF2B5EF4-FFF2-40B4-BE49-F238E27FC236}">
                  <a16:creationId xmlns:a16="http://schemas.microsoft.com/office/drawing/2014/main" id="{C0DC3D7E-47BA-4077-B97E-2C01CF6C347E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3" name="Freeform 489">
              <a:extLst>
                <a:ext uri="{FF2B5EF4-FFF2-40B4-BE49-F238E27FC236}">
                  <a16:creationId xmlns:a16="http://schemas.microsoft.com/office/drawing/2014/main" id="{52F5195D-A609-4CED-BDFA-A4BEA5CDF47C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4" name="Freeform 490">
              <a:extLst>
                <a:ext uri="{FF2B5EF4-FFF2-40B4-BE49-F238E27FC236}">
                  <a16:creationId xmlns:a16="http://schemas.microsoft.com/office/drawing/2014/main" id="{E049CCEA-88CF-4429-BE31-F71F3D506F71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5" name="Freeform 491">
              <a:extLst>
                <a:ext uri="{FF2B5EF4-FFF2-40B4-BE49-F238E27FC236}">
                  <a16:creationId xmlns:a16="http://schemas.microsoft.com/office/drawing/2014/main" id="{870997C9-7FB5-41C0-A11C-AC24415DFCC3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6" name="Freeform 492">
              <a:extLst>
                <a:ext uri="{FF2B5EF4-FFF2-40B4-BE49-F238E27FC236}">
                  <a16:creationId xmlns:a16="http://schemas.microsoft.com/office/drawing/2014/main" id="{275A8C4A-9C5C-43C6-BB24-564B421A20AC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7" name="Freeform 493">
              <a:extLst>
                <a:ext uri="{FF2B5EF4-FFF2-40B4-BE49-F238E27FC236}">
                  <a16:creationId xmlns:a16="http://schemas.microsoft.com/office/drawing/2014/main" id="{30474CA7-03A9-4F2A-892F-0283A761BF9A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8" name="Freeform 494">
              <a:extLst>
                <a:ext uri="{FF2B5EF4-FFF2-40B4-BE49-F238E27FC236}">
                  <a16:creationId xmlns:a16="http://schemas.microsoft.com/office/drawing/2014/main" id="{913A00CA-655A-4D90-9272-DF3D3384AAF1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D106408-0386-409F-AFB9-028EECCD2D04}"/>
              </a:ext>
            </a:extLst>
          </p:cNvPr>
          <p:cNvGrpSpPr>
            <a:grpSpLocks/>
          </p:cNvGrpSpPr>
          <p:nvPr/>
        </p:nvGrpSpPr>
        <p:grpSpPr bwMode="auto">
          <a:xfrm>
            <a:off x="269877" y="1973265"/>
            <a:ext cx="2257425" cy="617537"/>
            <a:chOff x="425" y="3866"/>
            <a:chExt cx="3553" cy="971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0BCEC9C-D72D-4443-B624-9F1149321FFF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425" y="3866"/>
              <a:ext cx="962" cy="971"/>
            </a:xfrm>
            <a:custGeom>
              <a:avLst/>
              <a:gdLst>
                <a:gd name="T0" fmla="*/ 49 w 289"/>
                <a:gd name="T1" fmla="*/ 232 h 292"/>
                <a:gd name="T2" fmla="*/ 69 w 289"/>
                <a:gd name="T3" fmla="*/ 223 h 292"/>
                <a:gd name="T4" fmla="*/ 70 w 289"/>
                <a:gd name="T5" fmla="*/ 221 h 292"/>
                <a:gd name="T6" fmla="*/ 70 w 289"/>
                <a:gd name="T7" fmla="*/ 221 h 292"/>
                <a:gd name="T8" fmla="*/ 74 w 289"/>
                <a:gd name="T9" fmla="*/ 223 h 292"/>
                <a:gd name="T10" fmla="*/ 78 w 289"/>
                <a:gd name="T11" fmla="*/ 223 h 292"/>
                <a:gd name="T12" fmla="*/ 51 w 289"/>
                <a:gd name="T13" fmla="*/ 240 h 292"/>
                <a:gd name="T14" fmla="*/ 56 w 289"/>
                <a:gd name="T15" fmla="*/ 245 h 292"/>
                <a:gd name="T16" fmla="*/ 157 w 289"/>
                <a:gd name="T17" fmla="*/ 258 h 292"/>
                <a:gd name="T18" fmla="*/ 280 w 289"/>
                <a:gd name="T19" fmla="*/ 140 h 292"/>
                <a:gd name="T20" fmla="*/ 206 w 289"/>
                <a:gd name="T21" fmla="*/ 20 h 292"/>
                <a:gd name="T22" fmla="*/ 140 w 289"/>
                <a:gd name="T23" fmla="*/ 9 h 292"/>
                <a:gd name="T24" fmla="*/ 61 w 289"/>
                <a:gd name="T25" fmla="*/ 112 h 292"/>
                <a:gd name="T26" fmla="*/ 173 w 289"/>
                <a:gd name="T27" fmla="*/ 206 h 292"/>
                <a:gd name="T28" fmla="*/ 233 w 289"/>
                <a:gd name="T29" fmla="*/ 186 h 292"/>
                <a:gd name="T30" fmla="*/ 247 w 289"/>
                <a:gd name="T31" fmla="*/ 113 h 292"/>
                <a:gd name="T32" fmla="*/ 126 w 289"/>
                <a:gd name="T33" fmla="*/ 53 h 292"/>
                <a:gd name="T34" fmla="*/ 105 w 289"/>
                <a:gd name="T35" fmla="*/ 166 h 292"/>
                <a:gd name="T36" fmla="*/ 204 w 289"/>
                <a:gd name="T37" fmla="*/ 156 h 292"/>
                <a:gd name="T38" fmla="*/ 180 w 289"/>
                <a:gd name="T39" fmla="*/ 68 h 292"/>
                <a:gd name="T40" fmla="*/ 128 w 289"/>
                <a:gd name="T41" fmla="*/ 86 h 292"/>
                <a:gd name="T42" fmla="*/ 136 w 289"/>
                <a:gd name="T43" fmla="*/ 153 h 292"/>
                <a:gd name="T44" fmla="*/ 164 w 289"/>
                <a:gd name="T45" fmla="*/ 145 h 292"/>
                <a:gd name="T46" fmla="*/ 173 w 289"/>
                <a:gd name="T47" fmla="*/ 117 h 292"/>
                <a:gd name="T48" fmla="*/ 133 w 289"/>
                <a:gd name="T49" fmla="*/ 119 h 292"/>
                <a:gd name="T50" fmla="*/ 152 w 289"/>
                <a:gd name="T51" fmla="*/ 96 h 292"/>
                <a:gd name="T52" fmla="*/ 184 w 289"/>
                <a:gd name="T53" fmla="*/ 126 h 292"/>
                <a:gd name="T54" fmla="*/ 135 w 289"/>
                <a:gd name="T55" fmla="*/ 161 h 292"/>
                <a:gd name="T56" fmla="*/ 167 w 289"/>
                <a:gd name="T57" fmla="*/ 57 h 292"/>
                <a:gd name="T58" fmla="*/ 221 w 289"/>
                <a:gd name="T59" fmla="*/ 122 h 292"/>
                <a:gd name="T60" fmla="*/ 152 w 289"/>
                <a:gd name="T61" fmla="*/ 191 h 292"/>
                <a:gd name="T62" fmla="*/ 77 w 289"/>
                <a:gd name="T63" fmla="*/ 123 h 292"/>
                <a:gd name="T64" fmla="*/ 164 w 289"/>
                <a:gd name="T65" fmla="*/ 35 h 292"/>
                <a:gd name="T66" fmla="*/ 258 w 289"/>
                <a:gd name="T67" fmla="*/ 134 h 292"/>
                <a:gd name="T68" fmla="*/ 173 w 289"/>
                <a:gd name="T69" fmla="*/ 214 h 292"/>
                <a:gd name="T70" fmla="*/ 83 w 289"/>
                <a:gd name="T71" fmla="*/ 186 h 292"/>
                <a:gd name="T72" fmla="*/ 57 w 289"/>
                <a:gd name="T73" fmla="*/ 77 h 292"/>
                <a:gd name="T74" fmla="*/ 155 w 289"/>
                <a:gd name="T75" fmla="*/ 0 h 292"/>
                <a:gd name="T76" fmla="*/ 254 w 289"/>
                <a:gd name="T77" fmla="*/ 51 h 292"/>
                <a:gd name="T78" fmla="*/ 239 w 289"/>
                <a:gd name="T79" fmla="*/ 246 h 292"/>
                <a:gd name="T80" fmla="*/ 118 w 289"/>
                <a:gd name="T81" fmla="*/ 264 h 292"/>
                <a:gd name="T82" fmla="*/ 37 w 289"/>
                <a:gd name="T83" fmla="*/ 252 h 292"/>
                <a:gd name="T84" fmla="*/ 63 w 289"/>
                <a:gd name="T85" fmla="*/ 292 h 292"/>
                <a:gd name="T86" fmla="*/ 6 w 289"/>
                <a:gd name="T87" fmla="*/ 248 h 292"/>
                <a:gd name="T88" fmla="*/ 7 w 289"/>
                <a:gd name="T89" fmla="*/ 24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89" h="292">
                  <a:moveTo>
                    <a:pt x="7" y="240"/>
                  </a:moveTo>
                  <a:cubicBezTo>
                    <a:pt x="21" y="236"/>
                    <a:pt x="36" y="237"/>
                    <a:pt x="49" y="232"/>
                  </a:cubicBezTo>
                  <a:cubicBezTo>
                    <a:pt x="51" y="232"/>
                    <a:pt x="57" y="229"/>
                    <a:pt x="63" y="226"/>
                  </a:cubicBezTo>
                  <a:cubicBezTo>
                    <a:pt x="65" y="225"/>
                    <a:pt x="67" y="224"/>
                    <a:pt x="69" y="223"/>
                  </a:cubicBezTo>
                  <a:cubicBezTo>
                    <a:pt x="70" y="222"/>
                    <a:pt x="70" y="222"/>
                    <a:pt x="70" y="221"/>
                  </a:cubicBezTo>
                  <a:cubicBezTo>
                    <a:pt x="70" y="221"/>
                    <a:pt x="70" y="221"/>
                    <a:pt x="70" y="221"/>
                  </a:cubicBezTo>
                  <a:cubicBezTo>
                    <a:pt x="70" y="221"/>
                    <a:pt x="70" y="221"/>
                    <a:pt x="70" y="221"/>
                  </a:cubicBezTo>
                  <a:cubicBezTo>
                    <a:pt x="70" y="221"/>
                    <a:pt x="70" y="221"/>
                    <a:pt x="70" y="221"/>
                  </a:cubicBezTo>
                  <a:cubicBezTo>
                    <a:pt x="72" y="223"/>
                    <a:pt x="72" y="223"/>
                    <a:pt x="72" y="223"/>
                  </a:cubicBezTo>
                  <a:cubicBezTo>
                    <a:pt x="74" y="223"/>
                    <a:pt x="74" y="223"/>
                    <a:pt x="74" y="223"/>
                  </a:cubicBezTo>
                  <a:cubicBezTo>
                    <a:pt x="77" y="220"/>
                    <a:pt x="77" y="220"/>
                    <a:pt x="77" y="220"/>
                  </a:cubicBezTo>
                  <a:cubicBezTo>
                    <a:pt x="78" y="221"/>
                    <a:pt x="78" y="223"/>
                    <a:pt x="78" y="223"/>
                  </a:cubicBezTo>
                  <a:cubicBezTo>
                    <a:pt x="78" y="227"/>
                    <a:pt x="76" y="228"/>
                    <a:pt x="74" y="229"/>
                  </a:cubicBezTo>
                  <a:cubicBezTo>
                    <a:pt x="68" y="234"/>
                    <a:pt x="57" y="239"/>
                    <a:pt x="51" y="240"/>
                  </a:cubicBezTo>
                  <a:cubicBezTo>
                    <a:pt x="46" y="242"/>
                    <a:pt x="41" y="243"/>
                    <a:pt x="36" y="244"/>
                  </a:cubicBezTo>
                  <a:cubicBezTo>
                    <a:pt x="43" y="244"/>
                    <a:pt x="50" y="245"/>
                    <a:pt x="56" y="245"/>
                  </a:cubicBezTo>
                  <a:cubicBezTo>
                    <a:pt x="77" y="248"/>
                    <a:pt x="98" y="254"/>
                    <a:pt x="119" y="256"/>
                  </a:cubicBezTo>
                  <a:cubicBezTo>
                    <a:pt x="130" y="257"/>
                    <a:pt x="143" y="258"/>
                    <a:pt x="157" y="258"/>
                  </a:cubicBezTo>
                  <a:cubicBezTo>
                    <a:pt x="185" y="258"/>
                    <a:pt x="215" y="254"/>
                    <a:pt x="234" y="239"/>
                  </a:cubicBezTo>
                  <a:cubicBezTo>
                    <a:pt x="264" y="216"/>
                    <a:pt x="280" y="178"/>
                    <a:pt x="280" y="140"/>
                  </a:cubicBezTo>
                  <a:cubicBezTo>
                    <a:pt x="280" y="109"/>
                    <a:pt x="270" y="78"/>
                    <a:pt x="248" y="56"/>
                  </a:cubicBezTo>
                  <a:cubicBezTo>
                    <a:pt x="234" y="42"/>
                    <a:pt x="223" y="27"/>
                    <a:pt x="206" y="20"/>
                  </a:cubicBezTo>
                  <a:cubicBezTo>
                    <a:pt x="189" y="12"/>
                    <a:pt x="173" y="8"/>
                    <a:pt x="155" y="8"/>
                  </a:cubicBezTo>
                  <a:cubicBezTo>
                    <a:pt x="150" y="8"/>
                    <a:pt x="146" y="8"/>
                    <a:pt x="140" y="9"/>
                  </a:cubicBezTo>
                  <a:cubicBezTo>
                    <a:pt x="101" y="14"/>
                    <a:pt x="77" y="42"/>
                    <a:pt x="65" y="80"/>
                  </a:cubicBezTo>
                  <a:cubicBezTo>
                    <a:pt x="62" y="90"/>
                    <a:pt x="61" y="101"/>
                    <a:pt x="61" y="112"/>
                  </a:cubicBezTo>
                  <a:cubicBezTo>
                    <a:pt x="61" y="138"/>
                    <a:pt x="69" y="164"/>
                    <a:pt x="88" y="179"/>
                  </a:cubicBezTo>
                  <a:cubicBezTo>
                    <a:pt x="111" y="198"/>
                    <a:pt x="143" y="206"/>
                    <a:pt x="173" y="206"/>
                  </a:cubicBezTo>
                  <a:cubicBezTo>
                    <a:pt x="173" y="206"/>
                    <a:pt x="173" y="206"/>
                    <a:pt x="173" y="206"/>
                  </a:cubicBezTo>
                  <a:cubicBezTo>
                    <a:pt x="197" y="206"/>
                    <a:pt x="219" y="205"/>
                    <a:pt x="233" y="186"/>
                  </a:cubicBezTo>
                  <a:cubicBezTo>
                    <a:pt x="244" y="172"/>
                    <a:pt x="250" y="152"/>
                    <a:pt x="250" y="134"/>
                  </a:cubicBezTo>
                  <a:cubicBezTo>
                    <a:pt x="250" y="127"/>
                    <a:pt x="249" y="120"/>
                    <a:pt x="247" y="113"/>
                  </a:cubicBezTo>
                  <a:cubicBezTo>
                    <a:pt x="236" y="72"/>
                    <a:pt x="203" y="44"/>
                    <a:pt x="164" y="44"/>
                  </a:cubicBezTo>
                  <a:cubicBezTo>
                    <a:pt x="152" y="44"/>
                    <a:pt x="139" y="46"/>
                    <a:pt x="126" y="53"/>
                  </a:cubicBezTo>
                  <a:cubicBezTo>
                    <a:pt x="103" y="64"/>
                    <a:pt x="86" y="95"/>
                    <a:pt x="86" y="123"/>
                  </a:cubicBezTo>
                  <a:cubicBezTo>
                    <a:pt x="86" y="140"/>
                    <a:pt x="92" y="156"/>
                    <a:pt x="105" y="166"/>
                  </a:cubicBezTo>
                  <a:cubicBezTo>
                    <a:pt x="118" y="177"/>
                    <a:pt x="135" y="182"/>
                    <a:pt x="152" y="182"/>
                  </a:cubicBezTo>
                  <a:cubicBezTo>
                    <a:pt x="172" y="182"/>
                    <a:pt x="192" y="174"/>
                    <a:pt x="204" y="156"/>
                  </a:cubicBezTo>
                  <a:cubicBezTo>
                    <a:pt x="210" y="147"/>
                    <a:pt x="213" y="134"/>
                    <a:pt x="213" y="122"/>
                  </a:cubicBezTo>
                  <a:cubicBezTo>
                    <a:pt x="213" y="98"/>
                    <a:pt x="202" y="75"/>
                    <a:pt x="180" y="68"/>
                  </a:cubicBezTo>
                  <a:cubicBezTo>
                    <a:pt x="176" y="66"/>
                    <a:pt x="171" y="65"/>
                    <a:pt x="167" y="65"/>
                  </a:cubicBezTo>
                  <a:cubicBezTo>
                    <a:pt x="152" y="65"/>
                    <a:pt x="138" y="74"/>
                    <a:pt x="128" y="86"/>
                  </a:cubicBezTo>
                  <a:cubicBezTo>
                    <a:pt x="117" y="98"/>
                    <a:pt x="111" y="114"/>
                    <a:pt x="111" y="127"/>
                  </a:cubicBezTo>
                  <a:cubicBezTo>
                    <a:pt x="111" y="141"/>
                    <a:pt x="117" y="151"/>
                    <a:pt x="136" y="153"/>
                  </a:cubicBezTo>
                  <a:cubicBezTo>
                    <a:pt x="137" y="153"/>
                    <a:pt x="138" y="153"/>
                    <a:pt x="139" y="153"/>
                  </a:cubicBezTo>
                  <a:cubicBezTo>
                    <a:pt x="148" y="153"/>
                    <a:pt x="157" y="150"/>
                    <a:pt x="164" y="145"/>
                  </a:cubicBezTo>
                  <a:cubicBezTo>
                    <a:pt x="171" y="140"/>
                    <a:pt x="175" y="134"/>
                    <a:pt x="175" y="126"/>
                  </a:cubicBezTo>
                  <a:cubicBezTo>
                    <a:pt x="175" y="124"/>
                    <a:pt x="175" y="121"/>
                    <a:pt x="173" y="117"/>
                  </a:cubicBezTo>
                  <a:cubicBezTo>
                    <a:pt x="170" y="109"/>
                    <a:pt x="161" y="104"/>
                    <a:pt x="152" y="104"/>
                  </a:cubicBezTo>
                  <a:cubicBezTo>
                    <a:pt x="143" y="104"/>
                    <a:pt x="135" y="109"/>
                    <a:pt x="133" y="119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7" y="103"/>
                    <a:pt x="140" y="95"/>
                    <a:pt x="152" y="96"/>
                  </a:cubicBezTo>
                  <a:cubicBezTo>
                    <a:pt x="164" y="96"/>
                    <a:pt x="176" y="102"/>
                    <a:pt x="181" y="114"/>
                  </a:cubicBezTo>
                  <a:cubicBezTo>
                    <a:pt x="183" y="118"/>
                    <a:pt x="184" y="122"/>
                    <a:pt x="184" y="126"/>
                  </a:cubicBezTo>
                  <a:cubicBezTo>
                    <a:pt x="183" y="149"/>
                    <a:pt x="159" y="161"/>
                    <a:pt x="139" y="161"/>
                  </a:cubicBezTo>
                  <a:cubicBezTo>
                    <a:pt x="138" y="161"/>
                    <a:pt x="137" y="161"/>
                    <a:pt x="135" y="161"/>
                  </a:cubicBezTo>
                  <a:cubicBezTo>
                    <a:pt x="113" y="159"/>
                    <a:pt x="102" y="144"/>
                    <a:pt x="103" y="127"/>
                  </a:cubicBezTo>
                  <a:cubicBezTo>
                    <a:pt x="103" y="96"/>
                    <a:pt x="131" y="58"/>
                    <a:pt x="167" y="57"/>
                  </a:cubicBezTo>
                  <a:cubicBezTo>
                    <a:pt x="172" y="57"/>
                    <a:pt x="178" y="58"/>
                    <a:pt x="183" y="60"/>
                  </a:cubicBezTo>
                  <a:cubicBezTo>
                    <a:pt x="209" y="69"/>
                    <a:pt x="221" y="96"/>
                    <a:pt x="221" y="122"/>
                  </a:cubicBezTo>
                  <a:cubicBezTo>
                    <a:pt x="221" y="136"/>
                    <a:pt x="218" y="149"/>
                    <a:pt x="211" y="160"/>
                  </a:cubicBezTo>
                  <a:cubicBezTo>
                    <a:pt x="197" y="181"/>
                    <a:pt x="175" y="191"/>
                    <a:pt x="152" y="191"/>
                  </a:cubicBezTo>
                  <a:cubicBezTo>
                    <a:pt x="133" y="191"/>
                    <a:pt x="114" y="185"/>
                    <a:pt x="100" y="173"/>
                  </a:cubicBezTo>
                  <a:cubicBezTo>
                    <a:pt x="84" y="160"/>
                    <a:pt x="77" y="142"/>
                    <a:pt x="77" y="123"/>
                  </a:cubicBezTo>
                  <a:cubicBezTo>
                    <a:pt x="78" y="92"/>
                    <a:pt x="95" y="59"/>
                    <a:pt x="122" y="45"/>
                  </a:cubicBezTo>
                  <a:cubicBezTo>
                    <a:pt x="137" y="38"/>
                    <a:pt x="151" y="35"/>
                    <a:pt x="164" y="35"/>
                  </a:cubicBezTo>
                  <a:cubicBezTo>
                    <a:pt x="207" y="35"/>
                    <a:pt x="243" y="67"/>
                    <a:pt x="255" y="111"/>
                  </a:cubicBezTo>
                  <a:cubicBezTo>
                    <a:pt x="257" y="118"/>
                    <a:pt x="258" y="126"/>
                    <a:pt x="258" y="134"/>
                  </a:cubicBezTo>
                  <a:cubicBezTo>
                    <a:pt x="258" y="154"/>
                    <a:pt x="252" y="175"/>
                    <a:pt x="240" y="191"/>
                  </a:cubicBezTo>
                  <a:cubicBezTo>
                    <a:pt x="223" y="214"/>
                    <a:pt x="196" y="214"/>
                    <a:pt x="173" y="214"/>
                  </a:cubicBezTo>
                  <a:cubicBezTo>
                    <a:pt x="173" y="214"/>
                    <a:pt x="173" y="214"/>
                    <a:pt x="173" y="214"/>
                  </a:cubicBezTo>
                  <a:cubicBezTo>
                    <a:pt x="141" y="214"/>
                    <a:pt x="108" y="206"/>
                    <a:pt x="83" y="186"/>
                  </a:cubicBezTo>
                  <a:cubicBezTo>
                    <a:pt x="61" y="168"/>
                    <a:pt x="52" y="139"/>
                    <a:pt x="52" y="112"/>
                  </a:cubicBezTo>
                  <a:cubicBezTo>
                    <a:pt x="52" y="100"/>
                    <a:pt x="54" y="88"/>
                    <a:pt x="57" y="77"/>
                  </a:cubicBezTo>
                  <a:cubicBezTo>
                    <a:pt x="69" y="38"/>
                    <a:pt x="97" y="6"/>
                    <a:pt x="139" y="1"/>
                  </a:cubicBezTo>
                  <a:cubicBezTo>
                    <a:pt x="145" y="0"/>
                    <a:pt x="150" y="0"/>
                    <a:pt x="155" y="0"/>
                  </a:cubicBezTo>
                  <a:cubicBezTo>
                    <a:pt x="174" y="0"/>
                    <a:pt x="192" y="4"/>
                    <a:pt x="210" y="12"/>
                  </a:cubicBezTo>
                  <a:cubicBezTo>
                    <a:pt x="229" y="21"/>
                    <a:pt x="241" y="37"/>
                    <a:pt x="254" y="51"/>
                  </a:cubicBezTo>
                  <a:cubicBezTo>
                    <a:pt x="278" y="74"/>
                    <a:pt x="289" y="107"/>
                    <a:pt x="289" y="140"/>
                  </a:cubicBezTo>
                  <a:cubicBezTo>
                    <a:pt x="289" y="180"/>
                    <a:pt x="272" y="221"/>
                    <a:pt x="239" y="246"/>
                  </a:cubicBezTo>
                  <a:cubicBezTo>
                    <a:pt x="218" y="262"/>
                    <a:pt x="186" y="266"/>
                    <a:pt x="157" y="266"/>
                  </a:cubicBezTo>
                  <a:cubicBezTo>
                    <a:pt x="143" y="266"/>
                    <a:pt x="129" y="265"/>
                    <a:pt x="118" y="264"/>
                  </a:cubicBezTo>
                  <a:cubicBezTo>
                    <a:pt x="96" y="262"/>
                    <a:pt x="76" y="257"/>
                    <a:pt x="55" y="254"/>
                  </a:cubicBezTo>
                  <a:cubicBezTo>
                    <a:pt x="49" y="253"/>
                    <a:pt x="43" y="252"/>
                    <a:pt x="37" y="252"/>
                  </a:cubicBezTo>
                  <a:cubicBezTo>
                    <a:pt x="49" y="260"/>
                    <a:pt x="62" y="275"/>
                    <a:pt x="69" y="287"/>
                  </a:cubicBezTo>
                  <a:cubicBezTo>
                    <a:pt x="63" y="292"/>
                    <a:pt x="63" y="292"/>
                    <a:pt x="63" y="292"/>
                  </a:cubicBezTo>
                  <a:cubicBezTo>
                    <a:pt x="48" y="277"/>
                    <a:pt x="30" y="264"/>
                    <a:pt x="13" y="251"/>
                  </a:cubicBezTo>
                  <a:cubicBezTo>
                    <a:pt x="11" y="250"/>
                    <a:pt x="8" y="249"/>
                    <a:pt x="6" y="248"/>
                  </a:cubicBezTo>
                  <a:cubicBezTo>
                    <a:pt x="0" y="243"/>
                    <a:pt x="0" y="243"/>
                    <a:pt x="0" y="243"/>
                  </a:cubicBezTo>
                  <a:lnTo>
                    <a:pt x="7" y="24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</p:spPr>
          <p:txBody>
            <a:bodyPr lIns="68579" tIns="34290" rIns="68579" bIns="34290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8675" name="Rectangle 47">
              <a:extLst>
                <a:ext uri="{FF2B5EF4-FFF2-40B4-BE49-F238E27FC236}">
                  <a16:creationId xmlns:a16="http://schemas.microsoft.com/office/drawing/2014/main" id="{AD3B09A0-2855-4064-85C6-1B3D631F9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7" y="3975"/>
              <a:ext cx="2251" cy="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zh-CN" altLang="en-US" sz="2800" b="1">
                  <a:solidFill>
                    <a:srgbClr val="009999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数字信号</a:t>
              </a:r>
            </a:p>
          </p:txBody>
        </p:sp>
      </p:grpSp>
      <p:sp>
        <p:nvSpPr>
          <p:cNvPr id="28676" name="Rectangle 47">
            <a:extLst>
              <a:ext uri="{FF2B5EF4-FFF2-40B4-BE49-F238E27FC236}">
                <a16:creationId xmlns:a16="http://schemas.microsoft.com/office/drawing/2014/main" id="{67361080-553D-4E50-A53D-0D7F23647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7" y="463552"/>
            <a:ext cx="53578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模拟信号 </a:t>
            </a:r>
            <a:r>
              <a:rPr lang="en-US" altLang="zh-CN" sz="28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&amp; </a:t>
            </a:r>
            <a:r>
              <a:rPr lang="zh-CN" altLang="en-US" sz="28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数字信号</a:t>
            </a:r>
            <a:endParaRPr lang="en-US" altLang="zh-CN" sz="2800" b="1" dirty="0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18427E08-4A7A-4CC5-82C2-072A6EF03CF5}"/>
              </a:ext>
            </a:extLst>
          </p:cNvPr>
          <p:cNvSpPr txBox="1"/>
          <p:nvPr/>
        </p:nvSpPr>
        <p:spPr>
          <a:xfrm>
            <a:off x="269877" y="1100138"/>
            <a:ext cx="8689975" cy="736600"/>
          </a:xfrm>
          <a:prstGeom prst="rect">
            <a:avLst/>
          </a:prstGeom>
          <a:noFill/>
          <a:ln w="25400" cap="flat">
            <a:solidFill>
              <a:schemeClr val="bg1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按照取值特征，信号可分为：模拟信号和数字信号。</a:t>
            </a:r>
          </a:p>
        </p:txBody>
      </p:sp>
      <p:pic>
        <p:nvPicPr>
          <p:cNvPr id="3" name="图片 2" descr="3.1.2语音信号的数字数据.JPG">
            <a:extLst>
              <a:ext uri="{FF2B5EF4-FFF2-40B4-BE49-F238E27FC236}">
                <a16:creationId xmlns:a16="http://schemas.microsoft.com/office/drawing/2014/main" id="{F1685552-D145-49FB-AD6A-31C1FC4DDC0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885952" y="3641725"/>
            <a:ext cx="5006975" cy="23050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8BCB94-651E-4C7C-8E82-CCBAB6C0BD7A}"/>
              </a:ext>
            </a:extLst>
          </p:cNvPr>
          <p:cNvSpPr txBox="1"/>
          <p:nvPr/>
        </p:nvSpPr>
        <p:spPr>
          <a:xfrm>
            <a:off x="269877" y="2611438"/>
            <a:ext cx="8689975" cy="736600"/>
          </a:xfrm>
          <a:prstGeom prst="rect">
            <a:avLst/>
          </a:prstGeom>
          <a:noFill/>
          <a:ln w="25400" cap="flat">
            <a:solidFill>
              <a:schemeClr val="bg1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用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离散的值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来表示信息，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随时间的变化非连续。</a:t>
            </a:r>
            <a:endParaRPr lang="zh-CN" altLang="en-US" sz="28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ea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D84E6A5-8E80-4EED-A3CB-0657C53FD23C}"/>
              </a:ext>
            </a:extLst>
          </p:cNvPr>
          <p:cNvGrpSpPr>
            <a:grpSpLocks/>
          </p:cNvGrpSpPr>
          <p:nvPr/>
        </p:nvGrpSpPr>
        <p:grpSpPr bwMode="auto">
          <a:xfrm>
            <a:off x="269877" y="2259015"/>
            <a:ext cx="2257425" cy="617537"/>
            <a:chOff x="425" y="3866"/>
            <a:chExt cx="3553" cy="971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253B823F-01F3-428E-A098-84A4FBC71389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425" y="3866"/>
              <a:ext cx="962" cy="971"/>
            </a:xfrm>
            <a:custGeom>
              <a:avLst/>
              <a:gdLst>
                <a:gd name="T0" fmla="*/ 49 w 289"/>
                <a:gd name="T1" fmla="*/ 232 h 292"/>
                <a:gd name="T2" fmla="*/ 69 w 289"/>
                <a:gd name="T3" fmla="*/ 223 h 292"/>
                <a:gd name="T4" fmla="*/ 70 w 289"/>
                <a:gd name="T5" fmla="*/ 221 h 292"/>
                <a:gd name="T6" fmla="*/ 70 w 289"/>
                <a:gd name="T7" fmla="*/ 221 h 292"/>
                <a:gd name="T8" fmla="*/ 74 w 289"/>
                <a:gd name="T9" fmla="*/ 223 h 292"/>
                <a:gd name="T10" fmla="*/ 78 w 289"/>
                <a:gd name="T11" fmla="*/ 223 h 292"/>
                <a:gd name="T12" fmla="*/ 51 w 289"/>
                <a:gd name="T13" fmla="*/ 240 h 292"/>
                <a:gd name="T14" fmla="*/ 56 w 289"/>
                <a:gd name="T15" fmla="*/ 245 h 292"/>
                <a:gd name="T16" fmla="*/ 157 w 289"/>
                <a:gd name="T17" fmla="*/ 258 h 292"/>
                <a:gd name="T18" fmla="*/ 280 w 289"/>
                <a:gd name="T19" fmla="*/ 140 h 292"/>
                <a:gd name="T20" fmla="*/ 206 w 289"/>
                <a:gd name="T21" fmla="*/ 20 h 292"/>
                <a:gd name="T22" fmla="*/ 140 w 289"/>
                <a:gd name="T23" fmla="*/ 9 h 292"/>
                <a:gd name="T24" fmla="*/ 61 w 289"/>
                <a:gd name="T25" fmla="*/ 112 h 292"/>
                <a:gd name="T26" fmla="*/ 173 w 289"/>
                <a:gd name="T27" fmla="*/ 206 h 292"/>
                <a:gd name="T28" fmla="*/ 233 w 289"/>
                <a:gd name="T29" fmla="*/ 186 h 292"/>
                <a:gd name="T30" fmla="*/ 247 w 289"/>
                <a:gd name="T31" fmla="*/ 113 h 292"/>
                <a:gd name="T32" fmla="*/ 126 w 289"/>
                <a:gd name="T33" fmla="*/ 53 h 292"/>
                <a:gd name="T34" fmla="*/ 105 w 289"/>
                <a:gd name="T35" fmla="*/ 166 h 292"/>
                <a:gd name="T36" fmla="*/ 204 w 289"/>
                <a:gd name="T37" fmla="*/ 156 h 292"/>
                <a:gd name="T38" fmla="*/ 180 w 289"/>
                <a:gd name="T39" fmla="*/ 68 h 292"/>
                <a:gd name="T40" fmla="*/ 128 w 289"/>
                <a:gd name="T41" fmla="*/ 86 h 292"/>
                <a:gd name="T42" fmla="*/ 136 w 289"/>
                <a:gd name="T43" fmla="*/ 153 h 292"/>
                <a:gd name="T44" fmla="*/ 164 w 289"/>
                <a:gd name="T45" fmla="*/ 145 h 292"/>
                <a:gd name="T46" fmla="*/ 173 w 289"/>
                <a:gd name="T47" fmla="*/ 117 h 292"/>
                <a:gd name="T48" fmla="*/ 133 w 289"/>
                <a:gd name="T49" fmla="*/ 119 h 292"/>
                <a:gd name="T50" fmla="*/ 152 w 289"/>
                <a:gd name="T51" fmla="*/ 96 h 292"/>
                <a:gd name="T52" fmla="*/ 184 w 289"/>
                <a:gd name="T53" fmla="*/ 126 h 292"/>
                <a:gd name="T54" fmla="*/ 135 w 289"/>
                <a:gd name="T55" fmla="*/ 161 h 292"/>
                <a:gd name="T56" fmla="*/ 167 w 289"/>
                <a:gd name="T57" fmla="*/ 57 h 292"/>
                <a:gd name="T58" fmla="*/ 221 w 289"/>
                <a:gd name="T59" fmla="*/ 122 h 292"/>
                <a:gd name="T60" fmla="*/ 152 w 289"/>
                <a:gd name="T61" fmla="*/ 191 h 292"/>
                <a:gd name="T62" fmla="*/ 77 w 289"/>
                <a:gd name="T63" fmla="*/ 123 h 292"/>
                <a:gd name="T64" fmla="*/ 164 w 289"/>
                <a:gd name="T65" fmla="*/ 35 h 292"/>
                <a:gd name="T66" fmla="*/ 258 w 289"/>
                <a:gd name="T67" fmla="*/ 134 h 292"/>
                <a:gd name="T68" fmla="*/ 173 w 289"/>
                <a:gd name="T69" fmla="*/ 214 h 292"/>
                <a:gd name="T70" fmla="*/ 83 w 289"/>
                <a:gd name="T71" fmla="*/ 186 h 292"/>
                <a:gd name="T72" fmla="*/ 57 w 289"/>
                <a:gd name="T73" fmla="*/ 77 h 292"/>
                <a:gd name="T74" fmla="*/ 155 w 289"/>
                <a:gd name="T75" fmla="*/ 0 h 292"/>
                <a:gd name="T76" fmla="*/ 254 w 289"/>
                <a:gd name="T77" fmla="*/ 51 h 292"/>
                <a:gd name="T78" fmla="*/ 239 w 289"/>
                <a:gd name="T79" fmla="*/ 246 h 292"/>
                <a:gd name="T80" fmla="*/ 118 w 289"/>
                <a:gd name="T81" fmla="*/ 264 h 292"/>
                <a:gd name="T82" fmla="*/ 37 w 289"/>
                <a:gd name="T83" fmla="*/ 252 h 292"/>
                <a:gd name="T84" fmla="*/ 63 w 289"/>
                <a:gd name="T85" fmla="*/ 292 h 292"/>
                <a:gd name="T86" fmla="*/ 6 w 289"/>
                <a:gd name="T87" fmla="*/ 248 h 292"/>
                <a:gd name="T88" fmla="*/ 7 w 289"/>
                <a:gd name="T89" fmla="*/ 24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89" h="292">
                  <a:moveTo>
                    <a:pt x="7" y="240"/>
                  </a:moveTo>
                  <a:cubicBezTo>
                    <a:pt x="21" y="236"/>
                    <a:pt x="36" y="237"/>
                    <a:pt x="49" y="232"/>
                  </a:cubicBezTo>
                  <a:cubicBezTo>
                    <a:pt x="51" y="232"/>
                    <a:pt x="57" y="229"/>
                    <a:pt x="63" y="226"/>
                  </a:cubicBezTo>
                  <a:cubicBezTo>
                    <a:pt x="65" y="225"/>
                    <a:pt x="67" y="224"/>
                    <a:pt x="69" y="223"/>
                  </a:cubicBezTo>
                  <a:cubicBezTo>
                    <a:pt x="70" y="222"/>
                    <a:pt x="70" y="222"/>
                    <a:pt x="70" y="221"/>
                  </a:cubicBezTo>
                  <a:cubicBezTo>
                    <a:pt x="70" y="221"/>
                    <a:pt x="70" y="221"/>
                    <a:pt x="70" y="221"/>
                  </a:cubicBezTo>
                  <a:cubicBezTo>
                    <a:pt x="70" y="221"/>
                    <a:pt x="70" y="221"/>
                    <a:pt x="70" y="221"/>
                  </a:cubicBezTo>
                  <a:cubicBezTo>
                    <a:pt x="70" y="221"/>
                    <a:pt x="70" y="221"/>
                    <a:pt x="70" y="221"/>
                  </a:cubicBezTo>
                  <a:cubicBezTo>
                    <a:pt x="72" y="223"/>
                    <a:pt x="72" y="223"/>
                    <a:pt x="72" y="223"/>
                  </a:cubicBezTo>
                  <a:cubicBezTo>
                    <a:pt x="74" y="223"/>
                    <a:pt x="74" y="223"/>
                    <a:pt x="74" y="223"/>
                  </a:cubicBezTo>
                  <a:cubicBezTo>
                    <a:pt x="77" y="220"/>
                    <a:pt x="77" y="220"/>
                    <a:pt x="77" y="220"/>
                  </a:cubicBezTo>
                  <a:cubicBezTo>
                    <a:pt x="78" y="221"/>
                    <a:pt x="78" y="223"/>
                    <a:pt x="78" y="223"/>
                  </a:cubicBezTo>
                  <a:cubicBezTo>
                    <a:pt x="78" y="227"/>
                    <a:pt x="76" y="228"/>
                    <a:pt x="74" y="229"/>
                  </a:cubicBezTo>
                  <a:cubicBezTo>
                    <a:pt x="68" y="234"/>
                    <a:pt x="57" y="239"/>
                    <a:pt x="51" y="240"/>
                  </a:cubicBezTo>
                  <a:cubicBezTo>
                    <a:pt x="46" y="242"/>
                    <a:pt x="41" y="243"/>
                    <a:pt x="36" y="244"/>
                  </a:cubicBezTo>
                  <a:cubicBezTo>
                    <a:pt x="43" y="244"/>
                    <a:pt x="50" y="245"/>
                    <a:pt x="56" y="245"/>
                  </a:cubicBezTo>
                  <a:cubicBezTo>
                    <a:pt x="77" y="248"/>
                    <a:pt x="98" y="254"/>
                    <a:pt x="119" y="256"/>
                  </a:cubicBezTo>
                  <a:cubicBezTo>
                    <a:pt x="130" y="257"/>
                    <a:pt x="143" y="258"/>
                    <a:pt x="157" y="258"/>
                  </a:cubicBezTo>
                  <a:cubicBezTo>
                    <a:pt x="185" y="258"/>
                    <a:pt x="215" y="254"/>
                    <a:pt x="234" y="239"/>
                  </a:cubicBezTo>
                  <a:cubicBezTo>
                    <a:pt x="264" y="216"/>
                    <a:pt x="280" y="178"/>
                    <a:pt x="280" y="140"/>
                  </a:cubicBezTo>
                  <a:cubicBezTo>
                    <a:pt x="280" y="109"/>
                    <a:pt x="270" y="78"/>
                    <a:pt x="248" y="56"/>
                  </a:cubicBezTo>
                  <a:cubicBezTo>
                    <a:pt x="234" y="42"/>
                    <a:pt x="223" y="27"/>
                    <a:pt x="206" y="20"/>
                  </a:cubicBezTo>
                  <a:cubicBezTo>
                    <a:pt x="189" y="12"/>
                    <a:pt x="173" y="8"/>
                    <a:pt x="155" y="8"/>
                  </a:cubicBezTo>
                  <a:cubicBezTo>
                    <a:pt x="150" y="8"/>
                    <a:pt x="146" y="8"/>
                    <a:pt x="140" y="9"/>
                  </a:cubicBezTo>
                  <a:cubicBezTo>
                    <a:pt x="101" y="14"/>
                    <a:pt x="77" y="42"/>
                    <a:pt x="65" y="80"/>
                  </a:cubicBezTo>
                  <a:cubicBezTo>
                    <a:pt x="62" y="90"/>
                    <a:pt x="61" y="101"/>
                    <a:pt x="61" y="112"/>
                  </a:cubicBezTo>
                  <a:cubicBezTo>
                    <a:pt x="61" y="138"/>
                    <a:pt x="69" y="164"/>
                    <a:pt x="88" y="179"/>
                  </a:cubicBezTo>
                  <a:cubicBezTo>
                    <a:pt x="111" y="198"/>
                    <a:pt x="143" y="206"/>
                    <a:pt x="173" y="206"/>
                  </a:cubicBezTo>
                  <a:cubicBezTo>
                    <a:pt x="173" y="206"/>
                    <a:pt x="173" y="206"/>
                    <a:pt x="173" y="206"/>
                  </a:cubicBezTo>
                  <a:cubicBezTo>
                    <a:pt x="197" y="206"/>
                    <a:pt x="219" y="205"/>
                    <a:pt x="233" y="186"/>
                  </a:cubicBezTo>
                  <a:cubicBezTo>
                    <a:pt x="244" y="172"/>
                    <a:pt x="250" y="152"/>
                    <a:pt x="250" y="134"/>
                  </a:cubicBezTo>
                  <a:cubicBezTo>
                    <a:pt x="250" y="127"/>
                    <a:pt x="249" y="120"/>
                    <a:pt x="247" y="113"/>
                  </a:cubicBezTo>
                  <a:cubicBezTo>
                    <a:pt x="236" y="72"/>
                    <a:pt x="203" y="44"/>
                    <a:pt x="164" y="44"/>
                  </a:cubicBezTo>
                  <a:cubicBezTo>
                    <a:pt x="152" y="44"/>
                    <a:pt x="139" y="46"/>
                    <a:pt x="126" y="53"/>
                  </a:cubicBezTo>
                  <a:cubicBezTo>
                    <a:pt x="103" y="64"/>
                    <a:pt x="86" y="95"/>
                    <a:pt x="86" y="123"/>
                  </a:cubicBezTo>
                  <a:cubicBezTo>
                    <a:pt x="86" y="140"/>
                    <a:pt x="92" y="156"/>
                    <a:pt x="105" y="166"/>
                  </a:cubicBezTo>
                  <a:cubicBezTo>
                    <a:pt x="118" y="177"/>
                    <a:pt x="135" y="182"/>
                    <a:pt x="152" y="182"/>
                  </a:cubicBezTo>
                  <a:cubicBezTo>
                    <a:pt x="172" y="182"/>
                    <a:pt x="192" y="174"/>
                    <a:pt x="204" y="156"/>
                  </a:cubicBezTo>
                  <a:cubicBezTo>
                    <a:pt x="210" y="147"/>
                    <a:pt x="213" y="134"/>
                    <a:pt x="213" y="122"/>
                  </a:cubicBezTo>
                  <a:cubicBezTo>
                    <a:pt x="213" y="98"/>
                    <a:pt x="202" y="75"/>
                    <a:pt x="180" y="68"/>
                  </a:cubicBezTo>
                  <a:cubicBezTo>
                    <a:pt x="176" y="66"/>
                    <a:pt x="171" y="65"/>
                    <a:pt x="167" y="65"/>
                  </a:cubicBezTo>
                  <a:cubicBezTo>
                    <a:pt x="152" y="65"/>
                    <a:pt x="138" y="74"/>
                    <a:pt x="128" y="86"/>
                  </a:cubicBezTo>
                  <a:cubicBezTo>
                    <a:pt x="117" y="98"/>
                    <a:pt x="111" y="114"/>
                    <a:pt x="111" y="127"/>
                  </a:cubicBezTo>
                  <a:cubicBezTo>
                    <a:pt x="111" y="141"/>
                    <a:pt x="117" y="151"/>
                    <a:pt x="136" y="153"/>
                  </a:cubicBezTo>
                  <a:cubicBezTo>
                    <a:pt x="137" y="153"/>
                    <a:pt x="138" y="153"/>
                    <a:pt x="139" y="153"/>
                  </a:cubicBezTo>
                  <a:cubicBezTo>
                    <a:pt x="148" y="153"/>
                    <a:pt x="157" y="150"/>
                    <a:pt x="164" y="145"/>
                  </a:cubicBezTo>
                  <a:cubicBezTo>
                    <a:pt x="171" y="140"/>
                    <a:pt x="175" y="134"/>
                    <a:pt x="175" y="126"/>
                  </a:cubicBezTo>
                  <a:cubicBezTo>
                    <a:pt x="175" y="124"/>
                    <a:pt x="175" y="121"/>
                    <a:pt x="173" y="117"/>
                  </a:cubicBezTo>
                  <a:cubicBezTo>
                    <a:pt x="170" y="109"/>
                    <a:pt x="161" y="104"/>
                    <a:pt x="152" y="104"/>
                  </a:cubicBezTo>
                  <a:cubicBezTo>
                    <a:pt x="143" y="104"/>
                    <a:pt x="135" y="109"/>
                    <a:pt x="133" y="119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7" y="103"/>
                    <a:pt x="140" y="95"/>
                    <a:pt x="152" y="96"/>
                  </a:cubicBezTo>
                  <a:cubicBezTo>
                    <a:pt x="164" y="96"/>
                    <a:pt x="176" y="102"/>
                    <a:pt x="181" y="114"/>
                  </a:cubicBezTo>
                  <a:cubicBezTo>
                    <a:pt x="183" y="118"/>
                    <a:pt x="184" y="122"/>
                    <a:pt x="184" y="126"/>
                  </a:cubicBezTo>
                  <a:cubicBezTo>
                    <a:pt x="183" y="149"/>
                    <a:pt x="159" y="161"/>
                    <a:pt x="139" y="161"/>
                  </a:cubicBezTo>
                  <a:cubicBezTo>
                    <a:pt x="138" y="161"/>
                    <a:pt x="137" y="161"/>
                    <a:pt x="135" y="161"/>
                  </a:cubicBezTo>
                  <a:cubicBezTo>
                    <a:pt x="113" y="159"/>
                    <a:pt x="102" y="144"/>
                    <a:pt x="103" y="127"/>
                  </a:cubicBezTo>
                  <a:cubicBezTo>
                    <a:pt x="103" y="96"/>
                    <a:pt x="131" y="58"/>
                    <a:pt x="167" y="57"/>
                  </a:cubicBezTo>
                  <a:cubicBezTo>
                    <a:pt x="172" y="57"/>
                    <a:pt x="178" y="58"/>
                    <a:pt x="183" y="60"/>
                  </a:cubicBezTo>
                  <a:cubicBezTo>
                    <a:pt x="209" y="69"/>
                    <a:pt x="221" y="96"/>
                    <a:pt x="221" y="122"/>
                  </a:cubicBezTo>
                  <a:cubicBezTo>
                    <a:pt x="221" y="136"/>
                    <a:pt x="218" y="149"/>
                    <a:pt x="211" y="160"/>
                  </a:cubicBezTo>
                  <a:cubicBezTo>
                    <a:pt x="197" y="181"/>
                    <a:pt x="175" y="191"/>
                    <a:pt x="152" y="191"/>
                  </a:cubicBezTo>
                  <a:cubicBezTo>
                    <a:pt x="133" y="191"/>
                    <a:pt x="114" y="185"/>
                    <a:pt x="100" y="173"/>
                  </a:cubicBezTo>
                  <a:cubicBezTo>
                    <a:pt x="84" y="160"/>
                    <a:pt x="77" y="142"/>
                    <a:pt x="77" y="123"/>
                  </a:cubicBezTo>
                  <a:cubicBezTo>
                    <a:pt x="78" y="92"/>
                    <a:pt x="95" y="59"/>
                    <a:pt x="122" y="45"/>
                  </a:cubicBezTo>
                  <a:cubicBezTo>
                    <a:pt x="137" y="38"/>
                    <a:pt x="151" y="35"/>
                    <a:pt x="164" y="35"/>
                  </a:cubicBezTo>
                  <a:cubicBezTo>
                    <a:pt x="207" y="35"/>
                    <a:pt x="243" y="67"/>
                    <a:pt x="255" y="111"/>
                  </a:cubicBezTo>
                  <a:cubicBezTo>
                    <a:pt x="257" y="118"/>
                    <a:pt x="258" y="126"/>
                    <a:pt x="258" y="134"/>
                  </a:cubicBezTo>
                  <a:cubicBezTo>
                    <a:pt x="258" y="154"/>
                    <a:pt x="252" y="175"/>
                    <a:pt x="240" y="191"/>
                  </a:cubicBezTo>
                  <a:cubicBezTo>
                    <a:pt x="223" y="214"/>
                    <a:pt x="196" y="214"/>
                    <a:pt x="173" y="214"/>
                  </a:cubicBezTo>
                  <a:cubicBezTo>
                    <a:pt x="173" y="214"/>
                    <a:pt x="173" y="214"/>
                    <a:pt x="173" y="214"/>
                  </a:cubicBezTo>
                  <a:cubicBezTo>
                    <a:pt x="141" y="214"/>
                    <a:pt x="108" y="206"/>
                    <a:pt x="83" y="186"/>
                  </a:cubicBezTo>
                  <a:cubicBezTo>
                    <a:pt x="61" y="168"/>
                    <a:pt x="52" y="139"/>
                    <a:pt x="52" y="112"/>
                  </a:cubicBezTo>
                  <a:cubicBezTo>
                    <a:pt x="52" y="100"/>
                    <a:pt x="54" y="88"/>
                    <a:pt x="57" y="77"/>
                  </a:cubicBezTo>
                  <a:cubicBezTo>
                    <a:pt x="69" y="38"/>
                    <a:pt x="97" y="6"/>
                    <a:pt x="139" y="1"/>
                  </a:cubicBezTo>
                  <a:cubicBezTo>
                    <a:pt x="145" y="0"/>
                    <a:pt x="150" y="0"/>
                    <a:pt x="155" y="0"/>
                  </a:cubicBezTo>
                  <a:cubicBezTo>
                    <a:pt x="174" y="0"/>
                    <a:pt x="192" y="4"/>
                    <a:pt x="210" y="12"/>
                  </a:cubicBezTo>
                  <a:cubicBezTo>
                    <a:pt x="229" y="21"/>
                    <a:pt x="241" y="37"/>
                    <a:pt x="254" y="51"/>
                  </a:cubicBezTo>
                  <a:cubicBezTo>
                    <a:pt x="278" y="74"/>
                    <a:pt x="289" y="107"/>
                    <a:pt x="289" y="140"/>
                  </a:cubicBezTo>
                  <a:cubicBezTo>
                    <a:pt x="289" y="180"/>
                    <a:pt x="272" y="221"/>
                    <a:pt x="239" y="246"/>
                  </a:cubicBezTo>
                  <a:cubicBezTo>
                    <a:pt x="218" y="262"/>
                    <a:pt x="186" y="266"/>
                    <a:pt x="157" y="266"/>
                  </a:cubicBezTo>
                  <a:cubicBezTo>
                    <a:pt x="143" y="266"/>
                    <a:pt x="129" y="265"/>
                    <a:pt x="118" y="264"/>
                  </a:cubicBezTo>
                  <a:cubicBezTo>
                    <a:pt x="96" y="262"/>
                    <a:pt x="76" y="257"/>
                    <a:pt x="55" y="254"/>
                  </a:cubicBezTo>
                  <a:cubicBezTo>
                    <a:pt x="49" y="253"/>
                    <a:pt x="43" y="252"/>
                    <a:pt x="37" y="252"/>
                  </a:cubicBezTo>
                  <a:cubicBezTo>
                    <a:pt x="49" y="260"/>
                    <a:pt x="62" y="275"/>
                    <a:pt x="69" y="287"/>
                  </a:cubicBezTo>
                  <a:cubicBezTo>
                    <a:pt x="63" y="292"/>
                    <a:pt x="63" y="292"/>
                    <a:pt x="63" y="292"/>
                  </a:cubicBezTo>
                  <a:cubicBezTo>
                    <a:pt x="48" y="277"/>
                    <a:pt x="30" y="264"/>
                    <a:pt x="13" y="251"/>
                  </a:cubicBezTo>
                  <a:cubicBezTo>
                    <a:pt x="11" y="250"/>
                    <a:pt x="8" y="249"/>
                    <a:pt x="6" y="248"/>
                  </a:cubicBezTo>
                  <a:cubicBezTo>
                    <a:pt x="0" y="243"/>
                    <a:pt x="0" y="243"/>
                    <a:pt x="0" y="243"/>
                  </a:cubicBezTo>
                  <a:lnTo>
                    <a:pt x="7" y="24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</p:spPr>
          <p:txBody>
            <a:bodyPr lIns="68579" tIns="34290" rIns="68579" bIns="34290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0723" name="Rectangle 47">
              <a:extLst>
                <a:ext uri="{FF2B5EF4-FFF2-40B4-BE49-F238E27FC236}">
                  <a16:creationId xmlns:a16="http://schemas.microsoft.com/office/drawing/2014/main" id="{0A8077C6-9379-4500-B8B6-F7C35CF7B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7" y="3975"/>
              <a:ext cx="2251" cy="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zh-CN" altLang="en-US" sz="2800" b="1">
                  <a:solidFill>
                    <a:srgbClr val="009999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数字信号</a:t>
              </a:r>
            </a:p>
          </p:txBody>
        </p:sp>
      </p:grpSp>
      <p:sp>
        <p:nvSpPr>
          <p:cNvPr id="30724" name="Rectangle 47">
            <a:extLst>
              <a:ext uri="{FF2B5EF4-FFF2-40B4-BE49-F238E27FC236}">
                <a16:creationId xmlns:a16="http://schemas.microsoft.com/office/drawing/2014/main" id="{1A9CFC62-8953-44BF-9450-E458660B3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7" y="463552"/>
            <a:ext cx="53578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模拟信号 </a:t>
            </a:r>
            <a:r>
              <a:rPr lang="en-US" altLang="zh-CN" sz="28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&amp; </a:t>
            </a:r>
            <a:r>
              <a:rPr lang="zh-CN" altLang="en-US" sz="28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数字信号</a:t>
            </a:r>
            <a:endParaRPr lang="en-US" altLang="zh-CN" sz="2800" b="1" dirty="0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99774488-0CD1-40A3-9522-9D452775E270}"/>
              </a:ext>
            </a:extLst>
          </p:cNvPr>
          <p:cNvSpPr txBox="1"/>
          <p:nvPr/>
        </p:nvSpPr>
        <p:spPr>
          <a:xfrm>
            <a:off x="269877" y="1100138"/>
            <a:ext cx="8689975" cy="736600"/>
          </a:xfrm>
          <a:prstGeom prst="rect">
            <a:avLst/>
          </a:prstGeom>
          <a:noFill/>
          <a:ln w="25400" cap="flat">
            <a:solidFill>
              <a:schemeClr val="bg1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按照取值特征，信号可分为：模拟信号和数字信号。</a:t>
            </a:r>
          </a:p>
        </p:txBody>
      </p:sp>
      <p:sp>
        <p:nvSpPr>
          <p:cNvPr id="2" name="文本框 7">
            <a:extLst>
              <a:ext uri="{FF2B5EF4-FFF2-40B4-BE49-F238E27FC236}">
                <a16:creationId xmlns:a16="http://schemas.microsoft.com/office/drawing/2014/main" id="{BBB96582-391D-48FA-90E2-068551D88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132140"/>
            <a:ext cx="9144000" cy="1644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·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可由模拟信号转换得来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·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数字信号的值即数字数据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·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直接用计算机所能理解的二进制表示，方便计算机对其进行处理</a:t>
            </a:r>
          </a:p>
        </p:txBody>
      </p:sp>
      <p:pic>
        <p:nvPicPr>
          <p:cNvPr id="5" name="图片 4" descr="1">
            <a:extLst>
              <a:ext uri="{FF2B5EF4-FFF2-40B4-BE49-F238E27FC236}">
                <a16:creationId xmlns:a16="http://schemas.microsoft.com/office/drawing/2014/main" id="{EF00A4B1-C408-4989-9535-2210C2921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70390" y="1970090"/>
            <a:ext cx="4751387" cy="409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云形标注 5">
            <a:extLst>
              <a:ext uri="{FF2B5EF4-FFF2-40B4-BE49-F238E27FC236}">
                <a16:creationId xmlns:a16="http://schemas.microsoft.com/office/drawing/2014/main" id="{D81925F5-BB83-4A38-994B-541F7D0D5FD1}"/>
              </a:ext>
            </a:extLst>
          </p:cNvPr>
          <p:cNvSpPr/>
          <p:nvPr/>
        </p:nvSpPr>
        <p:spPr>
          <a:xfrm flipH="1">
            <a:off x="4111627" y="2971800"/>
            <a:ext cx="4848225" cy="172878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800" noProof="1"/>
              <a:t>计算机只能处理由</a:t>
            </a:r>
            <a:r>
              <a:rPr lang="en-US" altLang="zh-CN" sz="2800" noProof="1"/>
              <a:t>0</a:t>
            </a:r>
            <a:r>
              <a:rPr lang="zh-CN" altLang="en-US" sz="2800" noProof="1"/>
              <a:t>和</a:t>
            </a:r>
            <a:r>
              <a:rPr lang="en-US" altLang="zh-CN" sz="2800" noProof="1"/>
              <a:t>1</a:t>
            </a:r>
            <a:r>
              <a:rPr lang="zh-CN" altLang="en-US" sz="2800" noProof="1"/>
              <a:t>两个值所表示的数字信号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3.1.1语音信号的模拟数据.JPG">
            <a:extLst>
              <a:ext uri="{FF2B5EF4-FFF2-40B4-BE49-F238E27FC236}">
                <a16:creationId xmlns:a16="http://schemas.microsoft.com/office/drawing/2014/main" id="{615AB434-A22C-48C8-B8E6-4E4085C935C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31975" y="1203325"/>
            <a:ext cx="5480050" cy="21669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2" descr="3.1.2语音信号的数字数据.JPG">
            <a:extLst>
              <a:ext uri="{FF2B5EF4-FFF2-40B4-BE49-F238E27FC236}">
                <a16:creationId xmlns:a16="http://schemas.microsoft.com/office/drawing/2014/main" id="{C415025C-8EF2-4AE4-8D55-8F36EA64529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33563" y="3549652"/>
            <a:ext cx="5480050" cy="25955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DE29CB7B-65A7-451A-8463-18D0673BEB5E}"/>
              </a:ext>
            </a:extLst>
          </p:cNvPr>
          <p:cNvSpPr txBox="1"/>
          <p:nvPr/>
        </p:nvSpPr>
        <p:spPr>
          <a:xfrm>
            <a:off x="987425" y="234950"/>
            <a:ext cx="27130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数字化的过程</a:t>
            </a:r>
          </a:p>
        </p:txBody>
      </p:sp>
      <p:sp>
        <p:nvSpPr>
          <p:cNvPr id="4" name="上下箭头 3">
            <a:extLst>
              <a:ext uri="{FF2B5EF4-FFF2-40B4-BE49-F238E27FC236}">
                <a16:creationId xmlns:a16="http://schemas.microsoft.com/office/drawing/2014/main" id="{8365611E-8FA2-49A9-99E3-855BE42FAEA6}"/>
              </a:ext>
            </a:extLst>
          </p:cNvPr>
          <p:cNvSpPr/>
          <p:nvPr/>
        </p:nvSpPr>
        <p:spPr>
          <a:xfrm>
            <a:off x="987427" y="3062288"/>
            <a:ext cx="631825" cy="109696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615AB434-A22C-48C8-B8E6-4E4085C93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84930" y="1041528"/>
            <a:ext cx="6378221" cy="16115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415025C-8EF2-4AE4-8D55-8F36EA64529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90977" y="2831085"/>
            <a:ext cx="6762045" cy="18382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DE29CB7B-65A7-451A-8463-18D0673BEB5E}"/>
              </a:ext>
            </a:extLst>
          </p:cNvPr>
          <p:cNvSpPr txBox="1"/>
          <p:nvPr/>
        </p:nvSpPr>
        <p:spPr>
          <a:xfrm>
            <a:off x="987425" y="234950"/>
            <a:ext cx="27130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数字化的过程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564AEA9-8914-41BE-822C-27A56A68ED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5503" y="5109151"/>
            <a:ext cx="7955970" cy="75449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9755C2F-D9F3-45EE-BECC-BE8E26CAF06F}"/>
              </a:ext>
            </a:extLst>
          </p:cNvPr>
          <p:cNvSpPr txBox="1"/>
          <p:nvPr/>
        </p:nvSpPr>
        <p:spPr>
          <a:xfrm>
            <a:off x="8441473" y="1371600"/>
            <a:ext cx="611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采样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524101-50FE-4159-98FD-F84FE415D6CF}"/>
              </a:ext>
            </a:extLst>
          </p:cNvPr>
          <p:cNvSpPr txBox="1"/>
          <p:nvPr/>
        </p:nvSpPr>
        <p:spPr>
          <a:xfrm>
            <a:off x="8441473" y="3080430"/>
            <a:ext cx="611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量化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4A88CC9-E923-4DA9-B903-41ED66D6FE7C}"/>
              </a:ext>
            </a:extLst>
          </p:cNvPr>
          <p:cNvSpPr txBox="1"/>
          <p:nvPr/>
        </p:nvSpPr>
        <p:spPr>
          <a:xfrm>
            <a:off x="8441473" y="4910278"/>
            <a:ext cx="611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编码</a:t>
            </a:r>
          </a:p>
        </p:txBody>
      </p:sp>
      <p:sp>
        <p:nvSpPr>
          <p:cNvPr id="12" name="TextBox 45">
            <a:extLst>
              <a:ext uri="{FF2B5EF4-FFF2-40B4-BE49-F238E27FC236}">
                <a16:creationId xmlns:a16="http://schemas.microsoft.com/office/drawing/2014/main" id="{175B9E2B-BB37-40C6-9D6A-E48A2AE9B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705" y="2157727"/>
            <a:ext cx="8510587" cy="1090683"/>
          </a:xfrm>
          <a:prstGeom prst="rect">
            <a:avLst/>
          </a:prstGeom>
          <a:solidFill>
            <a:srgbClr val="0A3B38"/>
          </a:solidFill>
          <a:ln>
            <a:noFill/>
          </a:ln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声音的数字化：模拟声音数据转换为数字数据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按时间间隔采样，对数据进行量化，然后编码即二进制表示。</a:t>
            </a:r>
          </a:p>
        </p:txBody>
      </p:sp>
    </p:spTree>
    <p:extLst>
      <p:ext uri="{BB962C8B-B14F-4D97-AF65-F5344CB8AC3E}">
        <p14:creationId xmlns:p14="http://schemas.microsoft.com/office/powerpoint/2010/main" val="418947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>
            <a:extLst>
              <a:ext uri="{FF2B5EF4-FFF2-40B4-BE49-F238E27FC236}">
                <a16:creationId xmlns:a16="http://schemas.microsoft.com/office/drawing/2014/main" id="{AD640351-2A75-4347-999A-610C241781C4}"/>
              </a:ext>
            </a:extLst>
          </p:cNvPr>
          <p:cNvSpPr txBox="1"/>
          <p:nvPr/>
        </p:nvSpPr>
        <p:spPr>
          <a:xfrm>
            <a:off x="987425" y="234950"/>
            <a:ext cx="55705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数字化的过程</a:t>
            </a:r>
          </a:p>
        </p:txBody>
      </p:sp>
      <p:pic>
        <p:nvPicPr>
          <p:cNvPr id="33794" name="图片 1">
            <a:extLst>
              <a:ext uri="{FF2B5EF4-FFF2-40B4-BE49-F238E27FC236}">
                <a16:creationId xmlns:a16="http://schemas.microsoft.com/office/drawing/2014/main" id="{B4324762-BDEB-4C24-A382-E1D0DCC97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8238" y="722313"/>
            <a:ext cx="1858962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图片 2" descr="QQ图片20201026162814">
            <a:extLst>
              <a:ext uri="{FF2B5EF4-FFF2-40B4-BE49-F238E27FC236}">
                <a16:creationId xmlns:a16="http://schemas.microsoft.com/office/drawing/2014/main" id="{06CC8894-D8FB-4AE6-BC7D-D50A1BCEB6BA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9880" y="1722376"/>
            <a:ext cx="4484687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图片 6922">
            <a:extLst>
              <a:ext uri="{FF2B5EF4-FFF2-40B4-BE49-F238E27FC236}">
                <a16:creationId xmlns:a16="http://schemas.microsoft.com/office/drawing/2014/main" id="{BA060793-60E7-4BA2-B471-5A463D7F5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69027" y="3792538"/>
            <a:ext cx="2047875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右箭头 4">
            <a:extLst>
              <a:ext uri="{FF2B5EF4-FFF2-40B4-BE49-F238E27FC236}">
                <a16:creationId xmlns:a16="http://schemas.microsoft.com/office/drawing/2014/main" id="{5858DC38-FEB8-4E7F-BEBC-89089C88054D}"/>
              </a:ext>
            </a:extLst>
          </p:cNvPr>
          <p:cNvSpPr/>
          <p:nvPr/>
        </p:nvSpPr>
        <p:spPr>
          <a:xfrm rot="18730726" flipV="1">
            <a:off x="4808083" y="2219523"/>
            <a:ext cx="1476375" cy="439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1F8B4E62-4797-4DFA-875D-BFEF9AF92866}"/>
              </a:ext>
            </a:extLst>
          </p:cNvPr>
          <p:cNvSpPr/>
          <p:nvPr/>
        </p:nvSpPr>
        <p:spPr>
          <a:xfrm rot="5400000" flipV="1">
            <a:off x="6439696" y="2802734"/>
            <a:ext cx="1476375" cy="439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4C9CAF92-7B8B-46A2-8C1C-A22B49ACE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5" y="5019677"/>
            <a:ext cx="8510587" cy="10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图像的数字化：图像数据转换为数字数据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点阵化分割采样，对数据进行量化，然后编码即二进制表示。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A595D27-A082-4C85-903B-258518A81ADF}"/>
              </a:ext>
            </a:extLst>
          </p:cNvPr>
          <p:cNvGraphicFramePr>
            <a:graphicFrameLocks noGrp="1"/>
          </p:cNvGraphicFramePr>
          <p:nvPr/>
        </p:nvGraphicFramePr>
        <p:xfrm>
          <a:off x="171452" y="674690"/>
          <a:ext cx="8734425" cy="5335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6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9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103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表现</a:t>
                      </a:r>
                    </a:p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形式</a:t>
                      </a:r>
                    </a:p>
                  </a:txBody>
                  <a:tcPr marL="91453" marR="91453" marT="45694" marB="45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实例</a:t>
                      </a:r>
                    </a:p>
                  </a:txBody>
                  <a:tcPr marL="91453" marR="91453" marT="45694" marB="45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采集该数据的设备</a:t>
                      </a:r>
                    </a:p>
                    <a:p>
                      <a:pPr algn="ctr"/>
                      <a:r>
                        <a:rPr lang="zh-CN" altLang="en-US" sz="20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数字化的方式</a:t>
                      </a:r>
                    </a:p>
                  </a:txBody>
                  <a:tcPr marL="91453" marR="91453" marT="45694" marB="4569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5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文本</a:t>
                      </a:r>
                    </a:p>
                  </a:txBody>
                  <a:tcPr marL="91453" marR="91453" marT="45694" marB="4569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姓名、</a:t>
                      </a: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Arial" panose="020B0604020202020204"/>
                        </a:rPr>
                        <a:t>家庭住址、性别</a:t>
                      </a:r>
                    </a:p>
                  </a:txBody>
                  <a:tcPr marL="91453" marR="91453" marT="45694" marB="4569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键盘、</a:t>
                      </a: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Arial" panose="020B0604020202020204"/>
                        </a:rPr>
                        <a:t>手写输入、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Arial" panose="020B0604020202020204"/>
                        </a:rPr>
                        <a:t>语音输入、文字识别</a:t>
                      </a:r>
                    </a:p>
                  </a:txBody>
                  <a:tcPr marL="91453" marR="91453" marT="45694" marB="4569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95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数字</a:t>
                      </a:r>
                    </a:p>
                  </a:txBody>
                  <a:tcPr marL="91453" marR="91453" marT="45694" marB="4569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年龄、</a:t>
                      </a: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Arial" panose="020B0604020202020204"/>
                        </a:rPr>
                        <a:t>身高、体重、身份证号</a:t>
                      </a:r>
                    </a:p>
                  </a:txBody>
                  <a:tcPr marL="91453" marR="91453" marT="45694" marB="4569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键盘、</a:t>
                      </a: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Arial" panose="020B0604020202020204"/>
                        </a:rPr>
                        <a:t>各种数字化采集仪、手写输入</a:t>
                      </a:r>
                    </a:p>
                  </a:txBody>
                  <a:tcPr marL="91453" marR="91453" marT="45694" marB="4569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95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图像</a:t>
                      </a:r>
                    </a:p>
                  </a:txBody>
                  <a:tcPr marL="91453" marR="91453" marT="45694" marB="45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照片</a:t>
                      </a:r>
                    </a:p>
                  </a:txBody>
                  <a:tcPr marL="91453" marR="91453" marT="45694" marB="4569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Arial" panose="020B0604020202020204"/>
                        </a:rPr>
                        <a:t>手机、相机、摄像头、扫描仪</a:t>
                      </a:r>
                    </a:p>
                  </a:txBody>
                  <a:tcPr marL="91453" marR="91453" marT="45694" marB="4569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8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声音</a:t>
                      </a:r>
                    </a:p>
                  </a:txBody>
                  <a:tcPr marL="91453" marR="91453" marT="45694" marB="45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讲话的声音、音乐、其他声音</a:t>
                      </a:r>
                    </a:p>
                  </a:txBody>
                  <a:tcPr marL="91453" marR="91453" marT="45694" marB="45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手机、录音机（录音笔）、话筒、麦克风</a:t>
                      </a:r>
                    </a:p>
                  </a:txBody>
                  <a:tcPr marL="91453" marR="91453" marT="45694" marB="4569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8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视频</a:t>
                      </a:r>
                    </a:p>
                  </a:txBody>
                  <a:tcPr marL="91453" marR="91453" marT="45694" marB="45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监控视频</a:t>
                      </a:r>
                    </a:p>
                  </a:txBody>
                  <a:tcPr marL="91453" marR="91453" marT="45694" marB="456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手机、摄像机、</a:t>
                      </a:r>
                    </a:p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摄像头</a:t>
                      </a:r>
                    </a:p>
                  </a:txBody>
                  <a:tcPr marL="91453" marR="91453" marT="45694" marB="4569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2977236E-B2C4-429E-B976-616524F3E8CF}"/>
              </a:ext>
            </a:extLst>
          </p:cNvPr>
          <p:cNvSpPr/>
          <p:nvPr/>
        </p:nvSpPr>
        <p:spPr>
          <a:xfrm>
            <a:off x="2652715" y="1884363"/>
            <a:ext cx="1354137" cy="493712"/>
          </a:xfrm>
          <a:prstGeom prst="rect">
            <a:avLst/>
          </a:prstGeom>
          <a:solidFill>
            <a:srgbClr val="D2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34848" name="Rectangle 47">
            <a:extLst>
              <a:ext uri="{FF2B5EF4-FFF2-40B4-BE49-F238E27FC236}">
                <a16:creationId xmlns:a16="http://schemas.microsoft.com/office/drawing/2014/main" id="{A7603807-FD55-4F6A-AD10-3AECA9F12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7" y="153988"/>
            <a:ext cx="75533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计算机处理的数据</a:t>
            </a:r>
            <a:endParaRPr lang="en-US" altLang="zh-CN" sz="2800" b="1" dirty="0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7E4F58C-8819-4993-BB3A-132FC2FE4AC1}"/>
              </a:ext>
            </a:extLst>
          </p:cNvPr>
          <p:cNvSpPr/>
          <p:nvPr/>
        </p:nvSpPr>
        <p:spPr>
          <a:xfrm>
            <a:off x="4006852" y="1884363"/>
            <a:ext cx="862013" cy="493712"/>
          </a:xfrm>
          <a:prstGeom prst="rect">
            <a:avLst/>
          </a:prstGeom>
          <a:solidFill>
            <a:srgbClr val="D2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A102ADA-5BDB-4282-9B0C-EA1C5ADC75FB}"/>
              </a:ext>
            </a:extLst>
          </p:cNvPr>
          <p:cNvSpPr/>
          <p:nvPr/>
        </p:nvSpPr>
        <p:spPr>
          <a:xfrm>
            <a:off x="6902452" y="1728788"/>
            <a:ext cx="1312863" cy="354012"/>
          </a:xfrm>
          <a:prstGeom prst="rect">
            <a:avLst/>
          </a:prstGeom>
          <a:solidFill>
            <a:srgbClr val="D2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1C0E8B6-7108-4F11-A6EC-1C6600D80705}"/>
              </a:ext>
            </a:extLst>
          </p:cNvPr>
          <p:cNvSpPr/>
          <p:nvPr/>
        </p:nvSpPr>
        <p:spPr>
          <a:xfrm>
            <a:off x="5857877" y="2108202"/>
            <a:ext cx="2843213" cy="423863"/>
          </a:xfrm>
          <a:prstGeom prst="rect">
            <a:avLst/>
          </a:prstGeom>
          <a:solidFill>
            <a:srgbClr val="D2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53E4C2B-53CE-46F2-B02C-0980D1085A9E}"/>
              </a:ext>
            </a:extLst>
          </p:cNvPr>
          <p:cNvSpPr/>
          <p:nvPr/>
        </p:nvSpPr>
        <p:spPr>
          <a:xfrm>
            <a:off x="2078038" y="2767013"/>
            <a:ext cx="3287712" cy="493712"/>
          </a:xfrm>
          <a:prstGeom prst="rect">
            <a:avLst/>
          </a:prstGeom>
          <a:solidFill>
            <a:srgbClr val="EA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1766864-BE37-4B25-9E09-01A07F86789F}"/>
              </a:ext>
            </a:extLst>
          </p:cNvPr>
          <p:cNvSpPr/>
          <p:nvPr/>
        </p:nvSpPr>
        <p:spPr>
          <a:xfrm>
            <a:off x="5557838" y="2646365"/>
            <a:ext cx="3230562" cy="733425"/>
          </a:xfrm>
          <a:prstGeom prst="rect">
            <a:avLst/>
          </a:prstGeom>
          <a:solidFill>
            <a:srgbClr val="EA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9A8D4AF-60CE-4843-A4A9-654816E6E559}"/>
              </a:ext>
            </a:extLst>
          </p:cNvPr>
          <p:cNvSpPr/>
          <p:nvPr/>
        </p:nvSpPr>
        <p:spPr>
          <a:xfrm>
            <a:off x="2898777" y="3676650"/>
            <a:ext cx="862013" cy="495300"/>
          </a:xfrm>
          <a:prstGeom prst="rect">
            <a:avLst/>
          </a:prstGeom>
          <a:solidFill>
            <a:srgbClr val="D2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0D8FFEE-A491-41C8-8557-E863C208158F}"/>
              </a:ext>
            </a:extLst>
          </p:cNvPr>
          <p:cNvSpPr/>
          <p:nvPr/>
        </p:nvSpPr>
        <p:spPr>
          <a:xfrm>
            <a:off x="5741988" y="3578225"/>
            <a:ext cx="3048000" cy="719138"/>
          </a:xfrm>
          <a:prstGeom prst="rect">
            <a:avLst/>
          </a:prstGeom>
          <a:solidFill>
            <a:srgbClr val="D2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F91AFA1-AD74-4A79-A151-36AE0565D9A9}"/>
              </a:ext>
            </a:extLst>
          </p:cNvPr>
          <p:cNvSpPr/>
          <p:nvPr/>
        </p:nvSpPr>
        <p:spPr>
          <a:xfrm>
            <a:off x="1203327" y="4565650"/>
            <a:ext cx="4162425" cy="495300"/>
          </a:xfrm>
          <a:prstGeom prst="rect">
            <a:avLst/>
          </a:prstGeom>
          <a:solidFill>
            <a:srgbClr val="EA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83A609C-501E-4380-A5BC-ED7933146CDC}"/>
              </a:ext>
            </a:extLst>
          </p:cNvPr>
          <p:cNvSpPr/>
          <p:nvPr/>
        </p:nvSpPr>
        <p:spPr>
          <a:xfrm>
            <a:off x="5857877" y="4381500"/>
            <a:ext cx="2932113" cy="706438"/>
          </a:xfrm>
          <a:prstGeom prst="rect">
            <a:avLst/>
          </a:prstGeom>
          <a:solidFill>
            <a:srgbClr val="EA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C4FCAB3-5755-4DAE-8A99-CA11B0EBBF43}"/>
              </a:ext>
            </a:extLst>
          </p:cNvPr>
          <p:cNvSpPr/>
          <p:nvPr/>
        </p:nvSpPr>
        <p:spPr>
          <a:xfrm>
            <a:off x="5740400" y="5235575"/>
            <a:ext cx="3048000" cy="719138"/>
          </a:xfrm>
          <a:prstGeom prst="rect">
            <a:avLst/>
          </a:prstGeom>
          <a:solidFill>
            <a:srgbClr val="D2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5" grpId="0" bldLvl="0" animBg="1"/>
      <p:bldP spid="6" grpId="0" bldLvl="0" animBg="1"/>
      <p:bldP spid="7" grpId="0" bldLvl="0" animBg="1"/>
      <p:bldP spid="9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3359362-E8C8-4F6F-8A4A-C0E6A8232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83350" y="2760665"/>
            <a:ext cx="12700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文本框 118">
            <a:extLst>
              <a:ext uri="{FF2B5EF4-FFF2-40B4-BE49-F238E27FC236}">
                <a16:creationId xmlns:a16="http://schemas.microsoft.com/office/drawing/2014/main" id="{C186C191-A4BD-45F4-AD57-D9B4F9DBF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90" y="2273300"/>
            <a:ext cx="5653087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/>
            <a:r>
              <a:rPr lang="en-US" altLang="zh-CN" sz="50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楷体_GB2312" panose="02010609030101010101" pitchFamily="49" charset="-122"/>
              </a:rPr>
              <a:t>TASK</a:t>
            </a:r>
            <a:r>
              <a:rPr lang="en-US" altLang="zh-CN" sz="5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2</a:t>
            </a:r>
            <a:endParaRPr lang="zh-CN" altLang="en-US" sz="50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/>
            <a:endParaRPr lang="zh-CN" altLang="en-US" sz="50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/>
            <a:r>
              <a:rPr lang="zh-CN" altLang="en-US" sz="36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二进制与数制转换</a:t>
            </a:r>
          </a:p>
        </p:txBody>
      </p:sp>
      <p:grpSp>
        <p:nvGrpSpPr>
          <p:cNvPr id="3" name="Group 371">
            <a:extLst>
              <a:ext uri="{FF2B5EF4-FFF2-40B4-BE49-F238E27FC236}">
                <a16:creationId xmlns:a16="http://schemas.microsoft.com/office/drawing/2014/main" id="{FF105C16-F993-4F6F-81F2-46B5457A151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62214" y="3280792"/>
            <a:ext cx="5270021" cy="45713"/>
            <a:chOff x="936" y="3880"/>
            <a:chExt cx="5806" cy="168"/>
          </a:xfrm>
          <a:solidFill>
            <a:schemeClr val="bg1"/>
          </a:solidFill>
        </p:grpSpPr>
        <p:sp>
          <p:nvSpPr>
            <p:cNvPr id="49" name="Freeform 372">
              <a:extLst>
                <a:ext uri="{FF2B5EF4-FFF2-40B4-BE49-F238E27FC236}">
                  <a16:creationId xmlns:a16="http://schemas.microsoft.com/office/drawing/2014/main" id="{11FE0C57-DF1E-4DCF-B62C-A1C705266494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0" name="Freeform 373">
              <a:extLst>
                <a:ext uri="{FF2B5EF4-FFF2-40B4-BE49-F238E27FC236}">
                  <a16:creationId xmlns:a16="http://schemas.microsoft.com/office/drawing/2014/main" id="{6D027557-A16C-4486-8239-41883F1D9778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1" name="Freeform 374">
              <a:extLst>
                <a:ext uri="{FF2B5EF4-FFF2-40B4-BE49-F238E27FC236}">
                  <a16:creationId xmlns:a16="http://schemas.microsoft.com/office/drawing/2014/main" id="{04E6175A-BD7D-4115-8EFA-0305E627E1C2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2" name="Freeform 375">
              <a:extLst>
                <a:ext uri="{FF2B5EF4-FFF2-40B4-BE49-F238E27FC236}">
                  <a16:creationId xmlns:a16="http://schemas.microsoft.com/office/drawing/2014/main" id="{A95830BA-181C-4CF6-BD85-78A2785BC42A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3" name="Freeform 376">
              <a:extLst>
                <a:ext uri="{FF2B5EF4-FFF2-40B4-BE49-F238E27FC236}">
                  <a16:creationId xmlns:a16="http://schemas.microsoft.com/office/drawing/2014/main" id="{4EE698FF-7C24-4505-BC3B-F1D81E7E64B3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4" name="Freeform 377">
              <a:extLst>
                <a:ext uri="{FF2B5EF4-FFF2-40B4-BE49-F238E27FC236}">
                  <a16:creationId xmlns:a16="http://schemas.microsoft.com/office/drawing/2014/main" id="{9F7EA558-9891-40CA-BC90-BA85EF463AEA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5" name="Freeform 378">
              <a:extLst>
                <a:ext uri="{FF2B5EF4-FFF2-40B4-BE49-F238E27FC236}">
                  <a16:creationId xmlns:a16="http://schemas.microsoft.com/office/drawing/2014/main" id="{6A365147-6A3E-4523-ABF5-3224B075D84C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6" name="Freeform 379">
              <a:extLst>
                <a:ext uri="{FF2B5EF4-FFF2-40B4-BE49-F238E27FC236}">
                  <a16:creationId xmlns:a16="http://schemas.microsoft.com/office/drawing/2014/main" id="{9E29E3A5-F709-4C74-B2E6-4A5F7A52B7EF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7" name="Freeform 380">
              <a:extLst>
                <a:ext uri="{FF2B5EF4-FFF2-40B4-BE49-F238E27FC236}">
                  <a16:creationId xmlns:a16="http://schemas.microsoft.com/office/drawing/2014/main" id="{057DCF84-E58A-46C4-AB59-7A4883C3B60B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8" name="Freeform 381">
              <a:extLst>
                <a:ext uri="{FF2B5EF4-FFF2-40B4-BE49-F238E27FC236}">
                  <a16:creationId xmlns:a16="http://schemas.microsoft.com/office/drawing/2014/main" id="{C51966E8-1369-46FF-B23A-1F1F37CF75F7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9" name="Freeform 382">
              <a:extLst>
                <a:ext uri="{FF2B5EF4-FFF2-40B4-BE49-F238E27FC236}">
                  <a16:creationId xmlns:a16="http://schemas.microsoft.com/office/drawing/2014/main" id="{2DB163B6-DBDD-4F9F-9974-BF30877F153D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0" name="Freeform 383">
              <a:extLst>
                <a:ext uri="{FF2B5EF4-FFF2-40B4-BE49-F238E27FC236}">
                  <a16:creationId xmlns:a16="http://schemas.microsoft.com/office/drawing/2014/main" id="{67C9E247-45B2-418E-8A6D-51FC6BBA1365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1" name="Freeform 384">
              <a:extLst>
                <a:ext uri="{FF2B5EF4-FFF2-40B4-BE49-F238E27FC236}">
                  <a16:creationId xmlns:a16="http://schemas.microsoft.com/office/drawing/2014/main" id="{B5E3051F-DDF2-4A81-9A09-BA5A0F4CC51F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2" name="Freeform 385">
              <a:extLst>
                <a:ext uri="{FF2B5EF4-FFF2-40B4-BE49-F238E27FC236}">
                  <a16:creationId xmlns:a16="http://schemas.microsoft.com/office/drawing/2014/main" id="{39A9310F-6330-4FD9-A1EA-98B52B014441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3" name="Freeform 386">
              <a:extLst>
                <a:ext uri="{FF2B5EF4-FFF2-40B4-BE49-F238E27FC236}">
                  <a16:creationId xmlns:a16="http://schemas.microsoft.com/office/drawing/2014/main" id="{E4DE49B9-6C82-4204-8F48-4F25AC5049B9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4" name="Freeform 387">
              <a:extLst>
                <a:ext uri="{FF2B5EF4-FFF2-40B4-BE49-F238E27FC236}">
                  <a16:creationId xmlns:a16="http://schemas.microsoft.com/office/drawing/2014/main" id="{B6DF6CE8-4C52-4271-876F-2829826F29ED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5" name="Freeform 388">
              <a:extLst>
                <a:ext uri="{FF2B5EF4-FFF2-40B4-BE49-F238E27FC236}">
                  <a16:creationId xmlns:a16="http://schemas.microsoft.com/office/drawing/2014/main" id="{8A5EE595-60AF-4D0D-AEB7-A22F2FA61629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6" name="Freeform 389">
              <a:extLst>
                <a:ext uri="{FF2B5EF4-FFF2-40B4-BE49-F238E27FC236}">
                  <a16:creationId xmlns:a16="http://schemas.microsoft.com/office/drawing/2014/main" id="{BE3F92C6-2399-43AC-B9E2-7BC03D9B1FD0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7" name="Freeform 390">
              <a:extLst>
                <a:ext uri="{FF2B5EF4-FFF2-40B4-BE49-F238E27FC236}">
                  <a16:creationId xmlns:a16="http://schemas.microsoft.com/office/drawing/2014/main" id="{92D35AF5-6AFA-4F8A-AF50-1DCCC0E3309A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8" name="Freeform 391">
              <a:extLst>
                <a:ext uri="{FF2B5EF4-FFF2-40B4-BE49-F238E27FC236}">
                  <a16:creationId xmlns:a16="http://schemas.microsoft.com/office/drawing/2014/main" id="{1B7A9DF3-823C-4957-A691-5961E9B07ECB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9" name="Freeform 392">
              <a:extLst>
                <a:ext uri="{FF2B5EF4-FFF2-40B4-BE49-F238E27FC236}">
                  <a16:creationId xmlns:a16="http://schemas.microsoft.com/office/drawing/2014/main" id="{E6A59635-94ED-4D10-8FDA-E4039B0F7219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0" name="Freeform 393">
              <a:extLst>
                <a:ext uri="{FF2B5EF4-FFF2-40B4-BE49-F238E27FC236}">
                  <a16:creationId xmlns:a16="http://schemas.microsoft.com/office/drawing/2014/main" id="{CC715BFF-8224-44C6-BF7E-75E43A158D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1" name="Freeform 394">
              <a:extLst>
                <a:ext uri="{FF2B5EF4-FFF2-40B4-BE49-F238E27FC236}">
                  <a16:creationId xmlns:a16="http://schemas.microsoft.com/office/drawing/2014/main" id="{C21C32A4-26B9-4A0C-85DF-B3F8E53789B4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2" name="Freeform 395">
              <a:extLst>
                <a:ext uri="{FF2B5EF4-FFF2-40B4-BE49-F238E27FC236}">
                  <a16:creationId xmlns:a16="http://schemas.microsoft.com/office/drawing/2014/main" id="{7026FA44-5BAA-48D9-AEAA-C23BBF0F483D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3" name="Freeform 396">
              <a:extLst>
                <a:ext uri="{FF2B5EF4-FFF2-40B4-BE49-F238E27FC236}">
                  <a16:creationId xmlns:a16="http://schemas.microsoft.com/office/drawing/2014/main" id="{63FEA3C3-EA28-411B-A3CA-7742EC937E64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4" name="Freeform 397">
              <a:extLst>
                <a:ext uri="{FF2B5EF4-FFF2-40B4-BE49-F238E27FC236}">
                  <a16:creationId xmlns:a16="http://schemas.microsoft.com/office/drawing/2014/main" id="{B36F8B0F-9A1C-4F7C-8C28-0B9C2A209CDF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5" name="Freeform 398">
              <a:extLst>
                <a:ext uri="{FF2B5EF4-FFF2-40B4-BE49-F238E27FC236}">
                  <a16:creationId xmlns:a16="http://schemas.microsoft.com/office/drawing/2014/main" id="{17346BFF-0F05-4BC4-94D3-24E0AA603DEE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6" name="Freeform 399">
              <a:extLst>
                <a:ext uri="{FF2B5EF4-FFF2-40B4-BE49-F238E27FC236}">
                  <a16:creationId xmlns:a16="http://schemas.microsoft.com/office/drawing/2014/main" id="{E1C63D1A-C13E-4C47-8DCF-DB9B92616778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7" name="Freeform 400">
              <a:extLst>
                <a:ext uri="{FF2B5EF4-FFF2-40B4-BE49-F238E27FC236}">
                  <a16:creationId xmlns:a16="http://schemas.microsoft.com/office/drawing/2014/main" id="{941AC535-94E2-47A9-8A0B-1842FD964781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8" name="Freeform 401">
              <a:extLst>
                <a:ext uri="{FF2B5EF4-FFF2-40B4-BE49-F238E27FC236}">
                  <a16:creationId xmlns:a16="http://schemas.microsoft.com/office/drawing/2014/main" id="{1F2AB2EC-BF92-4F5C-A635-DCE264CCE17F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9" name="Freeform 402">
              <a:extLst>
                <a:ext uri="{FF2B5EF4-FFF2-40B4-BE49-F238E27FC236}">
                  <a16:creationId xmlns:a16="http://schemas.microsoft.com/office/drawing/2014/main" id="{9113BAF9-45DE-46E3-A344-E536374923D9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0" name="Freeform 403">
              <a:extLst>
                <a:ext uri="{FF2B5EF4-FFF2-40B4-BE49-F238E27FC236}">
                  <a16:creationId xmlns:a16="http://schemas.microsoft.com/office/drawing/2014/main" id="{841667D8-FF8B-4F69-9A73-38AD2F106999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1" name="Freeform 404">
              <a:extLst>
                <a:ext uri="{FF2B5EF4-FFF2-40B4-BE49-F238E27FC236}">
                  <a16:creationId xmlns:a16="http://schemas.microsoft.com/office/drawing/2014/main" id="{009986C2-F8F6-464D-B435-31918EADB851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2" name="Freeform 405">
              <a:extLst>
                <a:ext uri="{FF2B5EF4-FFF2-40B4-BE49-F238E27FC236}">
                  <a16:creationId xmlns:a16="http://schemas.microsoft.com/office/drawing/2014/main" id="{81F20AEB-CBEA-456C-8814-9644DD8533E6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3" name="Freeform 406">
              <a:extLst>
                <a:ext uri="{FF2B5EF4-FFF2-40B4-BE49-F238E27FC236}">
                  <a16:creationId xmlns:a16="http://schemas.microsoft.com/office/drawing/2014/main" id="{5BB9416E-B92B-44E2-B7E5-E7442D77AB08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4" name="Freeform 407">
              <a:extLst>
                <a:ext uri="{FF2B5EF4-FFF2-40B4-BE49-F238E27FC236}">
                  <a16:creationId xmlns:a16="http://schemas.microsoft.com/office/drawing/2014/main" id="{3AB44E22-0673-49FD-905C-383921598878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5" name="Freeform 408">
              <a:extLst>
                <a:ext uri="{FF2B5EF4-FFF2-40B4-BE49-F238E27FC236}">
                  <a16:creationId xmlns:a16="http://schemas.microsoft.com/office/drawing/2014/main" id="{8B5CECF7-AC42-45A5-A276-FB05B6F18AAE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6" name="Freeform 409">
              <a:extLst>
                <a:ext uri="{FF2B5EF4-FFF2-40B4-BE49-F238E27FC236}">
                  <a16:creationId xmlns:a16="http://schemas.microsoft.com/office/drawing/2014/main" id="{1A7AA6AB-BB68-420D-8D96-ADBE08D13841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7" name="Freeform 410">
              <a:extLst>
                <a:ext uri="{FF2B5EF4-FFF2-40B4-BE49-F238E27FC236}">
                  <a16:creationId xmlns:a16="http://schemas.microsoft.com/office/drawing/2014/main" id="{49EEB833-09E0-4ACB-A807-360A999DAD9A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8" name="Freeform 411">
              <a:extLst>
                <a:ext uri="{FF2B5EF4-FFF2-40B4-BE49-F238E27FC236}">
                  <a16:creationId xmlns:a16="http://schemas.microsoft.com/office/drawing/2014/main" id="{490B7C71-08BA-4436-B51B-8388F870566F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0" name="Freeform 412">
              <a:extLst>
                <a:ext uri="{FF2B5EF4-FFF2-40B4-BE49-F238E27FC236}">
                  <a16:creationId xmlns:a16="http://schemas.microsoft.com/office/drawing/2014/main" id="{34687CDB-7655-479C-89A7-62067B3E8B42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2" name="Freeform 413">
              <a:extLst>
                <a:ext uri="{FF2B5EF4-FFF2-40B4-BE49-F238E27FC236}">
                  <a16:creationId xmlns:a16="http://schemas.microsoft.com/office/drawing/2014/main" id="{536628D3-0576-4BD7-AD7B-9C00C07F3768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3" name="Freeform 414">
              <a:extLst>
                <a:ext uri="{FF2B5EF4-FFF2-40B4-BE49-F238E27FC236}">
                  <a16:creationId xmlns:a16="http://schemas.microsoft.com/office/drawing/2014/main" id="{77072C5D-9DCD-4B9B-A502-634EFB92C49C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4" name="Freeform 415">
              <a:extLst>
                <a:ext uri="{FF2B5EF4-FFF2-40B4-BE49-F238E27FC236}">
                  <a16:creationId xmlns:a16="http://schemas.microsoft.com/office/drawing/2014/main" id="{34A09689-B0E7-4561-9D52-5F1B338584FE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5" name="Freeform 416">
              <a:extLst>
                <a:ext uri="{FF2B5EF4-FFF2-40B4-BE49-F238E27FC236}">
                  <a16:creationId xmlns:a16="http://schemas.microsoft.com/office/drawing/2014/main" id="{F080C4A3-9594-4EB5-9350-42B380345610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6" name="Freeform 417">
              <a:extLst>
                <a:ext uri="{FF2B5EF4-FFF2-40B4-BE49-F238E27FC236}">
                  <a16:creationId xmlns:a16="http://schemas.microsoft.com/office/drawing/2014/main" id="{2B2873B4-5171-4D07-9826-108CF1B69F24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7" name="Freeform 418">
              <a:extLst>
                <a:ext uri="{FF2B5EF4-FFF2-40B4-BE49-F238E27FC236}">
                  <a16:creationId xmlns:a16="http://schemas.microsoft.com/office/drawing/2014/main" id="{3424C722-9F5D-4830-AADE-7FF3EAAAEA7F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8" name="Freeform 419">
              <a:extLst>
                <a:ext uri="{FF2B5EF4-FFF2-40B4-BE49-F238E27FC236}">
                  <a16:creationId xmlns:a16="http://schemas.microsoft.com/office/drawing/2014/main" id="{BA3438F0-4274-47B8-9C0F-3FE0C6D1FD49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9" name="Freeform 420">
              <a:extLst>
                <a:ext uri="{FF2B5EF4-FFF2-40B4-BE49-F238E27FC236}">
                  <a16:creationId xmlns:a16="http://schemas.microsoft.com/office/drawing/2014/main" id="{08B62CF8-80B6-4F6E-B7E0-DF0EF292E337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0" name="Freeform 421">
              <a:extLst>
                <a:ext uri="{FF2B5EF4-FFF2-40B4-BE49-F238E27FC236}">
                  <a16:creationId xmlns:a16="http://schemas.microsoft.com/office/drawing/2014/main" id="{7CC735D4-70BB-473F-A0ED-54910E5C2D48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1" name="Freeform 422">
              <a:extLst>
                <a:ext uri="{FF2B5EF4-FFF2-40B4-BE49-F238E27FC236}">
                  <a16:creationId xmlns:a16="http://schemas.microsoft.com/office/drawing/2014/main" id="{FF640C8D-1CA7-4ADE-A652-1848379C490E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2" name="Freeform 423">
              <a:extLst>
                <a:ext uri="{FF2B5EF4-FFF2-40B4-BE49-F238E27FC236}">
                  <a16:creationId xmlns:a16="http://schemas.microsoft.com/office/drawing/2014/main" id="{45F2F491-A828-427E-B5A1-20B0357074A7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3" name="Freeform 424">
              <a:extLst>
                <a:ext uri="{FF2B5EF4-FFF2-40B4-BE49-F238E27FC236}">
                  <a16:creationId xmlns:a16="http://schemas.microsoft.com/office/drawing/2014/main" id="{B823DF1E-B1AD-4E05-B94D-81EB162780F1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4" name="Freeform 425">
              <a:extLst>
                <a:ext uri="{FF2B5EF4-FFF2-40B4-BE49-F238E27FC236}">
                  <a16:creationId xmlns:a16="http://schemas.microsoft.com/office/drawing/2014/main" id="{A6DE0016-3AB6-43E9-959C-1014F0A90C57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5" name="Freeform 426">
              <a:extLst>
                <a:ext uri="{FF2B5EF4-FFF2-40B4-BE49-F238E27FC236}">
                  <a16:creationId xmlns:a16="http://schemas.microsoft.com/office/drawing/2014/main" id="{5514A479-35D0-4CED-A8C6-FAA169385893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6" name="Freeform 427">
              <a:extLst>
                <a:ext uri="{FF2B5EF4-FFF2-40B4-BE49-F238E27FC236}">
                  <a16:creationId xmlns:a16="http://schemas.microsoft.com/office/drawing/2014/main" id="{FF7AFF49-6C84-460A-B957-242DAE22C727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7" name="Freeform 428">
              <a:extLst>
                <a:ext uri="{FF2B5EF4-FFF2-40B4-BE49-F238E27FC236}">
                  <a16:creationId xmlns:a16="http://schemas.microsoft.com/office/drawing/2014/main" id="{0DA38BFB-9DD0-4D8F-8CD9-E7A6587FBB33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8" name="Rectangle 429">
              <a:extLst>
                <a:ext uri="{FF2B5EF4-FFF2-40B4-BE49-F238E27FC236}">
                  <a16:creationId xmlns:a16="http://schemas.microsoft.com/office/drawing/2014/main" id="{1AB09477-308E-466D-A1F3-606CFEFFC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9" name="Freeform 430">
              <a:extLst>
                <a:ext uri="{FF2B5EF4-FFF2-40B4-BE49-F238E27FC236}">
                  <a16:creationId xmlns:a16="http://schemas.microsoft.com/office/drawing/2014/main" id="{C1398118-E222-4C2E-93D9-D1E2C6CE5A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0" name="Freeform 431">
              <a:extLst>
                <a:ext uri="{FF2B5EF4-FFF2-40B4-BE49-F238E27FC236}">
                  <a16:creationId xmlns:a16="http://schemas.microsoft.com/office/drawing/2014/main" id="{C5FECC10-3FB2-4B86-AEA2-6EA9AFC26C8C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1" name="Freeform 432">
              <a:extLst>
                <a:ext uri="{FF2B5EF4-FFF2-40B4-BE49-F238E27FC236}">
                  <a16:creationId xmlns:a16="http://schemas.microsoft.com/office/drawing/2014/main" id="{62052732-A954-425A-B9EA-64AA49084245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2" name="Freeform 433">
              <a:extLst>
                <a:ext uri="{FF2B5EF4-FFF2-40B4-BE49-F238E27FC236}">
                  <a16:creationId xmlns:a16="http://schemas.microsoft.com/office/drawing/2014/main" id="{07E50719-881E-444D-A61C-0E0D0331211A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3" name="Freeform 434">
              <a:extLst>
                <a:ext uri="{FF2B5EF4-FFF2-40B4-BE49-F238E27FC236}">
                  <a16:creationId xmlns:a16="http://schemas.microsoft.com/office/drawing/2014/main" id="{329FA0F9-3490-4CB3-97E7-E58656C90B58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4" name="Freeform 435">
              <a:extLst>
                <a:ext uri="{FF2B5EF4-FFF2-40B4-BE49-F238E27FC236}">
                  <a16:creationId xmlns:a16="http://schemas.microsoft.com/office/drawing/2014/main" id="{C9DAED1E-B436-48AD-B53F-64DFFCF79516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5" name="Freeform 436">
              <a:extLst>
                <a:ext uri="{FF2B5EF4-FFF2-40B4-BE49-F238E27FC236}">
                  <a16:creationId xmlns:a16="http://schemas.microsoft.com/office/drawing/2014/main" id="{E296FE6D-AA47-4FDA-9F58-8B82784D141A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6" name="Freeform 437">
              <a:extLst>
                <a:ext uri="{FF2B5EF4-FFF2-40B4-BE49-F238E27FC236}">
                  <a16:creationId xmlns:a16="http://schemas.microsoft.com/office/drawing/2014/main" id="{470BF266-D7A5-4BFF-A828-18139801A8D1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7" name="Freeform 438">
              <a:extLst>
                <a:ext uri="{FF2B5EF4-FFF2-40B4-BE49-F238E27FC236}">
                  <a16:creationId xmlns:a16="http://schemas.microsoft.com/office/drawing/2014/main" id="{6B8B33AA-E952-4F50-92F2-F14259798662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8" name="Freeform 439">
              <a:extLst>
                <a:ext uri="{FF2B5EF4-FFF2-40B4-BE49-F238E27FC236}">
                  <a16:creationId xmlns:a16="http://schemas.microsoft.com/office/drawing/2014/main" id="{B8A545D6-B01F-4CCA-B78D-9470033B63AA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9" name="Freeform 440">
              <a:extLst>
                <a:ext uri="{FF2B5EF4-FFF2-40B4-BE49-F238E27FC236}">
                  <a16:creationId xmlns:a16="http://schemas.microsoft.com/office/drawing/2014/main" id="{59F74871-FEDD-4DB7-9E6A-93B5372CDCDE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0" name="Freeform 441">
              <a:extLst>
                <a:ext uri="{FF2B5EF4-FFF2-40B4-BE49-F238E27FC236}">
                  <a16:creationId xmlns:a16="http://schemas.microsoft.com/office/drawing/2014/main" id="{B375F16D-FAA8-4406-99AD-58149D0CB606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1" name="Freeform 442">
              <a:extLst>
                <a:ext uri="{FF2B5EF4-FFF2-40B4-BE49-F238E27FC236}">
                  <a16:creationId xmlns:a16="http://schemas.microsoft.com/office/drawing/2014/main" id="{7408959A-061E-4622-9CE6-254D39366307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2" name="Freeform 443">
              <a:extLst>
                <a:ext uri="{FF2B5EF4-FFF2-40B4-BE49-F238E27FC236}">
                  <a16:creationId xmlns:a16="http://schemas.microsoft.com/office/drawing/2014/main" id="{9030AE96-169F-4D03-9144-9E9428048627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3" name="Freeform 444">
              <a:extLst>
                <a:ext uri="{FF2B5EF4-FFF2-40B4-BE49-F238E27FC236}">
                  <a16:creationId xmlns:a16="http://schemas.microsoft.com/office/drawing/2014/main" id="{67DF1351-891D-439F-B7B2-DF34291B1C06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4" name="Freeform 445">
              <a:extLst>
                <a:ext uri="{FF2B5EF4-FFF2-40B4-BE49-F238E27FC236}">
                  <a16:creationId xmlns:a16="http://schemas.microsoft.com/office/drawing/2014/main" id="{2C140F3D-4A7B-4FE1-B00F-CC231E126F9C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5" name="Freeform 446">
              <a:extLst>
                <a:ext uri="{FF2B5EF4-FFF2-40B4-BE49-F238E27FC236}">
                  <a16:creationId xmlns:a16="http://schemas.microsoft.com/office/drawing/2014/main" id="{E0348D78-5FC1-4173-ABCF-46D15263A176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6" name="Freeform 447">
              <a:extLst>
                <a:ext uri="{FF2B5EF4-FFF2-40B4-BE49-F238E27FC236}">
                  <a16:creationId xmlns:a16="http://schemas.microsoft.com/office/drawing/2014/main" id="{31822C5F-D066-447D-BD94-F40ACDD63D4D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7" name="Freeform 448">
              <a:extLst>
                <a:ext uri="{FF2B5EF4-FFF2-40B4-BE49-F238E27FC236}">
                  <a16:creationId xmlns:a16="http://schemas.microsoft.com/office/drawing/2014/main" id="{C1B0B7A8-0F7D-4D16-84EC-BA3C652D3738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8" name="Freeform 449">
              <a:extLst>
                <a:ext uri="{FF2B5EF4-FFF2-40B4-BE49-F238E27FC236}">
                  <a16:creationId xmlns:a16="http://schemas.microsoft.com/office/drawing/2014/main" id="{AF5A1B70-2749-472E-A72F-644E7A6C8932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9" name="Freeform 450">
              <a:extLst>
                <a:ext uri="{FF2B5EF4-FFF2-40B4-BE49-F238E27FC236}">
                  <a16:creationId xmlns:a16="http://schemas.microsoft.com/office/drawing/2014/main" id="{A37C656E-713D-4B32-A65D-A22EA29EC009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0" name="Freeform 451">
              <a:extLst>
                <a:ext uri="{FF2B5EF4-FFF2-40B4-BE49-F238E27FC236}">
                  <a16:creationId xmlns:a16="http://schemas.microsoft.com/office/drawing/2014/main" id="{A7AD2831-0AC7-4867-AF8F-6D7EBE1C85B8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1" name="Freeform 452">
              <a:extLst>
                <a:ext uri="{FF2B5EF4-FFF2-40B4-BE49-F238E27FC236}">
                  <a16:creationId xmlns:a16="http://schemas.microsoft.com/office/drawing/2014/main" id="{66BAB379-8B9E-48D5-BE30-4A26D7CC1E52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2" name="Freeform 453">
              <a:extLst>
                <a:ext uri="{FF2B5EF4-FFF2-40B4-BE49-F238E27FC236}">
                  <a16:creationId xmlns:a16="http://schemas.microsoft.com/office/drawing/2014/main" id="{9E585202-B03A-477E-8B37-A27EC9F3BD1F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3" name="Freeform 454">
              <a:extLst>
                <a:ext uri="{FF2B5EF4-FFF2-40B4-BE49-F238E27FC236}">
                  <a16:creationId xmlns:a16="http://schemas.microsoft.com/office/drawing/2014/main" id="{F6F36075-BDBF-4178-851A-3F9196FC16F3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4" name="Freeform 455">
              <a:extLst>
                <a:ext uri="{FF2B5EF4-FFF2-40B4-BE49-F238E27FC236}">
                  <a16:creationId xmlns:a16="http://schemas.microsoft.com/office/drawing/2014/main" id="{EDB29BEF-1FFF-4582-890B-36373388FA7D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5" name="Freeform 456">
              <a:extLst>
                <a:ext uri="{FF2B5EF4-FFF2-40B4-BE49-F238E27FC236}">
                  <a16:creationId xmlns:a16="http://schemas.microsoft.com/office/drawing/2014/main" id="{F94F0C08-CFC1-4618-A22C-EE35AD3905A8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6" name="Freeform 457">
              <a:extLst>
                <a:ext uri="{FF2B5EF4-FFF2-40B4-BE49-F238E27FC236}">
                  <a16:creationId xmlns:a16="http://schemas.microsoft.com/office/drawing/2014/main" id="{49896451-B71D-4782-A780-CD0D689A9023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7" name="Freeform 458">
              <a:extLst>
                <a:ext uri="{FF2B5EF4-FFF2-40B4-BE49-F238E27FC236}">
                  <a16:creationId xmlns:a16="http://schemas.microsoft.com/office/drawing/2014/main" id="{A3EB54BB-520E-45CD-B488-8B21664F69D0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8" name="Freeform 459">
              <a:extLst>
                <a:ext uri="{FF2B5EF4-FFF2-40B4-BE49-F238E27FC236}">
                  <a16:creationId xmlns:a16="http://schemas.microsoft.com/office/drawing/2014/main" id="{95751FBC-2A14-4617-8C23-854CD0D32C3D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9" name="Freeform 460">
              <a:extLst>
                <a:ext uri="{FF2B5EF4-FFF2-40B4-BE49-F238E27FC236}">
                  <a16:creationId xmlns:a16="http://schemas.microsoft.com/office/drawing/2014/main" id="{EF432905-2F9B-4041-875D-803E229851FC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0" name="Freeform 461">
              <a:extLst>
                <a:ext uri="{FF2B5EF4-FFF2-40B4-BE49-F238E27FC236}">
                  <a16:creationId xmlns:a16="http://schemas.microsoft.com/office/drawing/2014/main" id="{1B9FDE6E-0EC2-40A9-AB52-20CDCCBE6135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1" name="Freeform 462">
              <a:extLst>
                <a:ext uri="{FF2B5EF4-FFF2-40B4-BE49-F238E27FC236}">
                  <a16:creationId xmlns:a16="http://schemas.microsoft.com/office/drawing/2014/main" id="{B00742B0-CFF9-4F4F-B41A-1F3EB01DCDE4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2" name="Freeform 463">
              <a:extLst>
                <a:ext uri="{FF2B5EF4-FFF2-40B4-BE49-F238E27FC236}">
                  <a16:creationId xmlns:a16="http://schemas.microsoft.com/office/drawing/2014/main" id="{D7FA957A-2043-4E46-9351-A29BAA8F2F72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3" name="Freeform 464">
              <a:extLst>
                <a:ext uri="{FF2B5EF4-FFF2-40B4-BE49-F238E27FC236}">
                  <a16:creationId xmlns:a16="http://schemas.microsoft.com/office/drawing/2014/main" id="{111C9F1D-087E-46A3-BDEF-F2348BE54A88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4" name="Freeform 465">
              <a:extLst>
                <a:ext uri="{FF2B5EF4-FFF2-40B4-BE49-F238E27FC236}">
                  <a16:creationId xmlns:a16="http://schemas.microsoft.com/office/drawing/2014/main" id="{3602A8AC-82A4-4415-AA5E-08D09C889B92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5" name="Freeform 466">
              <a:extLst>
                <a:ext uri="{FF2B5EF4-FFF2-40B4-BE49-F238E27FC236}">
                  <a16:creationId xmlns:a16="http://schemas.microsoft.com/office/drawing/2014/main" id="{EDB62779-327E-4E72-BA78-26E6D5BD6F99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6" name="Freeform 467">
              <a:extLst>
                <a:ext uri="{FF2B5EF4-FFF2-40B4-BE49-F238E27FC236}">
                  <a16:creationId xmlns:a16="http://schemas.microsoft.com/office/drawing/2014/main" id="{7D3EAFEA-6C9A-4493-A624-FBEE427EC5F3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7" name="Freeform 468">
              <a:extLst>
                <a:ext uri="{FF2B5EF4-FFF2-40B4-BE49-F238E27FC236}">
                  <a16:creationId xmlns:a16="http://schemas.microsoft.com/office/drawing/2014/main" id="{FF417583-2C59-4EC2-9635-3A667478697C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8" name="Freeform 469">
              <a:extLst>
                <a:ext uri="{FF2B5EF4-FFF2-40B4-BE49-F238E27FC236}">
                  <a16:creationId xmlns:a16="http://schemas.microsoft.com/office/drawing/2014/main" id="{93268D6F-AFC2-47DC-8B97-F72433480B61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9" name="Freeform 470">
              <a:extLst>
                <a:ext uri="{FF2B5EF4-FFF2-40B4-BE49-F238E27FC236}">
                  <a16:creationId xmlns:a16="http://schemas.microsoft.com/office/drawing/2014/main" id="{D169BCF6-E777-4C41-AC5C-DC7A7F784311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0" name="Freeform 471">
              <a:extLst>
                <a:ext uri="{FF2B5EF4-FFF2-40B4-BE49-F238E27FC236}">
                  <a16:creationId xmlns:a16="http://schemas.microsoft.com/office/drawing/2014/main" id="{CC40C5FF-C0E4-4087-9D86-33B3286ECB71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1" name="Freeform 472">
              <a:extLst>
                <a:ext uri="{FF2B5EF4-FFF2-40B4-BE49-F238E27FC236}">
                  <a16:creationId xmlns:a16="http://schemas.microsoft.com/office/drawing/2014/main" id="{F23F856C-9A64-4C2A-86CC-E387E25CEDED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2" name="Freeform 473">
              <a:extLst>
                <a:ext uri="{FF2B5EF4-FFF2-40B4-BE49-F238E27FC236}">
                  <a16:creationId xmlns:a16="http://schemas.microsoft.com/office/drawing/2014/main" id="{C4FEDF64-0A73-4FF1-BA67-CC6F55A9EC6F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3" name="Freeform 474">
              <a:extLst>
                <a:ext uri="{FF2B5EF4-FFF2-40B4-BE49-F238E27FC236}">
                  <a16:creationId xmlns:a16="http://schemas.microsoft.com/office/drawing/2014/main" id="{5A1377AE-5119-4AED-9A87-34588E7B6C76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4" name="Freeform 475">
              <a:extLst>
                <a:ext uri="{FF2B5EF4-FFF2-40B4-BE49-F238E27FC236}">
                  <a16:creationId xmlns:a16="http://schemas.microsoft.com/office/drawing/2014/main" id="{C0CA8CBF-D9D9-44FA-9D9E-673CAE2AE299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5" name="Freeform 476">
              <a:extLst>
                <a:ext uri="{FF2B5EF4-FFF2-40B4-BE49-F238E27FC236}">
                  <a16:creationId xmlns:a16="http://schemas.microsoft.com/office/drawing/2014/main" id="{3DD66907-952F-4F01-A10A-E74161C8CB03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6" name="Freeform 477">
              <a:extLst>
                <a:ext uri="{FF2B5EF4-FFF2-40B4-BE49-F238E27FC236}">
                  <a16:creationId xmlns:a16="http://schemas.microsoft.com/office/drawing/2014/main" id="{545A7900-77C4-4C21-B818-06FACAE25C9A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7" name="Freeform 478">
              <a:extLst>
                <a:ext uri="{FF2B5EF4-FFF2-40B4-BE49-F238E27FC236}">
                  <a16:creationId xmlns:a16="http://schemas.microsoft.com/office/drawing/2014/main" id="{3AE3AF24-DDBF-41C9-80C2-0246298964F8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8" name="Freeform 479">
              <a:extLst>
                <a:ext uri="{FF2B5EF4-FFF2-40B4-BE49-F238E27FC236}">
                  <a16:creationId xmlns:a16="http://schemas.microsoft.com/office/drawing/2014/main" id="{A7E6EFB9-A25D-40ED-8666-4C14E6326E10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9" name="Freeform 480">
              <a:extLst>
                <a:ext uri="{FF2B5EF4-FFF2-40B4-BE49-F238E27FC236}">
                  <a16:creationId xmlns:a16="http://schemas.microsoft.com/office/drawing/2014/main" id="{CB1C3858-9F72-461E-98F3-450B41461111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0" name="Freeform 481">
              <a:extLst>
                <a:ext uri="{FF2B5EF4-FFF2-40B4-BE49-F238E27FC236}">
                  <a16:creationId xmlns:a16="http://schemas.microsoft.com/office/drawing/2014/main" id="{3FE1DC78-B2E0-431F-8585-252AF51FFCBF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1" name="Freeform 482">
              <a:extLst>
                <a:ext uri="{FF2B5EF4-FFF2-40B4-BE49-F238E27FC236}">
                  <a16:creationId xmlns:a16="http://schemas.microsoft.com/office/drawing/2014/main" id="{C8D37D03-C25C-4DA1-A29B-B38CDD01D5DB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2" name="Freeform 483">
              <a:extLst>
                <a:ext uri="{FF2B5EF4-FFF2-40B4-BE49-F238E27FC236}">
                  <a16:creationId xmlns:a16="http://schemas.microsoft.com/office/drawing/2014/main" id="{B4CB834E-81C2-4919-95D4-B7A228780248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3" name="Freeform 484">
              <a:extLst>
                <a:ext uri="{FF2B5EF4-FFF2-40B4-BE49-F238E27FC236}">
                  <a16:creationId xmlns:a16="http://schemas.microsoft.com/office/drawing/2014/main" id="{092508D3-873B-47AB-A803-9D82E55727DC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4" name="Freeform 485">
              <a:extLst>
                <a:ext uri="{FF2B5EF4-FFF2-40B4-BE49-F238E27FC236}">
                  <a16:creationId xmlns:a16="http://schemas.microsoft.com/office/drawing/2014/main" id="{EB032FF3-C867-4FD0-9377-25C56C19F181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5" name="Freeform 486">
              <a:extLst>
                <a:ext uri="{FF2B5EF4-FFF2-40B4-BE49-F238E27FC236}">
                  <a16:creationId xmlns:a16="http://schemas.microsoft.com/office/drawing/2014/main" id="{3B345B6E-E71E-4B8F-A37B-05709BE21245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6" name="Freeform 487">
              <a:extLst>
                <a:ext uri="{FF2B5EF4-FFF2-40B4-BE49-F238E27FC236}">
                  <a16:creationId xmlns:a16="http://schemas.microsoft.com/office/drawing/2014/main" id="{2A8DE27F-A85D-410A-952E-43B641272DEC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7" name="Freeform 488">
              <a:extLst>
                <a:ext uri="{FF2B5EF4-FFF2-40B4-BE49-F238E27FC236}">
                  <a16:creationId xmlns:a16="http://schemas.microsoft.com/office/drawing/2014/main" id="{3C66FAFD-5777-48CA-8B5F-BDA9453FF5C9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8" name="Freeform 489">
              <a:extLst>
                <a:ext uri="{FF2B5EF4-FFF2-40B4-BE49-F238E27FC236}">
                  <a16:creationId xmlns:a16="http://schemas.microsoft.com/office/drawing/2014/main" id="{401E351A-370C-40BA-8B0B-9FA9C18EAAB2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9" name="Freeform 490">
              <a:extLst>
                <a:ext uri="{FF2B5EF4-FFF2-40B4-BE49-F238E27FC236}">
                  <a16:creationId xmlns:a16="http://schemas.microsoft.com/office/drawing/2014/main" id="{2D9224CF-1876-470E-B495-6DB2B111358E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0" name="Freeform 491">
              <a:extLst>
                <a:ext uri="{FF2B5EF4-FFF2-40B4-BE49-F238E27FC236}">
                  <a16:creationId xmlns:a16="http://schemas.microsoft.com/office/drawing/2014/main" id="{C741E4C5-9A8E-46AE-873C-D41FA15B5BE7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1" name="Freeform 492">
              <a:extLst>
                <a:ext uri="{FF2B5EF4-FFF2-40B4-BE49-F238E27FC236}">
                  <a16:creationId xmlns:a16="http://schemas.microsoft.com/office/drawing/2014/main" id="{6263777F-4549-4DEE-BB34-CA160BE10CCE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2" name="Freeform 493">
              <a:extLst>
                <a:ext uri="{FF2B5EF4-FFF2-40B4-BE49-F238E27FC236}">
                  <a16:creationId xmlns:a16="http://schemas.microsoft.com/office/drawing/2014/main" id="{14646843-5161-42A7-933F-C617246AEE01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3" name="Freeform 494">
              <a:extLst>
                <a:ext uri="{FF2B5EF4-FFF2-40B4-BE49-F238E27FC236}">
                  <a16:creationId xmlns:a16="http://schemas.microsoft.com/office/drawing/2014/main" id="{A6E59C28-4F9E-41C0-B443-BF53BB3B8A27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85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1" descr="u=1579613266,1672981401&amp;fm=26&amp;gp=0">
            <a:extLst>
              <a:ext uri="{FF2B5EF4-FFF2-40B4-BE49-F238E27FC236}">
                <a16:creationId xmlns:a16="http://schemas.microsoft.com/office/drawing/2014/main" id="{E1B3A04E-CE85-4851-9715-58AC1B021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683127"/>
            <a:ext cx="15875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7CA7AA11-6CF9-4952-AEC4-A33212C83153}"/>
              </a:ext>
            </a:extLst>
          </p:cNvPr>
          <p:cNvSpPr txBox="1"/>
          <p:nvPr/>
        </p:nvSpPr>
        <p:spPr>
          <a:xfrm>
            <a:off x="987425" y="234950"/>
            <a:ext cx="27130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数制转换</a:t>
            </a:r>
          </a:p>
        </p:txBody>
      </p:sp>
      <p:sp>
        <p:nvSpPr>
          <p:cNvPr id="38915" name="Rectangle 47">
            <a:extLst>
              <a:ext uri="{FF2B5EF4-FFF2-40B4-BE49-F238E27FC236}">
                <a16:creationId xmlns:a16="http://schemas.microsoft.com/office/drawing/2014/main" id="{D8DC90BC-F3BF-4996-9F3E-BE8B092E4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288" y="1450977"/>
            <a:ext cx="535781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数的进制</a:t>
            </a:r>
          </a:p>
        </p:txBody>
      </p:sp>
      <p:sp>
        <p:nvSpPr>
          <p:cNvPr id="2" name="Rectangle 47">
            <a:extLst>
              <a:ext uri="{FF2B5EF4-FFF2-40B4-BE49-F238E27FC236}">
                <a16:creationId xmlns:a16="http://schemas.microsoft.com/office/drawing/2014/main" id="{7DB3D1D9-2387-46BF-9311-5F92339691BE}"/>
              </a:ext>
            </a:extLst>
          </p:cNvPr>
          <p:cNvSpPr/>
          <p:nvPr/>
        </p:nvSpPr>
        <p:spPr>
          <a:xfrm>
            <a:off x="1228725" y="2163763"/>
            <a:ext cx="6686550" cy="2484334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数制的基本要素：</a:t>
            </a: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基数</a:t>
            </a:r>
            <a:r>
              <a:rPr lang="zh-CN" altLang="en-US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：组成该数制的数码个数。</a:t>
            </a: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b="1" noProof="1">
                <a:solidFill>
                  <a:srgbClr val="92D05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数码</a:t>
            </a:r>
            <a:r>
              <a:rPr lang="zh-CN" altLang="en-US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：组成该数制的基本数字。</a:t>
            </a: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b="1" noProof="1">
                <a:solidFill>
                  <a:srgbClr val="FF33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位权</a:t>
            </a:r>
            <a:r>
              <a:rPr lang="zh-CN" altLang="en-US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：每一个数位上的</a:t>
            </a:r>
            <a:r>
              <a:rPr lang="en-US" altLang="zh-CN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</a:t>
            </a:r>
            <a:r>
              <a:rPr lang="zh-CN" altLang="en-US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对应的数值。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D3B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>
            <a:extLst>
              <a:ext uri="{FF2B5EF4-FFF2-40B4-BE49-F238E27FC236}">
                <a16:creationId xmlns:a16="http://schemas.microsoft.com/office/drawing/2014/main" id="{E91F81E1-C170-4E1B-8DBC-FA158922A06A}"/>
              </a:ext>
            </a:extLst>
          </p:cNvPr>
          <p:cNvSpPr txBox="1"/>
          <p:nvPr/>
        </p:nvSpPr>
        <p:spPr>
          <a:xfrm>
            <a:off x="987425" y="234950"/>
            <a:ext cx="27130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数制转换</a:t>
            </a:r>
          </a:p>
        </p:txBody>
      </p:sp>
      <p:sp>
        <p:nvSpPr>
          <p:cNvPr id="39939" name="Rectangle 47">
            <a:extLst>
              <a:ext uri="{FF2B5EF4-FFF2-40B4-BE49-F238E27FC236}">
                <a16:creationId xmlns:a16="http://schemas.microsoft.com/office/drawing/2014/main" id="{D76E3E52-CA42-4417-9128-4B14FA264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288" y="1008063"/>
            <a:ext cx="53578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十进制</a:t>
            </a:r>
          </a:p>
        </p:txBody>
      </p:sp>
      <p:sp>
        <p:nvSpPr>
          <p:cNvPr id="2" name="Rectangle 47">
            <a:extLst>
              <a:ext uri="{FF2B5EF4-FFF2-40B4-BE49-F238E27FC236}">
                <a16:creationId xmlns:a16="http://schemas.microsoft.com/office/drawing/2014/main" id="{FED1DF5C-9B39-4017-816A-B82A390DD292}"/>
              </a:ext>
            </a:extLst>
          </p:cNvPr>
          <p:cNvSpPr/>
          <p:nvPr/>
        </p:nvSpPr>
        <p:spPr>
          <a:xfrm>
            <a:off x="101600" y="1524002"/>
            <a:ext cx="9042400" cy="45243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基数：组成该数制的数码个数。</a:t>
            </a:r>
            <a:r>
              <a:rPr lang="en-US" altLang="zh-CN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→ </a:t>
            </a:r>
            <a:r>
              <a:rPr lang="en-US" altLang="zh-CN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</a:t>
            </a:r>
            <a:endParaRPr lang="zh-CN" altLang="en-US" sz="2800" b="1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数码：组成该数制的基本数字。</a:t>
            </a: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     →</a:t>
            </a:r>
            <a:r>
              <a:rPr lang="en-US" altLang="zh-CN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0</a:t>
            </a:r>
            <a:r>
              <a:rPr lang="zh-CN" altLang="en-US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</a:t>
            </a:r>
            <a:r>
              <a:rPr lang="zh-CN" altLang="en-US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</a:t>
            </a:r>
            <a:r>
              <a:rPr lang="zh-CN" altLang="en-US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3</a:t>
            </a:r>
            <a:r>
              <a:rPr lang="zh-CN" altLang="en-US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4</a:t>
            </a:r>
            <a:r>
              <a:rPr lang="zh-CN" altLang="en-US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5</a:t>
            </a:r>
            <a:r>
              <a:rPr lang="zh-CN" altLang="en-US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6</a:t>
            </a:r>
            <a:r>
              <a:rPr lang="zh-CN" altLang="en-US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7</a:t>
            </a:r>
            <a:r>
              <a:rPr lang="zh-CN" altLang="en-US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8</a:t>
            </a:r>
            <a:r>
              <a:rPr lang="zh-CN" altLang="en-US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9</a:t>
            </a:r>
            <a:endParaRPr lang="zh-CN" altLang="en-US" sz="2800" b="1" noProof="1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位权：每一个数位上的</a:t>
            </a:r>
            <a:r>
              <a:rPr lang="en-US" altLang="zh-CN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</a:t>
            </a:r>
            <a:r>
              <a:rPr lang="zh-CN" altLang="en-US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对应的数值。</a:t>
            </a: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     → </a:t>
            </a:r>
            <a:r>
              <a:rPr lang="zh-CN" altLang="en-US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从右向左依次是：</a:t>
            </a:r>
            <a:r>
              <a:rPr lang="en-US" altLang="zh-CN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</a:t>
            </a:r>
            <a:r>
              <a:rPr lang="en-US" altLang="zh-CN" sz="2800" b="1" baseline="300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0</a:t>
            </a:r>
            <a:r>
              <a:rPr lang="zh-CN" altLang="en-US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</a:t>
            </a:r>
            <a:r>
              <a:rPr lang="en-US" altLang="zh-CN" sz="2800" b="1" baseline="300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</a:t>
            </a:r>
            <a:r>
              <a:rPr lang="zh-CN" altLang="en-US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</a:t>
            </a:r>
            <a:r>
              <a:rPr lang="en-US" altLang="zh-CN" sz="2800" b="1" baseline="300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</a:t>
            </a:r>
            <a:r>
              <a:rPr lang="zh-CN" altLang="en-US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</a:t>
            </a:r>
            <a:r>
              <a:rPr lang="en-US" altLang="zh-CN" sz="2800" b="1" baseline="300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3</a:t>
            </a:r>
            <a:r>
              <a:rPr lang="zh-CN" altLang="en-US" sz="28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</a:t>
            </a:r>
            <a:r>
              <a:rPr lang="en-US" altLang="zh-CN" sz="2800" b="1" noProof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楷体_GB2312" panose="02010609030101010101" pitchFamily="49" charset="-122"/>
              </a:rPr>
              <a:t>···</a:t>
            </a: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规则：</a:t>
            </a:r>
            <a:r>
              <a:rPr lang="zh-CN" altLang="en-US" sz="2800" b="1" noProof="1">
                <a:solidFill>
                  <a:srgbClr val="FF33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逢十进一</a:t>
            </a:r>
            <a:endParaRPr lang="zh-CN" altLang="en-US" sz="2800" b="1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     </a:t>
            </a:r>
            <a:endParaRPr lang="en-US" altLang="zh-CN" sz="2800" b="1" baseline="30000" noProof="1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4F4CDEC-AA84-40C7-9845-A5DB4D651D4B}"/>
              </a:ext>
            </a:extLst>
          </p:cNvPr>
          <p:cNvSpPr/>
          <p:nvPr/>
        </p:nvSpPr>
        <p:spPr>
          <a:xfrm>
            <a:off x="5421313" y="1633538"/>
            <a:ext cx="3048000" cy="493712"/>
          </a:xfrm>
          <a:prstGeom prst="rect">
            <a:avLst/>
          </a:prstGeom>
          <a:solidFill>
            <a:srgbClr val="0B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F706997-5FEE-46AA-BE4E-35413BD33454}"/>
              </a:ext>
            </a:extLst>
          </p:cNvPr>
          <p:cNvSpPr/>
          <p:nvPr/>
        </p:nvSpPr>
        <p:spPr>
          <a:xfrm>
            <a:off x="820738" y="3006725"/>
            <a:ext cx="6330950" cy="495300"/>
          </a:xfrm>
          <a:prstGeom prst="rect">
            <a:avLst/>
          </a:prstGeom>
          <a:solidFill>
            <a:srgbClr val="0B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8C5F29-AF7E-4B78-A88C-9F9781E3BFC4}"/>
              </a:ext>
            </a:extLst>
          </p:cNvPr>
          <p:cNvSpPr/>
          <p:nvPr/>
        </p:nvSpPr>
        <p:spPr>
          <a:xfrm>
            <a:off x="987427" y="4211638"/>
            <a:ext cx="7337425" cy="493712"/>
          </a:xfrm>
          <a:prstGeom prst="rect">
            <a:avLst/>
          </a:prstGeom>
          <a:solidFill>
            <a:srgbClr val="0B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3" grpId="0" bldLvl="0" animBg="1"/>
      <p:bldP spid="4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>
            <a:extLst>
              <a:ext uri="{FF2B5EF4-FFF2-40B4-BE49-F238E27FC236}">
                <a16:creationId xmlns:a16="http://schemas.microsoft.com/office/drawing/2014/main" id="{D56F0AE6-1EDE-495C-9498-D7A01E463591}"/>
              </a:ext>
            </a:extLst>
          </p:cNvPr>
          <p:cNvSpPr txBox="1"/>
          <p:nvPr/>
        </p:nvSpPr>
        <p:spPr>
          <a:xfrm>
            <a:off x="987425" y="234950"/>
            <a:ext cx="27130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十进制数</a:t>
            </a: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DE104501-E4B9-4422-835F-EAAA323214B2}"/>
              </a:ext>
            </a:extLst>
          </p:cNvPr>
          <p:cNvSpPr txBox="1"/>
          <p:nvPr/>
        </p:nvSpPr>
        <p:spPr>
          <a:xfrm>
            <a:off x="1084263" y="1428752"/>
            <a:ext cx="7561262" cy="735013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十进制数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125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：    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1     2     5</a:t>
            </a: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C89773D5-DAA9-4B65-ACAB-4CCF099FAA1C}"/>
              </a:ext>
            </a:extLst>
          </p:cNvPr>
          <p:cNvSpPr txBox="1"/>
          <p:nvPr/>
        </p:nvSpPr>
        <p:spPr>
          <a:xfrm>
            <a:off x="1198565" y="2571752"/>
            <a:ext cx="1635125" cy="735013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位权：        </a:t>
            </a:r>
            <a:endParaRPr lang="en-US" altLang="zh-CN" sz="2800" baseline="300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ea"/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67473DB6-9489-4DDB-A98E-BD2674A40384}"/>
              </a:ext>
            </a:extLst>
          </p:cNvPr>
          <p:cNvSpPr txBox="1"/>
          <p:nvPr/>
        </p:nvSpPr>
        <p:spPr>
          <a:xfrm>
            <a:off x="1330325" y="4100513"/>
            <a:ext cx="7391400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即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125 = </a:t>
            </a:r>
            <a:r>
              <a:rPr lang="en-US" altLang="zh-CN" sz="2800" noProof="1">
                <a:solidFill>
                  <a:srgbClr val="FF33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×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10</a:t>
            </a:r>
            <a:r>
              <a:rPr lang="en-US" altLang="zh-CN" sz="2800" baseline="300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2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+</a:t>
            </a:r>
            <a:r>
              <a:rPr lang="en-US" altLang="zh-CN" sz="2800" noProof="1">
                <a:solidFill>
                  <a:srgbClr val="FF33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2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×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10</a:t>
            </a:r>
            <a:r>
              <a:rPr lang="en-US" altLang="zh-CN" sz="2800" baseline="300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+</a:t>
            </a:r>
            <a:r>
              <a:rPr lang="en-US" altLang="zh-CN" sz="2800" noProof="1">
                <a:solidFill>
                  <a:srgbClr val="FF33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5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×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10</a:t>
            </a:r>
            <a:r>
              <a:rPr lang="en-US" altLang="zh-CN" sz="2800" baseline="300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0</a:t>
            </a:r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3A27C745-5CA2-48DC-851F-541E3CBEBE7C}"/>
              </a:ext>
            </a:extLst>
          </p:cNvPr>
          <p:cNvSpPr/>
          <p:nvPr/>
        </p:nvSpPr>
        <p:spPr>
          <a:xfrm rot="5400000" flipV="1">
            <a:off x="3928271" y="2339184"/>
            <a:ext cx="663575" cy="312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872621DE-8386-4117-A3C0-96C63AB5D3B8}"/>
              </a:ext>
            </a:extLst>
          </p:cNvPr>
          <p:cNvSpPr/>
          <p:nvPr/>
        </p:nvSpPr>
        <p:spPr>
          <a:xfrm rot="5400000" flipV="1">
            <a:off x="4964908" y="2339182"/>
            <a:ext cx="663575" cy="312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FD5833C5-0EE0-4F96-8F3F-451C97A3337B}"/>
              </a:ext>
            </a:extLst>
          </p:cNvPr>
          <p:cNvSpPr/>
          <p:nvPr/>
        </p:nvSpPr>
        <p:spPr>
          <a:xfrm rot="5400000" flipV="1">
            <a:off x="6032502" y="2339976"/>
            <a:ext cx="663575" cy="311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9" name="右箭头 8">
            <a:extLst>
              <a:ext uri="{FF2B5EF4-FFF2-40B4-BE49-F238E27FC236}">
                <a16:creationId xmlns:a16="http://schemas.microsoft.com/office/drawing/2014/main" id="{5A1F40CB-9179-499E-923F-20482259554F}"/>
              </a:ext>
            </a:extLst>
          </p:cNvPr>
          <p:cNvSpPr/>
          <p:nvPr/>
        </p:nvSpPr>
        <p:spPr>
          <a:xfrm rot="10800000" flipV="1">
            <a:off x="3232152" y="3287715"/>
            <a:ext cx="3425825" cy="185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E2FA93BC-F5D9-495B-ADC6-6CDD0321DD14}"/>
              </a:ext>
            </a:extLst>
          </p:cNvPr>
          <p:cNvSpPr txBox="1"/>
          <p:nvPr/>
        </p:nvSpPr>
        <p:spPr>
          <a:xfrm>
            <a:off x="3986213" y="2673350"/>
            <a:ext cx="742950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10</a:t>
            </a:r>
            <a:r>
              <a:rPr lang="en-US" altLang="zh-CN" sz="2800" baseline="300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2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43800C8B-616E-46A9-B7AC-B4E8328F3A3C}"/>
              </a:ext>
            </a:extLst>
          </p:cNvPr>
          <p:cNvSpPr txBox="1"/>
          <p:nvPr/>
        </p:nvSpPr>
        <p:spPr>
          <a:xfrm>
            <a:off x="6061077" y="2617788"/>
            <a:ext cx="879475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10</a:t>
            </a:r>
            <a:r>
              <a:rPr lang="en-US" altLang="zh-CN" sz="2800" baseline="300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0</a:t>
            </a: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F823B5CE-B3EC-49C0-ADC5-4AAF07DE017E}"/>
              </a:ext>
            </a:extLst>
          </p:cNvPr>
          <p:cNvSpPr txBox="1"/>
          <p:nvPr/>
        </p:nvSpPr>
        <p:spPr>
          <a:xfrm>
            <a:off x="5040315" y="2654300"/>
            <a:ext cx="852487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10</a:t>
            </a:r>
            <a:r>
              <a:rPr lang="en-US" altLang="zh-CN" sz="2800" baseline="300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7" grpId="0" animBg="1"/>
      <p:bldP spid="9" grpId="0" animBg="1"/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图片 6922">
            <a:extLst>
              <a:ext uri="{FF2B5EF4-FFF2-40B4-BE49-F238E27FC236}">
                <a16:creationId xmlns:a16="http://schemas.microsoft.com/office/drawing/2014/main" id="{9238D7E8-B068-4309-821C-B89194BB0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638" y="1355727"/>
            <a:ext cx="16637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0" name="图片 6924">
            <a:extLst>
              <a:ext uri="{FF2B5EF4-FFF2-40B4-BE49-F238E27FC236}">
                <a16:creationId xmlns:a16="http://schemas.microsoft.com/office/drawing/2014/main" id="{4798EA26-6799-4E80-BDFD-01F83AA38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638" y="3671890"/>
            <a:ext cx="16637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26" name="矩形 6925">
            <a:extLst>
              <a:ext uri="{FF2B5EF4-FFF2-40B4-BE49-F238E27FC236}">
                <a16:creationId xmlns:a16="http://schemas.microsoft.com/office/drawing/2014/main" id="{E3493C23-80C3-4419-856D-BDBFC5232831}"/>
              </a:ext>
            </a:extLst>
          </p:cNvPr>
          <p:cNvSpPr/>
          <p:nvPr/>
        </p:nvSpPr>
        <p:spPr>
          <a:xfrm>
            <a:off x="2" y="434977"/>
            <a:ext cx="449263" cy="371475"/>
          </a:xfrm>
          <a:prstGeom prst="rect">
            <a:avLst/>
          </a:prstGeom>
          <a:solidFill>
            <a:srgbClr val="87C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17412" name="文本框 3118">
            <a:extLst>
              <a:ext uri="{FF2B5EF4-FFF2-40B4-BE49-F238E27FC236}">
                <a16:creationId xmlns:a16="http://schemas.microsoft.com/office/drawing/2014/main" id="{47D3B8A9-D499-497A-B1C6-9ABC2CD17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7" y="434977"/>
            <a:ext cx="3057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注意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！！！</a:t>
            </a:r>
          </a:p>
        </p:txBody>
      </p:sp>
      <p:sp>
        <p:nvSpPr>
          <p:cNvPr id="17413" name="文本框 3119">
            <a:extLst>
              <a:ext uri="{FF2B5EF4-FFF2-40B4-BE49-F238E27FC236}">
                <a16:creationId xmlns:a16="http://schemas.microsoft.com/office/drawing/2014/main" id="{61D580F1-AC21-4667-8075-C9C7BC38C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1150" y="1265240"/>
            <a:ext cx="7226300" cy="1405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每次课前先登录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学习在线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平台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账号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2020LL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XXXX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（饭卡号）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密码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姓名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小写全拼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@1943</a:t>
            </a:r>
          </a:p>
        </p:txBody>
      </p:sp>
      <p:sp>
        <p:nvSpPr>
          <p:cNvPr id="17414" name="文本框 3121">
            <a:extLst>
              <a:ext uri="{FF2B5EF4-FFF2-40B4-BE49-F238E27FC236}">
                <a16:creationId xmlns:a16="http://schemas.microsoft.com/office/drawing/2014/main" id="{EEC1C2D6-12A7-45A1-9A94-B406014C5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2" y="3546475"/>
            <a:ext cx="470852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每节课带上三件套：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课本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+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笔记本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+</a:t>
            </a:r>
            <a:r>
              <a:rPr lang="zh-CN" altLang="en-US" sz="20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笔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课程笔记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在平台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0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开学第一课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栏目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下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endParaRPr lang="zh-CN" altLang="en-US" sz="2000" b="1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2000" b="1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作业提交至</a:t>
            </a:r>
            <a:r>
              <a:rPr lang="en-US" altLang="zh-CN" sz="20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“Python</a:t>
            </a:r>
            <a:r>
              <a:rPr lang="zh-CN" altLang="en-US" sz="20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程序代码提交处</a:t>
            </a:r>
            <a:r>
              <a:rPr lang="en-US" altLang="zh-CN" sz="20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编辑作业 </a:t>
            </a:r>
            <a:r>
              <a:rPr lang="en-US" altLang="zh-CN" sz="20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 </a:t>
            </a:r>
            <a:r>
              <a:rPr lang="zh-CN" altLang="en-US" sz="20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提交 </a:t>
            </a:r>
            <a:r>
              <a:rPr lang="en-US" altLang="zh-CN" sz="20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 </a:t>
            </a:r>
            <a:r>
              <a:rPr lang="zh-CN" altLang="en-US" sz="20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保存更改</a:t>
            </a:r>
          </a:p>
        </p:txBody>
      </p:sp>
      <p:grpSp>
        <p:nvGrpSpPr>
          <p:cNvPr id="17415" name="组合 4">
            <a:extLst>
              <a:ext uri="{FF2B5EF4-FFF2-40B4-BE49-F238E27FC236}">
                <a16:creationId xmlns:a16="http://schemas.microsoft.com/office/drawing/2014/main" id="{4B748F9E-1926-420E-B4BA-4CF90243EDD4}"/>
              </a:ext>
            </a:extLst>
          </p:cNvPr>
          <p:cNvGrpSpPr>
            <a:grpSpLocks/>
          </p:cNvGrpSpPr>
          <p:nvPr/>
        </p:nvGrpSpPr>
        <p:grpSpPr bwMode="auto">
          <a:xfrm>
            <a:off x="6188075" y="966790"/>
            <a:ext cx="6000750" cy="5227637"/>
            <a:chOff x="13146" y="2338"/>
            <a:chExt cx="9450" cy="8234"/>
          </a:xfrm>
        </p:grpSpPr>
        <p:pic>
          <p:nvPicPr>
            <p:cNvPr id="17416" name="图片 1" descr="笔记">
              <a:extLst>
                <a:ext uri="{FF2B5EF4-FFF2-40B4-BE49-F238E27FC236}">
                  <a16:creationId xmlns:a16="http://schemas.microsoft.com/office/drawing/2014/main" id="{20666D6E-3BBC-415D-9E50-5CF3900E67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46" y="2338"/>
              <a:ext cx="9450" cy="8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26B2DF5-1A64-425C-86A3-EFD1FBEB5788}"/>
                </a:ext>
              </a:extLst>
            </p:cNvPr>
            <p:cNvSpPr/>
            <p:nvPr/>
          </p:nvSpPr>
          <p:spPr>
            <a:xfrm>
              <a:off x="13374" y="4433"/>
              <a:ext cx="4480" cy="698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180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C61F1B5-3372-4C84-8B95-F313225B54F2}"/>
                </a:ext>
              </a:extLst>
            </p:cNvPr>
            <p:cNvSpPr/>
            <p:nvPr/>
          </p:nvSpPr>
          <p:spPr>
            <a:xfrm>
              <a:off x="13374" y="6706"/>
              <a:ext cx="4480" cy="698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180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5" name="组合 11">
            <a:extLst>
              <a:ext uri="{FF2B5EF4-FFF2-40B4-BE49-F238E27FC236}">
                <a16:creationId xmlns:a16="http://schemas.microsoft.com/office/drawing/2014/main" id="{609C2C05-32E9-488B-BF33-C261005A74F6}"/>
              </a:ext>
            </a:extLst>
          </p:cNvPr>
          <p:cNvGrpSpPr>
            <a:grpSpLocks/>
          </p:cNvGrpSpPr>
          <p:nvPr/>
        </p:nvGrpSpPr>
        <p:grpSpPr bwMode="auto">
          <a:xfrm>
            <a:off x="212725" y="254002"/>
            <a:ext cx="4229100" cy="708025"/>
            <a:chOff x="6453" y="3710"/>
            <a:chExt cx="9337" cy="1565"/>
          </a:xfrm>
        </p:grpSpPr>
        <p:sp>
          <p:nvSpPr>
            <p:cNvPr id="41986" name="Rectangle 47">
              <a:extLst>
                <a:ext uri="{FF2B5EF4-FFF2-40B4-BE49-F238E27FC236}">
                  <a16:creationId xmlns:a16="http://schemas.microsoft.com/office/drawing/2014/main" id="{4ECEC76C-CF5A-4F08-9648-577E94DFE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8" y="4132"/>
              <a:ext cx="7531" cy="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zh-CN" altLang="en-US" sz="2100" b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十进制 </a:t>
              </a:r>
              <a:r>
                <a:rPr lang="en-US" altLang="zh-CN" sz="2100" b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VS </a:t>
              </a:r>
              <a:r>
                <a:rPr lang="zh-CN" altLang="en-US" sz="2100" b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二进制</a:t>
              </a:r>
            </a:p>
          </p:txBody>
        </p:sp>
        <p:grpSp>
          <p:nvGrpSpPr>
            <p:cNvPr id="2" name="Group 4">
              <a:extLst>
                <a:ext uri="{FF2B5EF4-FFF2-40B4-BE49-F238E27FC236}">
                  <a16:creationId xmlns:a16="http://schemas.microsoft.com/office/drawing/2014/main" id="{1BAB9FC4-B8AB-4437-8911-EB5C12C00E6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53" y="3710"/>
              <a:ext cx="1710" cy="1565"/>
              <a:chOff x="3414" y="1435"/>
              <a:chExt cx="660" cy="604"/>
            </a:xfrm>
            <a:solidFill>
              <a:srgbClr val="FFC000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1F3E0905-2D80-428B-8B11-9B1F39A93F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14" y="1435"/>
                <a:ext cx="615" cy="604"/>
              </a:xfrm>
              <a:custGeom>
                <a:avLst/>
                <a:gdLst>
                  <a:gd name="T0" fmla="*/ 159 w 257"/>
                  <a:gd name="T1" fmla="*/ 51 h 252"/>
                  <a:gd name="T2" fmla="*/ 172 w 257"/>
                  <a:gd name="T3" fmla="*/ 18 h 252"/>
                  <a:gd name="T4" fmla="*/ 167 w 257"/>
                  <a:gd name="T5" fmla="*/ 11 h 252"/>
                  <a:gd name="T6" fmla="*/ 153 w 257"/>
                  <a:gd name="T7" fmla="*/ 18 h 252"/>
                  <a:gd name="T8" fmla="*/ 94 w 257"/>
                  <a:gd name="T9" fmla="*/ 18 h 252"/>
                  <a:gd name="T10" fmla="*/ 75 w 257"/>
                  <a:gd name="T11" fmla="*/ 7 h 252"/>
                  <a:gd name="T12" fmla="*/ 27 w 257"/>
                  <a:gd name="T13" fmla="*/ 18 h 252"/>
                  <a:gd name="T14" fmla="*/ 3 w 257"/>
                  <a:gd name="T15" fmla="*/ 114 h 252"/>
                  <a:gd name="T16" fmla="*/ 16 w 257"/>
                  <a:gd name="T17" fmla="*/ 165 h 252"/>
                  <a:gd name="T18" fmla="*/ 44 w 257"/>
                  <a:gd name="T19" fmla="*/ 218 h 252"/>
                  <a:gd name="T20" fmla="*/ 85 w 257"/>
                  <a:gd name="T21" fmla="*/ 232 h 252"/>
                  <a:gd name="T22" fmla="*/ 89 w 257"/>
                  <a:gd name="T23" fmla="*/ 230 h 252"/>
                  <a:gd name="T24" fmla="*/ 136 w 257"/>
                  <a:gd name="T25" fmla="*/ 248 h 252"/>
                  <a:gd name="T26" fmla="*/ 189 w 257"/>
                  <a:gd name="T27" fmla="*/ 225 h 252"/>
                  <a:gd name="T28" fmla="*/ 200 w 257"/>
                  <a:gd name="T29" fmla="*/ 214 h 252"/>
                  <a:gd name="T30" fmla="*/ 255 w 257"/>
                  <a:gd name="T31" fmla="*/ 118 h 252"/>
                  <a:gd name="T32" fmla="*/ 255 w 257"/>
                  <a:gd name="T33" fmla="*/ 87 h 252"/>
                  <a:gd name="T34" fmla="*/ 185 w 257"/>
                  <a:gd name="T35" fmla="*/ 42 h 252"/>
                  <a:gd name="T36" fmla="*/ 148 w 257"/>
                  <a:gd name="T37" fmla="*/ 51 h 252"/>
                  <a:gd name="T38" fmla="*/ 148 w 257"/>
                  <a:gd name="T39" fmla="*/ 58 h 252"/>
                  <a:gd name="T40" fmla="*/ 231 w 257"/>
                  <a:gd name="T41" fmla="*/ 60 h 252"/>
                  <a:gd name="T42" fmla="*/ 246 w 257"/>
                  <a:gd name="T43" fmla="*/ 118 h 252"/>
                  <a:gd name="T44" fmla="*/ 189 w 257"/>
                  <a:gd name="T45" fmla="*/ 212 h 252"/>
                  <a:gd name="T46" fmla="*/ 108 w 257"/>
                  <a:gd name="T47" fmla="*/ 218 h 252"/>
                  <a:gd name="T48" fmla="*/ 104 w 257"/>
                  <a:gd name="T49" fmla="*/ 214 h 252"/>
                  <a:gd name="T50" fmla="*/ 101 w 257"/>
                  <a:gd name="T51" fmla="*/ 214 h 252"/>
                  <a:gd name="T52" fmla="*/ 89 w 257"/>
                  <a:gd name="T53" fmla="*/ 221 h 252"/>
                  <a:gd name="T54" fmla="*/ 57 w 257"/>
                  <a:gd name="T55" fmla="*/ 218 h 252"/>
                  <a:gd name="T56" fmla="*/ 15 w 257"/>
                  <a:gd name="T57" fmla="*/ 118 h 252"/>
                  <a:gd name="T58" fmla="*/ 11 w 257"/>
                  <a:gd name="T59" fmla="*/ 73 h 252"/>
                  <a:gd name="T60" fmla="*/ 42 w 257"/>
                  <a:gd name="T61" fmla="*/ 15 h 252"/>
                  <a:gd name="T62" fmla="*/ 72 w 257"/>
                  <a:gd name="T63" fmla="*/ 14 h 252"/>
                  <a:gd name="T64" fmla="*/ 85 w 257"/>
                  <a:gd name="T65" fmla="*/ 21 h 252"/>
                  <a:gd name="T66" fmla="*/ 92 w 257"/>
                  <a:gd name="T67" fmla="*/ 26 h 252"/>
                  <a:gd name="T68" fmla="*/ 113 w 257"/>
                  <a:gd name="T69" fmla="*/ 58 h 252"/>
                  <a:gd name="T70" fmla="*/ 175 w 257"/>
                  <a:gd name="T71" fmla="*/ 81 h 252"/>
                  <a:gd name="T72" fmla="*/ 165 w 257"/>
                  <a:gd name="T73" fmla="*/ 71 h 252"/>
                  <a:gd name="T74" fmla="*/ 155 w 257"/>
                  <a:gd name="T75" fmla="*/ 65 h 252"/>
                  <a:gd name="T76" fmla="*/ 185 w 257"/>
                  <a:gd name="T77" fmla="*/ 52 h 252"/>
                  <a:gd name="T78" fmla="*/ 231 w 257"/>
                  <a:gd name="T79" fmla="*/ 6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7" h="252">
                    <a:moveTo>
                      <a:pt x="172" y="45"/>
                    </a:moveTo>
                    <a:cubicBezTo>
                      <a:pt x="168" y="47"/>
                      <a:pt x="163" y="49"/>
                      <a:pt x="159" y="51"/>
                    </a:cubicBezTo>
                    <a:cubicBezTo>
                      <a:pt x="162" y="40"/>
                      <a:pt x="166" y="29"/>
                      <a:pt x="172" y="18"/>
                    </a:cubicBezTo>
                    <a:cubicBezTo>
                      <a:pt x="172" y="18"/>
                      <a:pt x="172" y="18"/>
                      <a:pt x="172" y="18"/>
                    </a:cubicBezTo>
                    <a:cubicBezTo>
                      <a:pt x="173" y="17"/>
                      <a:pt x="173" y="15"/>
                      <a:pt x="172" y="14"/>
                    </a:cubicBezTo>
                    <a:cubicBezTo>
                      <a:pt x="171" y="12"/>
                      <a:pt x="169" y="11"/>
                      <a:pt x="167" y="11"/>
                    </a:cubicBezTo>
                    <a:cubicBezTo>
                      <a:pt x="164" y="12"/>
                      <a:pt x="162" y="13"/>
                      <a:pt x="160" y="14"/>
                    </a:cubicBezTo>
                    <a:cubicBezTo>
                      <a:pt x="157" y="15"/>
                      <a:pt x="155" y="16"/>
                      <a:pt x="153" y="18"/>
                    </a:cubicBezTo>
                    <a:cubicBezTo>
                      <a:pt x="143" y="27"/>
                      <a:pt x="139" y="41"/>
                      <a:pt x="139" y="56"/>
                    </a:cubicBezTo>
                    <a:cubicBezTo>
                      <a:pt x="124" y="44"/>
                      <a:pt x="110" y="29"/>
                      <a:pt x="94" y="18"/>
                    </a:cubicBezTo>
                    <a:cubicBezTo>
                      <a:pt x="91" y="16"/>
                      <a:pt x="88" y="14"/>
                      <a:pt x="85" y="12"/>
                    </a:cubicBezTo>
                    <a:cubicBezTo>
                      <a:pt x="82" y="10"/>
                      <a:pt x="78" y="9"/>
                      <a:pt x="75" y="7"/>
                    </a:cubicBezTo>
                    <a:cubicBezTo>
                      <a:pt x="56" y="0"/>
                      <a:pt x="42" y="4"/>
                      <a:pt x="31" y="14"/>
                    </a:cubicBezTo>
                    <a:cubicBezTo>
                      <a:pt x="30" y="15"/>
                      <a:pt x="28" y="17"/>
                      <a:pt x="27" y="18"/>
                    </a:cubicBezTo>
                    <a:cubicBezTo>
                      <a:pt x="17" y="29"/>
                      <a:pt x="11" y="44"/>
                      <a:pt x="6" y="59"/>
                    </a:cubicBezTo>
                    <a:cubicBezTo>
                      <a:pt x="0" y="75"/>
                      <a:pt x="1" y="95"/>
                      <a:pt x="3" y="114"/>
                    </a:cubicBezTo>
                    <a:cubicBezTo>
                      <a:pt x="4" y="115"/>
                      <a:pt x="4" y="117"/>
                      <a:pt x="4" y="118"/>
                    </a:cubicBezTo>
                    <a:cubicBezTo>
                      <a:pt x="7" y="135"/>
                      <a:pt x="11" y="151"/>
                      <a:pt x="16" y="165"/>
                    </a:cubicBezTo>
                    <a:cubicBezTo>
                      <a:pt x="21" y="180"/>
                      <a:pt x="29" y="200"/>
                      <a:pt x="41" y="214"/>
                    </a:cubicBezTo>
                    <a:cubicBezTo>
                      <a:pt x="42" y="215"/>
                      <a:pt x="43" y="217"/>
                      <a:pt x="44" y="218"/>
                    </a:cubicBezTo>
                    <a:cubicBezTo>
                      <a:pt x="52" y="226"/>
                      <a:pt x="60" y="231"/>
                      <a:pt x="71" y="232"/>
                    </a:cubicBezTo>
                    <a:cubicBezTo>
                      <a:pt x="76" y="233"/>
                      <a:pt x="80" y="233"/>
                      <a:pt x="85" y="232"/>
                    </a:cubicBezTo>
                    <a:cubicBezTo>
                      <a:pt x="86" y="231"/>
                      <a:pt x="88" y="231"/>
                      <a:pt x="89" y="231"/>
                    </a:cubicBezTo>
                    <a:cubicBezTo>
                      <a:pt x="89" y="230"/>
                      <a:pt x="89" y="230"/>
                      <a:pt x="89" y="230"/>
                    </a:cubicBezTo>
                    <a:cubicBezTo>
                      <a:pt x="96" y="228"/>
                      <a:pt x="100" y="221"/>
                      <a:pt x="104" y="229"/>
                    </a:cubicBezTo>
                    <a:cubicBezTo>
                      <a:pt x="111" y="241"/>
                      <a:pt x="123" y="247"/>
                      <a:pt x="136" y="248"/>
                    </a:cubicBezTo>
                    <a:cubicBezTo>
                      <a:pt x="153" y="250"/>
                      <a:pt x="170" y="241"/>
                      <a:pt x="185" y="228"/>
                    </a:cubicBezTo>
                    <a:cubicBezTo>
                      <a:pt x="186" y="227"/>
                      <a:pt x="188" y="226"/>
                      <a:pt x="189" y="225"/>
                    </a:cubicBezTo>
                    <a:cubicBezTo>
                      <a:pt x="191" y="222"/>
                      <a:pt x="194" y="220"/>
                      <a:pt x="196" y="218"/>
                    </a:cubicBezTo>
                    <a:cubicBezTo>
                      <a:pt x="197" y="217"/>
                      <a:pt x="199" y="215"/>
                      <a:pt x="200" y="214"/>
                    </a:cubicBezTo>
                    <a:cubicBezTo>
                      <a:pt x="207" y="206"/>
                      <a:pt x="214" y="198"/>
                      <a:pt x="219" y="191"/>
                    </a:cubicBezTo>
                    <a:cubicBezTo>
                      <a:pt x="235" y="170"/>
                      <a:pt x="251" y="145"/>
                      <a:pt x="255" y="118"/>
                    </a:cubicBezTo>
                    <a:cubicBezTo>
                      <a:pt x="256" y="117"/>
                      <a:pt x="256" y="115"/>
                      <a:pt x="256" y="114"/>
                    </a:cubicBezTo>
                    <a:cubicBezTo>
                      <a:pt x="257" y="105"/>
                      <a:pt x="257" y="96"/>
                      <a:pt x="255" y="87"/>
                    </a:cubicBezTo>
                    <a:cubicBezTo>
                      <a:pt x="248" y="51"/>
                      <a:pt x="221" y="37"/>
                      <a:pt x="189" y="41"/>
                    </a:cubicBezTo>
                    <a:cubicBezTo>
                      <a:pt x="188" y="42"/>
                      <a:pt x="186" y="42"/>
                      <a:pt x="185" y="42"/>
                    </a:cubicBezTo>
                    <a:cubicBezTo>
                      <a:pt x="181" y="43"/>
                      <a:pt x="176" y="44"/>
                      <a:pt x="172" y="45"/>
                    </a:cubicBezTo>
                    <a:close/>
                    <a:moveTo>
                      <a:pt x="148" y="51"/>
                    </a:moveTo>
                    <a:cubicBezTo>
                      <a:pt x="148" y="43"/>
                      <a:pt x="150" y="35"/>
                      <a:pt x="156" y="29"/>
                    </a:cubicBezTo>
                    <a:cubicBezTo>
                      <a:pt x="152" y="38"/>
                      <a:pt x="150" y="48"/>
                      <a:pt x="148" y="58"/>
                    </a:cubicBezTo>
                    <a:cubicBezTo>
                      <a:pt x="144" y="61"/>
                      <a:pt x="148" y="58"/>
                      <a:pt x="148" y="51"/>
                    </a:cubicBezTo>
                    <a:close/>
                    <a:moveTo>
                      <a:pt x="231" y="60"/>
                    </a:moveTo>
                    <a:cubicBezTo>
                      <a:pt x="248" y="73"/>
                      <a:pt x="251" y="94"/>
                      <a:pt x="247" y="114"/>
                    </a:cubicBezTo>
                    <a:cubicBezTo>
                      <a:pt x="247" y="115"/>
                      <a:pt x="247" y="117"/>
                      <a:pt x="246" y="118"/>
                    </a:cubicBezTo>
                    <a:cubicBezTo>
                      <a:pt x="244" y="131"/>
                      <a:pt x="239" y="143"/>
                      <a:pt x="234" y="153"/>
                    </a:cubicBezTo>
                    <a:cubicBezTo>
                      <a:pt x="226" y="167"/>
                      <a:pt x="209" y="192"/>
                      <a:pt x="189" y="212"/>
                    </a:cubicBezTo>
                    <a:cubicBezTo>
                      <a:pt x="187" y="214"/>
                      <a:pt x="185" y="216"/>
                      <a:pt x="182" y="218"/>
                    </a:cubicBezTo>
                    <a:cubicBezTo>
                      <a:pt x="156" y="241"/>
                      <a:pt x="126" y="252"/>
                      <a:pt x="108" y="218"/>
                    </a:cubicBezTo>
                    <a:cubicBezTo>
                      <a:pt x="107" y="217"/>
                      <a:pt x="107" y="217"/>
                      <a:pt x="106" y="216"/>
                    </a:cubicBezTo>
                    <a:cubicBezTo>
                      <a:pt x="106" y="215"/>
                      <a:pt x="105" y="214"/>
                      <a:pt x="104" y="214"/>
                    </a:cubicBezTo>
                    <a:cubicBezTo>
                      <a:pt x="103" y="214"/>
                      <a:pt x="102" y="214"/>
                      <a:pt x="102" y="214"/>
                    </a:cubicBezTo>
                    <a:cubicBezTo>
                      <a:pt x="101" y="214"/>
                      <a:pt x="101" y="214"/>
                      <a:pt x="101" y="214"/>
                    </a:cubicBezTo>
                    <a:cubicBezTo>
                      <a:pt x="99" y="216"/>
                      <a:pt x="97" y="217"/>
                      <a:pt x="95" y="218"/>
                    </a:cubicBezTo>
                    <a:cubicBezTo>
                      <a:pt x="93" y="219"/>
                      <a:pt x="91" y="220"/>
                      <a:pt x="89" y="221"/>
                    </a:cubicBezTo>
                    <a:cubicBezTo>
                      <a:pt x="88" y="222"/>
                      <a:pt x="86" y="222"/>
                      <a:pt x="85" y="223"/>
                    </a:cubicBezTo>
                    <a:cubicBezTo>
                      <a:pt x="75" y="226"/>
                      <a:pt x="65" y="224"/>
                      <a:pt x="57" y="218"/>
                    </a:cubicBezTo>
                    <a:cubicBezTo>
                      <a:pt x="56" y="217"/>
                      <a:pt x="54" y="215"/>
                      <a:pt x="52" y="214"/>
                    </a:cubicBezTo>
                    <a:cubicBezTo>
                      <a:pt x="32" y="195"/>
                      <a:pt x="20" y="153"/>
                      <a:pt x="15" y="118"/>
                    </a:cubicBezTo>
                    <a:cubicBezTo>
                      <a:pt x="14" y="117"/>
                      <a:pt x="14" y="115"/>
                      <a:pt x="14" y="114"/>
                    </a:cubicBezTo>
                    <a:cubicBezTo>
                      <a:pt x="12" y="97"/>
                      <a:pt x="11" y="83"/>
                      <a:pt x="11" y="73"/>
                    </a:cubicBezTo>
                    <a:cubicBezTo>
                      <a:pt x="13" y="54"/>
                      <a:pt x="22" y="31"/>
                      <a:pt x="37" y="18"/>
                    </a:cubicBezTo>
                    <a:cubicBezTo>
                      <a:pt x="39" y="17"/>
                      <a:pt x="40" y="16"/>
                      <a:pt x="42" y="15"/>
                    </a:cubicBezTo>
                    <a:cubicBezTo>
                      <a:pt x="42" y="14"/>
                      <a:pt x="42" y="14"/>
                      <a:pt x="43" y="14"/>
                    </a:cubicBezTo>
                    <a:cubicBezTo>
                      <a:pt x="52" y="8"/>
                      <a:pt x="62" y="10"/>
                      <a:pt x="72" y="14"/>
                    </a:cubicBezTo>
                    <a:cubicBezTo>
                      <a:pt x="74" y="15"/>
                      <a:pt x="77" y="17"/>
                      <a:pt x="80" y="18"/>
                    </a:cubicBezTo>
                    <a:cubicBezTo>
                      <a:pt x="81" y="19"/>
                      <a:pt x="83" y="20"/>
                      <a:pt x="85" y="21"/>
                    </a:cubicBezTo>
                    <a:cubicBezTo>
                      <a:pt x="86" y="22"/>
                      <a:pt x="88" y="23"/>
                      <a:pt x="89" y="24"/>
                    </a:cubicBezTo>
                    <a:cubicBezTo>
                      <a:pt x="90" y="25"/>
                      <a:pt x="91" y="25"/>
                      <a:pt x="92" y="26"/>
                    </a:cubicBezTo>
                    <a:cubicBezTo>
                      <a:pt x="107" y="36"/>
                      <a:pt x="122" y="51"/>
                      <a:pt x="138" y="63"/>
                    </a:cubicBezTo>
                    <a:cubicBezTo>
                      <a:pt x="130" y="61"/>
                      <a:pt x="122" y="59"/>
                      <a:pt x="113" y="58"/>
                    </a:cubicBezTo>
                    <a:cubicBezTo>
                      <a:pt x="110" y="58"/>
                      <a:pt x="110" y="62"/>
                      <a:pt x="113" y="63"/>
                    </a:cubicBezTo>
                    <a:cubicBezTo>
                      <a:pt x="133" y="69"/>
                      <a:pt x="153" y="80"/>
                      <a:pt x="175" y="81"/>
                    </a:cubicBezTo>
                    <a:cubicBezTo>
                      <a:pt x="179" y="81"/>
                      <a:pt x="179" y="75"/>
                      <a:pt x="176" y="74"/>
                    </a:cubicBezTo>
                    <a:cubicBezTo>
                      <a:pt x="172" y="73"/>
                      <a:pt x="168" y="72"/>
                      <a:pt x="165" y="71"/>
                    </a:cubicBezTo>
                    <a:cubicBezTo>
                      <a:pt x="161" y="69"/>
                      <a:pt x="158" y="68"/>
                      <a:pt x="155" y="66"/>
                    </a:cubicBezTo>
                    <a:cubicBezTo>
                      <a:pt x="155" y="66"/>
                      <a:pt x="155" y="66"/>
                      <a:pt x="155" y="65"/>
                    </a:cubicBezTo>
                    <a:cubicBezTo>
                      <a:pt x="162" y="63"/>
                      <a:pt x="168" y="58"/>
                      <a:pt x="175" y="55"/>
                    </a:cubicBezTo>
                    <a:cubicBezTo>
                      <a:pt x="178" y="54"/>
                      <a:pt x="181" y="53"/>
                      <a:pt x="185" y="52"/>
                    </a:cubicBezTo>
                    <a:cubicBezTo>
                      <a:pt x="186" y="52"/>
                      <a:pt x="188" y="51"/>
                      <a:pt x="189" y="51"/>
                    </a:cubicBezTo>
                    <a:cubicBezTo>
                      <a:pt x="204" y="48"/>
                      <a:pt x="219" y="50"/>
                      <a:pt x="231" y="6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91427" tIns="45713" rIns="91427" bIns="45713"/>
              <a:lstStyle/>
              <a:p>
                <a:pPr fontAlgn="auto">
                  <a:defRPr/>
                </a:pPr>
                <a:endParaRPr lang="zh-CN" altLang="en-US" noProof="1"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endParaRPr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91F4CC90-2CE1-4B8C-BA09-D3EAC1016C6D}"/>
                  </a:ext>
                </a:extLst>
              </p:cNvPr>
              <p:cNvSpPr/>
              <p:nvPr/>
            </p:nvSpPr>
            <p:spPr bwMode="auto">
              <a:xfrm>
                <a:off x="3782" y="1723"/>
                <a:ext cx="146" cy="208"/>
              </a:xfrm>
              <a:custGeom>
                <a:avLst/>
                <a:gdLst>
                  <a:gd name="T0" fmla="*/ 2 w 61"/>
                  <a:gd name="T1" fmla="*/ 83 h 87"/>
                  <a:gd name="T2" fmla="*/ 5 w 61"/>
                  <a:gd name="T3" fmla="*/ 86 h 87"/>
                  <a:gd name="T4" fmla="*/ 31 w 61"/>
                  <a:gd name="T5" fmla="*/ 60 h 87"/>
                  <a:gd name="T6" fmla="*/ 35 w 61"/>
                  <a:gd name="T7" fmla="*/ 55 h 87"/>
                  <a:gd name="T8" fmla="*/ 36 w 61"/>
                  <a:gd name="T9" fmla="*/ 53 h 87"/>
                  <a:gd name="T10" fmla="*/ 60 w 61"/>
                  <a:gd name="T11" fmla="*/ 2 h 87"/>
                  <a:gd name="T12" fmla="*/ 57 w 61"/>
                  <a:gd name="T13" fmla="*/ 2 h 87"/>
                  <a:gd name="T14" fmla="*/ 35 w 61"/>
                  <a:gd name="T15" fmla="*/ 43 h 87"/>
                  <a:gd name="T16" fmla="*/ 33 w 61"/>
                  <a:gd name="T17" fmla="*/ 45 h 87"/>
                  <a:gd name="T18" fmla="*/ 31 w 61"/>
                  <a:gd name="T19" fmla="*/ 48 h 87"/>
                  <a:gd name="T20" fmla="*/ 2 w 61"/>
                  <a:gd name="T21" fmla="*/ 8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1" h="87">
                    <a:moveTo>
                      <a:pt x="2" y="83"/>
                    </a:moveTo>
                    <a:cubicBezTo>
                      <a:pt x="0" y="85"/>
                      <a:pt x="3" y="87"/>
                      <a:pt x="5" y="86"/>
                    </a:cubicBezTo>
                    <a:cubicBezTo>
                      <a:pt x="16" y="81"/>
                      <a:pt x="24" y="71"/>
                      <a:pt x="31" y="60"/>
                    </a:cubicBezTo>
                    <a:cubicBezTo>
                      <a:pt x="32" y="58"/>
                      <a:pt x="34" y="57"/>
                      <a:pt x="35" y="55"/>
                    </a:cubicBezTo>
                    <a:cubicBezTo>
                      <a:pt x="35" y="54"/>
                      <a:pt x="36" y="54"/>
                      <a:pt x="36" y="53"/>
                    </a:cubicBezTo>
                    <a:cubicBezTo>
                      <a:pt x="47" y="38"/>
                      <a:pt x="54" y="20"/>
                      <a:pt x="60" y="2"/>
                    </a:cubicBezTo>
                    <a:cubicBezTo>
                      <a:pt x="61" y="0"/>
                      <a:pt x="58" y="0"/>
                      <a:pt x="57" y="2"/>
                    </a:cubicBezTo>
                    <a:cubicBezTo>
                      <a:pt x="51" y="16"/>
                      <a:pt x="44" y="29"/>
                      <a:pt x="35" y="43"/>
                    </a:cubicBezTo>
                    <a:cubicBezTo>
                      <a:pt x="34" y="43"/>
                      <a:pt x="34" y="44"/>
                      <a:pt x="33" y="45"/>
                    </a:cubicBezTo>
                    <a:cubicBezTo>
                      <a:pt x="33" y="46"/>
                      <a:pt x="32" y="47"/>
                      <a:pt x="31" y="48"/>
                    </a:cubicBezTo>
                    <a:cubicBezTo>
                      <a:pt x="22" y="60"/>
                      <a:pt x="9" y="70"/>
                      <a:pt x="2" y="8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91427" tIns="45713" rIns="91427" bIns="45713"/>
              <a:lstStyle/>
              <a:p>
                <a:pPr fontAlgn="auto">
                  <a:defRPr/>
                </a:pPr>
                <a:endParaRPr lang="zh-CN" altLang="en-US" noProof="1"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endParaRPr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BF77461F-6584-4F3A-B06E-928F4A35E9F8}"/>
                  </a:ext>
                </a:extLst>
              </p:cNvPr>
              <p:cNvSpPr/>
              <p:nvPr/>
            </p:nvSpPr>
            <p:spPr bwMode="auto">
              <a:xfrm>
                <a:off x="3481" y="1536"/>
                <a:ext cx="31" cy="165"/>
              </a:xfrm>
              <a:custGeom>
                <a:avLst/>
                <a:gdLst>
                  <a:gd name="T0" fmla="*/ 12 w 13"/>
                  <a:gd name="T1" fmla="*/ 66 h 69"/>
                  <a:gd name="T2" fmla="*/ 10 w 13"/>
                  <a:gd name="T3" fmla="*/ 34 h 69"/>
                  <a:gd name="T4" fmla="*/ 8 w 13"/>
                  <a:gd name="T5" fmla="*/ 1 h 69"/>
                  <a:gd name="T6" fmla="*/ 5 w 13"/>
                  <a:gd name="T7" fmla="*/ 1 h 69"/>
                  <a:gd name="T8" fmla="*/ 9 w 13"/>
                  <a:gd name="T9" fmla="*/ 67 h 69"/>
                  <a:gd name="T10" fmla="*/ 12 w 13"/>
                  <a:gd name="T11" fmla="*/ 66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69">
                    <a:moveTo>
                      <a:pt x="12" y="66"/>
                    </a:moveTo>
                    <a:cubicBezTo>
                      <a:pt x="13" y="56"/>
                      <a:pt x="10" y="44"/>
                      <a:pt x="10" y="34"/>
                    </a:cubicBezTo>
                    <a:cubicBezTo>
                      <a:pt x="9" y="23"/>
                      <a:pt x="8" y="12"/>
                      <a:pt x="8" y="1"/>
                    </a:cubicBezTo>
                    <a:cubicBezTo>
                      <a:pt x="8" y="0"/>
                      <a:pt x="5" y="0"/>
                      <a:pt x="5" y="1"/>
                    </a:cubicBezTo>
                    <a:cubicBezTo>
                      <a:pt x="4" y="21"/>
                      <a:pt x="0" y="48"/>
                      <a:pt x="9" y="67"/>
                    </a:cubicBezTo>
                    <a:cubicBezTo>
                      <a:pt x="9" y="69"/>
                      <a:pt x="11" y="68"/>
                      <a:pt x="12" y="6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91427" tIns="45713" rIns="91427" bIns="45713"/>
              <a:lstStyle/>
              <a:p>
                <a:pPr fontAlgn="auto">
                  <a:defRPr/>
                </a:pPr>
                <a:endParaRPr lang="zh-CN" altLang="en-US" noProof="1"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endParaRP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354C207A-D3F8-401B-A566-5AEAFD32890C}"/>
                  </a:ext>
                </a:extLst>
              </p:cNvPr>
              <p:cNvSpPr/>
              <p:nvPr/>
            </p:nvSpPr>
            <p:spPr bwMode="auto">
              <a:xfrm>
                <a:off x="3531" y="1555"/>
                <a:ext cx="36" cy="146"/>
              </a:xfrm>
              <a:custGeom>
                <a:avLst/>
                <a:gdLst>
                  <a:gd name="T0" fmla="*/ 0 w 15"/>
                  <a:gd name="T1" fmla="*/ 4 h 61"/>
                  <a:gd name="T2" fmla="*/ 8 w 15"/>
                  <a:gd name="T3" fmla="*/ 59 h 61"/>
                  <a:gd name="T4" fmla="*/ 11 w 15"/>
                  <a:gd name="T5" fmla="*/ 59 h 61"/>
                  <a:gd name="T6" fmla="*/ 5 w 15"/>
                  <a:gd name="T7" fmla="*/ 3 h 61"/>
                  <a:gd name="T8" fmla="*/ 0 w 15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61">
                    <a:moveTo>
                      <a:pt x="0" y="4"/>
                    </a:moveTo>
                    <a:cubicBezTo>
                      <a:pt x="2" y="22"/>
                      <a:pt x="4" y="41"/>
                      <a:pt x="8" y="59"/>
                    </a:cubicBezTo>
                    <a:cubicBezTo>
                      <a:pt x="8" y="61"/>
                      <a:pt x="11" y="61"/>
                      <a:pt x="11" y="59"/>
                    </a:cubicBezTo>
                    <a:cubicBezTo>
                      <a:pt x="15" y="41"/>
                      <a:pt x="10" y="20"/>
                      <a:pt x="5" y="3"/>
                    </a:cubicBezTo>
                    <a:cubicBezTo>
                      <a:pt x="4" y="0"/>
                      <a:pt x="0" y="1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91427" tIns="45713" rIns="91427" bIns="45713"/>
              <a:lstStyle/>
              <a:p>
                <a:pPr fontAlgn="auto">
                  <a:defRPr/>
                </a:pPr>
                <a:endParaRPr lang="zh-CN" altLang="en-US" noProof="1"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endParaRPr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8D074A68-9846-4429-8C9D-421885F22634}"/>
                  </a:ext>
                </a:extLst>
              </p:cNvPr>
              <p:cNvSpPr/>
              <p:nvPr/>
            </p:nvSpPr>
            <p:spPr bwMode="auto">
              <a:xfrm>
                <a:off x="4002" y="1505"/>
                <a:ext cx="72" cy="81"/>
              </a:xfrm>
              <a:custGeom>
                <a:avLst/>
                <a:gdLst>
                  <a:gd name="T0" fmla="*/ 28 w 30"/>
                  <a:gd name="T1" fmla="*/ 33 h 34"/>
                  <a:gd name="T2" fmla="*/ 29 w 30"/>
                  <a:gd name="T3" fmla="*/ 30 h 34"/>
                  <a:gd name="T4" fmla="*/ 7 w 30"/>
                  <a:gd name="T5" fmla="*/ 3 h 34"/>
                  <a:gd name="T6" fmla="*/ 1 w 30"/>
                  <a:gd name="T7" fmla="*/ 5 h 34"/>
                  <a:gd name="T8" fmla="*/ 28 w 30"/>
                  <a:gd name="T9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4">
                    <a:moveTo>
                      <a:pt x="28" y="33"/>
                    </a:moveTo>
                    <a:cubicBezTo>
                      <a:pt x="29" y="34"/>
                      <a:pt x="30" y="31"/>
                      <a:pt x="29" y="30"/>
                    </a:cubicBezTo>
                    <a:cubicBezTo>
                      <a:pt x="21" y="21"/>
                      <a:pt x="11" y="15"/>
                      <a:pt x="7" y="3"/>
                    </a:cubicBezTo>
                    <a:cubicBezTo>
                      <a:pt x="6" y="0"/>
                      <a:pt x="0" y="1"/>
                      <a:pt x="1" y="5"/>
                    </a:cubicBezTo>
                    <a:cubicBezTo>
                      <a:pt x="6" y="17"/>
                      <a:pt x="16" y="28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91427" tIns="45713" rIns="91427" bIns="45713"/>
              <a:lstStyle/>
              <a:p>
                <a:pPr fontAlgn="auto">
                  <a:defRPr/>
                </a:pPr>
                <a:endParaRPr lang="zh-CN" altLang="en-US" noProof="1"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endParaRPr>
              </a:p>
            </p:txBody>
          </p:sp>
        </p:grpSp>
        <p:sp>
          <p:nvSpPr>
            <p:cNvPr id="41988" name="Freeform 16">
              <a:extLst>
                <a:ext uri="{FF2B5EF4-FFF2-40B4-BE49-F238E27FC236}">
                  <a16:creationId xmlns:a16="http://schemas.microsoft.com/office/drawing/2014/main" id="{E01EC91B-230E-46E8-94BA-722BB29D0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9" y="4021"/>
              <a:ext cx="7361" cy="973"/>
            </a:xfrm>
            <a:custGeom>
              <a:avLst/>
              <a:gdLst>
                <a:gd name="T0" fmla="*/ 419 w 421"/>
                <a:gd name="T1" fmla="*/ 7 h 192"/>
                <a:gd name="T2" fmla="*/ 408 w 421"/>
                <a:gd name="T3" fmla="*/ 0 h 192"/>
                <a:gd name="T4" fmla="*/ 407 w 421"/>
                <a:gd name="T5" fmla="*/ 5 h 192"/>
                <a:gd name="T6" fmla="*/ 357 w 421"/>
                <a:gd name="T7" fmla="*/ 4 h 192"/>
                <a:gd name="T8" fmla="*/ 260 w 421"/>
                <a:gd name="T9" fmla="*/ 8 h 192"/>
                <a:gd name="T10" fmla="*/ 185 w 421"/>
                <a:gd name="T11" fmla="*/ 15 h 192"/>
                <a:gd name="T12" fmla="*/ 133 w 421"/>
                <a:gd name="T13" fmla="*/ 16 h 192"/>
                <a:gd name="T14" fmla="*/ 82 w 421"/>
                <a:gd name="T15" fmla="*/ 22 h 192"/>
                <a:gd name="T16" fmla="*/ 30 w 421"/>
                <a:gd name="T17" fmla="*/ 29 h 192"/>
                <a:gd name="T18" fmla="*/ 15 w 421"/>
                <a:gd name="T19" fmla="*/ 30 h 192"/>
                <a:gd name="T20" fmla="*/ 6 w 421"/>
                <a:gd name="T21" fmla="*/ 31 h 192"/>
                <a:gd name="T22" fmla="*/ 15 w 421"/>
                <a:gd name="T23" fmla="*/ 33 h 192"/>
                <a:gd name="T24" fmla="*/ 39 w 421"/>
                <a:gd name="T25" fmla="*/ 30 h 192"/>
                <a:gd name="T26" fmla="*/ 90 w 421"/>
                <a:gd name="T27" fmla="*/ 25 h 192"/>
                <a:gd name="T28" fmla="*/ 117 w 421"/>
                <a:gd name="T29" fmla="*/ 22 h 192"/>
                <a:gd name="T30" fmla="*/ 143 w 421"/>
                <a:gd name="T31" fmla="*/ 19 h 192"/>
                <a:gd name="T32" fmla="*/ 198 w 421"/>
                <a:gd name="T33" fmla="*/ 19 h 192"/>
                <a:gd name="T34" fmla="*/ 302 w 421"/>
                <a:gd name="T35" fmla="*/ 9 h 192"/>
                <a:gd name="T36" fmla="*/ 381 w 421"/>
                <a:gd name="T37" fmla="*/ 9 h 192"/>
                <a:gd name="T38" fmla="*/ 406 w 421"/>
                <a:gd name="T39" fmla="*/ 41 h 192"/>
                <a:gd name="T40" fmla="*/ 407 w 421"/>
                <a:gd name="T41" fmla="*/ 103 h 192"/>
                <a:gd name="T42" fmla="*/ 406 w 421"/>
                <a:gd name="T43" fmla="*/ 175 h 192"/>
                <a:gd name="T44" fmla="*/ 338 w 421"/>
                <a:gd name="T45" fmla="*/ 179 h 192"/>
                <a:gd name="T46" fmla="*/ 289 w 421"/>
                <a:gd name="T47" fmla="*/ 183 h 192"/>
                <a:gd name="T48" fmla="*/ 233 w 421"/>
                <a:gd name="T49" fmla="*/ 183 h 192"/>
                <a:gd name="T50" fmla="*/ 180 w 421"/>
                <a:gd name="T51" fmla="*/ 181 h 192"/>
                <a:gd name="T52" fmla="*/ 103 w 421"/>
                <a:gd name="T53" fmla="*/ 186 h 192"/>
                <a:gd name="T54" fmla="*/ 42 w 421"/>
                <a:gd name="T55" fmla="*/ 186 h 192"/>
                <a:gd name="T56" fmla="*/ 15 w 421"/>
                <a:gd name="T57" fmla="*/ 186 h 192"/>
                <a:gd name="T58" fmla="*/ 15 w 421"/>
                <a:gd name="T59" fmla="*/ 168 h 192"/>
                <a:gd name="T60" fmla="*/ 13 w 421"/>
                <a:gd name="T61" fmla="*/ 103 h 192"/>
                <a:gd name="T62" fmla="*/ 12 w 421"/>
                <a:gd name="T63" fmla="*/ 47 h 192"/>
                <a:gd name="T64" fmla="*/ 9 w 421"/>
                <a:gd name="T65" fmla="*/ 33 h 192"/>
                <a:gd name="T66" fmla="*/ 8 w 421"/>
                <a:gd name="T67" fmla="*/ 34 h 192"/>
                <a:gd name="T68" fmla="*/ 8 w 421"/>
                <a:gd name="T69" fmla="*/ 53 h 192"/>
                <a:gd name="T70" fmla="*/ 8 w 421"/>
                <a:gd name="T71" fmla="*/ 113 h 192"/>
                <a:gd name="T72" fmla="*/ 8 w 421"/>
                <a:gd name="T73" fmla="*/ 169 h 192"/>
                <a:gd name="T74" fmla="*/ 2 w 421"/>
                <a:gd name="T75" fmla="*/ 190 h 192"/>
                <a:gd name="T76" fmla="*/ 11 w 421"/>
                <a:gd name="T77" fmla="*/ 190 h 192"/>
                <a:gd name="T78" fmla="*/ 13 w 421"/>
                <a:gd name="T79" fmla="*/ 188 h 192"/>
                <a:gd name="T80" fmla="*/ 56 w 421"/>
                <a:gd name="T81" fmla="*/ 190 h 192"/>
                <a:gd name="T82" fmla="*/ 106 w 421"/>
                <a:gd name="T83" fmla="*/ 188 h 192"/>
                <a:gd name="T84" fmla="*/ 187 w 421"/>
                <a:gd name="T85" fmla="*/ 187 h 192"/>
                <a:gd name="T86" fmla="*/ 238 w 421"/>
                <a:gd name="T87" fmla="*/ 188 h 192"/>
                <a:gd name="T88" fmla="*/ 313 w 421"/>
                <a:gd name="T89" fmla="*/ 186 h 192"/>
                <a:gd name="T90" fmla="*/ 363 w 421"/>
                <a:gd name="T91" fmla="*/ 181 h 192"/>
                <a:gd name="T92" fmla="*/ 383 w 421"/>
                <a:gd name="T93" fmla="*/ 180 h 192"/>
                <a:gd name="T94" fmla="*/ 406 w 421"/>
                <a:gd name="T95" fmla="*/ 192 h 192"/>
                <a:gd name="T96" fmla="*/ 408 w 421"/>
                <a:gd name="T97" fmla="*/ 190 h 192"/>
                <a:gd name="T98" fmla="*/ 410 w 421"/>
                <a:gd name="T99" fmla="*/ 180 h 192"/>
                <a:gd name="T100" fmla="*/ 414 w 421"/>
                <a:gd name="T101" fmla="*/ 176 h 192"/>
                <a:gd name="T102" fmla="*/ 412 w 421"/>
                <a:gd name="T103" fmla="*/ 173 h 192"/>
                <a:gd name="T104" fmla="*/ 408 w 421"/>
                <a:gd name="T105" fmla="*/ 175 h 192"/>
                <a:gd name="T106" fmla="*/ 408 w 421"/>
                <a:gd name="T107" fmla="*/ 75 h 192"/>
                <a:gd name="T108" fmla="*/ 408 w 421"/>
                <a:gd name="T109" fmla="*/ 11 h 192"/>
                <a:gd name="T110" fmla="*/ 418 w 421"/>
                <a:gd name="T111" fmla="*/ 11 h 192"/>
                <a:gd name="T112" fmla="*/ 421 w 421"/>
                <a:gd name="T113" fmla="*/ 7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1" h="192">
                  <a:moveTo>
                    <a:pt x="419" y="7"/>
                  </a:moveTo>
                  <a:lnTo>
                    <a:pt x="419" y="7"/>
                  </a:lnTo>
                  <a:lnTo>
                    <a:pt x="408" y="5"/>
                  </a:lnTo>
                  <a:lnTo>
                    <a:pt x="408" y="0"/>
                  </a:lnTo>
                  <a:lnTo>
                    <a:pt x="407" y="1"/>
                  </a:lnTo>
                  <a:lnTo>
                    <a:pt x="407" y="5"/>
                  </a:lnTo>
                  <a:lnTo>
                    <a:pt x="382" y="4"/>
                  </a:lnTo>
                  <a:lnTo>
                    <a:pt x="357" y="4"/>
                  </a:lnTo>
                  <a:lnTo>
                    <a:pt x="309" y="5"/>
                  </a:lnTo>
                  <a:lnTo>
                    <a:pt x="260" y="8"/>
                  </a:lnTo>
                  <a:lnTo>
                    <a:pt x="210" y="12"/>
                  </a:lnTo>
                  <a:lnTo>
                    <a:pt x="185" y="15"/>
                  </a:lnTo>
                  <a:lnTo>
                    <a:pt x="159" y="15"/>
                  </a:lnTo>
                  <a:lnTo>
                    <a:pt x="133" y="16"/>
                  </a:lnTo>
                  <a:lnTo>
                    <a:pt x="107" y="19"/>
                  </a:lnTo>
                  <a:lnTo>
                    <a:pt x="82" y="22"/>
                  </a:lnTo>
                  <a:lnTo>
                    <a:pt x="57" y="25"/>
                  </a:lnTo>
                  <a:lnTo>
                    <a:pt x="30" y="29"/>
                  </a:lnTo>
                  <a:lnTo>
                    <a:pt x="22" y="30"/>
                  </a:lnTo>
                  <a:lnTo>
                    <a:pt x="15" y="30"/>
                  </a:lnTo>
                  <a:lnTo>
                    <a:pt x="0" y="27"/>
                  </a:lnTo>
                  <a:lnTo>
                    <a:pt x="6" y="31"/>
                  </a:lnTo>
                  <a:lnTo>
                    <a:pt x="11" y="33"/>
                  </a:lnTo>
                  <a:lnTo>
                    <a:pt x="15" y="33"/>
                  </a:lnTo>
                  <a:lnTo>
                    <a:pt x="27" y="31"/>
                  </a:lnTo>
                  <a:lnTo>
                    <a:pt x="39" y="30"/>
                  </a:lnTo>
                  <a:lnTo>
                    <a:pt x="66" y="26"/>
                  </a:lnTo>
                  <a:lnTo>
                    <a:pt x="90" y="25"/>
                  </a:lnTo>
                  <a:lnTo>
                    <a:pt x="104" y="23"/>
                  </a:lnTo>
                  <a:lnTo>
                    <a:pt x="117" y="22"/>
                  </a:lnTo>
                  <a:lnTo>
                    <a:pt x="129" y="20"/>
                  </a:lnTo>
                  <a:lnTo>
                    <a:pt x="143" y="19"/>
                  </a:lnTo>
                  <a:lnTo>
                    <a:pt x="170" y="20"/>
                  </a:lnTo>
                  <a:lnTo>
                    <a:pt x="198" y="19"/>
                  </a:lnTo>
                  <a:lnTo>
                    <a:pt x="250" y="14"/>
                  </a:lnTo>
                  <a:lnTo>
                    <a:pt x="302" y="9"/>
                  </a:lnTo>
                  <a:lnTo>
                    <a:pt x="355" y="8"/>
                  </a:lnTo>
                  <a:lnTo>
                    <a:pt x="381" y="9"/>
                  </a:lnTo>
                  <a:lnTo>
                    <a:pt x="407" y="11"/>
                  </a:lnTo>
                  <a:lnTo>
                    <a:pt x="406" y="41"/>
                  </a:lnTo>
                  <a:lnTo>
                    <a:pt x="406" y="73"/>
                  </a:lnTo>
                  <a:lnTo>
                    <a:pt x="407" y="103"/>
                  </a:lnTo>
                  <a:lnTo>
                    <a:pt x="407" y="133"/>
                  </a:lnTo>
                  <a:lnTo>
                    <a:pt x="406" y="175"/>
                  </a:lnTo>
                  <a:lnTo>
                    <a:pt x="361" y="176"/>
                  </a:lnTo>
                  <a:lnTo>
                    <a:pt x="338" y="179"/>
                  </a:lnTo>
                  <a:lnTo>
                    <a:pt x="316" y="181"/>
                  </a:lnTo>
                  <a:lnTo>
                    <a:pt x="289" y="183"/>
                  </a:lnTo>
                  <a:lnTo>
                    <a:pt x="261" y="183"/>
                  </a:lnTo>
                  <a:lnTo>
                    <a:pt x="233" y="183"/>
                  </a:lnTo>
                  <a:lnTo>
                    <a:pt x="206" y="181"/>
                  </a:lnTo>
                  <a:lnTo>
                    <a:pt x="180" y="181"/>
                  </a:lnTo>
                  <a:lnTo>
                    <a:pt x="155" y="181"/>
                  </a:lnTo>
                  <a:lnTo>
                    <a:pt x="103" y="186"/>
                  </a:lnTo>
                  <a:lnTo>
                    <a:pt x="72" y="186"/>
                  </a:lnTo>
                  <a:lnTo>
                    <a:pt x="42" y="186"/>
                  </a:lnTo>
                  <a:lnTo>
                    <a:pt x="28" y="186"/>
                  </a:lnTo>
                  <a:lnTo>
                    <a:pt x="15" y="186"/>
                  </a:lnTo>
                  <a:lnTo>
                    <a:pt x="15" y="177"/>
                  </a:lnTo>
                  <a:lnTo>
                    <a:pt x="15" y="168"/>
                  </a:lnTo>
                  <a:lnTo>
                    <a:pt x="13" y="150"/>
                  </a:lnTo>
                  <a:lnTo>
                    <a:pt x="13" y="103"/>
                  </a:lnTo>
                  <a:lnTo>
                    <a:pt x="12" y="62"/>
                  </a:lnTo>
                  <a:lnTo>
                    <a:pt x="12" y="47"/>
                  </a:lnTo>
                  <a:lnTo>
                    <a:pt x="12" y="40"/>
                  </a:lnTo>
                  <a:lnTo>
                    <a:pt x="9" y="33"/>
                  </a:lnTo>
                  <a:lnTo>
                    <a:pt x="8" y="33"/>
                  </a:lnTo>
                  <a:lnTo>
                    <a:pt x="8" y="34"/>
                  </a:lnTo>
                  <a:lnTo>
                    <a:pt x="8" y="44"/>
                  </a:lnTo>
                  <a:lnTo>
                    <a:pt x="8" y="53"/>
                  </a:lnTo>
                  <a:lnTo>
                    <a:pt x="8" y="74"/>
                  </a:lnTo>
                  <a:lnTo>
                    <a:pt x="8" y="113"/>
                  </a:lnTo>
                  <a:lnTo>
                    <a:pt x="8" y="150"/>
                  </a:lnTo>
                  <a:lnTo>
                    <a:pt x="8" y="169"/>
                  </a:lnTo>
                  <a:lnTo>
                    <a:pt x="11" y="187"/>
                  </a:lnTo>
                  <a:lnTo>
                    <a:pt x="2" y="190"/>
                  </a:lnTo>
                  <a:lnTo>
                    <a:pt x="11" y="188"/>
                  </a:lnTo>
                  <a:lnTo>
                    <a:pt x="11" y="190"/>
                  </a:lnTo>
                  <a:lnTo>
                    <a:pt x="12" y="190"/>
                  </a:lnTo>
                  <a:lnTo>
                    <a:pt x="13" y="188"/>
                  </a:lnTo>
                  <a:lnTo>
                    <a:pt x="30" y="190"/>
                  </a:lnTo>
                  <a:lnTo>
                    <a:pt x="56" y="190"/>
                  </a:lnTo>
                  <a:lnTo>
                    <a:pt x="81" y="190"/>
                  </a:lnTo>
                  <a:lnTo>
                    <a:pt x="106" y="188"/>
                  </a:lnTo>
                  <a:lnTo>
                    <a:pt x="159" y="187"/>
                  </a:lnTo>
                  <a:lnTo>
                    <a:pt x="187" y="187"/>
                  </a:lnTo>
                  <a:lnTo>
                    <a:pt x="213" y="187"/>
                  </a:lnTo>
                  <a:lnTo>
                    <a:pt x="238" y="188"/>
                  </a:lnTo>
                  <a:lnTo>
                    <a:pt x="264" y="188"/>
                  </a:lnTo>
                  <a:lnTo>
                    <a:pt x="313" y="186"/>
                  </a:lnTo>
                  <a:lnTo>
                    <a:pt x="338" y="184"/>
                  </a:lnTo>
                  <a:lnTo>
                    <a:pt x="363" y="181"/>
                  </a:lnTo>
                  <a:lnTo>
                    <a:pt x="374" y="180"/>
                  </a:lnTo>
                  <a:lnTo>
                    <a:pt x="383" y="180"/>
                  </a:lnTo>
                  <a:lnTo>
                    <a:pt x="406" y="180"/>
                  </a:lnTo>
                  <a:lnTo>
                    <a:pt x="406" y="192"/>
                  </a:lnTo>
                  <a:lnTo>
                    <a:pt x="407" y="192"/>
                  </a:lnTo>
                  <a:lnTo>
                    <a:pt x="408" y="190"/>
                  </a:lnTo>
                  <a:lnTo>
                    <a:pt x="408" y="180"/>
                  </a:lnTo>
                  <a:lnTo>
                    <a:pt x="410" y="180"/>
                  </a:lnTo>
                  <a:lnTo>
                    <a:pt x="412" y="179"/>
                  </a:lnTo>
                  <a:lnTo>
                    <a:pt x="414" y="176"/>
                  </a:lnTo>
                  <a:lnTo>
                    <a:pt x="414" y="175"/>
                  </a:lnTo>
                  <a:lnTo>
                    <a:pt x="412" y="173"/>
                  </a:lnTo>
                  <a:lnTo>
                    <a:pt x="410" y="175"/>
                  </a:lnTo>
                  <a:lnTo>
                    <a:pt x="408" y="175"/>
                  </a:lnTo>
                  <a:lnTo>
                    <a:pt x="410" y="125"/>
                  </a:lnTo>
                  <a:lnTo>
                    <a:pt x="408" y="75"/>
                  </a:lnTo>
                  <a:lnTo>
                    <a:pt x="408" y="42"/>
                  </a:lnTo>
                  <a:lnTo>
                    <a:pt x="408" y="11"/>
                  </a:lnTo>
                  <a:lnTo>
                    <a:pt x="417" y="11"/>
                  </a:lnTo>
                  <a:lnTo>
                    <a:pt x="418" y="11"/>
                  </a:lnTo>
                  <a:lnTo>
                    <a:pt x="419" y="9"/>
                  </a:lnTo>
                  <a:lnTo>
                    <a:pt x="421" y="7"/>
                  </a:lnTo>
                  <a:lnTo>
                    <a:pt x="419" y="7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CB01CEB6-FEDC-4B1A-A043-B56C6D4AA5FC}"/>
              </a:ext>
            </a:extLst>
          </p:cNvPr>
          <p:cNvSpPr txBox="1"/>
          <p:nvPr/>
        </p:nvSpPr>
        <p:spPr>
          <a:xfrm>
            <a:off x="407988" y="1100140"/>
            <a:ext cx="8297862" cy="6445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   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二进制：只有 </a:t>
            </a: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0 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和 </a:t>
            </a: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1 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两个数码表示的数。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E39921E-BD53-46B8-ACFF-246E07ECFB3D}"/>
              </a:ext>
            </a:extLst>
          </p:cNvPr>
          <p:cNvGraphicFramePr/>
          <p:nvPr/>
        </p:nvGraphicFramePr>
        <p:xfrm>
          <a:off x="1260477" y="2141540"/>
          <a:ext cx="6399213" cy="3233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67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数制</a:t>
                      </a:r>
                    </a:p>
                  </a:txBody>
                  <a:tcPr marL="91445" marR="91445" marT="45968" marB="4596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十进制</a:t>
                      </a:r>
                    </a:p>
                  </a:txBody>
                  <a:tcPr marL="91445" marR="91445" marT="45968" marB="4596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二进制</a:t>
                      </a:r>
                    </a:p>
                  </a:txBody>
                  <a:tcPr marL="91445" marR="91445" marT="45968" marB="4596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7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基数</a:t>
                      </a:r>
                    </a:p>
                  </a:txBody>
                  <a:tcPr marL="91445" marR="91445" marT="45968" marB="4596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10</a:t>
                      </a:r>
                    </a:p>
                  </a:txBody>
                  <a:tcPr marL="91445" marR="91445" marT="45968" marB="4596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2</a:t>
                      </a:r>
                    </a:p>
                  </a:txBody>
                  <a:tcPr marL="91445" marR="91445" marT="45968" marB="4596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7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数码</a:t>
                      </a:r>
                    </a:p>
                  </a:txBody>
                  <a:tcPr marL="91445" marR="91445" marT="45968" marB="4596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0~9</a:t>
                      </a:r>
                    </a:p>
                  </a:txBody>
                  <a:tcPr marL="91445" marR="91445" marT="45968" marB="4596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0</a:t>
                      </a:r>
                      <a:r>
                        <a:rPr lang="zh-CN" altLang="en-US" sz="1800"/>
                        <a:t>、</a:t>
                      </a:r>
                      <a:r>
                        <a:rPr lang="en-US" altLang="zh-CN" sz="1800"/>
                        <a:t>1</a:t>
                      </a:r>
                    </a:p>
                  </a:txBody>
                  <a:tcPr marL="91445" marR="91445" marT="45968" marB="4596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7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位权</a:t>
                      </a:r>
                    </a:p>
                  </a:txBody>
                  <a:tcPr marL="91445" marR="91445" marT="45968" marB="4596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10</a:t>
                      </a:r>
                      <a:r>
                        <a:rPr lang="zh-CN" altLang="en-US" sz="1800"/>
                        <a:t>的若干次幂</a:t>
                      </a:r>
                    </a:p>
                  </a:txBody>
                  <a:tcPr marL="91445" marR="91445" marT="45968" marB="4596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2</a:t>
                      </a:r>
                      <a:r>
                        <a:rPr lang="zh-CN" altLang="en-US" sz="1800"/>
                        <a:t>的若干次幂</a:t>
                      </a:r>
                    </a:p>
                  </a:txBody>
                  <a:tcPr marL="91445" marR="91445" marT="45968" marB="4596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67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规则</a:t>
                      </a:r>
                    </a:p>
                  </a:txBody>
                  <a:tcPr marL="91445" marR="91445" marT="45968" marB="4596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逢十进一</a:t>
                      </a:r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1 + 9 = 10</a:t>
                      </a:r>
                    </a:p>
                  </a:txBody>
                  <a:tcPr marL="91445" marR="91445" marT="45968" marB="4596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逢二进一</a:t>
                      </a:r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1 + 1 = 10</a:t>
                      </a:r>
                    </a:p>
                  </a:txBody>
                  <a:tcPr marL="91445" marR="91445" marT="45968" marB="4596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F61E191F-F482-44CA-8DC9-3C6861EF73B7}"/>
              </a:ext>
            </a:extLst>
          </p:cNvPr>
          <p:cNvSpPr/>
          <p:nvPr/>
        </p:nvSpPr>
        <p:spPr>
          <a:xfrm>
            <a:off x="6130927" y="2882902"/>
            <a:ext cx="862013" cy="493713"/>
          </a:xfrm>
          <a:prstGeom prst="rect">
            <a:avLst/>
          </a:prstGeom>
          <a:solidFill>
            <a:srgbClr val="D2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CB38656-C3DD-436A-B3BE-F9E20CB4BCD8}"/>
              </a:ext>
            </a:extLst>
          </p:cNvPr>
          <p:cNvSpPr/>
          <p:nvPr/>
        </p:nvSpPr>
        <p:spPr>
          <a:xfrm>
            <a:off x="5600702" y="3533777"/>
            <a:ext cx="1871663" cy="492125"/>
          </a:xfrm>
          <a:prstGeom prst="rect">
            <a:avLst/>
          </a:prstGeom>
          <a:solidFill>
            <a:srgbClr val="EA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EBD42E1-4F4F-4399-A6B4-D86D3A5888FA}"/>
              </a:ext>
            </a:extLst>
          </p:cNvPr>
          <p:cNvSpPr/>
          <p:nvPr/>
        </p:nvSpPr>
        <p:spPr>
          <a:xfrm>
            <a:off x="5788025" y="4117977"/>
            <a:ext cx="1543050" cy="493713"/>
          </a:xfrm>
          <a:prstGeom prst="rect">
            <a:avLst/>
          </a:prstGeom>
          <a:solidFill>
            <a:srgbClr val="D2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2A567BA-265F-4B67-A2AE-03C22D2384C7}"/>
              </a:ext>
            </a:extLst>
          </p:cNvPr>
          <p:cNvSpPr/>
          <p:nvPr/>
        </p:nvSpPr>
        <p:spPr>
          <a:xfrm>
            <a:off x="5788027" y="4784727"/>
            <a:ext cx="1871663" cy="492125"/>
          </a:xfrm>
          <a:prstGeom prst="rect">
            <a:avLst/>
          </a:prstGeom>
          <a:solidFill>
            <a:srgbClr val="EA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1" grpId="0" bldLvl="0" animBg="1"/>
      <p:bldP spid="12" grpId="0" bldLvl="0" animBg="1"/>
      <p:bldP spid="13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文本框 2">
            <a:extLst>
              <a:ext uri="{FF2B5EF4-FFF2-40B4-BE49-F238E27FC236}">
                <a16:creationId xmlns:a16="http://schemas.microsoft.com/office/drawing/2014/main" id="{323A8FC4-02A1-4AB9-814E-4EA15DDA8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77" y="1282700"/>
            <a:ext cx="8354972" cy="111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   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计算机中存储一个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“0”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或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“1”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占用一个二进制位，称为一个</a:t>
            </a:r>
            <a:r>
              <a:rPr lang="zh-CN" altLang="en-US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比特（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bit,</a:t>
            </a:r>
            <a:r>
              <a:rPr lang="zh-CN" altLang="en-US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简写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b</a:t>
            </a:r>
            <a:r>
              <a:rPr lang="zh-CN" altLang="en-US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）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，是计算机存储数据的</a:t>
            </a:r>
            <a:r>
              <a:rPr lang="zh-CN" altLang="en-US" sz="2400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最小单位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  <a:endParaRPr lang="en-US" altLang="zh-CN" sz="24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4034" name="文本框 5">
            <a:extLst>
              <a:ext uri="{FF2B5EF4-FFF2-40B4-BE49-F238E27FC236}">
                <a16:creationId xmlns:a16="http://schemas.microsoft.com/office/drawing/2014/main" id="{9B1FAFE2-58A9-401A-8C80-D1C75A3C8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80" y="2634292"/>
            <a:ext cx="8243460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   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8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个二进制位</a:t>
            </a:r>
            <a:r>
              <a:rPr lang="zh-CN" altLang="en-US" sz="2400" dirty="0">
                <a:solidFill>
                  <a:srgbClr val="FF33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（</a:t>
            </a:r>
            <a:r>
              <a:rPr lang="en-US" altLang="zh-CN" sz="2400" dirty="0">
                <a:solidFill>
                  <a:srgbClr val="FF33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8</a:t>
            </a:r>
            <a:r>
              <a:rPr lang="zh-CN" altLang="en-US" sz="2400" dirty="0">
                <a:solidFill>
                  <a:srgbClr val="FF33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比特）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为</a:t>
            </a:r>
            <a:r>
              <a:rPr lang="zh-CN" altLang="en-US" sz="2400" dirty="0">
                <a:solidFill>
                  <a:srgbClr val="FF33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一个字节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Byte,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简写为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B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），是计算机存储数据的</a:t>
            </a:r>
            <a:r>
              <a:rPr lang="zh-CN" altLang="en-US" sz="2400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基本单位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。但字节单位太小，还用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KB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MB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GB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TB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PB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EB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ZB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BB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等表示。</a:t>
            </a:r>
          </a:p>
          <a:p>
            <a:pPr latinLnBrk="1" hangingPunct="0"/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1KB = 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</a:t>
            </a:r>
            <a:r>
              <a:rPr lang="en-US" altLang="zh-CN" sz="2400" baseline="300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B = 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1024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B</a:t>
            </a:r>
          </a:p>
          <a:p>
            <a:pPr latinLnBrk="1" hangingPunct="0"/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1MB = 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</a:t>
            </a:r>
            <a:r>
              <a:rPr lang="en-US" altLang="zh-CN" sz="2400" baseline="300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KB = 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1024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KB</a:t>
            </a:r>
          </a:p>
          <a:p>
            <a:pPr latinLnBrk="1" hangingPunct="0"/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1GB = 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</a:t>
            </a:r>
            <a:r>
              <a:rPr lang="en-US" altLang="zh-CN" sz="2400" baseline="300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MB = 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1024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MB</a:t>
            </a:r>
          </a:p>
          <a:p>
            <a:pPr latinLnBrk="1" hangingPunct="0"/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1TB = 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</a:t>
            </a:r>
            <a:r>
              <a:rPr lang="en-US" altLang="zh-CN" sz="2400" baseline="300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GB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1PB = 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</a:t>
            </a:r>
            <a:r>
              <a:rPr lang="en-US" altLang="zh-CN" sz="2400" baseline="300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TB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1EB = 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</a:t>
            </a:r>
            <a:r>
              <a:rPr lang="en-US" altLang="zh-CN" sz="2400" baseline="300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PB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1ZB = 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</a:t>
            </a:r>
            <a:r>
              <a:rPr lang="en-US" altLang="zh-CN" sz="2400" baseline="300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10</a:t>
            </a:r>
            <a:r>
              <a:rPr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EB </a:t>
            </a: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等</a:t>
            </a:r>
            <a:endParaRPr lang="en-US" altLang="zh-CN" sz="24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E43755B8-5876-44BC-B0AC-B51FE9AA38BB}"/>
              </a:ext>
            </a:extLst>
          </p:cNvPr>
          <p:cNvSpPr txBox="1"/>
          <p:nvPr/>
        </p:nvSpPr>
        <p:spPr>
          <a:xfrm>
            <a:off x="987425" y="234950"/>
            <a:ext cx="27130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比特 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&amp;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字节 </a:t>
            </a:r>
          </a:p>
        </p:txBody>
      </p: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>
            <a:extLst>
              <a:ext uri="{FF2B5EF4-FFF2-40B4-BE49-F238E27FC236}">
                <a16:creationId xmlns:a16="http://schemas.microsoft.com/office/drawing/2014/main" id="{6FAA3EF9-8E54-47DE-884D-9035D2BD6719}"/>
              </a:ext>
            </a:extLst>
          </p:cNvPr>
          <p:cNvSpPr txBox="1"/>
          <p:nvPr/>
        </p:nvSpPr>
        <p:spPr>
          <a:xfrm>
            <a:off x="987425" y="234950"/>
            <a:ext cx="27130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思考</a:t>
            </a: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92689380-68B6-4C65-AB31-DA76711DF785}"/>
              </a:ext>
            </a:extLst>
          </p:cNvPr>
          <p:cNvSpPr txBox="1"/>
          <p:nvPr/>
        </p:nvSpPr>
        <p:spPr>
          <a:xfrm>
            <a:off x="628650" y="971552"/>
            <a:ext cx="7886700" cy="1382713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  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不同位数的二进制数，能表示几种状态？又能表示的十进制数的范围是多少？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3D07F83-EA8A-4425-BB20-4726A8AEEC29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647702" y="2476500"/>
          <a:ext cx="8253413" cy="3162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9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0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95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二进制数</a:t>
                      </a:r>
                    </a:p>
                  </a:txBody>
                  <a:tcPr marL="91446" marR="91446" marT="46016" marB="4601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表示状态</a:t>
                      </a:r>
                    </a:p>
                  </a:txBody>
                  <a:tcPr marL="91446" marR="91446" marT="46016" marB="4601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能表示的十进制数范围</a:t>
                      </a:r>
                    </a:p>
                  </a:txBody>
                  <a:tcPr marL="91446" marR="91446" marT="46016" marB="4601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5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1</a:t>
                      </a:r>
                      <a:r>
                        <a:rPr lang="zh-CN" altLang="en-US" sz="1800"/>
                        <a:t>位</a:t>
                      </a:r>
                    </a:p>
                  </a:txBody>
                  <a:tcPr marL="91446" marR="91446" marT="46016" marB="4601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2</a:t>
                      </a:r>
                      <a:r>
                        <a:rPr lang="en-US" altLang="zh-CN" sz="1800" baseline="30000"/>
                        <a:t>1</a:t>
                      </a:r>
                      <a:r>
                        <a:rPr lang="zh-CN" altLang="en-US" sz="1800"/>
                        <a:t>种  </a:t>
                      </a:r>
                      <a:r>
                        <a:rPr lang="en-US" altLang="zh-CN" sz="1800"/>
                        <a:t>0/1</a:t>
                      </a:r>
                      <a:endParaRPr lang="zh-CN" altLang="en-US" sz="1800"/>
                    </a:p>
                  </a:txBody>
                  <a:tcPr marL="91446" marR="91446" marT="46016" marB="4601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0</a:t>
                      </a:r>
                      <a:r>
                        <a:rPr lang="zh-CN" altLang="en-US" sz="1800"/>
                        <a:t>、</a:t>
                      </a:r>
                      <a:r>
                        <a:rPr lang="en-US" altLang="zh-CN" sz="1800"/>
                        <a:t>1</a:t>
                      </a:r>
                    </a:p>
                  </a:txBody>
                  <a:tcPr marL="91446" marR="91446" marT="46016" marB="4601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5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2</a:t>
                      </a:r>
                      <a:r>
                        <a:rPr lang="zh-CN" altLang="en-US" sz="1800"/>
                        <a:t>位</a:t>
                      </a:r>
                    </a:p>
                  </a:txBody>
                  <a:tcPr marL="91446" marR="91446" marT="46016" marB="4601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2</a:t>
                      </a:r>
                      <a:r>
                        <a:rPr lang="en-US" altLang="zh-CN" sz="1800" baseline="30000"/>
                        <a:t>2</a:t>
                      </a:r>
                      <a:r>
                        <a:rPr lang="zh-CN" altLang="en-US" sz="1800"/>
                        <a:t>种  </a:t>
                      </a:r>
                      <a:r>
                        <a:rPr lang="en-US" altLang="zh-CN" sz="1800"/>
                        <a:t>00 01 10 11</a:t>
                      </a:r>
                    </a:p>
                  </a:txBody>
                  <a:tcPr marL="91446" marR="91446" marT="46016" marB="4601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0 ~ 3</a:t>
                      </a:r>
                    </a:p>
                  </a:txBody>
                  <a:tcPr marL="91446" marR="91446" marT="46016" marB="4601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2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3</a:t>
                      </a:r>
                      <a:r>
                        <a:rPr lang="zh-CN" altLang="en-US" sz="1800"/>
                        <a:t>位</a:t>
                      </a:r>
                    </a:p>
                  </a:txBody>
                  <a:tcPr marL="91446" marR="91446" marT="46016" marB="4601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2</a:t>
                      </a:r>
                      <a:r>
                        <a:rPr lang="en-US" altLang="zh-CN" sz="1800" baseline="30000"/>
                        <a:t>3</a:t>
                      </a:r>
                      <a:r>
                        <a:rPr lang="zh-CN" altLang="en-US" sz="1800"/>
                        <a:t>种  </a:t>
                      </a:r>
                      <a:r>
                        <a:rPr lang="en-US" altLang="zh-CN" sz="1800"/>
                        <a:t>000 001 010 011</a:t>
                      </a:r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       100 101 110 111</a:t>
                      </a:r>
                    </a:p>
                  </a:txBody>
                  <a:tcPr marL="91446" marR="91446" marT="46016" marB="4601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0 ~ 7</a:t>
                      </a:r>
                    </a:p>
                  </a:txBody>
                  <a:tcPr marL="91446" marR="91446" marT="46016" marB="4601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95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n</a:t>
                      </a:r>
                      <a:r>
                        <a:rPr lang="zh-CN" altLang="en-US" sz="1800"/>
                        <a:t>位</a:t>
                      </a:r>
                    </a:p>
                  </a:txBody>
                  <a:tcPr marL="91446" marR="91446" marT="46016" marB="4601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2</a:t>
                      </a:r>
                      <a:r>
                        <a:rPr lang="en-US" altLang="zh-CN" sz="1800" baseline="30000"/>
                        <a:t>n</a:t>
                      </a:r>
                      <a:r>
                        <a:rPr lang="zh-CN" altLang="en-US" sz="1800"/>
                        <a:t>种 </a:t>
                      </a:r>
                    </a:p>
                  </a:txBody>
                  <a:tcPr marL="91446" marR="91446" marT="46016" marB="4601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0 ~ 2</a:t>
                      </a:r>
                      <a:r>
                        <a:rPr lang="en-US" altLang="zh-CN" sz="1800" baseline="30000"/>
                        <a:t>n</a:t>
                      </a:r>
                      <a:r>
                        <a:rPr lang="en-US" altLang="zh-CN" sz="1800"/>
                        <a:t>-1</a:t>
                      </a:r>
                    </a:p>
                  </a:txBody>
                  <a:tcPr marL="91446" marR="91446" marT="46016" marB="4601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9D576C99-AE4E-4FAE-89D7-CAA4E0D0239C}"/>
              </a:ext>
            </a:extLst>
          </p:cNvPr>
          <p:cNvSpPr/>
          <p:nvPr/>
        </p:nvSpPr>
        <p:spPr>
          <a:xfrm>
            <a:off x="6289677" y="3216277"/>
            <a:ext cx="1979613" cy="423863"/>
          </a:xfrm>
          <a:prstGeom prst="rect">
            <a:avLst/>
          </a:prstGeom>
          <a:solidFill>
            <a:srgbClr val="D2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AD3D32F-DB60-4E32-BACB-C304374ED63B}"/>
              </a:ext>
            </a:extLst>
          </p:cNvPr>
          <p:cNvSpPr/>
          <p:nvPr/>
        </p:nvSpPr>
        <p:spPr>
          <a:xfrm>
            <a:off x="6289675" y="3781427"/>
            <a:ext cx="2438400" cy="550863"/>
          </a:xfrm>
          <a:prstGeom prst="rect">
            <a:avLst/>
          </a:prstGeom>
          <a:solidFill>
            <a:srgbClr val="EA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F71372F-675F-4243-B986-4571E561A308}"/>
              </a:ext>
            </a:extLst>
          </p:cNvPr>
          <p:cNvSpPr/>
          <p:nvPr/>
        </p:nvSpPr>
        <p:spPr>
          <a:xfrm>
            <a:off x="6289677" y="4433888"/>
            <a:ext cx="1979613" cy="423862"/>
          </a:xfrm>
          <a:prstGeom prst="rect">
            <a:avLst/>
          </a:prstGeom>
          <a:solidFill>
            <a:srgbClr val="D2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5FD8F2A-D706-4FF2-819F-5219BFD14725}"/>
              </a:ext>
            </a:extLst>
          </p:cNvPr>
          <p:cNvSpPr/>
          <p:nvPr/>
        </p:nvSpPr>
        <p:spPr>
          <a:xfrm>
            <a:off x="6076950" y="5089527"/>
            <a:ext cx="2438400" cy="549275"/>
          </a:xfrm>
          <a:prstGeom prst="rect">
            <a:avLst/>
          </a:prstGeom>
          <a:solidFill>
            <a:srgbClr val="EA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9" grpId="0" bldLvl="0" animBg="1"/>
      <p:bldP spid="4" grpId="0" bldLvl="0" animBg="1"/>
      <p:bldP spid="5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KSO_Shape">
            <a:extLst>
              <a:ext uri="{FF2B5EF4-FFF2-40B4-BE49-F238E27FC236}">
                <a16:creationId xmlns:a16="http://schemas.microsoft.com/office/drawing/2014/main" id="{36BE82DC-850D-45C9-BB2C-C246E1379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52" y="2732090"/>
            <a:ext cx="2714625" cy="2847975"/>
          </a:xfrm>
          <a:custGeom>
            <a:avLst/>
            <a:gdLst>
              <a:gd name="T0" fmla="*/ 1055859 w 1822450"/>
              <a:gd name="T1" fmla="*/ 1899697 h 1912938"/>
              <a:gd name="T2" fmla="*/ 837404 w 1822450"/>
              <a:gd name="T3" fmla="*/ 1850747 h 1912938"/>
              <a:gd name="T4" fmla="*/ 704913 w 1822450"/>
              <a:gd name="T5" fmla="*/ 1912537 h 1912938"/>
              <a:gd name="T6" fmla="*/ 1660526 w 1822450"/>
              <a:gd name="T7" fmla="*/ 1651256 h 1912938"/>
              <a:gd name="T8" fmla="*/ 1558926 w 1822450"/>
              <a:gd name="T9" fmla="*/ 1647259 h 1912938"/>
              <a:gd name="T10" fmla="*/ 1390157 w 1822450"/>
              <a:gd name="T11" fmla="*/ 1646060 h 1912938"/>
              <a:gd name="T12" fmla="*/ 1343177 w 1822450"/>
              <a:gd name="T13" fmla="*/ 1614488 h 1912938"/>
              <a:gd name="T14" fmla="*/ 437754 w 1822450"/>
              <a:gd name="T15" fmla="*/ 1656851 h 1912938"/>
              <a:gd name="T16" fmla="*/ 266304 w 1822450"/>
              <a:gd name="T17" fmla="*/ 1646060 h 1912938"/>
              <a:gd name="T18" fmla="*/ 148828 w 1822450"/>
              <a:gd name="T19" fmla="*/ 1656451 h 1912938"/>
              <a:gd name="T20" fmla="*/ 626615 w 1822450"/>
              <a:gd name="T21" fmla="*/ 1295285 h 1912938"/>
              <a:gd name="T22" fmla="*/ 585975 w 1822450"/>
              <a:gd name="T23" fmla="*/ 1308100 h 1912938"/>
              <a:gd name="T24" fmla="*/ 1249593 w 1822450"/>
              <a:gd name="T25" fmla="*/ 1306513 h 1912938"/>
              <a:gd name="T26" fmla="*/ 1207359 w 1822450"/>
              <a:gd name="T27" fmla="*/ 1286891 h 1912938"/>
              <a:gd name="T28" fmla="*/ 110779 w 1822450"/>
              <a:gd name="T29" fmla="*/ 1152128 h 1912938"/>
              <a:gd name="T30" fmla="*/ 86810 w 1822450"/>
              <a:gd name="T31" fmla="*/ 1187847 h 1912938"/>
              <a:gd name="T32" fmla="*/ 1766162 w 1822450"/>
              <a:gd name="T33" fmla="*/ 1174759 h 1912938"/>
              <a:gd name="T34" fmla="*/ 1715614 w 1822450"/>
              <a:gd name="T35" fmla="*/ 1171512 h 1912938"/>
              <a:gd name="T36" fmla="*/ 367403 w 1822450"/>
              <a:gd name="T37" fmla="*/ 585770 h 1912938"/>
              <a:gd name="T38" fmla="*/ 469943 w 1822450"/>
              <a:gd name="T39" fmla="*/ 1333599 h 1912938"/>
              <a:gd name="T40" fmla="*/ 96601 w 1822450"/>
              <a:gd name="T41" fmla="*/ 771438 h 1912938"/>
              <a:gd name="T42" fmla="*/ 1187 w 1822450"/>
              <a:gd name="T43" fmla="*/ 656784 h 1912938"/>
              <a:gd name="T44" fmla="*/ 1660386 w 1822450"/>
              <a:gd name="T45" fmla="*/ 541734 h 1912938"/>
              <a:gd name="T46" fmla="*/ 1784015 w 1822450"/>
              <a:gd name="T47" fmla="*/ 1080691 h 1912938"/>
              <a:gd name="T48" fmla="*/ 1675047 w 1822450"/>
              <a:gd name="T49" fmla="*/ 1087438 h 1912938"/>
              <a:gd name="T50" fmla="*/ 1384204 w 1822450"/>
              <a:gd name="T51" fmla="*/ 1263650 h 1912938"/>
              <a:gd name="T52" fmla="*/ 1602535 w 1822450"/>
              <a:gd name="T53" fmla="*/ 536972 h 1912938"/>
              <a:gd name="T54" fmla="*/ 1346200 w 1822450"/>
              <a:gd name="T55" fmla="*/ 634603 h 1912938"/>
              <a:gd name="T56" fmla="*/ 1215292 w 1822450"/>
              <a:gd name="T57" fmla="*/ 882253 h 1912938"/>
              <a:gd name="T58" fmla="*/ 916584 w 1822450"/>
              <a:gd name="T59" fmla="*/ 1394222 h 1912938"/>
              <a:gd name="T60" fmla="*/ 623033 w 1822450"/>
              <a:gd name="T61" fmla="*/ 1016794 h 1912938"/>
              <a:gd name="T62" fmla="*/ 492125 w 1822450"/>
              <a:gd name="T63" fmla="*/ 661194 h 1912938"/>
              <a:gd name="T64" fmla="*/ 794006 w 1822450"/>
              <a:gd name="T65" fmla="*/ 479425 h 1912938"/>
              <a:gd name="T66" fmla="*/ 933819 w 1822450"/>
              <a:gd name="T67" fmla="*/ 342106 h 1912938"/>
              <a:gd name="T68" fmla="*/ 1530351 w 1822450"/>
              <a:gd name="T69" fmla="*/ 350441 h 1912938"/>
              <a:gd name="T70" fmla="*/ 1548607 w 1822450"/>
              <a:gd name="T71" fmla="*/ 322262 h 1912938"/>
              <a:gd name="T72" fmla="*/ 362516 w 1822450"/>
              <a:gd name="T73" fmla="*/ 311150 h 1912938"/>
              <a:gd name="T74" fmla="*/ 390260 w 1822450"/>
              <a:gd name="T75" fmla="*/ 342106 h 1912938"/>
              <a:gd name="T76" fmla="*/ 1595041 w 1822450"/>
              <a:gd name="T77" fmla="*/ 184150 h 1912938"/>
              <a:gd name="T78" fmla="*/ 1542654 w 1822450"/>
              <a:gd name="T79" fmla="*/ 258762 h 1912938"/>
              <a:gd name="T80" fmla="*/ 1635919 w 1822450"/>
              <a:gd name="T81" fmla="*/ 377825 h 1912938"/>
              <a:gd name="T82" fmla="*/ 1562101 w 1822450"/>
              <a:gd name="T83" fmla="*/ 506016 h 1912938"/>
              <a:gd name="T84" fmla="*/ 1375173 w 1822450"/>
              <a:gd name="T85" fmla="*/ 448072 h 1912938"/>
              <a:gd name="T86" fmla="*/ 1344613 w 1822450"/>
              <a:gd name="T87" fmla="*/ 312737 h 1912938"/>
              <a:gd name="T88" fmla="*/ 1376760 w 1822450"/>
              <a:gd name="T89" fmla="*/ 194865 h 1912938"/>
              <a:gd name="T90" fmla="*/ 480629 w 1822450"/>
              <a:gd name="T91" fmla="*/ 224234 h 1912938"/>
              <a:gd name="T92" fmla="*/ 459226 w 1822450"/>
              <a:gd name="T93" fmla="*/ 276622 h 1912938"/>
              <a:gd name="T94" fmla="*/ 478251 w 1822450"/>
              <a:gd name="T95" fmla="*/ 407591 h 1912938"/>
              <a:gd name="T96" fmla="*/ 375992 w 1822450"/>
              <a:gd name="T97" fmla="*/ 533400 h 1912938"/>
              <a:gd name="T98" fmla="*/ 207145 w 1822450"/>
              <a:gd name="T99" fmla="*/ 402828 h 1912938"/>
              <a:gd name="T100" fmla="*/ 204371 w 1822450"/>
              <a:gd name="T101" fmla="*/ 281781 h 1912938"/>
              <a:gd name="T102" fmla="*/ 320106 w 1822450"/>
              <a:gd name="T103" fmla="*/ 161131 h 1912938"/>
              <a:gd name="T104" fmla="*/ 954810 w 1822450"/>
              <a:gd name="T105" fmla="*/ 194072 h 1912938"/>
              <a:gd name="T106" fmla="*/ 981741 w 1822450"/>
              <a:gd name="T107" fmla="*/ 241300 h 1912938"/>
              <a:gd name="T108" fmla="*/ 1032436 w 1822450"/>
              <a:gd name="T109" fmla="*/ 19844 h 1912938"/>
              <a:gd name="T110" fmla="*/ 988475 w 1822450"/>
              <a:gd name="T111" fmla="*/ 123428 h 1912938"/>
              <a:gd name="T112" fmla="*/ 1101745 w 1822450"/>
              <a:gd name="T113" fmla="*/ 195659 h 1912938"/>
              <a:gd name="T114" fmla="*/ 1070853 w 1822450"/>
              <a:gd name="T115" fmla="*/ 355997 h 1912938"/>
              <a:gd name="T116" fmla="*/ 896987 w 1822450"/>
              <a:gd name="T117" fmla="*/ 478632 h 1912938"/>
              <a:gd name="T118" fmla="*/ 748072 w 1822450"/>
              <a:gd name="T119" fmla="*/ 316706 h 1912938"/>
              <a:gd name="T120" fmla="*/ 749260 w 1822450"/>
              <a:gd name="T121" fmla="*/ 155575 h 1912938"/>
              <a:gd name="T122" fmla="*/ 895799 w 1822450"/>
              <a:gd name="T123" fmla="*/ 3175 h 1912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822450" h="1912938">
                <a:moveTo>
                  <a:pt x="987425" y="1839913"/>
                </a:moveTo>
                <a:lnTo>
                  <a:pt x="1085699" y="1839913"/>
                </a:lnTo>
                <a:lnTo>
                  <a:pt x="1094850" y="1845932"/>
                </a:lnTo>
                <a:lnTo>
                  <a:pt x="1104399" y="1852753"/>
                </a:lnTo>
                <a:lnTo>
                  <a:pt x="1115141" y="1860778"/>
                </a:lnTo>
                <a:lnTo>
                  <a:pt x="1126282" y="1870407"/>
                </a:lnTo>
                <a:lnTo>
                  <a:pt x="1131454" y="1874821"/>
                </a:lnTo>
                <a:lnTo>
                  <a:pt x="1135831" y="1879636"/>
                </a:lnTo>
                <a:lnTo>
                  <a:pt x="1139809" y="1884450"/>
                </a:lnTo>
                <a:lnTo>
                  <a:pt x="1142594" y="1888864"/>
                </a:lnTo>
                <a:lnTo>
                  <a:pt x="1144982" y="1893679"/>
                </a:lnTo>
                <a:lnTo>
                  <a:pt x="1145777" y="1895685"/>
                </a:lnTo>
                <a:lnTo>
                  <a:pt x="1146175" y="1897691"/>
                </a:lnTo>
                <a:lnTo>
                  <a:pt x="1145777" y="1900500"/>
                </a:lnTo>
                <a:lnTo>
                  <a:pt x="1144982" y="1902907"/>
                </a:lnTo>
                <a:lnTo>
                  <a:pt x="1142992" y="1905315"/>
                </a:lnTo>
                <a:lnTo>
                  <a:pt x="1140605" y="1907321"/>
                </a:lnTo>
                <a:lnTo>
                  <a:pt x="1137422" y="1908926"/>
                </a:lnTo>
                <a:lnTo>
                  <a:pt x="1133046" y="1910531"/>
                </a:lnTo>
                <a:lnTo>
                  <a:pt x="1127475" y="1911735"/>
                </a:lnTo>
                <a:lnTo>
                  <a:pt x="1120712" y="1912537"/>
                </a:lnTo>
                <a:lnTo>
                  <a:pt x="1112754" y="1912938"/>
                </a:lnTo>
                <a:lnTo>
                  <a:pt x="1105195" y="1912938"/>
                </a:lnTo>
                <a:lnTo>
                  <a:pt x="1098033" y="1912537"/>
                </a:lnTo>
                <a:lnTo>
                  <a:pt x="1091269" y="1911735"/>
                </a:lnTo>
                <a:lnTo>
                  <a:pt x="1084903" y="1910130"/>
                </a:lnTo>
                <a:lnTo>
                  <a:pt x="1078537" y="1908525"/>
                </a:lnTo>
                <a:lnTo>
                  <a:pt x="1072569" y="1906920"/>
                </a:lnTo>
                <a:lnTo>
                  <a:pt x="1066601" y="1904914"/>
                </a:lnTo>
                <a:lnTo>
                  <a:pt x="1061031" y="1902105"/>
                </a:lnTo>
                <a:lnTo>
                  <a:pt x="1055859" y="1899697"/>
                </a:lnTo>
                <a:lnTo>
                  <a:pt x="1045514" y="1893679"/>
                </a:lnTo>
                <a:lnTo>
                  <a:pt x="1035965" y="1887259"/>
                </a:lnTo>
                <a:lnTo>
                  <a:pt x="1026416" y="1880438"/>
                </a:lnTo>
                <a:lnTo>
                  <a:pt x="1022438" y="1878031"/>
                </a:lnTo>
                <a:lnTo>
                  <a:pt x="1019255" y="1876827"/>
                </a:lnTo>
                <a:lnTo>
                  <a:pt x="1018459" y="1876827"/>
                </a:lnTo>
                <a:lnTo>
                  <a:pt x="1017663" y="1876827"/>
                </a:lnTo>
                <a:lnTo>
                  <a:pt x="1016470" y="1877629"/>
                </a:lnTo>
                <a:lnTo>
                  <a:pt x="1015674" y="1878833"/>
                </a:lnTo>
                <a:lnTo>
                  <a:pt x="1015276" y="1880037"/>
                </a:lnTo>
                <a:lnTo>
                  <a:pt x="1014083" y="1880839"/>
                </a:lnTo>
                <a:lnTo>
                  <a:pt x="1013685" y="1881241"/>
                </a:lnTo>
                <a:lnTo>
                  <a:pt x="1012889" y="1881241"/>
                </a:lnTo>
                <a:lnTo>
                  <a:pt x="1002146" y="1880839"/>
                </a:lnTo>
                <a:lnTo>
                  <a:pt x="995781" y="1880438"/>
                </a:lnTo>
                <a:lnTo>
                  <a:pt x="993393" y="1880037"/>
                </a:lnTo>
                <a:lnTo>
                  <a:pt x="991802" y="1879234"/>
                </a:lnTo>
                <a:lnTo>
                  <a:pt x="989812" y="1870006"/>
                </a:lnTo>
                <a:lnTo>
                  <a:pt x="988619" y="1861580"/>
                </a:lnTo>
                <a:lnTo>
                  <a:pt x="988221" y="1855160"/>
                </a:lnTo>
                <a:lnTo>
                  <a:pt x="988221" y="1850747"/>
                </a:lnTo>
                <a:lnTo>
                  <a:pt x="988221" y="1847136"/>
                </a:lnTo>
                <a:lnTo>
                  <a:pt x="988619" y="1844728"/>
                </a:lnTo>
                <a:lnTo>
                  <a:pt x="989017" y="1843123"/>
                </a:lnTo>
                <a:lnTo>
                  <a:pt x="987425" y="1839913"/>
                </a:lnTo>
                <a:close/>
                <a:moveTo>
                  <a:pt x="739926" y="1839913"/>
                </a:moveTo>
                <a:lnTo>
                  <a:pt x="838200" y="1839913"/>
                </a:lnTo>
                <a:lnTo>
                  <a:pt x="836608" y="1843123"/>
                </a:lnTo>
                <a:lnTo>
                  <a:pt x="837006" y="1844728"/>
                </a:lnTo>
                <a:lnTo>
                  <a:pt x="837404" y="1847136"/>
                </a:lnTo>
                <a:lnTo>
                  <a:pt x="837404" y="1850747"/>
                </a:lnTo>
                <a:lnTo>
                  <a:pt x="837404" y="1855160"/>
                </a:lnTo>
                <a:lnTo>
                  <a:pt x="837006" y="1861580"/>
                </a:lnTo>
                <a:lnTo>
                  <a:pt x="835813" y="1870006"/>
                </a:lnTo>
                <a:lnTo>
                  <a:pt x="833823" y="1879234"/>
                </a:lnTo>
                <a:lnTo>
                  <a:pt x="831834" y="1880037"/>
                </a:lnTo>
                <a:lnTo>
                  <a:pt x="829447" y="1880438"/>
                </a:lnTo>
                <a:lnTo>
                  <a:pt x="823479" y="1880839"/>
                </a:lnTo>
                <a:lnTo>
                  <a:pt x="812338" y="1881241"/>
                </a:lnTo>
                <a:lnTo>
                  <a:pt x="811542" y="1881241"/>
                </a:lnTo>
                <a:lnTo>
                  <a:pt x="810747" y="1880839"/>
                </a:lnTo>
                <a:lnTo>
                  <a:pt x="810349" y="1880037"/>
                </a:lnTo>
                <a:lnTo>
                  <a:pt x="809553" y="1878833"/>
                </a:lnTo>
                <a:lnTo>
                  <a:pt x="809155" y="1877629"/>
                </a:lnTo>
                <a:lnTo>
                  <a:pt x="807962" y="1876827"/>
                </a:lnTo>
                <a:lnTo>
                  <a:pt x="807166" y="1876827"/>
                </a:lnTo>
                <a:lnTo>
                  <a:pt x="806370" y="1876827"/>
                </a:lnTo>
                <a:lnTo>
                  <a:pt x="803187" y="1878031"/>
                </a:lnTo>
                <a:lnTo>
                  <a:pt x="799209" y="1880438"/>
                </a:lnTo>
                <a:lnTo>
                  <a:pt x="789660" y="1887259"/>
                </a:lnTo>
                <a:lnTo>
                  <a:pt x="780111" y="1893679"/>
                </a:lnTo>
                <a:lnTo>
                  <a:pt x="769368" y="1899697"/>
                </a:lnTo>
                <a:lnTo>
                  <a:pt x="764594" y="1902105"/>
                </a:lnTo>
                <a:lnTo>
                  <a:pt x="758626" y="1904914"/>
                </a:lnTo>
                <a:lnTo>
                  <a:pt x="753056" y="1906920"/>
                </a:lnTo>
                <a:lnTo>
                  <a:pt x="747088" y="1908525"/>
                </a:lnTo>
                <a:lnTo>
                  <a:pt x="740722" y="1910130"/>
                </a:lnTo>
                <a:lnTo>
                  <a:pt x="733958" y="1911735"/>
                </a:lnTo>
                <a:lnTo>
                  <a:pt x="727194" y="1912537"/>
                </a:lnTo>
                <a:lnTo>
                  <a:pt x="720032" y="1912938"/>
                </a:lnTo>
                <a:lnTo>
                  <a:pt x="712473" y="1912938"/>
                </a:lnTo>
                <a:lnTo>
                  <a:pt x="704913" y="1912537"/>
                </a:lnTo>
                <a:lnTo>
                  <a:pt x="700139" y="1912136"/>
                </a:lnTo>
                <a:lnTo>
                  <a:pt x="695365" y="1911333"/>
                </a:lnTo>
                <a:lnTo>
                  <a:pt x="691386" y="1909728"/>
                </a:lnTo>
                <a:lnTo>
                  <a:pt x="687805" y="1908926"/>
                </a:lnTo>
                <a:lnTo>
                  <a:pt x="685020" y="1907321"/>
                </a:lnTo>
                <a:lnTo>
                  <a:pt x="683031" y="1905716"/>
                </a:lnTo>
                <a:lnTo>
                  <a:pt x="681041" y="1903710"/>
                </a:lnTo>
                <a:lnTo>
                  <a:pt x="680245" y="1902105"/>
                </a:lnTo>
                <a:lnTo>
                  <a:pt x="679450" y="1900099"/>
                </a:lnTo>
                <a:lnTo>
                  <a:pt x="679450" y="1898093"/>
                </a:lnTo>
                <a:lnTo>
                  <a:pt x="679848" y="1895685"/>
                </a:lnTo>
                <a:lnTo>
                  <a:pt x="680245" y="1893679"/>
                </a:lnTo>
                <a:lnTo>
                  <a:pt x="681439" y="1891673"/>
                </a:lnTo>
                <a:lnTo>
                  <a:pt x="684224" y="1886457"/>
                </a:lnTo>
                <a:lnTo>
                  <a:pt x="687805" y="1881642"/>
                </a:lnTo>
                <a:lnTo>
                  <a:pt x="692182" y="1876827"/>
                </a:lnTo>
                <a:lnTo>
                  <a:pt x="697354" y="1872012"/>
                </a:lnTo>
                <a:lnTo>
                  <a:pt x="702526" y="1866796"/>
                </a:lnTo>
                <a:lnTo>
                  <a:pt x="708494" y="1861981"/>
                </a:lnTo>
                <a:lnTo>
                  <a:pt x="720032" y="1853555"/>
                </a:lnTo>
                <a:lnTo>
                  <a:pt x="729581" y="1846333"/>
                </a:lnTo>
                <a:lnTo>
                  <a:pt x="739926" y="1839913"/>
                </a:lnTo>
                <a:close/>
                <a:moveTo>
                  <a:pt x="1538288" y="1614488"/>
                </a:moveTo>
                <a:lnTo>
                  <a:pt x="1616076" y="1614488"/>
                </a:lnTo>
                <a:lnTo>
                  <a:pt x="1619648" y="1616486"/>
                </a:lnTo>
                <a:lnTo>
                  <a:pt x="1628379" y="1622880"/>
                </a:lnTo>
                <a:lnTo>
                  <a:pt x="1640286" y="1631273"/>
                </a:lnTo>
                <a:lnTo>
                  <a:pt x="1646239" y="1636069"/>
                </a:lnTo>
                <a:lnTo>
                  <a:pt x="1651795" y="1641264"/>
                </a:lnTo>
                <a:lnTo>
                  <a:pt x="1656557" y="1646060"/>
                </a:lnTo>
                <a:lnTo>
                  <a:pt x="1660526" y="1651256"/>
                </a:lnTo>
                <a:lnTo>
                  <a:pt x="1661717" y="1653653"/>
                </a:lnTo>
                <a:lnTo>
                  <a:pt x="1662907" y="1656451"/>
                </a:lnTo>
                <a:lnTo>
                  <a:pt x="1663701" y="1658449"/>
                </a:lnTo>
                <a:lnTo>
                  <a:pt x="1663701" y="1660448"/>
                </a:lnTo>
                <a:lnTo>
                  <a:pt x="1663304" y="1662845"/>
                </a:lnTo>
                <a:lnTo>
                  <a:pt x="1662511" y="1664444"/>
                </a:lnTo>
                <a:lnTo>
                  <a:pt x="1661320" y="1666043"/>
                </a:lnTo>
                <a:lnTo>
                  <a:pt x="1659336" y="1668041"/>
                </a:lnTo>
                <a:lnTo>
                  <a:pt x="1656161" y="1669240"/>
                </a:lnTo>
                <a:lnTo>
                  <a:pt x="1652986" y="1670039"/>
                </a:lnTo>
                <a:lnTo>
                  <a:pt x="1648620" y="1670838"/>
                </a:lnTo>
                <a:lnTo>
                  <a:pt x="1643461" y="1671238"/>
                </a:lnTo>
                <a:lnTo>
                  <a:pt x="1637904" y="1671638"/>
                </a:lnTo>
                <a:lnTo>
                  <a:pt x="1631951" y="1671638"/>
                </a:lnTo>
                <a:lnTo>
                  <a:pt x="1625998" y="1671238"/>
                </a:lnTo>
                <a:lnTo>
                  <a:pt x="1620442" y="1670838"/>
                </a:lnTo>
                <a:lnTo>
                  <a:pt x="1615282" y="1669640"/>
                </a:lnTo>
                <a:lnTo>
                  <a:pt x="1610520" y="1668441"/>
                </a:lnTo>
                <a:lnTo>
                  <a:pt x="1605757" y="1666842"/>
                </a:lnTo>
                <a:lnTo>
                  <a:pt x="1600995" y="1665243"/>
                </a:lnTo>
                <a:lnTo>
                  <a:pt x="1592660" y="1661646"/>
                </a:lnTo>
                <a:lnTo>
                  <a:pt x="1584723" y="1656851"/>
                </a:lnTo>
                <a:lnTo>
                  <a:pt x="1576785" y="1651655"/>
                </a:lnTo>
                <a:lnTo>
                  <a:pt x="1569245" y="1646060"/>
                </a:lnTo>
                <a:lnTo>
                  <a:pt x="1566070" y="1644062"/>
                </a:lnTo>
                <a:lnTo>
                  <a:pt x="1564085" y="1643263"/>
                </a:lnTo>
                <a:lnTo>
                  <a:pt x="1562101" y="1643263"/>
                </a:lnTo>
                <a:lnTo>
                  <a:pt x="1561307" y="1643662"/>
                </a:lnTo>
                <a:lnTo>
                  <a:pt x="1560513" y="1645660"/>
                </a:lnTo>
                <a:lnTo>
                  <a:pt x="1559720" y="1646460"/>
                </a:lnTo>
                <a:lnTo>
                  <a:pt x="1558926" y="1647259"/>
                </a:lnTo>
                <a:lnTo>
                  <a:pt x="1550195" y="1646460"/>
                </a:lnTo>
                <a:lnTo>
                  <a:pt x="1545035" y="1646060"/>
                </a:lnTo>
                <a:lnTo>
                  <a:pt x="1543448" y="1645660"/>
                </a:lnTo>
                <a:lnTo>
                  <a:pt x="1541860" y="1645261"/>
                </a:lnTo>
                <a:lnTo>
                  <a:pt x="1540273" y="1637667"/>
                </a:lnTo>
                <a:lnTo>
                  <a:pt x="1539479" y="1631273"/>
                </a:lnTo>
                <a:lnTo>
                  <a:pt x="1539082" y="1626877"/>
                </a:lnTo>
                <a:lnTo>
                  <a:pt x="1539082" y="1622880"/>
                </a:lnTo>
                <a:lnTo>
                  <a:pt x="1539082" y="1618085"/>
                </a:lnTo>
                <a:lnTo>
                  <a:pt x="1539479" y="1616486"/>
                </a:lnTo>
                <a:lnTo>
                  <a:pt x="1538288" y="1614488"/>
                </a:lnTo>
                <a:close/>
                <a:moveTo>
                  <a:pt x="1343177" y="1614488"/>
                </a:moveTo>
                <a:lnTo>
                  <a:pt x="1420813" y="1614488"/>
                </a:lnTo>
                <a:lnTo>
                  <a:pt x="1419619" y="1616486"/>
                </a:lnTo>
                <a:lnTo>
                  <a:pt x="1420017" y="1618085"/>
                </a:lnTo>
                <a:lnTo>
                  <a:pt x="1420415" y="1622880"/>
                </a:lnTo>
                <a:lnTo>
                  <a:pt x="1420415" y="1626877"/>
                </a:lnTo>
                <a:lnTo>
                  <a:pt x="1420017" y="1631273"/>
                </a:lnTo>
                <a:lnTo>
                  <a:pt x="1419221" y="1637667"/>
                </a:lnTo>
                <a:lnTo>
                  <a:pt x="1417628" y="1645261"/>
                </a:lnTo>
                <a:lnTo>
                  <a:pt x="1416434" y="1645660"/>
                </a:lnTo>
                <a:lnTo>
                  <a:pt x="1414045" y="1646060"/>
                </a:lnTo>
                <a:lnTo>
                  <a:pt x="1409665" y="1646460"/>
                </a:lnTo>
                <a:lnTo>
                  <a:pt x="1400508" y="1647259"/>
                </a:lnTo>
                <a:lnTo>
                  <a:pt x="1399712" y="1646460"/>
                </a:lnTo>
                <a:lnTo>
                  <a:pt x="1398916" y="1645660"/>
                </a:lnTo>
                <a:lnTo>
                  <a:pt x="1398119" y="1643662"/>
                </a:lnTo>
                <a:lnTo>
                  <a:pt x="1397323" y="1643263"/>
                </a:lnTo>
                <a:lnTo>
                  <a:pt x="1395731" y="1643263"/>
                </a:lnTo>
                <a:lnTo>
                  <a:pt x="1393342" y="1644062"/>
                </a:lnTo>
                <a:lnTo>
                  <a:pt x="1390157" y="1646060"/>
                </a:lnTo>
                <a:lnTo>
                  <a:pt x="1382592" y="1651655"/>
                </a:lnTo>
                <a:lnTo>
                  <a:pt x="1375028" y="1656851"/>
                </a:lnTo>
                <a:lnTo>
                  <a:pt x="1366667" y="1661646"/>
                </a:lnTo>
                <a:lnTo>
                  <a:pt x="1357908" y="1665243"/>
                </a:lnTo>
                <a:lnTo>
                  <a:pt x="1353528" y="1666842"/>
                </a:lnTo>
                <a:lnTo>
                  <a:pt x="1348751" y="1668441"/>
                </a:lnTo>
                <a:lnTo>
                  <a:pt x="1343973" y="1669640"/>
                </a:lnTo>
                <a:lnTo>
                  <a:pt x="1338399" y="1670838"/>
                </a:lnTo>
                <a:lnTo>
                  <a:pt x="1333223" y="1671238"/>
                </a:lnTo>
                <a:lnTo>
                  <a:pt x="1327649" y="1671638"/>
                </a:lnTo>
                <a:lnTo>
                  <a:pt x="1321677" y="1671638"/>
                </a:lnTo>
                <a:lnTo>
                  <a:pt x="1315307" y="1671238"/>
                </a:lnTo>
                <a:lnTo>
                  <a:pt x="1310131" y="1670838"/>
                </a:lnTo>
                <a:lnTo>
                  <a:pt x="1306548" y="1670039"/>
                </a:lnTo>
                <a:lnTo>
                  <a:pt x="1302567" y="1669240"/>
                </a:lnTo>
                <a:lnTo>
                  <a:pt x="1300178" y="1668041"/>
                </a:lnTo>
                <a:lnTo>
                  <a:pt x="1297789" y="1666043"/>
                </a:lnTo>
                <a:lnTo>
                  <a:pt x="1296595" y="1664444"/>
                </a:lnTo>
                <a:lnTo>
                  <a:pt x="1295798" y="1662845"/>
                </a:lnTo>
                <a:lnTo>
                  <a:pt x="1295400" y="1660448"/>
                </a:lnTo>
                <a:lnTo>
                  <a:pt x="1295400" y="1658449"/>
                </a:lnTo>
                <a:lnTo>
                  <a:pt x="1296197" y="1656451"/>
                </a:lnTo>
                <a:lnTo>
                  <a:pt x="1296993" y="1653653"/>
                </a:lnTo>
                <a:lnTo>
                  <a:pt x="1298585" y="1651256"/>
                </a:lnTo>
                <a:lnTo>
                  <a:pt x="1302567" y="1646060"/>
                </a:lnTo>
                <a:lnTo>
                  <a:pt x="1307742" y="1641264"/>
                </a:lnTo>
                <a:lnTo>
                  <a:pt x="1312918" y="1636069"/>
                </a:lnTo>
                <a:lnTo>
                  <a:pt x="1318890" y="1631273"/>
                </a:lnTo>
                <a:lnTo>
                  <a:pt x="1330436" y="1622880"/>
                </a:lnTo>
                <a:lnTo>
                  <a:pt x="1339195" y="1616486"/>
                </a:lnTo>
                <a:lnTo>
                  <a:pt x="1343177" y="1614488"/>
                </a:lnTo>
                <a:close/>
                <a:moveTo>
                  <a:pt x="392113" y="1614488"/>
                </a:moveTo>
                <a:lnTo>
                  <a:pt x="469901" y="1614488"/>
                </a:lnTo>
                <a:lnTo>
                  <a:pt x="473472" y="1616486"/>
                </a:lnTo>
                <a:lnTo>
                  <a:pt x="482204" y="1622880"/>
                </a:lnTo>
                <a:lnTo>
                  <a:pt x="493713" y="1631273"/>
                </a:lnTo>
                <a:lnTo>
                  <a:pt x="499269" y="1636069"/>
                </a:lnTo>
                <a:lnTo>
                  <a:pt x="505223" y="1641264"/>
                </a:lnTo>
                <a:lnTo>
                  <a:pt x="509985" y="1646060"/>
                </a:lnTo>
                <a:lnTo>
                  <a:pt x="514351" y="1651256"/>
                </a:lnTo>
                <a:lnTo>
                  <a:pt x="515541" y="1653653"/>
                </a:lnTo>
                <a:lnTo>
                  <a:pt x="516732" y="1656451"/>
                </a:lnTo>
                <a:lnTo>
                  <a:pt x="517129" y="1658449"/>
                </a:lnTo>
                <a:lnTo>
                  <a:pt x="517526" y="1660448"/>
                </a:lnTo>
                <a:lnTo>
                  <a:pt x="517129" y="1662845"/>
                </a:lnTo>
                <a:lnTo>
                  <a:pt x="516335" y="1664444"/>
                </a:lnTo>
                <a:lnTo>
                  <a:pt x="515144" y="1666043"/>
                </a:lnTo>
                <a:lnTo>
                  <a:pt x="512763" y="1668041"/>
                </a:lnTo>
                <a:lnTo>
                  <a:pt x="509985" y="1669240"/>
                </a:lnTo>
                <a:lnTo>
                  <a:pt x="506413" y="1670039"/>
                </a:lnTo>
                <a:lnTo>
                  <a:pt x="502444" y="1670838"/>
                </a:lnTo>
                <a:lnTo>
                  <a:pt x="497285" y="1671238"/>
                </a:lnTo>
                <a:lnTo>
                  <a:pt x="490935" y="1671638"/>
                </a:lnTo>
                <a:lnTo>
                  <a:pt x="484982" y="1671638"/>
                </a:lnTo>
                <a:lnTo>
                  <a:pt x="479426" y="1671238"/>
                </a:lnTo>
                <a:lnTo>
                  <a:pt x="474266" y="1670838"/>
                </a:lnTo>
                <a:lnTo>
                  <a:pt x="469107" y="1669640"/>
                </a:lnTo>
                <a:lnTo>
                  <a:pt x="463947" y="1668441"/>
                </a:lnTo>
                <a:lnTo>
                  <a:pt x="459582" y="1666842"/>
                </a:lnTo>
                <a:lnTo>
                  <a:pt x="454819" y="1665243"/>
                </a:lnTo>
                <a:lnTo>
                  <a:pt x="446088" y="1661646"/>
                </a:lnTo>
                <a:lnTo>
                  <a:pt x="437754" y="1656851"/>
                </a:lnTo>
                <a:lnTo>
                  <a:pt x="430213" y="1651655"/>
                </a:lnTo>
                <a:lnTo>
                  <a:pt x="422672" y="1646060"/>
                </a:lnTo>
                <a:lnTo>
                  <a:pt x="419497" y="1644062"/>
                </a:lnTo>
                <a:lnTo>
                  <a:pt x="417116" y="1643263"/>
                </a:lnTo>
                <a:lnTo>
                  <a:pt x="415925" y="1643263"/>
                </a:lnTo>
                <a:lnTo>
                  <a:pt x="415132" y="1643662"/>
                </a:lnTo>
                <a:lnTo>
                  <a:pt x="413941" y="1645660"/>
                </a:lnTo>
                <a:lnTo>
                  <a:pt x="413544" y="1646460"/>
                </a:lnTo>
                <a:lnTo>
                  <a:pt x="412750" y="1647259"/>
                </a:lnTo>
                <a:lnTo>
                  <a:pt x="403622" y="1646460"/>
                </a:lnTo>
                <a:lnTo>
                  <a:pt x="398860" y="1646060"/>
                </a:lnTo>
                <a:lnTo>
                  <a:pt x="396875" y="1645660"/>
                </a:lnTo>
                <a:lnTo>
                  <a:pt x="395685" y="1645261"/>
                </a:lnTo>
                <a:lnTo>
                  <a:pt x="394097" y="1637667"/>
                </a:lnTo>
                <a:lnTo>
                  <a:pt x="393303" y="1631273"/>
                </a:lnTo>
                <a:lnTo>
                  <a:pt x="392510" y="1626877"/>
                </a:lnTo>
                <a:lnTo>
                  <a:pt x="392510" y="1622880"/>
                </a:lnTo>
                <a:lnTo>
                  <a:pt x="392907" y="1618085"/>
                </a:lnTo>
                <a:lnTo>
                  <a:pt x="393303" y="1616486"/>
                </a:lnTo>
                <a:lnTo>
                  <a:pt x="392113" y="1614488"/>
                </a:lnTo>
                <a:close/>
                <a:moveTo>
                  <a:pt x="195660" y="1614488"/>
                </a:moveTo>
                <a:lnTo>
                  <a:pt x="273051" y="1614488"/>
                </a:lnTo>
                <a:lnTo>
                  <a:pt x="271860" y="1616486"/>
                </a:lnTo>
                <a:lnTo>
                  <a:pt x="272257" y="1618085"/>
                </a:lnTo>
                <a:lnTo>
                  <a:pt x="272654" y="1622880"/>
                </a:lnTo>
                <a:lnTo>
                  <a:pt x="272654" y="1626877"/>
                </a:lnTo>
                <a:lnTo>
                  <a:pt x="271860" y="1631273"/>
                </a:lnTo>
                <a:lnTo>
                  <a:pt x="271066" y="1637667"/>
                </a:lnTo>
                <a:lnTo>
                  <a:pt x="269479" y="1645261"/>
                </a:lnTo>
                <a:lnTo>
                  <a:pt x="267891" y="1645660"/>
                </a:lnTo>
                <a:lnTo>
                  <a:pt x="266304" y="1646060"/>
                </a:lnTo>
                <a:lnTo>
                  <a:pt x="261541" y="1646460"/>
                </a:lnTo>
                <a:lnTo>
                  <a:pt x="252810" y="1647259"/>
                </a:lnTo>
                <a:lnTo>
                  <a:pt x="251619" y="1646460"/>
                </a:lnTo>
                <a:lnTo>
                  <a:pt x="251223" y="1645660"/>
                </a:lnTo>
                <a:lnTo>
                  <a:pt x="250032" y="1643662"/>
                </a:lnTo>
                <a:lnTo>
                  <a:pt x="249238" y="1643263"/>
                </a:lnTo>
                <a:lnTo>
                  <a:pt x="247651" y="1643263"/>
                </a:lnTo>
                <a:lnTo>
                  <a:pt x="245666" y="1644062"/>
                </a:lnTo>
                <a:lnTo>
                  <a:pt x="242491" y="1646060"/>
                </a:lnTo>
                <a:lnTo>
                  <a:pt x="234554" y="1651655"/>
                </a:lnTo>
                <a:lnTo>
                  <a:pt x="227013" y="1656851"/>
                </a:lnTo>
                <a:lnTo>
                  <a:pt x="219076" y="1661646"/>
                </a:lnTo>
                <a:lnTo>
                  <a:pt x="210344" y="1665243"/>
                </a:lnTo>
                <a:lnTo>
                  <a:pt x="205582" y="1666842"/>
                </a:lnTo>
                <a:lnTo>
                  <a:pt x="200819" y="1668441"/>
                </a:lnTo>
                <a:lnTo>
                  <a:pt x="196057" y="1669640"/>
                </a:lnTo>
                <a:lnTo>
                  <a:pt x="190897" y="1670838"/>
                </a:lnTo>
                <a:lnTo>
                  <a:pt x="185341" y="1671238"/>
                </a:lnTo>
                <a:lnTo>
                  <a:pt x="179785" y="1671638"/>
                </a:lnTo>
                <a:lnTo>
                  <a:pt x="173832" y="1671638"/>
                </a:lnTo>
                <a:lnTo>
                  <a:pt x="167482" y="1671238"/>
                </a:lnTo>
                <a:lnTo>
                  <a:pt x="162719" y="1670838"/>
                </a:lnTo>
                <a:lnTo>
                  <a:pt x="158353" y="1670039"/>
                </a:lnTo>
                <a:lnTo>
                  <a:pt x="155178" y="1669240"/>
                </a:lnTo>
                <a:lnTo>
                  <a:pt x="152003" y="1668041"/>
                </a:lnTo>
                <a:lnTo>
                  <a:pt x="150416" y="1666043"/>
                </a:lnTo>
                <a:lnTo>
                  <a:pt x="148828" y="1664444"/>
                </a:lnTo>
                <a:lnTo>
                  <a:pt x="148035" y="1662845"/>
                </a:lnTo>
                <a:lnTo>
                  <a:pt x="147638" y="1660448"/>
                </a:lnTo>
                <a:lnTo>
                  <a:pt x="148035" y="1658449"/>
                </a:lnTo>
                <a:lnTo>
                  <a:pt x="148828" y="1656451"/>
                </a:lnTo>
                <a:lnTo>
                  <a:pt x="149622" y="1653653"/>
                </a:lnTo>
                <a:lnTo>
                  <a:pt x="151210" y="1651256"/>
                </a:lnTo>
                <a:lnTo>
                  <a:pt x="155178" y="1646060"/>
                </a:lnTo>
                <a:lnTo>
                  <a:pt x="159544" y="1641264"/>
                </a:lnTo>
                <a:lnTo>
                  <a:pt x="165497" y="1636069"/>
                </a:lnTo>
                <a:lnTo>
                  <a:pt x="171450" y="1631273"/>
                </a:lnTo>
                <a:lnTo>
                  <a:pt x="182960" y="1622880"/>
                </a:lnTo>
                <a:lnTo>
                  <a:pt x="191691" y="1616486"/>
                </a:lnTo>
                <a:lnTo>
                  <a:pt x="195660" y="1614488"/>
                </a:lnTo>
                <a:close/>
                <a:moveTo>
                  <a:pt x="538163" y="1219200"/>
                </a:moveTo>
                <a:lnTo>
                  <a:pt x="618247" y="1234417"/>
                </a:lnTo>
                <a:lnTo>
                  <a:pt x="620638" y="1235218"/>
                </a:lnTo>
                <a:lnTo>
                  <a:pt x="623427" y="1236419"/>
                </a:lnTo>
                <a:lnTo>
                  <a:pt x="625419" y="1238421"/>
                </a:lnTo>
                <a:lnTo>
                  <a:pt x="627013" y="1241225"/>
                </a:lnTo>
                <a:lnTo>
                  <a:pt x="629404" y="1244428"/>
                </a:lnTo>
                <a:lnTo>
                  <a:pt x="630599" y="1248032"/>
                </a:lnTo>
                <a:lnTo>
                  <a:pt x="632193" y="1252037"/>
                </a:lnTo>
                <a:lnTo>
                  <a:pt x="633388" y="1256442"/>
                </a:lnTo>
                <a:lnTo>
                  <a:pt x="635380" y="1266052"/>
                </a:lnTo>
                <a:lnTo>
                  <a:pt x="637372" y="1276464"/>
                </a:lnTo>
                <a:lnTo>
                  <a:pt x="639364" y="1296487"/>
                </a:lnTo>
                <a:lnTo>
                  <a:pt x="639763" y="1300491"/>
                </a:lnTo>
                <a:lnTo>
                  <a:pt x="639364" y="1303294"/>
                </a:lnTo>
                <a:lnTo>
                  <a:pt x="638567" y="1304896"/>
                </a:lnTo>
                <a:lnTo>
                  <a:pt x="637771" y="1305697"/>
                </a:lnTo>
                <a:lnTo>
                  <a:pt x="636177" y="1305697"/>
                </a:lnTo>
                <a:lnTo>
                  <a:pt x="634185" y="1304496"/>
                </a:lnTo>
                <a:lnTo>
                  <a:pt x="632591" y="1302894"/>
                </a:lnTo>
                <a:lnTo>
                  <a:pt x="630599" y="1300491"/>
                </a:lnTo>
                <a:lnTo>
                  <a:pt x="626615" y="1295285"/>
                </a:lnTo>
                <a:lnTo>
                  <a:pt x="623029" y="1288878"/>
                </a:lnTo>
                <a:lnTo>
                  <a:pt x="620240" y="1282471"/>
                </a:lnTo>
                <a:lnTo>
                  <a:pt x="619841" y="1279668"/>
                </a:lnTo>
                <a:lnTo>
                  <a:pt x="619443" y="1277265"/>
                </a:lnTo>
                <a:lnTo>
                  <a:pt x="619443" y="1275263"/>
                </a:lnTo>
                <a:lnTo>
                  <a:pt x="619044" y="1273261"/>
                </a:lnTo>
                <a:lnTo>
                  <a:pt x="618646" y="1271659"/>
                </a:lnTo>
                <a:lnTo>
                  <a:pt x="617849" y="1270457"/>
                </a:lnTo>
                <a:lnTo>
                  <a:pt x="617052" y="1269657"/>
                </a:lnTo>
                <a:lnTo>
                  <a:pt x="616255" y="1268856"/>
                </a:lnTo>
                <a:lnTo>
                  <a:pt x="615060" y="1268455"/>
                </a:lnTo>
                <a:lnTo>
                  <a:pt x="613865" y="1268455"/>
                </a:lnTo>
                <a:lnTo>
                  <a:pt x="613068" y="1268856"/>
                </a:lnTo>
                <a:lnTo>
                  <a:pt x="612271" y="1269256"/>
                </a:lnTo>
                <a:lnTo>
                  <a:pt x="611076" y="1270457"/>
                </a:lnTo>
                <a:lnTo>
                  <a:pt x="610677" y="1271659"/>
                </a:lnTo>
                <a:lnTo>
                  <a:pt x="609880" y="1273661"/>
                </a:lnTo>
                <a:lnTo>
                  <a:pt x="609482" y="1276064"/>
                </a:lnTo>
                <a:lnTo>
                  <a:pt x="609084" y="1278466"/>
                </a:lnTo>
                <a:lnTo>
                  <a:pt x="609084" y="1281670"/>
                </a:lnTo>
                <a:lnTo>
                  <a:pt x="608287" y="1285675"/>
                </a:lnTo>
                <a:lnTo>
                  <a:pt x="607888" y="1289279"/>
                </a:lnTo>
                <a:lnTo>
                  <a:pt x="607091" y="1292482"/>
                </a:lnTo>
                <a:lnTo>
                  <a:pt x="606295" y="1295686"/>
                </a:lnTo>
                <a:lnTo>
                  <a:pt x="604701" y="1298489"/>
                </a:lnTo>
                <a:lnTo>
                  <a:pt x="603107" y="1300892"/>
                </a:lnTo>
                <a:lnTo>
                  <a:pt x="600716" y="1302894"/>
                </a:lnTo>
                <a:lnTo>
                  <a:pt x="598724" y="1304896"/>
                </a:lnTo>
                <a:lnTo>
                  <a:pt x="594740" y="1306498"/>
                </a:lnTo>
                <a:lnTo>
                  <a:pt x="591154" y="1307699"/>
                </a:lnTo>
                <a:lnTo>
                  <a:pt x="585975" y="1308100"/>
                </a:lnTo>
                <a:lnTo>
                  <a:pt x="580396" y="1308100"/>
                </a:lnTo>
                <a:lnTo>
                  <a:pt x="578404" y="1307699"/>
                </a:lnTo>
                <a:lnTo>
                  <a:pt x="576014" y="1307299"/>
                </a:lnTo>
                <a:lnTo>
                  <a:pt x="571631" y="1305697"/>
                </a:lnTo>
                <a:lnTo>
                  <a:pt x="568045" y="1303294"/>
                </a:lnTo>
                <a:lnTo>
                  <a:pt x="564459" y="1299690"/>
                </a:lnTo>
                <a:lnTo>
                  <a:pt x="560475" y="1295285"/>
                </a:lnTo>
                <a:lnTo>
                  <a:pt x="557287" y="1290079"/>
                </a:lnTo>
                <a:lnTo>
                  <a:pt x="554498" y="1284073"/>
                </a:lnTo>
                <a:lnTo>
                  <a:pt x="551311" y="1277666"/>
                </a:lnTo>
                <a:lnTo>
                  <a:pt x="548920" y="1271258"/>
                </a:lnTo>
                <a:lnTo>
                  <a:pt x="546530" y="1264451"/>
                </a:lnTo>
                <a:lnTo>
                  <a:pt x="543342" y="1251236"/>
                </a:lnTo>
                <a:lnTo>
                  <a:pt x="540952" y="1238822"/>
                </a:lnTo>
                <a:lnTo>
                  <a:pt x="539358" y="1228811"/>
                </a:lnTo>
                <a:lnTo>
                  <a:pt x="538163" y="1219200"/>
                </a:lnTo>
                <a:close/>
                <a:moveTo>
                  <a:pt x="1292225" y="1217613"/>
                </a:moveTo>
                <a:lnTo>
                  <a:pt x="1290632" y="1227624"/>
                </a:lnTo>
                <a:lnTo>
                  <a:pt x="1289436" y="1237635"/>
                </a:lnTo>
                <a:lnTo>
                  <a:pt x="1287046" y="1250049"/>
                </a:lnTo>
                <a:lnTo>
                  <a:pt x="1283061" y="1263665"/>
                </a:lnTo>
                <a:lnTo>
                  <a:pt x="1281069" y="1270472"/>
                </a:lnTo>
                <a:lnTo>
                  <a:pt x="1278679" y="1276879"/>
                </a:lnTo>
                <a:lnTo>
                  <a:pt x="1275491" y="1283287"/>
                </a:lnTo>
                <a:lnTo>
                  <a:pt x="1272702" y="1289293"/>
                </a:lnTo>
                <a:lnTo>
                  <a:pt x="1269116" y="1294099"/>
                </a:lnTo>
                <a:lnTo>
                  <a:pt x="1265530" y="1298504"/>
                </a:lnTo>
                <a:lnTo>
                  <a:pt x="1261546" y="1302108"/>
                </a:lnTo>
                <a:lnTo>
                  <a:pt x="1258359" y="1304110"/>
                </a:lnTo>
                <a:lnTo>
                  <a:pt x="1253976" y="1305712"/>
                </a:lnTo>
                <a:lnTo>
                  <a:pt x="1249593" y="1306513"/>
                </a:lnTo>
                <a:lnTo>
                  <a:pt x="1244015" y="1306513"/>
                </a:lnTo>
                <a:lnTo>
                  <a:pt x="1239632" y="1306112"/>
                </a:lnTo>
                <a:lnTo>
                  <a:pt x="1235250" y="1304911"/>
                </a:lnTo>
                <a:lnTo>
                  <a:pt x="1232062" y="1303309"/>
                </a:lnTo>
                <a:lnTo>
                  <a:pt x="1229273" y="1301707"/>
                </a:lnTo>
                <a:lnTo>
                  <a:pt x="1227281" y="1299305"/>
                </a:lnTo>
                <a:lnTo>
                  <a:pt x="1225687" y="1296902"/>
                </a:lnTo>
                <a:lnTo>
                  <a:pt x="1223695" y="1294099"/>
                </a:lnTo>
                <a:lnTo>
                  <a:pt x="1222898" y="1291296"/>
                </a:lnTo>
                <a:lnTo>
                  <a:pt x="1222101" y="1288092"/>
                </a:lnTo>
                <a:lnTo>
                  <a:pt x="1221703" y="1284088"/>
                </a:lnTo>
                <a:lnTo>
                  <a:pt x="1221304" y="1280083"/>
                </a:lnTo>
                <a:lnTo>
                  <a:pt x="1221304" y="1276879"/>
                </a:lnTo>
                <a:lnTo>
                  <a:pt x="1220906" y="1274477"/>
                </a:lnTo>
                <a:lnTo>
                  <a:pt x="1220508" y="1272074"/>
                </a:lnTo>
                <a:lnTo>
                  <a:pt x="1219711" y="1270072"/>
                </a:lnTo>
                <a:lnTo>
                  <a:pt x="1219312" y="1268870"/>
                </a:lnTo>
                <a:lnTo>
                  <a:pt x="1218117" y="1267669"/>
                </a:lnTo>
                <a:lnTo>
                  <a:pt x="1216922" y="1266868"/>
                </a:lnTo>
                <a:lnTo>
                  <a:pt x="1216125" y="1266468"/>
                </a:lnTo>
                <a:lnTo>
                  <a:pt x="1214930" y="1266468"/>
                </a:lnTo>
                <a:lnTo>
                  <a:pt x="1214133" y="1266868"/>
                </a:lnTo>
                <a:lnTo>
                  <a:pt x="1213336" y="1268070"/>
                </a:lnTo>
                <a:lnTo>
                  <a:pt x="1212539" y="1268870"/>
                </a:lnTo>
                <a:lnTo>
                  <a:pt x="1211742" y="1270072"/>
                </a:lnTo>
                <a:lnTo>
                  <a:pt x="1211344" y="1271674"/>
                </a:lnTo>
                <a:lnTo>
                  <a:pt x="1210945" y="1273275"/>
                </a:lnTo>
                <a:lnTo>
                  <a:pt x="1210945" y="1275678"/>
                </a:lnTo>
                <a:lnTo>
                  <a:pt x="1210945" y="1278081"/>
                </a:lnTo>
                <a:lnTo>
                  <a:pt x="1209750" y="1280483"/>
                </a:lnTo>
                <a:lnTo>
                  <a:pt x="1207359" y="1286891"/>
                </a:lnTo>
                <a:lnTo>
                  <a:pt x="1203773" y="1293298"/>
                </a:lnTo>
                <a:lnTo>
                  <a:pt x="1199789" y="1298904"/>
                </a:lnTo>
                <a:lnTo>
                  <a:pt x="1197797" y="1300906"/>
                </a:lnTo>
                <a:lnTo>
                  <a:pt x="1195805" y="1302909"/>
                </a:lnTo>
                <a:lnTo>
                  <a:pt x="1194211" y="1304110"/>
                </a:lnTo>
                <a:lnTo>
                  <a:pt x="1192617" y="1304110"/>
                </a:lnTo>
                <a:lnTo>
                  <a:pt x="1191821" y="1303710"/>
                </a:lnTo>
                <a:lnTo>
                  <a:pt x="1191024" y="1302108"/>
                </a:lnTo>
                <a:lnTo>
                  <a:pt x="1190625" y="1298904"/>
                </a:lnTo>
                <a:lnTo>
                  <a:pt x="1191024" y="1294900"/>
                </a:lnTo>
                <a:lnTo>
                  <a:pt x="1193016" y="1274877"/>
                </a:lnTo>
                <a:lnTo>
                  <a:pt x="1194610" y="1264465"/>
                </a:lnTo>
                <a:lnTo>
                  <a:pt x="1197000" y="1254855"/>
                </a:lnTo>
                <a:lnTo>
                  <a:pt x="1198195" y="1250450"/>
                </a:lnTo>
                <a:lnTo>
                  <a:pt x="1199789" y="1246045"/>
                </a:lnTo>
                <a:lnTo>
                  <a:pt x="1200984" y="1242841"/>
                </a:lnTo>
                <a:lnTo>
                  <a:pt x="1202977" y="1239237"/>
                </a:lnTo>
                <a:lnTo>
                  <a:pt x="1204969" y="1236834"/>
                </a:lnTo>
                <a:lnTo>
                  <a:pt x="1206961" y="1234832"/>
                </a:lnTo>
                <a:lnTo>
                  <a:pt x="1209352" y="1233631"/>
                </a:lnTo>
                <a:lnTo>
                  <a:pt x="1212141" y="1232429"/>
                </a:lnTo>
                <a:lnTo>
                  <a:pt x="1292225" y="1217613"/>
                </a:lnTo>
                <a:close/>
                <a:moveTo>
                  <a:pt x="36513" y="1122363"/>
                </a:moveTo>
                <a:lnTo>
                  <a:pt x="98598" y="1134269"/>
                </a:lnTo>
                <a:lnTo>
                  <a:pt x="100956" y="1135063"/>
                </a:lnTo>
                <a:lnTo>
                  <a:pt x="102921" y="1135857"/>
                </a:lnTo>
                <a:lnTo>
                  <a:pt x="104492" y="1137444"/>
                </a:lnTo>
                <a:lnTo>
                  <a:pt x="105671" y="1139825"/>
                </a:lnTo>
                <a:lnTo>
                  <a:pt x="107636" y="1142207"/>
                </a:lnTo>
                <a:lnTo>
                  <a:pt x="108815" y="1145382"/>
                </a:lnTo>
                <a:lnTo>
                  <a:pt x="110779" y="1152128"/>
                </a:lnTo>
                <a:lnTo>
                  <a:pt x="112351" y="1159272"/>
                </a:lnTo>
                <a:lnTo>
                  <a:pt x="113923" y="1167210"/>
                </a:lnTo>
                <a:lnTo>
                  <a:pt x="115495" y="1183085"/>
                </a:lnTo>
                <a:lnTo>
                  <a:pt x="115888" y="1186260"/>
                </a:lnTo>
                <a:lnTo>
                  <a:pt x="115495" y="1188641"/>
                </a:lnTo>
                <a:lnTo>
                  <a:pt x="115102" y="1189832"/>
                </a:lnTo>
                <a:lnTo>
                  <a:pt x="114316" y="1190228"/>
                </a:lnTo>
                <a:lnTo>
                  <a:pt x="112744" y="1190228"/>
                </a:lnTo>
                <a:lnTo>
                  <a:pt x="111565" y="1189435"/>
                </a:lnTo>
                <a:lnTo>
                  <a:pt x="109994" y="1188244"/>
                </a:lnTo>
                <a:lnTo>
                  <a:pt x="108422" y="1186657"/>
                </a:lnTo>
                <a:lnTo>
                  <a:pt x="105278" y="1181894"/>
                </a:lnTo>
                <a:lnTo>
                  <a:pt x="102528" y="1177132"/>
                </a:lnTo>
                <a:lnTo>
                  <a:pt x="100563" y="1172369"/>
                </a:lnTo>
                <a:lnTo>
                  <a:pt x="100170" y="1169988"/>
                </a:lnTo>
                <a:lnTo>
                  <a:pt x="100170" y="1168003"/>
                </a:lnTo>
                <a:lnTo>
                  <a:pt x="99384" y="1164828"/>
                </a:lnTo>
                <a:lnTo>
                  <a:pt x="98598" y="1162447"/>
                </a:lnTo>
                <a:lnTo>
                  <a:pt x="97026" y="1161257"/>
                </a:lnTo>
                <a:lnTo>
                  <a:pt x="96633" y="1161257"/>
                </a:lnTo>
                <a:lnTo>
                  <a:pt x="95848" y="1161257"/>
                </a:lnTo>
                <a:lnTo>
                  <a:pt x="95062" y="1161257"/>
                </a:lnTo>
                <a:lnTo>
                  <a:pt x="94276" y="1161653"/>
                </a:lnTo>
                <a:lnTo>
                  <a:pt x="92704" y="1163638"/>
                </a:lnTo>
                <a:lnTo>
                  <a:pt x="91525" y="1167210"/>
                </a:lnTo>
                <a:lnTo>
                  <a:pt x="91525" y="1171178"/>
                </a:lnTo>
                <a:lnTo>
                  <a:pt x="91132" y="1176338"/>
                </a:lnTo>
                <a:lnTo>
                  <a:pt x="90346" y="1181100"/>
                </a:lnTo>
                <a:lnTo>
                  <a:pt x="89167" y="1184275"/>
                </a:lnTo>
                <a:lnTo>
                  <a:pt x="87989" y="1186260"/>
                </a:lnTo>
                <a:lnTo>
                  <a:pt x="86810" y="1187847"/>
                </a:lnTo>
                <a:lnTo>
                  <a:pt x="85238" y="1189038"/>
                </a:lnTo>
                <a:lnTo>
                  <a:pt x="83666" y="1189832"/>
                </a:lnTo>
                <a:lnTo>
                  <a:pt x="82094" y="1191022"/>
                </a:lnTo>
                <a:lnTo>
                  <a:pt x="80130" y="1191419"/>
                </a:lnTo>
                <a:lnTo>
                  <a:pt x="75414" y="1192213"/>
                </a:lnTo>
                <a:lnTo>
                  <a:pt x="69520" y="1192213"/>
                </a:lnTo>
                <a:lnTo>
                  <a:pt x="67163" y="1191816"/>
                </a:lnTo>
                <a:lnTo>
                  <a:pt x="64412" y="1191022"/>
                </a:lnTo>
                <a:lnTo>
                  <a:pt x="62447" y="1190228"/>
                </a:lnTo>
                <a:lnTo>
                  <a:pt x="60482" y="1188641"/>
                </a:lnTo>
                <a:lnTo>
                  <a:pt x="58125" y="1187053"/>
                </a:lnTo>
                <a:lnTo>
                  <a:pt x="56160" y="1185069"/>
                </a:lnTo>
                <a:lnTo>
                  <a:pt x="53016" y="1180703"/>
                </a:lnTo>
                <a:lnTo>
                  <a:pt x="49873" y="1175147"/>
                </a:lnTo>
                <a:lnTo>
                  <a:pt x="47122" y="1169194"/>
                </a:lnTo>
                <a:lnTo>
                  <a:pt x="44765" y="1162844"/>
                </a:lnTo>
                <a:lnTo>
                  <a:pt x="42800" y="1156494"/>
                </a:lnTo>
                <a:lnTo>
                  <a:pt x="41228" y="1150144"/>
                </a:lnTo>
                <a:lnTo>
                  <a:pt x="40049" y="1143794"/>
                </a:lnTo>
                <a:lnTo>
                  <a:pt x="37692" y="1133475"/>
                </a:lnTo>
                <a:lnTo>
                  <a:pt x="36513" y="1125538"/>
                </a:lnTo>
                <a:lnTo>
                  <a:pt x="36513" y="1122363"/>
                </a:lnTo>
                <a:close/>
                <a:moveTo>
                  <a:pt x="1779588" y="1120775"/>
                </a:moveTo>
                <a:lnTo>
                  <a:pt x="1779588" y="1123616"/>
                </a:lnTo>
                <a:lnTo>
                  <a:pt x="1778404" y="1131734"/>
                </a:lnTo>
                <a:lnTo>
                  <a:pt x="1776824" y="1142693"/>
                </a:lnTo>
                <a:lnTo>
                  <a:pt x="1775244" y="1149188"/>
                </a:lnTo>
                <a:lnTo>
                  <a:pt x="1773665" y="1155682"/>
                </a:lnTo>
                <a:lnTo>
                  <a:pt x="1771690" y="1162176"/>
                </a:lnTo>
                <a:lnTo>
                  <a:pt x="1769321" y="1168671"/>
                </a:lnTo>
                <a:lnTo>
                  <a:pt x="1766162" y="1174759"/>
                </a:lnTo>
                <a:lnTo>
                  <a:pt x="1763397" y="1180442"/>
                </a:lnTo>
                <a:lnTo>
                  <a:pt x="1760238" y="1184907"/>
                </a:lnTo>
                <a:lnTo>
                  <a:pt x="1757869" y="1186530"/>
                </a:lnTo>
                <a:lnTo>
                  <a:pt x="1755894" y="1188560"/>
                </a:lnTo>
                <a:lnTo>
                  <a:pt x="1753920" y="1189777"/>
                </a:lnTo>
                <a:lnTo>
                  <a:pt x="1751550" y="1190995"/>
                </a:lnTo>
                <a:lnTo>
                  <a:pt x="1749181" y="1191807"/>
                </a:lnTo>
                <a:lnTo>
                  <a:pt x="1746812" y="1192213"/>
                </a:lnTo>
                <a:lnTo>
                  <a:pt x="1740888" y="1192213"/>
                </a:lnTo>
                <a:lnTo>
                  <a:pt x="1736149" y="1191401"/>
                </a:lnTo>
                <a:lnTo>
                  <a:pt x="1734175" y="1190589"/>
                </a:lnTo>
                <a:lnTo>
                  <a:pt x="1732200" y="1189777"/>
                </a:lnTo>
                <a:lnTo>
                  <a:pt x="1730621" y="1188966"/>
                </a:lnTo>
                <a:lnTo>
                  <a:pt x="1729436" y="1187748"/>
                </a:lnTo>
                <a:lnTo>
                  <a:pt x="1728251" y="1185718"/>
                </a:lnTo>
                <a:lnTo>
                  <a:pt x="1727461" y="1184095"/>
                </a:lnTo>
                <a:lnTo>
                  <a:pt x="1725487" y="1180442"/>
                </a:lnTo>
                <a:lnTo>
                  <a:pt x="1724697" y="1175977"/>
                </a:lnTo>
                <a:lnTo>
                  <a:pt x="1724697" y="1170700"/>
                </a:lnTo>
                <a:lnTo>
                  <a:pt x="1724302" y="1166235"/>
                </a:lnTo>
                <a:lnTo>
                  <a:pt x="1723117" y="1162988"/>
                </a:lnTo>
                <a:lnTo>
                  <a:pt x="1721933" y="1160959"/>
                </a:lnTo>
                <a:lnTo>
                  <a:pt x="1721143" y="1160553"/>
                </a:lnTo>
                <a:lnTo>
                  <a:pt x="1720748" y="1160147"/>
                </a:lnTo>
                <a:lnTo>
                  <a:pt x="1719958" y="1160553"/>
                </a:lnTo>
                <a:lnTo>
                  <a:pt x="1718774" y="1160553"/>
                </a:lnTo>
                <a:lnTo>
                  <a:pt x="1717589" y="1161770"/>
                </a:lnTo>
                <a:lnTo>
                  <a:pt x="1716404" y="1164206"/>
                </a:lnTo>
                <a:lnTo>
                  <a:pt x="1716009" y="1167453"/>
                </a:lnTo>
                <a:lnTo>
                  <a:pt x="1716009" y="1169482"/>
                </a:lnTo>
                <a:lnTo>
                  <a:pt x="1715614" y="1171512"/>
                </a:lnTo>
                <a:lnTo>
                  <a:pt x="1713640" y="1176383"/>
                </a:lnTo>
                <a:lnTo>
                  <a:pt x="1710481" y="1181659"/>
                </a:lnTo>
                <a:lnTo>
                  <a:pt x="1707716" y="1186124"/>
                </a:lnTo>
                <a:lnTo>
                  <a:pt x="1706137" y="1188154"/>
                </a:lnTo>
                <a:lnTo>
                  <a:pt x="1704557" y="1189371"/>
                </a:lnTo>
                <a:lnTo>
                  <a:pt x="1702978" y="1190183"/>
                </a:lnTo>
                <a:lnTo>
                  <a:pt x="1702188" y="1190183"/>
                </a:lnTo>
                <a:lnTo>
                  <a:pt x="1701003" y="1189777"/>
                </a:lnTo>
                <a:lnTo>
                  <a:pt x="1700608" y="1188560"/>
                </a:lnTo>
                <a:lnTo>
                  <a:pt x="1700213" y="1185718"/>
                </a:lnTo>
                <a:lnTo>
                  <a:pt x="1700608" y="1182877"/>
                </a:lnTo>
                <a:lnTo>
                  <a:pt x="1702188" y="1166641"/>
                </a:lnTo>
                <a:lnTo>
                  <a:pt x="1703767" y="1158117"/>
                </a:lnTo>
                <a:lnTo>
                  <a:pt x="1704952" y="1150811"/>
                </a:lnTo>
                <a:lnTo>
                  <a:pt x="1707716" y="1143911"/>
                </a:lnTo>
                <a:lnTo>
                  <a:pt x="1708901" y="1141070"/>
                </a:lnTo>
                <a:lnTo>
                  <a:pt x="1710086" y="1138634"/>
                </a:lnTo>
                <a:lnTo>
                  <a:pt x="1711665" y="1136199"/>
                </a:lnTo>
                <a:lnTo>
                  <a:pt x="1713640" y="1134575"/>
                </a:lnTo>
                <a:lnTo>
                  <a:pt x="1715219" y="1133763"/>
                </a:lnTo>
                <a:lnTo>
                  <a:pt x="1717194" y="1132952"/>
                </a:lnTo>
                <a:lnTo>
                  <a:pt x="1779588" y="1120775"/>
                </a:lnTo>
                <a:close/>
                <a:moveTo>
                  <a:pt x="233586" y="538163"/>
                </a:moveTo>
                <a:lnTo>
                  <a:pt x="238336" y="538163"/>
                </a:lnTo>
                <a:lnTo>
                  <a:pt x="300494" y="768264"/>
                </a:lnTo>
                <a:lnTo>
                  <a:pt x="301682" y="758743"/>
                </a:lnTo>
                <a:lnTo>
                  <a:pt x="323061" y="601242"/>
                </a:lnTo>
                <a:lnTo>
                  <a:pt x="317122" y="585770"/>
                </a:lnTo>
                <a:lnTo>
                  <a:pt x="328999" y="565140"/>
                </a:lnTo>
                <a:lnTo>
                  <a:pt x="355921" y="565140"/>
                </a:lnTo>
                <a:lnTo>
                  <a:pt x="367403" y="585770"/>
                </a:lnTo>
                <a:lnTo>
                  <a:pt x="362256" y="604416"/>
                </a:lnTo>
                <a:lnTo>
                  <a:pt x="381259" y="770645"/>
                </a:lnTo>
                <a:lnTo>
                  <a:pt x="394720" y="710739"/>
                </a:lnTo>
                <a:lnTo>
                  <a:pt x="395908" y="741287"/>
                </a:lnTo>
                <a:lnTo>
                  <a:pt x="397096" y="773818"/>
                </a:lnTo>
                <a:lnTo>
                  <a:pt x="401055" y="844039"/>
                </a:lnTo>
                <a:lnTo>
                  <a:pt x="405806" y="918227"/>
                </a:lnTo>
                <a:lnTo>
                  <a:pt x="410952" y="992018"/>
                </a:lnTo>
                <a:lnTo>
                  <a:pt x="416891" y="1061048"/>
                </a:lnTo>
                <a:lnTo>
                  <a:pt x="423226" y="1122541"/>
                </a:lnTo>
                <a:lnTo>
                  <a:pt x="426393" y="1148725"/>
                </a:lnTo>
                <a:lnTo>
                  <a:pt x="428768" y="1171338"/>
                </a:lnTo>
                <a:lnTo>
                  <a:pt x="431936" y="1190381"/>
                </a:lnTo>
                <a:lnTo>
                  <a:pt x="434311" y="1204663"/>
                </a:lnTo>
                <a:lnTo>
                  <a:pt x="435499" y="1210218"/>
                </a:lnTo>
                <a:lnTo>
                  <a:pt x="436687" y="1215375"/>
                </a:lnTo>
                <a:lnTo>
                  <a:pt x="439062" y="1220532"/>
                </a:lnTo>
                <a:lnTo>
                  <a:pt x="440646" y="1225293"/>
                </a:lnTo>
                <a:lnTo>
                  <a:pt x="440646" y="1228467"/>
                </a:lnTo>
                <a:lnTo>
                  <a:pt x="441833" y="1238385"/>
                </a:lnTo>
                <a:lnTo>
                  <a:pt x="443021" y="1248700"/>
                </a:lnTo>
                <a:lnTo>
                  <a:pt x="444605" y="1258221"/>
                </a:lnTo>
                <a:lnTo>
                  <a:pt x="446584" y="1268140"/>
                </a:lnTo>
                <a:lnTo>
                  <a:pt x="448564" y="1277264"/>
                </a:lnTo>
                <a:lnTo>
                  <a:pt x="450939" y="1285992"/>
                </a:lnTo>
                <a:lnTo>
                  <a:pt x="453711" y="1295117"/>
                </a:lnTo>
                <a:lnTo>
                  <a:pt x="456086" y="1303448"/>
                </a:lnTo>
                <a:lnTo>
                  <a:pt x="459649" y="1311383"/>
                </a:lnTo>
                <a:lnTo>
                  <a:pt x="462816" y="1318921"/>
                </a:lnTo>
                <a:lnTo>
                  <a:pt x="466380" y="1326458"/>
                </a:lnTo>
                <a:lnTo>
                  <a:pt x="469943" y="1333599"/>
                </a:lnTo>
                <a:lnTo>
                  <a:pt x="473902" y="1340344"/>
                </a:lnTo>
                <a:lnTo>
                  <a:pt x="477861" y="1346691"/>
                </a:lnTo>
                <a:lnTo>
                  <a:pt x="482612" y="1353039"/>
                </a:lnTo>
                <a:lnTo>
                  <a:pt x="487363" y="1358990"/>
                </a:lnTo>
                <a:lnTo>
                  <a:pt x="469151" y="1598613"/>
                </a:lnTo>
                <a:lnTo>
                  <a:pt x="383239" y="1598613"/>
                </a:lnTo>
                <a:lnTo>
                  <a:pt x="340481" y="1260999"/>
                </a:lnTo>
                <a:lnTo>
                  <a:pt x="334938" y="1261395"/>
                </a:lnTo>
                <a:lnTo>
                  <a:pt x="329395" y="1261792"/>
                </a:lnTo>
                <a:lnTo>
                  <a:pt x="326228" y="1261792"/>
                </a:lnTo>
                <a:lnTo>
                  <a:pt x="322269" y="1261395"/>
                </a:lnTo>
                <a:lnTo>
                  <a:pt x="282282" y="1597423"/>
                </a:lnTo>
                <a:lnTo>
                  <a:pt x="193203" y="1598613"/>
                </a:lnTo>
                <a:lnTo>
                  <a:pt x="160738" y="1168165"/>
                </a:lnTo>
                <a:lnTo>
                  <a:pt x="154800" y="1158246"/>
                </a:lnTo>
                <a:lnTo>
                  <a:pt x="149257" y="1148725"/>
                </a:lnTo>
                <a:lnTo>
                  <a:pt x="144110" y="1139203"/>
                </a:lnTo>
                <a:lnTo>
                  <a:pt x="140151" y="1128889"/>
                </a:lnTo>
                <a:lnTo>
                  <a:pt x="139755" y="1124921"/>
                </a:lnTo>
                <a:lnTo>
                  <a:pt x="134609" y="1066999"/>
                </a:lnTo>
                <a:lnTo>
                  <a:pt x="128670" y="1003920"/>
                </a:lnTo>
                <a:lnTo>
                  <a:pt x="122335" y="924971"/>
                </a:lnTo>
                <a:lnTo>
                  <a:pt x="108875" y="730972"/>
                </a:lnTo>
                <a:lnTo>
                  <a:pt x="103728" y="726608"/>
                </a:lnTo>
                <a:lnTo>
                  <a:pt x="98185" y="721054"/>
                </a:lnTo>
                <a:lnTo>
                  <a:pt x="97789" y="721450"/>
                </a:lnTo>
                <a:lnTo>
                  <a:pt x="96997" y="723434"/>
                </a:lnTo>
                <a:lnTo>
                  <a:pt x="96601" y="727798"/>
                </a:lnTo>
                <a:lnTo>
                  <a:pt x="96601" y="733352"/>
                </a:lnTo>
                <a:lnTo>
                  <a:pt x="96205" y="749618"/>
                </a:lnTo>
                <a:lnTo>
                  <a:pt x="96601" y="771438"/>
                </a:lnTo>
                <a:lnTo>
                  <a:pt x="97789" y="826980"/>
                </a:lnTo>
                <a:lnTo>
                  <a:pt x="100165" y="893630"/>
                </a:lnTo>
                <a:lnTo>
                  <a:pt x="103332" y="962660"/>
                </a:lnTo>
                <a:lnTo>
                  <a:pt x="106499" y="1027327"/>
                </a:lnTo>
                <a:lnTo>
                  <a:pt x="109666" y="1079694"/>
                </a:lnTo>
                <a:lnTo>
                  <a:pt x="112042" y="1112226"/>
                </a:lnTo>
                <a:lnTo>
                  <a:pt x="97393" y="1112623"/>
                </a:lnTo>
                <a:lnTo>
                  <a:pt x="87891" y="1112623"/>
                </a:lnTo>
                <a:lnTo>
                  <a:pt x="76806" y="1111433"/>
                </a:lnTo>
                <a:lnTo>
                  <a:pt x="65325" y="1109449"/>
                </a:lnTo>
                <a:lnTo>
                  <a:pt x="59386" y="1108259"/>
                </a:lnTo>
                <a:lnTo>
                  <a:pt x="53843" y="1107069"/>
                </a:lnTo>
                <a:lnTo>
                  <a:pt x="47905" y="1104688"/>
                </a:lnTo>
                <a:lnTo>
                  <a:pt x="41966" y="1102308"/>
                </a:lnTo>
                <a:lnTo>
                  <a:pt x="36027" y="1099928"/>
                </a:lnTo>
                <a:lnTo>
                  <a:pt x="30485" y="1096357"/>
                </a:lnTo>
                <a:lnTo>
                  <a:pt x="27713" y="1079298"/>
                </a:lnTo>
                <a:lnTo>
                  <a:pt x="24546" y="1056684"/>
                </a:lnTo>
                <a:lnTo>
                  <a:pt x="21775" y="1030104"/>
                </a:lnTo>
                <a:lnTo>
                  <a:pt x="18607" y="1000349"/>
                </a:lnTo>
                <a:lnTo>
                  <a:pt x="15836" y="967024"/>
                </a:lnTo>
                <a:lnTo>
                  <a:pt x="13065" y="932509"/>
                </a:lnTo>
                <a:lnTo>
                  <a:pt x="7918" y="860305"/>
                </a:lnTo>
                <a:lnTo>
                  <a:pt x="3563" y="790084"/>
                </a:lnTo>
                <a:lnTo>
                  <a:pt x="2375" y="757949"/>
                </a:lnTo>
                <a:lnTo>
                  <a:pt x="1187" y="728591"/>
                </a:lnTo>
                <a:lnTo>
                  <a:pt x="396" y="702804"/>
                </a:lnTo>
                <a:lnTo>
                  <a:pt x="0" y="681778"/>
                </a:lnTo>
                <a:lnTo>
                  <a:pt x="396" y="666305"/>
                </a:lnTo>
                <a:lnTo>
                  <a:pt x="792" y="660751"/>
                </a:lnTo>
                <a:lnTo>
                  <a:pt x="1187" y="656784"/>
                </a:lnTo>
                <a:lnTo>
                  <a:pt x="1979" y="650436"/>
                </a:lnTo>
                <a:lnTo>
                  <a:pt x="3167" y="644089"/>
                </a:lnTo>
                <a:lnTo>
                  <a:pt x="5147" y="638535"/>
                </a:lnTo>
                <a:lnTo>
                  <a:pt x="7918" y="632584"/>
                </a:lnTo>
                <a:lnTo>
                  <a:pt x="11085" y="626633"/>
                </a:lnTo>
                <a:lnTo>
                  <a:pt x="15044" y="621475"/>
                </a:lnTo>
                <a:lnTo>
                  <a:pt x="19003" y="615921"/>
                </a:lnTo>
                <a:lnTo>
                  <a:pt x="24150" y="610764"/>
                </a:lnTo>
                <a:lnTo>
                  <a:pt x="29693" y="606003"/>
                </a:lnTo>
                <a:lnTo>
                  <a:pt x="35631" y="601242"/>
                </a:lnTo>
                <a:lnTo>
                  <a:pt x="41966" y="596482"/>
                </a:lnTo>
                <a:lnTo>
                  <a:pt x="48696" y="592514"/>
                </a:lnTo>
                <a:lnTo>
                  <a:pt x="55427" y="588150"/>
                </a:lnTo>
                <a:lnTo>
                  <a:pt x="62949" y="584580"/>
                </a:lnTo>
                <a:lnTo>
                  <a:pt x="70867" y="580612"/>
                </a:lnTo>
                <a:lnTo>
                  <a:pt x="78785" y="576645"/>
                </a:lnTo>
                <a:lnTo>
                  <a:pt x="96205" y="569504"/>
                </a:lnTo>
                <a:lnTo>
                  <a:pt x="114417" y="563950"/>
                </a:lnTo>
                <a:lnTo>
                  <a:pt x="132629" y="557999"/>
                </a:lnTo>
                <a:lnTo>
                  <a:pt x="152029" y="552842"/>
                </a:lnTo>
                <a:lnTo>
                  <a:pt x="171428" y="548478"/>
                </a:lnTo>
                <a:lnTo>
                  <a:pt x="190828" y="544510"/>
                </a:lnTo>
                <a:lnTo>
                  <a:pt x="210227" y="540940"/>
                </a:lnTo>
                <a:lnTo>
                  <a:pt x="229627" y="538559"/>
                </a:lnTo>
                <a:lnTo>
                  <a:pt x="233586" y="538163"/>
                </a:lnTo>
                <a:close/>
                <a:moveTo>
                  <a:pt x="1612045" y="536575"/>
                </a:moveTo>
                <a:lnTo>
                  <a:pt x="1621555" y="536972"/>
                </a:lnTo>
                <a:lnTo>
                  <a:pt x="1631461" y="537369"/>
                </a:lnTo>
                <a:lnTo>
                  <a:pt x="1640970" y="538559"/>
                </a:lnTo>
                <a:lnTo>
                  <a:pt x="1650480" y="540147"/>
                </a:lnTo>
                <a:lnTo>
                  <a:pt x="1660386" y="541734"/>
                </a:lnTo>
                <a:lnTo>
                  <a:pt x="1669896" y="544512"/>
                </a:lnTo>
                <a:lnTo>
                  <a:pt x="1679406" y="546894"/>
                </a:lnTo>
                <a:lnTo>
                  <a:pt x="1688916" y="550465"/>
                </a:lnTo>
                <a:lnTo>
                  <a:pt x="1698030" y="553640"/>
                </a:lnTo>
                <a:lnTo>
                  <a:pt x="1707539" y="557212"/>
                </a:lnTo>
                <a:lnTo>
                  <a:pt x="1716257" y="560784"/>
                </a:lnTo>
                <a:lnTo>
                  <a:pt x="1724974" y="565150"/>
                </a:lnTo>
                <a:lnTo>
                  <a:pt x="1742409" y="573484"/>
                </a:lnTo>
                <a:lnTo>
                  <a:pt x="1758259" y="582215"/>
                </a:lnTo>
                <a:lnTo>
                  <a:pt x="1772523" y="591344"/>
                </a:lnTo>
                <a:lnTo>
                  <a:pt x="1785600" y="600472"/>
                </a:lnTo>
                <a:lnTo>
                  <a:pt x="1797091" y="608806"/>
                </a:lnTo>
                <a:lnTo>
                  <a:pt x="1806997" y="616744"/>
                </a:lnTo>
                <a:lnTo>
                  <a:pt x="1814129" y="623887"/>
                </a:lnTo>
                <a:lnTo>
                  <a:pt x="1816903" y="627062"/>
                </a:lnTo>
                <a:lnTo>
                  <a:pt x="1818884" y="629840"/>
                </a:lnTo>
                <a:lnTo>
                  <a:pt x="1820865" y="632619"/>
                </a:lnTo>
                <a:lnTo>
                  <a:pt x="1821658" y="634603"/>
                </a:lnTo>
                <a:lnTo>
                  <a:pt x="1822054" y="638572"/>
                </a:lnTo>
                <a:lnTo>
                  <a:pt x="1822450" y="644128"/>
                </a:lnTo>
                <a:lnTo>
                  <a:pt x="1822450" y="660797"/>
                </a:lnTo>
                <a:lnTo>
                  <a:pt x="1821658" y="682625"/>
                </a:lnTo>
                <a:lnTo>
                  <a:pt x="1819677" y="710009"/>
                </a:lnTo>
                <a:lnTo>
                  <a:pt x="1818092" y="741362"/>
                </a:lnTo>
                <a:lnTo>
                  <a:pt x="1815714" y="775494"/>
                </a:lnTo>
                <a:lnTo>
                  <a:pt x="1809374" y="850106"/>
                </a:lnTo>
                <a:lnTo>
                  <a:pt x="1802242" y="926306"/>
                </a:lnTo>
                <a:lnTo>
                  <a:pt x="1794713" y="998141"/>
                </a:lnTo>
                <a:lnTo>
                  <a:pt x="1790751" y="1029494"/>
                </a:lnTo>
                <a:lnTo>
                  <a:pt x="1787581" y="1057672"/>
                </a:lnTo>
                <a:lnTo>
                  <a:pt x="1784015" y="1080691"/>
                </a:lnTo>
                <a:lnTo>
                  <a:pt x="1781241" y="1097756"/>
                </a:lnTo>
                <a:lnTo>
                  <a:pt x="1770146" y="1102122"/>
                </a:lnTo>
                <a:lnTo>
                  <a:pt x="1759844" y="1106091"/>
                </a:lnTo>
                <a:lnTo>
                  <a:pt x="1749938" y="1108472"/>
                </a:lnTo>
                <a:lnTo>
                  <a:pt x="1740824" y="1110456"/>
                </a:lnTo>
                <a:lnTo>
                  <a:pt x="1731710" y="1112044"/>
                </a:lnTo>
                <a:lnTo>
                  <a:pt x="1724182" y="1112441"/>
                </a:lnTo>
                <a:lnTo>
                  <a:pt x="1720616" y="1112044"/>
                </a:lnTo>
                <a:lnTo>
                  <a:pt x="1717446" y="1111250"/>
                </a:lnTo>
                <a:lnTo>
                  <a:pt x="1714276" y="1110853"/>
                </a:lnTo>
                <a:lnTo>
                  <a:pt x="1711502" y="1110059"/>
                </a:lnTo>
                <a:lnTo>
                  <a:pt x="1712691" y="1096566"/>
                </a:lnTo>
                <a:lnTo>
                  <a:pt x="1713879" y="1077119"/>
                </a:lnTo>
                <a:lnTo>
                  <a:pt x="1715464" y="1025128"/>
                </a:lnTo>
                <a:lnTo>
                  <a:pt x="1717049" y="960041"/>
                </a:lnTo>
                <a:lnTo>
                  <a:pt x="1718238" y="890587"/>
                </a:lnTo>
                <a:lnTo>
                  <a:pt x="1719031" y="823912"/>
                </a:lnTo>
                <a:lnTo>
                  <a:pt x="1718238" y="794544"/>
                </a:lnTo>
                <a:lnTo>
                  <a:pt x="1717842" y="768747"/>
                </a:lnTo>
                <a:lnTo>
                  <a:pt x="1717446" y="747315"/>
                </a:lnTo>
                <a:lnTo>
                  <a:pt x="1716257" y="731440"/>
                </a:lnTo>
                <a:lnTo>
                  <a:pt x="1715464" y="726281"/>
                </a:lnTo>
                <a:lnTo>
                  <a:pt x="1715068" y="722312"/>
                </a:lnTo>
                <a:lnTo>
                  <a:pt x="1713879" y="720725"/>
                </a:lnTo>
                <a:lnTo>
                  <a:pt x="1713483" y="720328"/>
                </a:lnTo>
                <a:lnTo>
                  <a:pt x="1713087" y="720725"/>
                </a:lnTo>
                <a:lnTo>
                  <a:pt x="1707539" y="727869"/>
                </a:lnTo>
                <a:lnTo>
                  <a:pt x="1702388" y="735409"/>
                </a:lnTo>
                <a:lnTo>
                  <a:pt x="1701200" y="737394"/>
                </a:lnTo>
                <a:lnTo>
                  <a:pt x="1683765" y="992584"/>
                </a:lnTo>
                <a:lnTo>
                  <a:pt x="1675047" y="1087438"/>
                </a:lnTo>
                <a:lnTo>
                  <a:pt x="1671877" y="1124744"/>
                </a:lnTo>
                <a:lnTo>
                  <a:pt x="1671085" y="1128316"/>
                </a:lnTo>
                <a:lnTo>
                  <a:pt x="1669104" y="1134269"/>
                </a:lnTo>
                <a:lnTo>
                  <a:pt x="1667123" y="1140222"/>
                </a:lnTo>
                <a:lnTo>
                  <a:pt x="1664349" y="1145778"/>
                </a:lnTo>
                <a:lnTo>
                  <a:pt x="1661971" y="1151334"/>
                </a:lnTo>
                <a:lnTo>
                  <a:pt x="1655631" y="1162447"/>
                </a:lnTo>
                <a:lnTo>
                  <a:pt x="1648499" y="1173956"/>
                </a:lnTo>
                <a:lnTo>
                  <a:pt x="1616403" y="1598613"/>
                </a:lnTo>
                <a:lnTo>
                  <a:pt x="1531211" y="1598613"/>
                </a:lnTo>
                <a:lnTo>
                  <a:pt x="1488020" y="1260872"/>
                </a:lnTo>
                <a:lnTo>
                  <a:pt x="1482869" y="1261269"/>
                </a:lnTo>
                <a:lnTo>
                  <a:pt x="1477322" y="1261666"/>
                </a:lnTo>
                <a:lnTo>
                  <a:pt x="1473359" y="1261666"/>
                </a:lnTo>
                <a:lnTo>
                  <a:pt x="1470189" y="1261269"/>
                </a:lnTo>
                <a:lnTo>
                  <a:pt x="1429772" y="1597422"/>
                </a:lnTo>
                <a:lnTo>
                  <a:pt x="1340617" y="1598613"/>
                </a:lnTo>
                <a:lnTo>
                  <a:pt x="1323975" y="1376760"/>
                </a:lnTo>
                <a:lnTo>
                  <a:pt x="1330315" y="1370806"/>
                </a:lnTo>
                <a:lnTo>
                  <a:pt x="1336655" y="1364456"/>
                </a:lnTo>
                <a:lnTo>
                  <a:pt x="1342995" y="1357710"/>
                </a:lnTo>
                <a:lnTo>
                  <a:pt x="1348542" y="1350566"/>
                </a:lnTo>
                <a:lnTo>
                  <a:pt x="1354090" y="1342628"/>
                </a:lnTo>
                <a:lnTo>
                  <a:pt x="1358845" y="1334294"/>
                </a:lnTo>
                <a:lnTo>
                  <a:pt x="1363600" y="1325563"/>
                </a:lnTo>
                <a:lnTo>
                  <a:pt x="1368355" y="1316435"/>
                </a:lnTo>
                <a:lnTo>
                  <a:pt x="1371921" y="1306513"/>
                </a:lnTo>
                <a:lnTo>
                  <a:pt x="1375883" y="1296591"/>
                </a:lnTo>
                <a:lnTo>
                  <a:pt x="1379053" y="1285875"/>
                </a:lnTo>
                <a:lnTo>
                  <a:pt x="1381827" y="1275160"/>
                </a:lnTo>
                <a:lnTo>
                  <a:pt x="1384204" y="1263650"/>
                </a:lnTo>
                <a:lnTo>
                  <a:pt x="1386186" y="1251347"/>
                </a:lnTo>
                <a:lnTo>
                  <a:pt x="1388563" y="1239044"/>
                </a:lnTo>
                <a:lnTo>
                  <a:pt x="1389752" y="1226344"/>
                </a:lnTo>
                <a:lnTo>
                  <a:pt x="1389752" y="1222375"/>
                </a:lnTo>
                <a:lnTo>
                  <a:pt x="1389752" y="1218009"/>
                </a:lnTo>
                <a:lnTo>
                  <a:pt x="1389356" y="1209675"/>
                </a:lnTo>
                <a:lnTo>
                  <a:pt x="1390148" y="1207294"/>
                </a:lnTo>
                <a:lnTo>
                  <a:pt x="1392129" y="1194594"/>
                </a:lnTo>
                <a:lnTo>
                  <a:pt x="1394903" y="1177925"/>
                </a:lnTo>
                <a:lnTo>
                  <a:pt x="1400450" y="1134269"/>
                </a:lnTo>
                <a:lnTo>
                  <a:pt x="1407186" y="1078309"/>
                </a:lnTo>
                <a:lnTo>
                  <a:pt x="1413923" y="1013619"/>
                </a:lnTo>
                <a:lnTo>
                  <a:pt x="1421055" y="943769"/>
                </a:lnTo>
                <a:lnTo>
                  <a:pt x="1427791" y="871537"/>
                </a:lnTo>
                <a:lnTo>
                  <a:pt x="1433735" y="800894"/>
                </a:lnTo>
                <a:lnTo>
                  <a:pt x="1438886" y="734219"/>
                </a:lnTo>
                <a:lnTo>
                  <a:pt x="1447603" y="767953"/>
                </a:lnTo>
                <a:lnTo>
                  <a:pt x="1449188" y="758428"/>
                </a:lnTo>
                <a:lnTo>
                  <a:pt x="1470586" y="600869"/>
                </a:lnTo>
                <a:lnTo>
                  <a:pt x="1464642" y="585390"/>
                </a:lnTo>
                <a:lnTo>
                  <a:pt x="1476529" y="564753"/>
                </a:lnTo>
                <a:lnTo>
                  <a:pt x="1503870" y="564753"/>
                </a:lnTo>
                <a:lnTo>
                  <a:pt x="1514569" y="585390"/>
                </a:lnTo>
                <a:lnTo>
                  <a:pt x="1509814" y="604044"/>
                </a:lnTo>
                <a:lnTo>
                  <a:pt x="1528833" y="770334"/>
                </a:lnTo>
                <a:lnTo>
                  <a:pt x="1579949" y="545306"/>
                </a:lnTo>
                <a:lnTo>
                  <a:pt x="1585893" y="542131"/>
                </a:lnTo>
                <a:lnTo>
                  <a:pt x="1589855" y="540147"/>
                </a:lnTo>
                <a:lnTo>
                  <a:pt x="1592629" y="538559"/>
                </a:lnTo>
                <a:lnTo>
                  <a:pt x="1593025" y="538162"/>
                </a:lnTo>
                <a:lnTo>
                  <a:pt x="1602535" y="536972"/>
                </a:lnTo>
                <a:lnTo>
                  <a:pt x="1612045" y="536575"/>
                </a:lnTo>
                <a:close/>
                <a:moveTo>
                  <a:pt x="1080417" y="477838"/>
                </a:moveTo>
                <a:lnTo>
                  <a:pt x="1092318" y="478235"/>
                </a:lnTo>
                <a:lnTo>
                  <a:pt x="1104616" y="478632"/>
                </a:lnTo>
                <a:lnTo>
                  <a:pt x="1116913" y="480219"/>
                </a:lnTo>
                <a:lnTo>
                  <a:pt x="1128814" y="482600"/>
                </a:lnTo>
                <a:lnTo>
                  <a:pt x="1141111" y="484982"/>
                </a:lnTo>
                <a:lnTo>
                  <a:pt x="1153409" y="487760"/>
                </a:lnTo>
                <a:lnTo>
                  <a:pt x="1165706" y="491332"/>
                </a:lnTo>
                <a:lnTo>
                  <a:pt x="1178003" y="494903"/>
                </a:lnTo>
                <a:lnTo>
                  <a:pt x="1189507" y="499269"/>
                </a:lnTo>
                <a:lnTo>
                  <a:pt x="1201011" y="504032"/>
                </a:lnTo>
                <a:lnTo>
                  <a:pt x="1212515" y="508397"/>
                </a:lnTo>
                <a:lnTo>
                  <a:pt x="1223623" y="513557"/>
                </a:lnTo>
                <a:lnTo>
                  <a:pt x="1234730" y="519113"/>
                </a:lnTo>
                <a:lnTo>
                  <a:pt x="1245441" y="524669"/>
                </a:lnTo>
                <a:lnTo>
                  <a:pt x="1255358" y="530225"/>
                </a:lnTo>
                <a:lnTo>
                  <a:pt x="1265672" y="536178"/>
                </a:lnTo>
                <a:lnTo>
                  <a:pt x="1283920" y="547291"/>
                </a:lnTo>
                <a:lnTo>
                  <a:pt x="1300581" y="558403"/>
                </a:lnTo>
                <a:lnTo>
                  <a:pt x="1314862" y="569119"/>
                </a:lnTo>
                <a:lnTo>
                  <a:pt x="1327159" y="579438"/>
                </a:lnTo>
                <a:lnTo>
                  <a:pt x="1331919" y="584200"/>
                </a:lnTo>
                <a:lnTo>
                  <a:pt x="1336283" y="588169"/>
                </a:lnTo>
                <a:lnTo>
                  <a:pt x="1339456" y="592535"/>
                </a:lnTo>
                <a:lnTo>
                  <a:pt x="1342630" y="595710"/>
                </a:lnTo>
                <a:lnTo>
                  <a:pt x="1344217" y="599282"/>
                </a:lnTo>
                <a:lnTo>
                  <a:pt x="1345407" y="601663"/>
                </a:lnTo>
                <a:lnTo>
                  <a:pt x="1346200" y="606822"/>
                </a:lnTo>
                <a:lnTo>
                  <a:pt x="1346200" y="613966"/>
                </a:lnTo>
                <a:lnTo>
                  <a:pt x="1346200" y="634603"/>
                </a:lnTo>
                <a:lnTo>
                  <a:pt x="1345407" y="662782"/>
                </a:lnTo>
                <a:lnTo>
                  <a:pt x="1343820" y="696913"/>
                </a:lnTo>
                <a:lnTo>
                  <a:pt x="1341043" y="736600"/>
                </a:lnTo>
                <a:lnTo>
                  <a:pt x="1337870" y="779860"/>
                </a:lnTo>
                <a:lnTo>
                  <a:pt x="1334299" y="825897"/>
                </a:lnTo>
                <a:lnTo>
                  <a:pt x="1330333" y="873919"/>
                </a:lnTo>
                <a:lnTo>
                  <a:pt x="1325572" y="922735"/>
                </a:lnTo>
                <a:lnTo>
                  <a:pt x="1321209" y="970757"/>
                </a:lnTo>
                <a:lnTo>
                  <a:pt x="1316448" y="1017588"/>
                </a:lnTo>
                <a:lnTo>
                  <a:pt x="1311291" y="1061244"/>
                </a:lnTo>
                <a:lnTo>
                  <a:pt x="1306928" y="1101328"/>
                </a:lnTo>
                <a:lnTo>
                  <a:pt x="1302564" y="1136253"/>
                </a:lnTo>
                <a:lnTo>
                  <a:pt x="1298201" y="1166019"/>
                </a:lnTo>
                <a:lnTo>
                  <a:pt x="1294630" y="1187847"/>
                </a:lnTo>
                <a:lnTo>
                  <a:pt x="1280746" y="1193403"/>
                </a:lnTo>
                <a:lnTo>
                  <a:pt x="1267655" y="1197372"/>
                </a:lnTo>
                <a:lnTo>
                  <a:pt x="1254961" y="1201341"/>
                </a:lnTo>
                <a:lnTo>
                  <a:pt x="1243061" y="1203722"/>
                </a:lnTo>
                <a:lnTo>
                  <a:pt x="1232350" y="1205310"/>
                </a:lnTo>
                <a:lnTo>
                  <a:pt x="1227193" y="1205310"/>
                </a:lnTo>
                <a:lnTo>
                  <a:pt x="1222433" y="1205707"/>
                </a:lnTo>
                <a:lnTo>
                  <a:pt x="1217672" y="1205310"/>
                </a:lnTo>
                <a:lnTo>
                  <a:pt x="1213706" y="1204913"/>
                </a:lnTo>
                <a:lnTo>
                  <a:pt x="1209739" y="1204119"/>
                </a:lnTo>
                <a:lnTo>
                  <a:pt x="1206565" y="1202928"/>
                </a:lnTo>
                <a:lnTo>
                  <a:pt x="1207755" y="1186260"/>
                </a:lnTo>
                <a:lnTo>
                  <a:pt x="1208945" y="1161653"/>
                </a:lnTo>
                <a:lnTo>
                  <a:pt x="1211722" y="1094978"/>
                </a:lnTo>
                <a:lnTo>
                  <a:pt x="1213706" y="1013222"/>
                </a:lnTo>
                <a:lnTo>
                  <a:pt x="1214896" y="925116"/>
                </a:lnTo>
                <a:lnTo>
                  <a:pt x="1215292" y="882253"/>
                </a:lnTo>
                <a:lnTo>
                  <a:pt x="1215292" y="841375"/>
                </a:lnTo>
                <a:lnTo>
                  <a:pt x="1215292" y="804069"/>
                </a:lnTo>
                <a:lnTo>
                  <a:pt x="1214499" y="771128"/>
                </a:lnTo>
                <a:lnTo>
                  <a:pt x="1213706" y="744141"/>
                </a:lnTo>
                <a:lnTo>
                  <a:pt x="1212515" y="724297"/>
                </a:lnTo>
                <a:lnTo>
                  <a:pt x="1211722" y="717153"/>
                </a:lnTo>
                <a:lnTo>
                  <a:pt x="1210532" y="712788"/>
                </a:lnTo>
                <a:lnTo>
                  <a:pt x="1209739" y="711200"/>
                </a:lnTo>
                <a:lnTo>
                  <a:pt x="1209342" y="710407"/>
                </a:lnTo>
                <a:lnTo>
                  <a:pt x="1208945" y="710010"/>
                </a:lnTo>
                <a:lnTo>
                  <a:pt x="1208152" y="710407"/>
                </a:lnTo>
                <a:lnTo>
                  <a:pt x="1201408" y="719932"/>
                </a:lnTo>
                <a:lnTo>
                  <a:pt x="1194664" y="729457"/>
                </a:lnTo>
                <a:lnTo>
                  <a:pt x="1193078" y="731838"/>
                </a:lnTo>
                <a:lnTo>
                  <a:pt x="1171260" y="1054497"/>
                </a:lnTo>
                <a:lnTo>
                  <a:pt x="1165309" y="1121966"/>
                </a:lnTo>
                <a:lnTo>
                  <a:pt x="1160549" y="1174750"/>
                </a:lnTo>
                <a:lnTo>
                  <a:pt x="1155789" y="1221582"/>
                </a:lnTo>
                <a:lnTo>
                  <a:pt x="1155392" y="1225947"/>
                </a:lnTo>
                <a:lnTo>
                  <a:pt x="1153012" y="1233488"/>
                </a:lnTo>
                <a:lnTo>
                  <a:pt x="1149838" y="1241028"/>
                </a:lnTo>
                <a:lnTo>
                  <a:pt x="1147062" y="1248172"/>
                </a:lnTo>
                <a:lnTo>
                  <a:pt x="1143888" y="1255316"/>
                </a:lnTo>
                <a:lnTo>
                  <a:pt x="1139921" y="1262460"/>
                </a:lnTo>
                <a:lnTo>
                  <a:pt x="1135557" y="1269603"/>
                </a:lnTo>
                <a:lnTo>
                  <a:pt x="1131591" y="1276350"/>
                </a:lnTo>
                <a:lnTo>
                  <a:pt x="1126830" y="1283494"/>
                </a:lnTo>
                <a:lnTo>
                  <a:pt x="1086368" y="1820863"/>
                </a:lnTo>
                <a:lnTo>
                  <a:pt x="977674" y="1820863"/>
                </a:lnTo>
                <a:lnTo>
                  <a:pt x="923328" y="1393428"/>
                </a:lnTo>
                <a:lnTo>
                  <a:pt x="916584" y="1394222"/>
                </a:lnTo>
                <a:lnTo>
                  <a:pt x="909840" y="1394619"/>
                </a:lnTo>
                <a:lnTo>
                  <a:pt x="905080" y="1394222"/>
                </a:lnTo>
                <a:lnTo>
                  <a:pt x="900716" y="1393825"/>
                </a:lnTo>
                <a:lnTo>
                  <a:pt x="849543" y="1819275"/>
                </a:lnTo>
                <a:lnTo>
                  <a:pt x="736486" y="1820863"/>
                </a:lnTo>
                <a:lnTo>
                  <a:pt x="695627" y="1276350"/>
                </a:lnTo>
                <a:lnTo>
                  <a:pt x="687693" y="1264047"/>
                </a:lnTo>
                <a:lnTo>
                  <a:pt x="680553" y="1251744"/>
                </a:lnTo>
                <a:lnTo>
                  <a:pt x="677776" y="1245394"/>
                </a:lnTo>
                <a:lnTo>
                  <a:pt x="674602" y="1239044"/>
                </a:lnTo>
                <a:lnTo>
                  <a:pt x="671826" y="1232694"/>
                </a:lnTo>
                <a:lnTo>
                  <a:pt x="669842" y="1226741"/>
                </a:lnTo>
                <a:lnTo>
                  <a:pt x="669049" y="1221582"/>
                </a:lnTo>
                <a:lnTo>
                  <a:pt x="661908" y="1148160"/>
                </a:lnTo>
                <a:lnTo>
                  <a:pt x="654768" y="1068388"/>
                </a:lnTo>
                <a:lnTo>
                  <a:pt x="646437" y="968375"/>
                </a:lnTo>
                <a:lnTo>
                  <a:pt x="630173" y="723503"/>
                </a:lnTo>
                <a:lnTo>
                  <a:pt x="626603" y="720725"/>
                </a:lnTo>
                <a:lnTo>
                  <a:pt x="623826" y="717550"/>
                </a:lnTo>
                <a:lnTo>
                  <a:pt x="616686" y="710407"/>
                </a:lnTo>
                <a:lnTo>
                  <a:pt x="616289" y="710407"/>
                </a:lnTo>
                <a:lnTo>
                  <a:pt x="615892" y="710803"/>
                </a:lnTo>
                <a:lnTo>
                  <a:pt x="614702" y="713978"/>
                </a:lnTo>
                <a:lnTo>
                  <a:pt x="614305" y="719138"/>
                </a:lnTo>
                <a:lnTo>
                  <a:pt x="613909" y="726678"/>
                </a:lnTo>
                <a:lnTo>
                  <a:pt x="613909" y="746919"/>
                </a:lnTo>
                <a:lnTo>
                  <a:pt x="613909" y="774303"/>
                </a:lnTo>
                <a:lnTo>
                  <a:pt x="614702" y="807641"/>
                </a:lnTo>
                <a:lnTo>
                  <a:pt x="615892" y="844947"/>
                </a:lnTo>
                <a:lnTo>
                  <a:pt x="619066" y="929085"/>
                </a:lnTo>
                <a:lnTo>
                  <a:pt x="623033" y="1016794"/>
                </a:lnTo>
                <a:lnTo>
                  <a:pt x="627000" y="1098550"/>
                </a:lnTo>
                <a:lnTo>
                  <a:pt x="630966" y="1164035"/>
                </a:lnTo>
                <a:lnTo>
                  <a:pt x="632553" y="1188641"/>
                </a:lnTo>
                <a:lnTo>
                  <a:pt x="634140" y="1205310"/>
                </a:lnTo>
                <a:lnTo>
                  <a:pt x="625810" y="1205310"/>
                </a:lnTo>
                <a:lnTo>
                  <a:pt x="615099" y="1205707"/>
                </a:lnTo>
                <a:lnTo>
                  <a:pt x="603198" y="1205310"/>
                </a:lnTo>
                <a:lnTo>
                  <a:pt x="589711" y="1204516"/>
                </a:lnTo>
                <a:lnTo>
                  <a:pt x="582570" y="1203325"/>
                </a:lnTo>
                <a:lnTo>
                  <a:pt x="575033" y="1202135"/>
                </a:lnTo>
                <a:lnTo>
                  <a:pt x="567496" y="1200944"/>
                </a:lnTo>
                <a:lnTo>
                  <a:pt x="559959" y="1198563"/>
                </a:lnTo>
                <a:lnTo>
                  <a:pt x="552422" y="1196182"/>
                </a:lnTo>
                <a:lnTo>
                  <a:pt x="544885" y="1193403"/>
                </a:lnTo>
                <a:lnTo>
                  <a:pt x="537744" y="1189435"/>
                </a:lnTo>
                <a:lnTo>
                  <a:pt x="530604" y="1185466"/>
                </a:lnTo>
                <a:lnTo>
                  <a:pt x="528620" y="1175544"/>
                </a:lnTo>
                <a:lnTo>
                  <a:pt x="526637" y="1163638"/>
                </a:lnTo>
                <a:lnTo>
                  <a:pt x="523067" y="1135460"/>
                </a:lnTo>
                <a:lnTo>
                  <a:pt x="519100" y="1101725"/>
                </a:lnTo>
                <a:lnTo>
                  <a:pt x="515530" y="1064022"/>
                </a:lnTo>
                <a:lnTo>
                  <a:pt x="511959" y="1021953"/>
                </a:lnTo>
                <a:lnTo>
                  <a:pt x="508389" y="978297"/>
                </a:lnTo>
                <a:lnTo>
                  <a:pt x="504819" y="932657"/>
                </a:lnTo>
                <a:lnTo>
                  <a:pt x="502042" y="886619"/>
                </a:lnTo>
                <a:lnTo>
                  <a:pt x="498868" y="841772"/>
                </a:lnTo>
                <a:lnTo>
                  <a:pt x="496885" y="798116"/>
                </a:lnTo>
                <a:lnTo>
                  <a:pt x="494902" y="757238"/>
                </a:lnTo>
                <a:lnTo>
                  <a:pt x="492918" y="720328"/>
                </a:lnTo>
                <a:lnTo>
                  <a:pt x="492125" y="687785"/>
                </a:lnTo>
                <a:lnTo>
                  <a:pt x="492125" y="661194"/>
                </a:lnTo>
                <a:lnTo>
                  <a:pt x="492125" y="641350"/>
                </a:lnTo>
                <a:lnTo>
                  <a:pt x="492521" y="634603"/>
                </a:lnTo>
                <a:lnTo>
                  <a:pt x="493315" y="629444"/>
                </a:lnTo>
                <a:lnTo>
                  <a:pt x="494505" y="621507"/>
                </a:lnTo>
                <a:lnTo>
                  <a:pt x="496092" y="613569"/>
                </a:lnTo>
                <a:lnTo>
                  <a:pt x="498472" y="606028"/>
                </a:lnTo>
                <a:lnTo>
                  <a:pt x="502042" y="598885"/>
                </a:lnTo>
                <a:lnTo>
                  <a:pt x="506009" y="591741"/>
                </a:lnTo>
                <a:lnTo>
                  <a:pt x="510769" y="584597"/>
                </a:lnTo>
                <a:lnTo>
                  <a:pt x="516323" y="578247"/>
                </a:lnTo>
                <a:lnTo>
                  <a:pt x="522670" y="571500"/>
                </a:lnTo>
                <a:lnTo>
                  <a:pt x="529414" y="565547"/>
                </a:lnTo>
                <a:lnTo>
                  <a:pt x="536951" y="559594"/>
                </a:lnTo>
                <a:lnTo>
                  <a:pt x="544885" y="553641"/>
                </a:lnTo>
                <a:lnTo>
                  <a:pt x="553215" y="548085"/>
                </a:lnTo>
                <a:lnTo>
                  <a:pt x="562339" y="542925"/>
                </a:lnTo>
                <a:lnTo>
                  <a:pt x="571860" y="537766"/>
                </a:lnTo>
                <a:lnTo>
                  <a:pt x="581777" y="533003"/>
                </a:lnTo>
                <a:lnTo>
                  <a:pt x="592091" y="528241"/>
                </a:lnTo>
                <a:lnTo>
                  <a:pt x="602801" y="523875"/>
                </a:lnTo>
                <a:lnTo>
                  <a:pt x="613512" y="519510"/>
                </a:lnTo>
                <a:lnTo>
                  <a:pt x="625016" y="515144"/>
                </a:lnTo>
                <a:lnTo>
                  <a:pt x="636520" y="511572"/>
                </a:lnTo>
                <a:lnTo>
                  <a:pt x="659925" y="504428"/>
                </a:lnTo>
                <a:lnTo>
                  <a:pt x="684520" y="498078"/>
                </a:lnTo>
                <a:lnTo>
                  <a:pt x="709115" y="492522"/>
                </a:lnTo>
                <a:lnTo>
                  <a:pt x="733709" y="487363"/>
                </a:lnTo>
                <a:lnTo>
                  <a:pt x="758701" y="483394"/>
                </a:lnTo>
                <a:lnTo>
                  <a:pt x="782502" y="479425"/>
                </a:lnTo>
                <a:lnTo>
                  <a:pt x="788056" y="479028"/>
                </a:lnTo>
                <a:lnTo>
                  <a:pt x="794006" y="479425"/>
                </a:lnTo>
                <a:lnTo>
                  <a:pt x="872948" y="770335"/>
                </a:lnTo>
                <a:lnTo>
                  <a:pt x="874138" y="758428"/>
                </a:lnTo>
                <a:lnTo>
                  <a:pt x="901510" y="559197"/>
                </a:lnTo>
                <a:lnTo>
                  <a:pt x="893576" y="539353"/>
                </a:lnTo>
                <a:lnTo>
                  <a:pt x="908650" y="513557"/>
                </a:lnTo>
                <a:lnTo>
                  <a:pt x="943162" y="513160"/>
                </a:lnTo>
                <a:lnTo>
                  <a:pt x="957443" y="539353"/>
                </a:lnTo>
                <a:lnTo>
                  <a:pt x="950699" y="563166"/>
                </a:lnTo>
                <a:lnTo>
                  <a:pt x="975294" y="773510"/>
                </a:lnTo>
                <a:lnTo>
                  <a:pt x="1039558" y="488950"/>
                </a:lnTo>
                <a:lnTo>
                  <a:pt x="1046699" y="485378"/>
                </a:lnTo>
                <a:lnTo>
                  <a:pt x="1052252" y="482600"/>
                </a:lnTo>
                <a:lnTo>
                  <a:pt x="1055823" y="480219"/>
                </a:lnTo>
                <a:lnTo>
                  <a:pt x="1056616" y="479822"/>
                </a:lnTo>
                <a:lnTo>
                  <a:pt x="1056616" y="479425"/>
                </a:lnTo>
                <a:lnTo>
                  <a:pt x="1068120" y="478235"/>
                </a:lnTo>
                <a:lnTo>
                  <a:pt x="1080417" y="477838"/>
                </a:lnTo>
                <a:close/>
                <a:moveTo>
                  <a:pt x="1485107" y="451247"/>
                </a:moveTo>
                <a:lnTo>
                  <a:pt x="1485107" y="475853"/>
                </a:lnTo>
                <a:lnTo>
                  <a:pt x="1508523" y="475853"/>
                </a:lnTo>
                <a:lnTo>
                  <a:pt x="1508523" y="451247"/>
                </a:lnTo>
                <a:lnTo>
                  <a:pt x="1485107" y="451247"/>
                </a:lnTo>
                <a:close/>
                <a:moveTo>
                  <a:pt x="328429" y="426244"/>
                </a:moveTo>
                <a:lnTo>
                  <a:pt x="328429" y="449263"/>
                </a:lnTo>
                <a:lnTo>
                  <a:pt x="350229" y="449263"/>
                </a:lnTo>
                <a:lnTo>
                  <a:pt x="350229" y="426244"/>
                </a:lnTo>
                <a:lnTo>
                  <a:pt x="328429" y="426244"/>
                </a:lnTo>
                <a:close/>
                <a:moveTo>
                  <a:pt x="904908" y="342106"/>
                </a:moveTo>
                <a:lnTo>
                  <a:pt x="904908" y="371872"/>
                </a:lnTo>
                <a:lnTo>
                  <a:pt x="933819" y="371872"/>
                </a:lnTo>
                <a:lnTo>
                  <a:pt x="933819" y="342106"/>
                </a:lnTo>
                <a:lnTo>
                  <a:pt x="904908" y="342106"/>
                </a:lnTo>
                <a:close/>
                <a:moveTo>
                  <a:pt x="1494632" y="300037"/>
                </a:moveTo>
                <a:lnTo>
                  <a:pt x="1489473" y="300434"/>
                </a:lnTo>
                <a:lnTo>
                  <a:pt x="1483123" y="301228"/>
                </a:lnTo>
                <a:lnTo>
                  <a:pt x="1477169" y="302419"/>
                </a:lnTo>
                <a:lnTo>
                  <a:pt x="1465660" y="304800"/>
                </a:lnTo>
                <a:lnTo>
                  <a:pt x="1460501" y="306784"/>
                </a:lnTo>
                <a:lnTo>
                  <a:pt x="1456532" y="307975"/>
                </a:lnTo>
                <a:lnTo>
                  <a:pt x="1456532" y="331391"/>
                </a:lnTo>
                <a:lnTo>
                  <a:pt x="1457723" y="331391"/>
                </a:lnTo>
                <a:lnTo>
                  <a:pt x="1460898" y="329406"/>
                </a:lnTo>
                <a:lnTo>
                  <a:pt x="1465263" y="327819"/>
                </a:lnTo>
                <a:lnTo>
                  <a:pt x="1475582" y="323453"/>
                </a:lnTo>
                <a:lnTo>
                  <a:pt x="1480741" y="321866"/>
                </a:lnTo>
                <a:lnTo>
                  <a:pt x="1486694" y="320675"/>
                </a:lnTo>
                <a:lnTo>
                  <a:pt x="1492648" y="319484"/>
                </a:lnTo>
                <a:lnTo>
                  <a:pt x="1498998" y="319484"/>
                </a:lnTo>
                <a:lnTo>
                  <a:pt x="1505744" y="320278"/>
                </a:lnTo>
                <a:lnTo>
                  <a:pt x="1511698" y="321469"/>
                </a:lnTo>
                <a:lnTo>
                  <a:pt x="1517254" y="323056"/>
                </a:lnTo>
                <a:lnTo>
                  <a:pt x="1519635" y="324644"/>
                </a:lnTo>
                <a:lnTo>
                  <a:pt x="1521619" y="325834"/>
                </a:lnTo>
                <a:lnTo>
                  <a:pt x="1524001" y="327819"/>
                </a:lnTo>
                <a:lnTo>
                  <a:pt x="1525588" y="329803"/>
                </a:lnTo>
                <a:lnTo>
                  <a:pt x="1527176" y="331787"/>
                </a:lnTo>
                <a:lnTo>
                  <a:pt x="1528366" y="334169"/>
                </a:lnTo>
                <a:lnTo>
                  <a:pt x="1529160" y="336550"/>
                </a:lnTo>
                <a:lnTo>
                  <a:pt x="1530351" y="339328"/>
                </a:lnTo>
                <a:lnTo>
                  <a:pt x="1530748" y="342503"/>
                </a:lnTo>
                <a:lnTo>
                  <a:pt x="1530748" y="345281"/>
                </a:lnTo>
                <a:lnTo>
                  <a:pt x="1530351" y="350441"/>
                </a:lnTo>
                <a:lnTo>
                  <a:pt x="1529954" y="354806"/>
                </a:lnTo>
                <a:lnTo>
                  <a:pt x="1528366" y="358378"/>
                </a:lnTo>
                <a:lnTo>
                  <a:pt x="1526779" y="361950"/>
                </a:lnTo>
                <a:lnTo>
                  <a:pt x="1524794" y="365125"/>
                </a:lnTo>
                <a:lnTo>
                  <a:pt x="1522413" y="368300"/>
                </a:lnTo>
                <a:lnTo>
                  <a:pt x="1519635" y="371475"/>
                </a:lnTo>
                <a:lnTo>
                  <a:pt x="1516857" y="374650"/>
                </a:lnTo>
                <a:lnTo>
                  <a:pt x="1513285" y="377031"/>
                </a:lnTo>
                <a:lnTo>
                  <a:pt x="1510110" y="379413"/>
                </a:lnTo>
                <a:lnTo>
                  <a:pt x="1502569" y="384572"/>
                </a:lnTo>
                <a:lnTo>
                  <a:pt x="1485901" y="393700"/>
                </a:lnTo>
                <a:lnTo>
                  <a:pt x="1485901" y="429419"/>
                </a:lnTo>
                <a:lnTo>
                  <a:pt x="1506538" y="429419"/>
                </a:lnTo>
                <a:lnTo>
                  <a:pt x="1506538" y="403225"/>
                </a:lnTo>
                <a:lnTo>
                  <a:pt x="1515666" y="397669"/>
                </a:lnTo>
                <a:lnTo>
                  <a:pt x="1524794" y="392113"/>
                </a:lnTo>
                <a:lnTo>
                  <a:pt x="1532732" y="386159"/>
                </a:lnTo>
                <a:lnTo>
                  <a:pt x="1539479" y="379413"/>
                </a:lnTo>
                <a:lnTo>
                  <a:pt x="1542654" y="376238"/>
                </a:lnTo>
                <a:lnTo>
                  <a:pt x="1545432" y="372269"/>
                </a:lnTo>
                <a:lnTo>
                  <a:pt x="1547813" y="368300"/>
                </a:lnTo>
                <a:lnTo>
                  <a:pt x="1550194" y="363934"/>
                </a:lnTo>
                <a:lnTo>
                  <a:pt x="1552179" y="359172"/>
                </a:lnTo>
                <a:lnTo>
                  <a:pt x="1553369" y="354806"/>
                </a:lnTo>
                <a:lnTo>
                  <a:pt x="1553766" y="349250"/>
                </a:lnTo>
                <a:lnTo>
                  <a:pt x="1554163" y="343694"/>
                </a:lnTo>
                <a:lnTo>
                  <a:pt x="1553766" y="338931"/>
                </a:lnTo>
                <a:lnTo>
                  <a:pt x="1553369" y="334566"/>
                </a:lnTo>
                <a:lnTo>
                  <a:pt x="1552179" y="330200"/>
                </a:lnTo>
                <a:lnTo>
                  <a:pt x="1550591" y="325834"/>
                </a:lnTo>
                <a:lnTo>
                  <a:pt x="1548607" y="322262"/>
                </a:lnTo>
                <a:lnTo>
                  <a:pt x="1546226" y="318294"/>
                </a:lnTo>
                <a:lnTo>
                  <a:pt x="1543448" y="315119"/>
                </a:lnTo>
                <a:lnTo>
                  <a:pt x="1539876" y="311944"/>
                </a:lnTo>
                <a:lnTo>
                  <a:pt x="1535907" y="309166"/>
                </a:lnTo>
                <a:lnTo>
                  <a:pt x="1531938" y="306784"/>
                </a:lnTo>
                <a:lnTo>
                  <a:pt x="1527573" y="304403"/>
                </a:lnTo>
                <a:lnTo>
                  <a:pt x="1522413" y="302816"/>
                </a:lnTo>
                <a:lnTo>
                  <a:pt x="1517651" y="301625"/>
                </a:lnTo>
                <a:lnTo>
                  <a:pt x="1512491" y="300831"/>
                </a:lnTo>
                <a:lnTo>
                  <a:pt x="1506538" y="300037"/>
                </a:lnTo>
                <a:lnTo>
                  <a:pt x="1500585" y="300037"/>
                </a:lnTo>
                <a:lnTo>
                  <a:pt x="1494632" y="300037"/>
                </a:lnTo>
                <a:close/>
                <a:moveTo>
                  <a:pt x="342698" y="286941"/>
                </a:moveTo>
                <a:lnTo>
                  <a:pt x="337545" y="287337"/>
                </a:lnTo>
                <a:lnTo>
                  <a:pt x="332393" y="287734"/>
                </a:lnTo>
                <a:lnTo>
                  <a:pt x="321295" y="289322"/>
                </a:lnTo>
                <a:lnTo>
                  <a:pt x="310593" y="291703"/>
                </a:lnTo>
                <a:lnTo>
                  <a:pt x="302270" y="294481"/>
                </a:lnTo>
                <a:lnTo>
                  <a:pt x="302270" y="316309"/>
                </a:lnTo>
                <a:lnTo>
                  <a:pt x="303063" y="316309"/>
                </a:lnTo>
                <a:lnTo>
                  <a:pt x="306630" y="314325"/>
                </a:lnTo>
                <a:lnTo>
                  <a:pt x="310197" y="312341"/>
                </a:lnTo>
                <a:lnTo>
                  <a:pt x="319709" y="308769"/>
                </a:lnTo>
                <a:lnTo>
                  <a:pt x="324862" y="307181"/>
                </a:lnTo>
                <a:lnTo>
                  <a:pt x="330015" y="305991"/>
                </a:lnTo>
                <a:lnTo>
                  <a:pt x="335564" y="305197"/>
                </a:lnTo>
                <a:lnTo>
                  <a:pt x="341509" y="305197"/>
                </a:lnTo>
                <a:lnTo>
                  <a:pt x="347454" y="305197"/>
                </a:lnTo>
                <a:lnTo>
                  <a:pt x="353003" y="306784"/>
                </a:lnTo>
                <a:lnTo>
                  <a:pt x="357759" y="308372"/>
                </a:lnTo>
                <a:lnTo>
                  <a:pt x="362516" y="311150"/>
                </a:lnTo>
                <a:lnTo>
                  <a:pt x="364101" y="312341"/>
                </a:lnTo>
                <a:lnTo>
                  <a:pt x="366083" y="314722"/>
                </a:lnTo>
                <a:lnTo>
                  <a:pt x="367272" y="316309"/>
                </a:lnTo>
                <a:lnTo>
                  <a:pt x="368461" y="318294"/>
                </a:lnTo>
                <a:lnTo>
                  <a:pt x="369254" y="321072"/>
                </a:lnTo>
                <a:lnTo>
                  <a:pt x="370046" y="323453"/>
                </a:lnTo>
                <a:lnTo>
                  <a:pt x="370443" y="325834"/>
                </a:lnTo>
                <a:lnTo>
                  <a:pt x="370443" y="329009"/>
                </a:lnTo>
                <a:lnTo>
                  <a:pt x="370046" y="333772"/>
                </a:lnTo>
                <a:lnTo>
                  <a:pt x="369650" y="337344"/>
                </a:lnTo>
                <a:lnTo>
                  <a:pt x="368461" y="341312"/>
                </a:lnTo>
                <a:lnTo>
                  <a:pt x="367272" y="344091"/>
                </a:lnTo>
                <a:lnTo>
                  <a:pt x="365290" y="347266"/>
                </a:lnTo>
                <a:lnTo>
                  <a:pt x="362912" y="350044"/>
                </a:lnTo>
                <a:lnTo>
                  <a:pt x="360534" y="352822"/>
                </a:lnTo>
                <a:lnTo>
                  <a:pt x="357363" y="355600"/>
                </a:lnTo>
                <a:lnTo>
                  <a:pt x="351814" y="360759"/>
                </a:lnTo>
                <a:lnTo>
                  <a:pt x="344283" y="365125"/>
                </a:lnTo>
                <a:lnTo>
                  <a:pt x="329222" y="373459"/>
                </a:lnTo>
                <a:lnTo>
                  <a:pt x="329222" y="406400"/>
                </a:lnTo>
                <a:lnTo>
                  <a:pt x="348643" y="406400"/>
                </a:lnTo>
                <a:lnTo>
                  <a:pt x="348643" y="382588"/>
                </a:lnTo>
                <a:lnTo>
                  <a:pt x="356967" y="377428"/>
                </a:lnTo>
                <a:lnTo>
                  <a:pt x="365290" y="371872"/>
                </a:lnTo>
                <a:lnTo>
                  <a:pt x="372424" y="366316"/>
                </a:lnTo>
                <a:lnTo>
                  <a:pt x="378370" y="360759"/>
                </a:lnTo>
                <a:lnTo>
                  <a:pt x="381541" y="357188"/>
                </a:lnTo>
                <a:lnTo>
                  <a:pt x="384315" y="354013"/>
                </a:lnTo>
                <a:lnTo>
                  <a:pt x="386693" y="350044"/>
                </a:lnTo>
                <a:lnTo>
                  <a:pt x="388675" y="346075"/>
                </a:lnTo>
                <a:lnTo>
                  <a:pt x="390260" y="342106"/>
                </a:lnTo>
                <a:lnTo>
                  <a:pt x="391053" y="337344"/>
                </a:lnTo>
                <a:lnTo>
                  <a:pt x="391846" y="332581"/>
                </a:lnTo>
                <a:lnTo>
                  <a:pt x="392638" y="327819"/>
                </a:lnTo>
                <a:lnTo>
                  <a:pt x="391846" y="323056"/>
                </a:lnTo>
                <a:lnTo>
                  <a:pt x="391449" y="318691"/>
                </a:lnTo>
                <a:lnTo>
                  <a:pt x="390260" y="314722"/>
                </a:lnTo>
                <a:lnTo>
                  <a:pt x="389071" y="310753"/>
                </a:lnTo>
                <a:lnTo>
                  <a:pt x="387089" y="307578"/>
                </a:lnTo>
                <a:lnTo>
                  <a:pt x="384711" y="304006"/>
                </a:lnTo>
                <a:lnTo>
                  <a:pt x="381937" y="301228"/>
                </a:lnTo>
                <a:lnTo>
                  <a:pt x="379162" y="298053"/>
                </a:lnTo>
                <a:lnTo>
                  <a:pt x="375595" y="295672"/>
                </a:lnTo>
                <a:lnTo>
                  <a:pt x="372028" y="293291"/>
                </a:lnTo>
                <a:lnTo>
                  <a:pt x="367668" y="291306"/>
                </a:lnTo>
                <a:lnTo>
                  <a:pt x="363308" y="289719"/>
                </a:lnTo>
                <a:lnTo>
                  <a:pt x="358948" y="288528"/>
                </a:lnTo>
                <a:lnTo>
                  <a:pt x="353796" y="287734"/>
                </a:lnTo>
                <a:lnTo>
                  <a:pt x="348247" y="287337"/>
                </a:lnTo>
                <a:lnTo>
                  <a:pt x="342698" y="286941"/>
                </a:lnTo>
                <a:close/>
                <a:moveTo>
                  <a:pt x="1500585" y="158750"/>
                </a:moveTo>
                <a:lnTo>
                  <a:pt x="1511301" y="159147"/>
                </a:lnTo>
                <a:lnTo>
                  <a:pt x="1521223" y="159940"/>
                </a:lnTo>
                <a:lnTo>
                  <a:pt x="1531541" y="161528"/>
                </a:lnTo>
                <a:lnTo>
                  <a:pt x="1540669" y="163115"/>
                </a:lnTo>
                <a:lnTo>
                  <a:pt x="1550194" y="165894"/>
                </a:lnTo>
                <a:lnTo>
                  <a:pt x="1558529" y="168275"/>
                </a:lnTo>
                <a:lnTo>
                  <a:pt x="1566863" y="171450"/>
                </a:lnTo>
                <a:lnTo>
                  <a:pt x="1574404" y="174228"/>
                </a:lnTo>
                <a:lnTo>
                  <a:pt x="1581548" y="177403"/>
                </a:lnTo>
                <a:lnTo>
                  <a:pt x="1588294" y="180975"/>
                </a:lnTo>
                <a:lnTo>
                  <a:pt x="1595041" y="184150"/>
                </a:lnTo>
                <a:lnTo>
                  <a:pt x="1606154" y="191690"/>
                </a:lnTo>
                <a:lnTo>
                  <a:pt x="1615679" y="198437"/>
                </a:lnTo>
                <a:lnTo>
                  <a:pt x="1622823" y="203994"/>
                </a:lnTo>
                <a:lnTo>
                  <a:pt x="1628379" y="208756"/>
                </a:lnTo>
                <a:lnTo>
                  <a:pt x="1632744" y="213122"/>
                </a:lnTo>
                <a:lnTo>
                  <a:pt x="1631554" y="216297"/>
                </a:lnTo>
                <a:lnTo>
                  <a:pt x="1629173" y="219869"/>
                </a:lnTo>
                <a:lnTo>
                  <a:pt x="1626791" y="224234"/>
                </a:lnTo>
                <a:lnTo>
                  <a:pt x="1623219" y="229394"/>
                </a:lnTo>
                <a:lnTo>
                  <a:pt x="1619251" y="234950"/>
                </a:lnTo>
                <a:lnTo>
                  <a:pt x="1614091" y="240903"/>
                </a:lnTo>
                <a:lnTo>
                  <a:pt x="1607741" y="246459"/>
                </a:lnTo>
                <a:lnTo>
                  <a:pt x="1604566" y="248840"/>
                </a:lnTo>
                <a:lnTo>
                  <a:pt x="1600994" y="251222"/>
                </a:lnTo>
                <a:lnTo>
                  <a:pt x="1597423" y="253603"/>
                </a:lnTo>
                <a:lnTo>
                  <a:pt x="1593057" y="255587"/>
                </a:lnTo>
                <a:lnTo>
                  <a:pt x="1588691" y="257175"/>
                </a:lnTo>
                <a:lnTo>
                  <a:pt x="1584723" y="258762"/>
                </a:lnTo>
                <a:lnTo>
                  <a:pt x="1579563" y="259953"/>
                </a:lnTo>
                <a:lnTo>
                  <a:pt x="1574801" y="260747"/>
                </a:lnTo>
                <a:lnTo>
                  <a:pt x="1569244" y="261144"/>
                </a:lnTo>
                <a:lnTo>
                  <a:pt x="1564085" y="261144"/>
                </a:lnTo>
                <a:lnTo>
                  <a:pt x="1558529" y="260747"/>
                </a:lnTo>
                <a:lnTo>
                  <a:pt x="1552179" y="259953"/>
                </a:lnTo>
                <a:lnTo>
                  <a:pt x="1545829" y="257969"/>
                </a:lnTo>
                <a:lnTo>
                  <a:pt x="1539479" y="255984"/>
                </a:lnTo>
                <a:lnTo>
                  <a:pt x="1532732" y="253603"/>
                </a:lnTo>
                <a:lnTo>
                  <a:pt x="1525588" y="250031"/>
                </a:lnTo>
                <a:lnTo>
                  <a:pt x="1517651" y="246062"/>
                </a:lnTo>
                <a:lnTo>
                  <a:pt x="1509316" y="242490"/>
                </a:lnTo>
                <a:lnTo>
                  <a:pt x="1542654" y="258762"/>
                </a:lnTo>
                <a:lnTo>
                  <a:pt x="1558926" y="266303"/>
                </a:lnTo>
                <a:lnTo>
                  <a:pt x="1566069" y="269081"/>
                </a:lnTo>
                <a:lnTo>
                  <a:pt x="1573610" y="271462"/>
                </a:lnTo>
                <a:lnTo>
                  <a:pt x="1580754" y="273844"/>
                </a:lnTo>
                <a:lnTo>
                  <a:pt x="1587501" y="275431"/>
                </a:lnTo>
                <a:lnTo>
                  <a:pt x="1593851" y="276622"/>
                </a:lnTo>
                <a:lnTo>
                  <a:pt x="1599804" y="277019"/>
                </a:lnTo>
                <a:lnTo>
                  <a:pt x="1605757" y="276622"/>
                </a:lnTo>
                <a:lnTo>
                  <a:pt x="1611313" y="275431"/>
                </a:lnTo>
                <a:lnTo>
                  <a:pt x="1615679" y="273844"/>
                </a:lnTo>
                <a:lnTo>
                  <a:pt x="1618457" y="271859"/>
                </a:lnTo>
                <a:lnTo>
                  <a:pt x="1620441" y="270669"/>
                </a:lnTo>
                <a:lnTo>
                  <a:pt x="1621632" y="282178"/>
                </a:lnTo>
                <a:lnTo>
                  <a:pt x="1622029" y="292497"/>
                </a:lnTo>
                <a:lnTo>
                  <a:pt x="1621632" y="302419"/>
                </a:lnTo>
                <a:lnTo>
                  <a:pt x="1621235" y="311944"/>
                </a:lnTo>
                <a:lnTo>
                  <a:pt x="1622823" y="310356"/>
                </a:lnTo>
                <a:lnTo>
                  <a:pt x="1623616" y="309959"/>
                </a:lnTo>
                <a:lnTo>
                  <a:pt x="1625204" y="309562"/>
                </a:lnTo>
                <a:lnTo>
                  <a:pt x="1626394" y="309959"/>
                </a:lnTo>
                <a:lnTo>
                  <a:pt x="1627188" y="310753"/>
                </a:lnTo>
                <a:lnTo>
                  <a:pt x="1628379" y="311944"/>
                </a:lnTo>
                <a:lnTo>
                  <a:pt x="1629569" y="313928"/>
                </a:lnTo>
                <a:lnTo>
                  <a:pt x="1631951" y="317897"/>
                </a:lnTo>
                <a:lnTo>
                  <a:pt x="1633538" y="323850"/>
                </a:lnTo>
                <a:lnTo>
                  <a:pt x="1634729" y="331391"/>
                </a:lnTo>
                <a:lnTo>
                  <a:pt x="1635919" y="339328"/>
                </a:lnTo>
                <a:lnTo>
                  <a:pt x="1636316" y="348853"/>
                </a:lnTo>
                <a:lnTo>
                  <a:pt x="1636713" y="358775"/>
                </a:lnTo>
                <a:lnTo>
                  <a:pt x="1636316" y="368697"/>
                </a:lnTo>
                <a:lnTo>
                  <a:pt x="1635919" y="377825"/>
                </a:lnTo>
                <a:lnTo>
                  <a:pt x="1634729" y="385763"/>
                </a:lnTo>
                <a:lnTo>
                  <a:pt x="1633538" y="393303"/>
                </a:lnTo>
                <a:lnTo>
                  <a:pt x="1631951" y="399256"/>
                </a:lnTo>
                <a:lnTo>
                  <a:pt x="1629569" y="404019"/>
                </a:lnTo>
                <a:lnTo>
                  <a:pt x="1628379" y="405209"/>
                </a:lnTo>
                <a:lnTo>
                  <a:pt x="1627188" y="406400"/>
                </a:lnTo>
                <a:lnTo>
                  <a:pt x="1626394" y="407194"/>
                </a:lnTo>
                <a:lnTo>
                  <a:pt x="1625204" y="407591"/>
                </a:lnTo>
                <a:lnTo>
                  <a:pt x="1623616" y="407194"/>
                </a:lnTo>
                <a:lnTo>
                  <a:pt x="1622426" y="406400"/>
                </a:lnTo>
                <a:lnTo>
                  <a:pt x="1621235" y="405209"/>
                </a:lnTo>
                <a:lnTo>
                  <a:pt x="1620044" y="403622"/>
                </a:lnTo>
                <a:lnTo>
                  <a:pt x="1618060" y="398463"/>
                </a:lnTo>
                <a:lnTo>
                  <a:pt x="1616076" y="392113"/>
                </a:lnTo>
                <a:lnTo>
                  <a:pt x="1614885" y="400447"/>
                </a:lnTo>
                <a:lnTo>
                  <a:pt x="1613694" y="409178"/>
                </a:lnTo>
                <a:lnTo>
                  <a:pt x="1612107" y="417116"/>
                </a:lnTo>
                <a:lnTo>
                  <a:pt x="1609726" y="425053"/>
                </a:lnTo>
                <a:lnTo>
                  <a:pt x="1607344" y="432594"/>
                </a:lnTo>
                <a:lnTo>
                  <a:pt x="1604963" y="440135"/>
                </a:lnTo>
                <a:lnTo>
                  <a:pt x="1601788" y="447278"/>
                </a:lnTo>
                <a:lnTo>
                  <a:pt x="1599010" y="454025"/>
                </a:lnTo>
                <a:lnTo>
                  <a:pt x="1595438" y="460772"/>
                </a:lnTo>
                <a:lnTo>
                  <a:pt x="1592263" y="467519"/>
                </a:lnTo>
                <a:lnTo>
                  <a:pt x="1588294" y="473869"/>
                </a:lnTo>
                <a:lnTo>
                  <a:pt x="1584326" y="479822"/>
                </a:lnTo>
                <a:lnTo>
                  <a:pt x="1579960" y="485775"/>
                </a:lnTo>
                <a:lnTo>
                  <a:pt x="1575594" y="491331"/>
                </a:lnTo>
                <a:lnTo>
                  <a:pt x="1571626" y="496491"/>
                </a:lnTo>
                <a:lnTo>
                  <a:pt x="1566863" y="501253"/>
                </a:lnTo>
                <a:lnTo>
                  <a:pt x="1562101" y="506016"/>
                </a:lnTo>
                <a:lnTo>
                  <a:pt x="1557735" y="510778"/>
                </a:lnTo>
                <a:lnTo>
                  <a:pt x="1552576" y="514747"/>
                </a:lnTo>
                <a:lnTo>
                  <a:pt x="1547416" y="518716"/>
                </a:lnTo>
                <a:lnTo>
                  <a:pt x="1542257" y="521891"/>
                </a:lnTo>
                <a:lnTo>
                  <a:pt x="1537494" y="525463"/>
                </a:lnTo>
                <a:lnTo>
                  <a:pt x="1532335" y="528241"/>
                </a:lnTo>
                <a:lnTo>
                  <a:pt x="1527176" y="531416"/>
                </a:lnTo>
                <a:lnTo>
                  <a:pt x="1522016" y="533400"/>
                </a:lnTo>
                <a:lnTo>
                  <a:pt x="1517254" y="535385"/>
                </a:lnTo>
                <a:lnTo>
                  <a:pt x="1512094" y="537766"/>
                </a:lnTo>
                <a:lnTo>
                  <a:pt x="1506935" y="538957"/>
                </a:lnTo>
                <a:lnTo>
                  <a:pt x="1502569" y="540147"/>
                </a:lnTo>
                <a:lnTo>
                  <a:pt x="1497410" y="540941"/>
                </a:lnTo>
                <a:lnTo>
                  <a:pt x="1492648" y="541338"/>
                </a:lnTo>
                <a:lnTo>
                  <a:pt x="1487488" y="541338"/>
                </a:lnTo>
                <a:lnTo>
                  <a:pt x="1483916" y="541338"/>
                </a:lnTo>
                <a:lnTo>
                  <a:pt x="1479948" y="540941"/>
                </a:lnTo>
                <a:lnTo>
                  <a:pt x="1475979" y="540147"/>
                </a:lnTo>
                <a:lnTo>
                  <a:pt x="1471613" y="538957"/>
                </a:lnTo>
                <a:lnTo>
                  <a:pt x="1466851" y="537369"/>
                </a:lnTo>
                <a:lnTo>
                  <a:pt x="1462485" y="535385"/>
                </a:lnTo>
                <a:lnTo>
                  <a:pt x="1452960" y="531019"/>
                </a:lnTo>
                <a:lnTo>
                  <a:pt x="1443435" y="525066"/>
                </a:lnTo>
                <a:lnTo>
                  <a:pt x="1433513" y="517922"/>
                </a:lnTo>
                <a:lnTo>
                  <a:pt x="1423988" y="509985"/>
                </a:lnTo>
                <a:lnTo>
                  <a:pt x="1414066" y="500460"/>
                </a:lnTo>
                <a:lnTo>
                  <a:pt x="1404938" y="490538"/>
                </a:lnTo>
                <a:lnTo>
                  <a:pt x="1395810" y="479425"/>
                </a:lnTo>
                <a:lnTo>
                  <a:pt x="1386682" y="467519"/>
                </a:lnTo>
                <a:lnTo>
                  <a:pt x="1378744" y="454819"/>
                </a:lnTo>
                <a:lnTo>
                  <a:pt x="1375173" y="448072"/>
                </a:lnTo>
                <a:lnTo>
                  <a:pt x="1371601" y="441325"/>
                </a:lnTo>
                <a:lnTo>
                  <a:pt x="1368426" y="434578"/>
                </a:lnTo>
                <a:lnTo>
                  <a:pt x="1364854" y="427434"/>
                </a:lnTo>
                <a:lnTo>
                  <a:pt x="1362076" y="420291"/>
                </a:lnTo>
                <a:lnTo>
                  <a:pt x="1359298" y="412750"/>
                </a:lnTo>
                <a:lnTo>
                  <a:pt x="1356916" y="405209"/>
                </a:lnTo>
                <a:lnTo>
                  <a:pt x="1354932" y="397669"/>
                </a:lnTo>
                <a:lnTo>
                  <a:pt x="1352948" y="402828"/>
                </a:lnTo>
                <a:lnTo>
                  <a:pt x="1350963" y="406400"/>
                </a:lnTo>
                <a:lnTo>
                  <a:pt x="1350169" y="408384"/>
                </a:lnTo>
                <a:lnTo>
                  <a:pt x="1349376" y="409178"/>
                </a:lnTo>
                <a:lnTo>
                  <a:pt x="1348185" y="409972"/>
                </a:lnTo>
                <a:lnTo>
                  <a:pt x="1346994" y="409972"/>
                </a:lnTo>
                <a:lnTo>
                  <a:pt x="1345407" y="409972"/>
                </a:lnTo>
                <a:lnTo>
                  <a:pt x="1344613" y="409178"/>
                </a:lnTo>
                <a:lnTo>
                  <a:pt x="1343423" y="407591"/>
                </a:lnTo>
                <a:lnTo>
                  <a:pt x="1342232" y="406003"/>
                </a:lnTo>
                <a:lnTo>
                  <a:pt x="1340248" y="401638"/>
                </a:lnTo>
                <a:lnTo>
                  <a:pt x="1338263" y="395684"/>
                </a:lnTo>
                <a:lnTo>
                  <a:pt x="1337073" y="388541"/>
                </a:lnTo>
                <a:lnTo>
                  <a:pt x="1335882" y="379809"/>
                </a:lnTo>
                <a:lnTo>
                  <a:pt x="1335088" y="371078"/>
                </a:lnTo>
                <a:lnTo>
                  <a:pt x="1335088" y="361156"/>
                </a:lnTo>
                <a:lnTo>
                  <a:pt x="1335088" y="351234"/>
                </a:lnTo>
                <a:lnTo>
                  <a:pt x="1335882" y="342106"/>
                </a:lnTo>
                <a:lnTo>
                  <a:pt x="1337073" y="333772"/>
                </a:lnTo>
                <a:lnTo>
                  <a:pt x="1338263" y="326231"/>
                </a:lnTo>
                <a:lnTo>
                  <a:pt x="1340248" y="320675"/>
                </a:lnTo>
                <a:lnTo>
                  <a:pt x="1342232" y="315912"/>
                </a:lnTo>
                <a:lnTo>
                  <a:pt x="1343423" y="314325"/>
                </a:lnTo>
                <a:lnTo>
                  <a:pt x="1344613" y="312737"/>
                </a:lnTo>
                <a:lnTo>
                  <a:pt x="1345407" y="312341"/>
                </a:lnTo>
                <a:lnTo>
                  <a:pt x="1346994" y="311944"/>
                </a:lnTo>
                <a:lnTo>
                  <a:pt x="1347788" y="311944"/>
                </a:lnTo>
                <a:lnTo>
                  <a:pt x="1348582" y="312341"/>
                </a:lnTo>
                <a:lnTo>
                  <a:pt x="1348979" y="300037"/>
                </a:lnTo>
                <a:lnTo>
                  <a:pt x="1349773" y="294084"/>
                </a:lnTo>
                <a:lnTo>
                  <a:pt x="1350566" y="288528"/>
                </a:lnTo>
                <a:lnTo>
                  <a:pt x="1350169" y="281781"/>
                </a:lnTo>
                <a:lnTo>
                  <a:pt x="1349773" y="275431"/>
                </a:lnTo>
                <a:lnTo>
                  <a:pt x="1349773" y="269081"/>
                </a:lnTo>
                <a:lnTo>
                  <a:pt x="1350169" y="263525"/>
                </a:lnTo>
                <a:lnTo>
                  <a:pt x="1350566" y="257969"/>
                </a:lnTo>
                <a:lnTo>
                  <a:pt x="1351360" y="253206"/>
                </a:lnTo>
                <a:lnTo>
                  <a:pt x="1352154" y="248444"/>
                </a:lnTo>
                <a:lnTo>
                  <a:pt x="1353741" y="243681"/>
                </a:lnTo>
                <a:lnTo>
                  <a:pt x="1355329" y="240109"/>
                </a:lnTo>
                <a:lnTo>
                  <a:pt x="1356916" y="236140"/>
                </a:lnTo>
                <a:lnTo>
                  <a:pt x="1358901" y="232569"/>
                </a:lnTo>
                <a:lnTo>
                  <a:pt x="1361282" y="229394"/>
                </a:lnTo>
                <a:lnTo>
                  <a:pt x="1363663" y="226615"/>
                </a:lnTo>
                <a:lnTo>
                  <a:pt x="1366044" y="223837"/>
                </a:lnTo>
                <a:lnTo>
                  <a:pt x="1369219" y="221456"/>
                </a:lnTo>
                <a:lnTo>
                  <a:pt x="1371998" y="219472"/>
                </a:lnTo>
                <a:lnTo>
                  <a:pt x="1358504" y="219869"/>
                </a:lnTo>
                <a:lnTo>
                  <a:pt x="1348582" y="219869"/>
                </a:lnTo>
                <a:lnTo>
                  <a:pt x="1339454" y="220662"/>
                </a:lnTo>
                <a:lnTo>
                  <a:pt x="1345407" y="217090"/>
                </a:lnTo>
                <a:lnTo>
                  <a:pt x="1351757" y="213122"/>
                </a:lnTo>
                <a:lnTo>
                  <a:pt x="1358107" y="208756"/>
                </a:lnTo>
                <a:lnTo>
                  <a:pt x="1364457" y="203597"/>
                </a:lnTo>
                <a:lnTo>
                  <a:pt x="1376760" y="194865"/>
                </a:lnTo>
                <a:lnTo>
                  <a:pt x="1382316" y="190897"/>
                </a:lnTo>
                <a:lnTo>
                  <a:pt x="1387476" y="187722"/>
                </a:lnTo>
                <a:lnTo>
                  <a:pt x="1401763" y="180975"/>
                </a:lnTo>
                <a:lnTo>
                  <a:pt x="1415257" y="175022"/>
                </a:lnTo>
                <a:lnTo>
                  <a:pt x="1428751" y="170259"/>
                </a:lnTo>
                <a:lnTo>
                  <a:pt x="1441054" y="166687"/>
                </a:lnTo>
                <a:lnTo>
                  <a:pt x="1453754" y="163115"/>
                </a:lnTo>
                <a:lnTo>
                  <a:pt x="1466057" y="161131"/>
                </a:lnTo>
                <a:lnTo>
                  <a:pt x="1477963" y="159544"/>
                </a:lnTo>
                <a:lnTo>
                  <a:pt x="1489473" y="159147"/>
                </a:lnTo>
                <a:lnTo>
                  <a:pt x="1500585" y="158750"/>
                </a:lnTo>
                <a:close/>
                <a:moveTo>
                  <a:pt x="354192" y="158750"/>
                </a:moveTo>
                <a:lnTo>
                  <a:pt x="365290" y="159147"/>
                </a:lnTo>
                <a:lnTo>
                  <a:pt x="375199" y="159940"/>
                </a:lnTo>
                <a:lnTo>
                  <a:pt x="385108" y="161528"/>
                </a:lnTo>
                <a:lnTo>
                  <a:pt x="394620" y="163115"/>
                </a:lnTo>
                <a:lnTo>
                  <a:pt x="403340" y="165894"/>
                </a:lnTo>
                <a:lnTo>
                  <a:pt x="412060" y="168275"/>
                </a:lnTo>
                <a:lnTo>
                  <a:pt x="420383" y="171450"/>
                </a:lnTo>
                <a:lnTo>
                  <a:pt x="428310" y="174228"/>
                </a:lnTo>
                <a:lnTo>
                  <a:pt x="435445" y="177403"/>
                </a:lnTo>
                <a:lnTo>
                  <a:pt x="442183" y="180975"/>
                </a:lnTo>
                <a:lnTo>
                  <a:pt x="448524" y="184150"/>
                </a:lnTo>
                <a:lnTo>
                  <a:pt x="460019" y="191690"/>
                </a:lnTo>
                <a:lnTo>
                  <a:pt x="469135" y="198437"/>
                </a:lnTo>
                <a:lnTo>
                  <a:pt x="476665" y="203994"/>
                </a:lnTo>
                <a:lnTo>
                  <a:pt x="482214" y="208756"/>
                </a:lnTo>
                <a:lnTo>
                  <a:pt x="486178" y="213122"/>
                </a:lnTo>
                <a:lnTo>
                  <a:pt x="484592" y="216297"/>
                </a:lnTo>
                <a:lnTo>
                  <a:pt x="483007" y="219869"/>
                </a:lnTo>
                <a:lnTo>
                  <a:pt x="480629" y="224234"/>
                </a:lnTo>
                <a:lnTo>
                  <a:pt x="477062" y="229394"/>
                </a:lnTo>
                <a:lnTo>
                  <a:pt x="472306" y="234950"/>
                </a:lnTo>
                <a:lnTo>
                  <a:pt x="467549" y="240903"/>
                </a:lnTo>
                <a:lnTo>
                  <a:pt x="461604" y="246459"/>
                </a:lnTo>
                <a:lnTo>
                  <a:pt x="458037" y="248840"/>
                </a:lnTo>
                <a:lnTo>
                  <a:pt x="454866" y="251222"/>
                </a:lnTo>
                <a:lnTo>
                  <a:pt x="450902" y="253603"/>
                </a:lnTo>
                <a:lnTo>
                  <a:pt x="446939" y="255587"/>
                </a:lnTo>
                <a:lnTo>
                  <a:pt x="442579" y="257175"/>
                </a:lnTo>
                <a:lnTo>
                  <a:pt x="437823" y="258762"/>
                </a:lnTo>
                <a:lnTo>
                  <a:pt x="433463" y="259953"/>
                </a:lnTo>
                <a:lnTo>
                  <a:pt x="428310" y="260747"/>
                </a:lnTo>
                <a:lnTo>
                  <a:pt x="423158" y="261144"/>
                </a:lnTo>
                <a:lnTo>
                  <a:pt x="417609" y="261144"/>
                </a:lnTo>
                <a:lnTo>
                  <a:pt x="411663" y="260747"/>
                </a:lnTo>
                <a:lnTo>
                  <a:pt x="406114" y="259953"/>
                </a:lnTo>
                <a:lnTo>
                  <a:pt x="399773" y="257969"/>
                </a:lnTo>
                <a:lnTo>
                  <a:pt x="393431" y="255984"/>
                </a:lnTo>
                <a:lnTo>
                  <a:pt x="386693" y="253603"/>
                </a:lnTo>
                <a:lnTo>
                  <a:pt x="379559" y="250031"/>
                </a:lnTo>
                <a:lnTo>
                  <a:pt x="371235" y="246062"/>
                </a:lnTo>
                <a:lnTo>
                  <a:pt x="362912" y="242490"/>
                </a:lnTo>
                <a:lnTo>
                  <a:pt x="396602" y="258762"/>
                </a:lnTo>
                <a:lnTo>
                  <a:pt x="412060" y="266303"/>
                </a:lnTo>
                <a:lnTo>
                  <a:pt x="419987" y="269081"/>
                </a:lnTo>
                <a:lnTo>
                  <a:pt x="427518" y="271462"/>
                </a:lnTo>
                <a:lnTo>
                  <a:pt x="434256" y="273844"/>
                </a:lnTo>
                <a:lnTo>
                  <a:pt x="440994" y="275431"/>
                </a:lnTo>
                <a:lnTo>
                  <a:pt x="447732" y="276622"/>
                </a:lnTo>
                <a:lnTo>
                  <a:pt x="453677" y="277019"/>
                </a:lnTo>
                <a:lnTo>
                  <a:pt x="459226" y="276622"/>
                </a:lnTo>
                <a:lnTo>
                  <a:pt x="464378" y="275431"/>
                </a:lnTo>
                <a:lnTo>
                  <a:pt x="469531" y="273844"/>
                </a:lnTo>
                <a:lnTo>
                  <a:pt x="471513" y="271859"/>
                </a:lnTo>
                <a:lnTo>
                  <a:pt x="473891" y="270669"/>
                </a:lnTo>
                <a:lnTo>
                  <a:pt x="475080" y="282178"/>
                </a:lnTo>
                <a:lnTo>
                  <a:pt x="475476" y="292497"/>
                </a:lnTo>
                <a:lnTo>
                  <a:pt x="475476" y="302419"/>
                </a:lnTo>
                <a:lnTo>
                  <a:pt x="475080" y="311944"/>
                </a:lnTo>
                <a:lnTo>
                  <a:pt x="476665" y="310356"/>
                </a:lnTo>
                <a:lnTo>
                  <a:pt x="477458" y="309959"/>
                </a:lnTo>
                <a:lnTo>
                  <a:pt x="478251" y="309562"/>
                </a:lnTo>
                <a:lnTo>
                  <a:pt x="479440" y="309959"/>
                </a:lnTo>
                <a:lnTo>
                  <a:pt x="481025" y="310753"/>
                </a:lnTo>
                <a:lnTo>
                  <a:pt x="482214" y="311944"/>
                </a:lnTo>
                <a:lnTo>
                  <a:pt x="483007" y="313928"/>
                </a:lnTo>
                <a:lnTo>
                  <a:pt x="484989" y="317897"/>
                </a:lnTo>
                <a:lnTo>
                  <a:pt x="486574" y="323850"/>
                </a:lnTo>
                <a:lnTo>
                  <a:pt x="488556" y="331391"/>
                </a:lnTo>
                <a:lnTo>
                  <a:pt x="489349" y="339328"/>
                </a:lnTo>
                <a:lnTo>
                  <a:pt x="490141" y="348853"/>
                </a:lnTo>
                <a:lnTo>
                  <a:pt x="490538" y="358775"/>
                </a:lnTo>
                <a:lnTo>
                  <a:pt x="490141" y="368697"/>
                </a:lnTo>
                <a:lnTo>
                  <a:pt x="489349" y="377825"/>
                </a:lnTo>
                <a:lnTo>
                  <a:pt x="488556" y="385763"/>
                </a:lnTo>
                <a:lnTo>
                  <a:pt x="486574" y="393303"/>
                </a:lnTo>
                <a:lnTo>
                  <a:pt x="484989" y="399256"/>
                </a:lnTo>
                <a:lnTo>
                  <a:pt x="483007" y="404019"/>
                </a:lnTo>
                <a:lnTo>
                  <a:pt x="482214" y="405209"/>
                </a:lnTo>
                <a:lnTo>
                  <a:pt x="481025" y="406400"/>
                </a:lnTo>
                <a:lnTo>
                  <a:pt x="479440" y="407194"/>
                </a:lnTo>
                <a:lnTo>
                  <a:pt x="478251" y="407591"/>
                </a:lnTo>
                <a:lnTo>
                  <a:pt x="477062" y="407194"/>
                </a:lnTo>
                <a:lnTo>
                  <a:pt x="475873" y="406400"/>
                </a:lnTo>
                <a:lnTo>
                  <a:pt x="475080" y="405209"/>
                </a:lnTo>
                <a:lnTo>
                  <a:pt x="473891" y="403622"/>
                </a:lnTo>
                <a:lnTo>
                  <a:pt x="471513" y="398463"/>
                </a:lnTo>
                <a:lnTo>
                  <a:pt x="469927" y="392113"/>
                </a:lnTo>
                <a:lnTo>
                  <a:pt x="468738" y="400447"/>
                </a:lnTo>
                <a:lnTo>
                  <a:pt x="467549" y="409178"/>
                </a:lnTo>
                <a:lnTo>
                  <a:pt x="465171" y="417116"/>
                </a:lnTo>
                <a:lnTo>
                  <a:pt x="463586" y="425053"/>
                </a:lnTo>
                <a:lnTo>
                  <a:pt x="461208" y="432594"/>
                </a:lnTo>
                <a:lnTo>
                  <a:pt x="458433" y="440135"/>
                </a:lnTo>
                <a:lnTo>
                  <a:pt x="455659" y="447278"/>
                </a:lnTo>
                <a:lnTo>
                  <a:pt x="452488" y="454025"/>
                </a:lnTo>
                <a:lnTo>
                  <a:pt x="449317" y="460772"/>
                </a:lnTo>
                <a:lnTo>
                  <a:pt x="445353" y="467519"/>
                </a:lnTo>
                <a:lnTo>
                  <a:pt x="441786" y="473869"/>
                </a:lnTo>
                <a:lnTo>
                  <a:pt x="437823" y="479822"/>
                </a:lnTo>
                <a:lnTo>
                  <a:pt x="433859" y="485775"/>
                </a:lnTo>
                <a:lnTo>
                  <a:pt x="429499" y="491331"/>
                </a:lnTo>
                <a:lnTo>
                  <a:pt x="424743" y="496491"/>
                </a:lnTo>
                <a:lnTo>
                  <a:pt x="420780" y="501253"/>
                </a:lnTo>
                <a:lnTo>
                  <a:pt x="416023" y="506016"/>
                </a:lnTo>
                <a:lnTo>
                  <a:pt x="410871" y="510778"/>
                </a:lnTo>
                <a:lnTo>
                  <a:pt x="406511" y="514747"/>
                </a:lnTo>
                <a:lnTo>
                  <a:pt x="401358" y="518716"/>
                </a:lnTo>
                <a:lnTo>
                  <a:pt x="396206" y="521891"/>
                </a:lnTo>
                <a:lnTo>
                  <a:pt x="391053" y="525463"/>
                </a:lnTo>
                <a:lnTo>
                  <a:pt x="386297" y="528241"/>
                </a:lnTo>
                <a:lnTo>
                  <a:pt x="381144" y="531416"/>
                </a:lnTo>
                <a:lnTo>
                  <a:pt x="375992" y="533400"/>
                </a:lnTo>
                <a:lnTo>
                  <a:pt x="370839" y="535385"/>
                </a:lnTo>
                <a:lnTo>
                  <a:pt x="366083" y="537766"/>
                </a:lnTo>
                <a:lnTo>
                  <a:pt x="360930" y="538957"/>
                </a:lnTo>
                <a:lnTo>
                  <a:pt x="355778" y="540147"/>
                </a:lnTo>
                <a:lnTo>
                  <a:pt x="351021" y="540941"/>
                </a:lnTo>
                <a:lnTo>
                  <a:pt x="346265" y="541338"/>
                </a:lnTo>
                <a:lnTo>
                  <a:pt x="341509" y="541338"/>
                </a:lnTo>
                <a:lnTo>
                  <a:pt x="337545" y="541338"/>
                </a:lnTo>
                <a:lnTo>
                  <a:pt x="333582" y="540941"/>
                </a:lnTo>
                <a:lnTo>
                  <a:pt x="329222" y="540147"/>
                </a:lnTo>
                <a:lnTo>
                  <a:pt x="325258" y="538957"/>
                </a:lnTo>
                <a:lnTo>
                  <a:pt x="320898" y="537369"/>
                </a:lnTo>
                <a:lnTo>
                  <a:pt x="316142" y="535385"/>
                </a:lnTo>
                <a:lnTo>
                  <a:pt x="307026" y="531019"/>
                </a:lnTo>
                <a:lnTo>
                  <a:pt x="297117" y="525066"/>
                </a:lnTo>
                <a:lnTo>
                  <a:pt x="287605" y="517922"/>
                </a:lnTo>
                <a:lnTo>
                  <a:pt x="278092" y="509985"/>
                </a:lnTo>
                <a:lnTo>
                  <a:pt x="268183" y="500460"/>
                </a:lnTo>
                <a:lnTo>
                  <a:pt x="258671" y="490538"/>
                </a:lnTo>
                <a:lnTo>
                  <a:pt x="249555" y="479425"/>
                </a:lnTo>
                <a:lnTo>
                  <a:pt x="240835" y="467519"/>
                </a:lnTo>
                <a:lnTo>
                  <a:pt x="232908" y="454819"/>
                </a:lnTo>
                <a:lnTo>
                  <a:pt x="228944" y="448072"/>
                </a:lnTo>
                <a:lnTo>
                  <a:pt x="225377" y="441325"/>
                </a:lnTo>
                <a:lnTo>
                  <a:pt x="221810" y="434578"/>
                </a:lnTo>
                <a:lnTo>
                  <a:pt x="219036" y="427434"/>
                </a:lnTo>
                <a:lnTo>
                  <a:pt x="215865" y="420291"/>
                </a:lnTo>
                <a:lnTo>
                  <a:pt x="213090" y="412750"/>
                </a:lnTo>
                <a:lnTo>
                  <a:pt x="211109" y="405209"/>
                </a:lnTo>
                <a:lnTo>
                  <a:pt x="208730" y="397669"/>
                </a:lnTo>
                <a:lnTo>
                  <a:pt x="207145" y="402828"/>
                </a:lnTo>
                <a:lnTo>
                  <a:pt x="205163" y="406400"/>
                </a:lnTo>
                <a:lnTo>
                  <a:pt x="204371" y="408384"/>
                </a:lnTo>
                <a:lnTo>
                  <a:pt x="203181" y="409178"/>
                </a:lnTo>
                <a:lnTo>
                  <a:pt x="201992" y="409972"/>
                </a:lnTo>
                <a:lnTo>
                  <a:pt x="200803" y="409972"/>
                </a:lnTo>
                <a:lnTo>
                  <a:pt x="199614" y="409972"/>
                </a:lnTo>
                <a:lnTo>
                  <a:pt x="198425" y="409178"/>
                </a:lnTo>
                <a:lnTo>
                  <a:pt x="197236" y="407591"/>
                </a:lnTo>
                <a:lnTo>
                  <a:pt x="196443" y="406003"/>
                </a:lnTo>
                <a:lnTo>
                  <a:pt x="194065" y="401638"/>
                </a:lnTo>
                <a:lnTo>
                  <a:pt x="192480" y="395684"/>
                </a:lnTo>
                <a:lnTo>
                  <a:pt x="190895" y="388541"/>
                </a:lnTo>
                <a:lnTo>
                  <a:pt x="190102" y="379809"/>
                </a:lnTo>
                <a:lnTo>
                  <a:pt x="188913" y="371078"/>
                </a:lnTo>
                <a:lnTo>
                  <a:pt x="188913" y="361156"/>
                </a:lnTo>
                <a:lnTo>
                  <a:pt x="188913" y="351234"/>
                </a:lnTo>
                <a:lnTo>
                  <a:pt x="190102" y="342106"/>
                </a:lnTo>
                <a:lnTo>
                  <a:pt x="190895" y="333772"/>
                </a:lnTo>
                <a:lnTo>
                  <a:pt x="192480" y="326231"/>
                </a:lnTo>
                <a:lnTo>
                  <a:pt x="194065" y="320675"/>
                </a:lnTo>
                <a:lnTo>
                  <a:pt x="196443" y="315912"/>
                </a:lnTo>
                <a:lnTo>
                  <a:pt x="197236" y="314325"/>
                </a:lnTo>
                <a:lnTo>
                  <a:pt x="198425" y="312737"/>
                </a:lnTo>
                <a:lnTo>
                  <a:pt x="199614" y="312341"/>
                </a:lnTo>
                <a:lnTo>
                  <a:pt x="200803" y="311944"/>
                </a:lnTo>
                <a:lnTo>
                  <a:pt x="201596" y="311944"/>
                </a:lnTo>
                <a:lnTo>
                  <a:pt x="201992" y="312341"/>
                </a:lnTo>
                <a:lnTo>
                  <a:pt x="203181" y="300037"/>
                </a:lnTo>
                <a:lnTo>
                  <a:pt x="203974" y="294084"/>
                </a:lnTo>
                <a:lnTo>
                  <a:pt x="204767" y="288528"/>
                </a:lnTo>
                <a:lnTo>
                  <a:pt x="204371" y="281781"/>
                </a:lnTo>
                <a:lnTo>
                  <a:pt x="203974" y="275431"/>
                </a:lnTo>
                <a:lnTo>
                  <a:pt x="203974" y="269081"/>
                </a:lnTo>
                <a:lnTo>
                  <a:pt x="203974" y="263525"/>
                </a:lnTo>
                <a:lnTo>
                  <a:pt x="204767" y="257969"/>
                </a:lnTo>
                <a:lnTo>
                  <a:pt x="205560" y="253206"/>
                </a:lnTo>
                <a:lnTo>
                  <a:pt x="206352" y="248444"/>
                </a:lnTo>
                <a:lnTo>
                  <a:pt x="207541" y="243681"/>
                </a:lnTo>
                <a:lnTo>
                  <a:pt x="209127" y="240109"/>
                </a:lnTo>
                <a:lnTo>
                  <a:pt x="211109" y="236140"/>
                </a:lnTo>
                <a:lnTo>
                  <a:pt x="213090" y="232569"/>
                </a:lnTo>
                <a:lnTo>
                  <a:pt x="215072" y="229394"/>
                </a:lnTo>
                <a:lnTo>
                  <a:pt x="217847" y="226615"/>
                </a:lnTo>
                <a:lnTo>
                  <a:pt x="220225" y="223837"/>
                </a:lnTo>
                <a:lnTo>
                  <a:pt x="222603" y="221456"/>
                </a:lnTo>
                <a:lnTo>
                  <a:pt x="225774" y="219472"/>
                </a:lnTo>
                <a:lnTo>
                  <a:pt x="212694" y="219869"/>
                </a:lnTo>
                <a:lnTo>
                  <a:pt x="201992" y="219869"/>
                </a:lnTo>
                <a:lnTo>
                  <a:pt x="193273" y="220662"/>
                </a:lnTo>
                <a:lnTo>
                  <a:pt x="199614" y="217090"/>
                </a:lnTo>
                <a:lnTo>
                  <a:pt x="205956" y="213122"/>
                </a:lnTo>
                <a:lnTo>
                  <a:pt x="212298" y="208756"/>
                </a:lnTo>
                <a:lnTo>
                  <a:pt x="218639" y="203597"/>
                </a:lnTo>
                <a:lnTo>
                  <a:pt x="230926" y="194865"/>
                </a:lnTo>
                <a:lnTo>
                  <a:pt x="236079" y="190897"/>
                </a:lnTo>
                <a:lnTo>
                  <a:pt x="241231" y="187722"/>
                </a:lnTo>
                <a:lnTo>
                  <a:pt x="255104" y="180975"/>
                </a:lnTo>
                <a:lnTo>
                  <a:pt x="268976" y="175022"/>
                </a:lnTo>
                <a:lnTo>
                  <a:pt x="282056" y="170259"/>
                </a:lnTo>
                <a:lnTo>
                  <a:pt x="295135" y="166687"/>
                </a:lnTo>
                <a:lnTo>
                  <a:pt x="307819" y="163115"/>
                </a:lnTo>
                <a:lnTo>
                  <a:pt x="320106" y="161131"/>
                </a:lnTo>
                <a:lnTo>
                  <a:pt x="331996" y="159544"/>
                </a:lnTo>
                <a:lnTo>
                  <a:pt x="343094" y="159147"/>
                </a:lnTo>
                <a:lnTo>
                  <a:pt x="354192" y="158750"/>
                </a:lnTo>
                <a:close/>
                <a:moveTo>
                  <a:pt x="923918" y="157956"/>
                </a:moveTo>
                <a:lnTo>
                  <a:pt x="917185" y="158353"/>
                </a:lnTo>
                <a:lnTo>
                  <a:pt x="910056" y="158750"/>
                </a:lnTo>
                <a:lnTo>
                  <a:pt x="902928" y="159544"/>
                </a:lnTo>
                <a:lnTo>
                  <a:pt x="895403" y="161131"/>
                </a:lnTo>
                <a:lnTo>
                  <a:pt x="881937" y="164306"/>
                </a:lnTo>
                <a:lnTo>
                  <a:pt x="875996" y="165894"/>
                </a:lnTo>
                <a:lnTo>
                  <a:pt x="870451" y="167878"/>
                </a:lnTo>
                <a:lnTo>
                  <a:pt x="870451" y="196453"/>
                </a:lnTo>
                <a:lnTo>
                  <a:pt x="871640" y="196453"/>
                </a:lnTo>
                <a:lnTo>
                  <a:pt x="876392" y="194072"/>
                </a:lnTo>
                <a:lnTo>
                  <a:pt x="881145" y="191691"/>
                </a:lnTo>
                <a:lnTo>
                  <a:pt x="887086" y="189309"/>
                </a:lnTo>
                <a:lnTo>
                  <a:pt x="893422" y="186928"/>
                </a:lnTo>
                <a:lnTo>
                  <a:pt x="900551" y="184944"/>
                </a:lnTo>
                <a:lnTo>
                  <a:pt x="907680" y="182959"/>
                </a:lnTo>
                <a:lnTo>
                  <a:pt x="914809" y="182166"/>
                </a:lnTo>
                <a:lnTo>
                  <a:pt x="922334" y="182166"/>
                </a:lnTo>
                <a:lnTo>
                  <a:pt x="926294" y="182166"/>
                </a:lnTo>
                <a:lnTo>
                  <a:pt x="930255" y="182562"/>
                </a:lnTo>
                <a:lnTo>
                  <a:pt x="934215" y="182959"/>
                </a:lnTo>
                <a:lnTo>
                  <a:pt x="937384" y="183753"/>
                </a:lnTo>
                <a:lnTo>
                  <a:pt x="940948" y="185341"/>
                </a:lnTo>
                <a:lnTo>
                  <a:pt x="944117" y="186531"/>
                </a:lnTo>
                <a:lnTo>
                  <a:pt x="947285" y="188119"/>
                </a:lnTo>
                <a:lnTo>
                  <a:pt x="950057" y="189706"/>
                </a:lnTo>
                <a:lnTo>
                  <a:pt x="952434" y="192087"/>
                </a:lnTo>
                <a:lnTo>
                  <a:pt x="954810" y="194072"/>
                </a:lnTo>
                <a:lnTo>
                  <a:pt x="956394" y="196850"/>
                </a:lnTo>
                <a:lnTo>
                  <a:pt x="957978" y="199628"/>
                </a:lnTo>
                <a:lnTo>
                  <a:pt x="959167" y="202803"/>
                </a:lnTo>
                <a:lnTo>
                  <a:pt x="959959" y="206375"/>
                </a:lnTo>
                <a:lnTo>
                  <a:pt x="960751" y="209550"/>
                </a:lnTo>
                <a:lnTo>
                  <a:pt x="960751" y="213519"/>
                </a:lnTo>
                <a:lnTo>
                  <a:pt x="959959" y="219472"/>
                </a:lnTo>
                <a:lnTo>
                  <a:pt x="959167" y="224234"/>
                </a:lnTo>
                <a:lnTo>
                  <a:pt x="957978" y="229394"/>
                </a:lnTo>
                <a:lnTo>
                  <a:pt x="955998" y="233759"/>
                </a:lnTo>
                <a:lnTo>
                  <a:pt x="954018" y="237331"/>
                </a:lnTo>
                <a:lnTo>
                  <a:pt x="950850" y="241300"/>
                </a:lnTo>
                <a:lnTo>
                  <a:pt x="947681" y="245269"/>
                </a:lnTo>
                <a:lnTo>
                  <a:pt x="943325" y="248444"/>
                </a:lnTo>
                <a:lnTo>
                  <a:pt x="939760" y="252016"/>
                </a:lnTo>
                <a:lnTo>
                  <a:pt x="935800" y="254794"/>
                </a:lnTo>
                <a:lnTo>
                  <a:pt x="931047" y="257969"/>
                </a:lnTo>
                <a:lnTo>
                  <a:pt x="925898" y="261144"/>
                </a:lnTo>
                <a:lnTo>
                  <a:pt x="906096" y="272653"/>
                </a:lnTo>
                <a:lnTo>
                  <a:pt x="906096" y="315516"/>
                </a:lnTo>
                <a:lnTo>
                  <a:pt x="931443" y="315516"/>
                </a:lnTo>
                <a:lnTo>
                  <a:pt x="931443" y="283766"/>
                </a:lnTo>
                <a:lnTo>
                  <a:pt x="942929" y="277019"/>
                </a:lnTo>
                <a:lnTo>
                  <a:pt x="953226" y="270272"/>
                </a:lnTo>
                <a:lnTo>
                  <a:pt x="958374" y="266700"/>
                </a:lnTo>
                <a:lnTo>
                  <a:pt x="963127" y="262731"/>
                </a:lnTo>
                <a:lnTo>
                  <a:pt x="967484" y="259159"/>
                </a:lnTo>
                <a:lnTo>
                  <a:pt x="971444" y="255191"/>
                </a:lnTo>
                <a:lnTo>
                  <a:pt x="975405" y="250825"/>
                </a:lnTo>
                <a:lnTo>
                  <a:pt x="978573" y="246459"/>
                </a:lnTo>
                <a:lnTo>
                  <a:pt x="981741" y="241300"/>
                </a:lnTo>
                <a:lnTo>
                  <a:pt x="984514" y="236141"/>
                </a:lnTo>
                <a:lnTo>
                  <a:pt x="986494" y="230187"/>
                </a:lnTo>
                <a:lnTo>
                  <a:pt x="988079" y="224234"/>
                </a:lnTo>
                <a:lnTo>
                  <a:pt x="989267" y="218281"/>
                </a:lnTo>
                <a:lnTo>
                  <a:pt x="989267" y="211534"/>
                </a:lnTo>
                <a:lnTo>
                  <a:pt x="989267" y="205581"/>
                </a:lnTo>
                <a:lnTo>
                  <a:pt x="988475" y="200025"/>
                </a:lnTo>
                <a:lnTo>
                  <a:pt x="986494" y="194866"/>
                </a:lnTo>
                <a:lnTo>
                  <a:pt x="984910" y="189706"/>
                </a:lnTo>
                <a:lnTo>
                  <a:pt x="982534" y="185341"/>
                </a:lnTo>
                <a:lnTo>
                  <a:pt x="979365" y="180578"/>
                </a:lnTo>
                <a:lnTo>
                  <a:pt x="975801" y="176212"/>
                </a:lnTo>
                <a:lnTo>
                  <a:pt x="971840" y="172641"/>
                </a:lnTo>
                <a:lnTo>
                  <a:pt x="967484" y="169069"/>
                </a:lnTo>
                <a:lnTo>
                  <a:pt x="962335" y="166291"/>
                </a:lnTo>
                <a:lnTo>
                  <a:pt x="956790" y="163512"/>
                </a:lnTo>
                <a:lnTo>
                  <a:pt x="951246" y="161528"/>
                </a:lnTo>
                <a:lnTo>
                  <a:pt x="944909" y="159941"/>
                </a:lnTo>
                <a:lnTo>
                  <a:pt x="938176" y="159147"/>
                </a:lnTo>
                <a:lnTo>
                  <a:pt x="931443" y="158353"/>
                </a:lnTo>
                <a:lnTo>
                  <a:pt x="923918" y="157956"/>
                </a:lnTo>
                <a:close/>
                <a:moveTo>
                  <a:pt x="925106" y="0"/>
                </a:moveTo>
                <a:lnTo>
                  <a:pt x="938968" y="0"/>
                </a:lnTo>
                <a:lnTo>
                  <a:pt x="952434" y="397"/>
                </a:lnTo>
                <a:lnTo>
                  <a:pt x="965503" y="1984"/>
                </a:lnTo>
                <a:lnTo>
                  <a:pt x="978177" y="3572"/>
                </a:lnTo>
                <a:lnTo>
                  <a:pt x="990059" y="5953"/>
                </a:lnTo>
                <a:lnTo>
                  <a:pt x="1001544" y="9128"/>
                </a:lnTo>
                <a:lnTo>
                  <a:pt x="1012238" y="12303"/>
                </a:lnTo>
                <a:lnTo>
                  <a:pt x="1022931" y="15875"/>
                </a:lnTo>
                <a:lnTo>
                  <a:pt x="1032436" y="19844"/>
                </a:lnTo>
                <a:lnTo>
                  <a:pt x="1041942" y="24209"/>
                </a:lnTo>
                <a:lnTo>
                  <a:pt x="1050259" y="28178"/>
                </a:lnTo>
                <a:lnTo>
                  <a:pt x="1058180" y="32544"/>
                </a:lnTo>
                <a:lnTo>
                  <a:pt x="1065704" y="37306"/>
                </a:lnTo>
                <a:lnTo>
                  <a:pt x="1072437" y="41275"/>
                </a:lnTo>
                <a:lnTo>
                  <a:pt x="1084715" y="50006"/>
                </a:lnTo>
                <a:lnTo>
                  <a:pt x="1093824" y="57547"/>
                </a:lnTo>
                <a:lnTo>
                  <a:pt x="1100557" y="63500"/>
                </a:lnTo>
                <a:lnTo>
                  <a:pt x="1106102" y="68659"/>
                </a:lnTo>
                <a:lnTo>
                  <a:pt x="1104121" y="73025"/>
                </a:lnTo>
                <a:lnTo>
                  <a:pt x="1101745" y="77390"/>
                </a:lnTo>
                <a:lnTo>
                  <a:pt x="1098577" y="83344"/>
                </a:lnTo>
                <a:lnTo>
                  <a:pt x="1094220" y="89694"/>
                </a:lnTo>
                <a:lnTo>
                  <a:pt x="1089071" y="96837"/>
                </a:lnTo>
                <a:lnTo>
                  <a:pt x="1082339" y="103981"/>
                </a:lnTo>
                <a:lnTo>
                  <a:pt x="1078774" y="107156"/>
                </a:lnTo>
                <a:lnTo>
                  <a:pt x="1074418" y="111125"/>
                </a:lnTo>
                <a:lnTo>
                  <a:pt x="1070457" y="113903"/>
                </a:lnTo>
                <a:lnTo>
                  <a:pt x="1066101" y="117475"/>
                </a:lnTo>
                <a:lnTo>
                  <a:pt x="1060952" y="119856"/>
                </a:lnTo>
                <a:lnTo>
                  <a:pt x="1056199" y="122237"/>
                </a:lnTo>
                <a:lnTo>
                  <a:pt x="1050655" y="125016"/>
                </a:lnTo>
                <a:lnTo>
                  <a:pt x="1045110" y="126603"/>
                </a:lnTo>
                <a:lnTo>
                  <a:pt x="1039169" y="128191"/>
                </a:lnTo>
                <a:lnTo>
                  <a:pt x="1032832" y="128984"/>
                </a:lnTo>
                <a:lnTo>
                  <a:pt x="1026100" y="129381"/>
                </a:lnTo>
                <a:lnTo>
                  <a:pt x="1018971" y="129381"/>
                </a:lnTo>
                <a:lnTo>
                  <a:pt x="1011842" y="128984"/>
                </a:lnTo>
                <a:lnTo>
                  <a:pt x="1004317" y="127794"/>
                </a:lnTo>
                <a:lnTo>
                  <a:pt x="996792" y="125809"/>
                </a:lnTo>
                <a:lnTo>
                  <a:pt x="988475" y="123428"/>
                </a:lnTo>
                <a:lnTo>
                  <a:pt x="979761" y="119856"/>
                </a:lnTo>
                <a:lnTo>
                  <a:pt x="971048" y="115490"/>
                </a:lnTo>
                <a:lnTo>
                  <a:pt x="960751" y="110728"/>
                </a:lnTo>
                <a:lnTo>
                  <a:pt x="950057" y="105965"/>
                </a:lnTo>
                <a:lnTo>
                  <a:pt x="992435" y="126603"/>
                </a:lnTo>
                <a:lnTo>
                  <a:pt x="1012634" y="135334"/>
                </a:lnTo>
                <a:lnTo>
                  <a:pt x="1022139" y="139700"/>
                </a:lnTo>
                <a:lnTo>
                  <a:pt x="1031248" y="142875"/>
                </a:lnTo>
                <a:lnTo>
                  <a:pt x="1039961" y="145653"/>
                </a:lnTo>
                <a:lnTo>
                  <a:pt x="1049070" y="147637"/>
                </a:lnTo>
                <a:lnTo>
                  <a:pt x="1056991" y="149225"/>
                </a:lnTo>
                <a:lnTo>
                  <a:pt x="1064516" y="149622"/>
                </a:lnTo>
                <a:lnTo>
                  <a:pt x="1068081" y="149622"/>
                </a:lnTo>
                <a:lnTo>
                  <a:pt x="1071645" y="149225"/>
                </a:lnTo>
                <a:lnTo>
                  <a:pt x="1075606" y="148431"/>
                </a:lnTo>
                <a:lnTo>
                  <a:pt x="1078378" y="147637"/>
                </a:lnTo>
                <a:lnTo>
                  <a:pt x="1081546" y="146844"/>
                </a:lnTo>
                <a:lnTo>
                  <a:pt x="1084715" y="145256"/>
                </a:lnTo>
                <a:lnTo>
                  <a:pt x="1087487" y="143272"/>
                </a:lnTo>
                <a:lnTo>
                  <a:pt x="1090260" y="141287"/>
                </a:lnTo>
                <a:lnTo>
                  <a:pt x="1091844" y="155972"/>
                </a:lnTo>
                <a:lnTo>
                  <a:pt x="1092240" y="169069"/>
                </a:lnTo>
                <a:lnTo>
                  <a:pt x="1092240" y="181769"/>
                </a:lnTo>
                <a:lnTo>
                  <a:pt x="1091448" y="194072"/>
                </a:lnTo>
                <a:lnTo>
                  <a:pt x="1093824" y="192087"/>
                </a:lnTo>
                <a:lnTo>
                  <a:pt x="1094616" y="191294"/>
                </a:lnTo>
                <a:lnTo>
                  <a:pt x="1096200" y="191294"/>
                </a:lnTo>
                <a:lnTo>
                  <a:pt x="1097785" y="191691"/>
                </a:lnTo>
                <a:lnTo>
                  <a:pt x="1098973" y="192484"/>
                </a:lnTo>
                <a:lnTo>
                  <a:pt x="1100557" y="194072"/>
                </a:lnTo>
                <a:lnTo>
                  <a:pt x="1101745" y="195659"/>
                </a:lnTo>
                <a:lnTo>
                  <a:pt x="1103329" y="198834"/>
                </a:lnTo>
                <a:lnTo>
                  <a:pt x="1104517" y="201612"/>
                </a:lnTo>
                <a:lnTo>
                  <a:pt x="1106894" y="209153"/>
                </a:lnTo>
                <a:lnTo>
                  <a:pt x="1108478" y="218678"/>
                </a:lnTo>
                <a:lnTo>
                  <a:pt x="1110062" y="228997"/>
                </a:lnTo>
                <a:lnTo>
                  <a:pt x="1110854" y="240506"/>
                </a:lnTo>
                <a:lnTo>
                  <a:pt x="1111250" y="253206"/>
                </a:lnTo>
                <a:lnTo>
                  <a:pt x="1110854" y="265113"/>
                </a:lnTo>
                <a:lnTo>
                  <a:pt x="1110062" y="277019"/>
                </a:lnTo>
                <a:lnTo>
                  <a:pt x="1108478" y="287734"/>
                </a:lnTo>
                <a:lnTo>
                  <a:pt x="1106894" y="296466"/>
                </a:lnTo>
                <a:lnTo>
                  <a:pt x="1104517" y="304006"/>
                </a:lnTo>
                <a:lnTo>
                  <a:pt x="1103329" y="307578"/>
                </a:lnTo>
                <a:lnTo>
                  <a:pt x="1101745" y="309959"/>
                </a:lnTo>
                <a:lnTo>
                  <a:pt x="1100557" y="311944"/>
                </a:lnTo>
                <a:lnTo>
                  <a:pt x="1098973" y="313531"/>
                </a:lnTo>
                <a:lnTo>
                  <a:pt x="1097785" y="314722"/>
                </a:lnTo>
                <a:lnTo>
                  <a:pt x="1096200" y="314722"/>
                </a:lnTo>
                <a:lnTo>
                  <a:pt x="1094220" y="314722"/>
                </a:lnTo>
                <a:lnTo>
                  <a:pt x="1093032" y="313531"/>
                </a:lnTo>
                <a:lnTo>
                  <a:pt x="1091448" y="311547"/>
                </a:lnTo>
                <a:lnTo>
                  <a:pt x="1090260" y="309563"/>
                </a:lnTo>
                <a:lnTo>
                  <a:pt x="1088279" y="306784"/>
                </a:lnTo>
                <a:lnTo>
                  <a:pt x="1087091" y="303213"/>
                </a:lnTo>
                <a:lnTo>
                  <a:pt x="1085111" y="295275"/>
                </a:lnTo>
                <a:lnTo>
                  <a:pt x="1083923" y="305594"/>
                </a:lnTo>
                <a:lnTo>
                  <a:pt x="1081546" y="316309"/>
                </a:lnTo>
                <a:lnTo>
                  <a:pt x="1079566" y="327025"/>
                </a:lnTo>
                <a:lnTo>
                  <a:pt x="1077190" y="336550"/>
                </a:lnTo>
                <a:lnTo>
                  <a:pt x="1074022" y="346075"/>
                </a:lnTo>
                <a:lnTo>
                  <a:pt x="1070853" y="355997"/>
                </a:lnTo>
                <a:lnTo>
                  <a:pt x="1067289" y="364728"/>
                </a:lnTo>
                <a:lnTo>
                  <a:pt x="1063328" y="373460"/>
                </a:lnTo>
                <a:lnTo>
                  <a:pt x="1058972" y="382588"/>
                </a:lnTo>
                <a:lnTo>
                  <a:pt x="1054219" y="390525"/>
                </a:lnTo>
                <a:lnTo>
                  <a:pt x="1049863" y="398463"/>
                </a:lnTo>
                <a:lnTo>
                  <a:pt x="1044714" y="406003"/>
                </a:lnTo>
                <a:lnTo>
                  <a:pt x="1039565" y="413147"/>
                </a:lnTo>
                <a:lnTo>
                  <a:pt x="1034021" y="420291"/>
                </a:lnTo>
                <a:lnTo>
                  <a:pt x="1028872" y="427038"/>
                </a:lnTo>
                <a:lnTo>
                  <a:pt x="1022931" y="433388"/>
                </a:lnTo>
                <a:lnTo>
                  <a:pt x="1016990" y="439341"/>
                </a:lnTo>
                <a:lnTo>
                  <a:pt x="1011050" y="444897"/>
                </a:lnTo>
                <a:lnTo>
                  <a:pt x="1004713" y="450453"/>
                </a:lnTo>
                <a:lnTo>
                  <a:pt x="998376" y="455216"/>
                </a:lnTo>
                <a:lnTo>
                  <a:pt x="992039" y="459581"/>
                </a:lnTo>
                <a:lnTo>
                  <a:pt x="985702" y="463947"/>
                </a:lnTo>
                <a:lnTo>
                  <a:pt x="979365" y="467519"/>
                </a:lnTo>
                <a:lnTo>
                  <a:pt x="973028" y="471091"/>
                </a:lnTo>
                <a:lnTo>
                  <a:pt x="966692" y="473869"/>
                </a:lnTo>
                <a:lnTo>
                  <a:pt x="959959" y="477044"/>
                </a:lnTo>
                <a:lnTo>
                  <a:pt x="954018" y="479028"/>
                </a:lnTo>
                <a:lnTo>
                  <a:pt x="947681" y="480616"/>
                </a:lnTo>
                <a:lnTo>
                  <a:pt x="941344" y="482600"/>
                </a:lnTo>
                <a:lnTo>
                  <a:pt x="935404" y="483394"/>
                </a:lnTo>
                <a:lnTo>
                  <a:pt x="929067" y="484188"/>
                </a:lnTo>
                <a:lnTo>
                  <a:pt x="923126" y="484188"/>
                </a:lnTo>
                <a:lnTo>
                  <a:pt x="917977" y="484188"/>
                </a:lnTo>
                <a:lnTo>
                  <a:pt x="912829" y="483394"/>
                </a:lnTo>
                <a:lnTo>
                  <a:pt x="908076" y="482203"/>
                </a:lnTo>
                <a:lnTo>
                  <a:pt x="902531" y="480616"/>
                </a:lnTo>
                <a:lnTo>
                  <a:pt x="896987" y="478632"/>
                </a:lnTo>
                <a:lnTo>
                  <a:pt x="891046" y="476647"/>
                </a:lnTo>
                <a:lnTo>
                  <a:pt x="885105" y="473472"/>
                </a:lnTo>
                <a:lnTo>
                  <a:pt x="879561" y="470694"/>
                </a:lnTo>
                <a:lnTo>
                  <a:pt x="873620" y="466725"/>
                </a:lnTo>
                <a:lnTo>
                  <a:pt x="867283" y="463153"/>
                </a:lnTo>
                <a:lnTo>
                  <a:pt x="861342" y="458788"/>
                </a:lnTo>
                <a:lnTo>
                  <a:pt x="855005" y="454025"/>
                </a:lnTo>
                <a:lnTo>
                  <a:pt x="848669" y="449263"/>
                </a:lnTo>
                <a:lnTo>
                  <a:pt x="842728" y="444103"/>
                </a:lnTo>
                <a:lnTo>
                  <a:pt x="836391" y="438150"/>
                </a:lnTo>
                <a:lnTo>
                  <a:pt x="830450" y="432197"/>
                </a:lnTo>
                <a:lnTo>
                  <a:pt x="824114" y="425847"/>
                </a:lnTo>
                <a:lnTo>
                  <a:pt x="818173" y="419497"/>
                </a:lnTo>
                <a:lnTo>
                  <a:pt x="812628" y="412750"/>
                </a:lnTo>
                <a:lnTo>
                  <a:pt x="807083" y="405606"/>
                </a:lnTo>
                <a:lnTo>
                  <a:pt x="801539" y="398463"/>
                </a:lnTo>
                <a:lnTo>
                  <a:pt x="795994" y="390525"/>
                </a:lnTo>
                <a:lnTo>
                  <a:pt x="790845" y="382985"/>
                </a:lnTo>
                <a:lnTo>
                  <a:pt x="786093" y="374650"/>
                </a:lnTo>
                <a:lnTo>
                  <a:pt x="780944" y="366316"/>
                </a:lnTo>
                <a:lnTo>
                  <a:pt x="776588" y="357585"/>
                </a:lnTo>
                <a:lnTo>
                  <a:pt x="772231" y="349250"/>
                </a:lnTo>
                <a:lnTo>
                  <a:pt x="768271" y="340122"/>
                </a:lnTo>
                <a:lnTo>
                  <a:pt x="764706" y="330597"/>
                </a:lnTo>
                <a:lnTo>
                  <a:pt x="761142" y="321469"/>
                </a:lnTo>
                <a:lnTo>
                  <a:pt x="758369" y="311944"/>
                </a:lnTo>
                <a:lnTo>
                  <a:pt x="755201" y="302419"/>
                </a:lnTo>
                <a:lnTo>
                  <a:pt x="753221" y="308769"/>
                </a:lnTo>
                <a:lnTo>
                  <a:pt x="750448" y="313531"/>
                </a:lnTo>
                <a:lnTo>
                  <a:pt x="749260" y="315516"/>
                </a:lnTo>
                <a:lnTo>
                  <a:pt x="748072" y="316706"/>
                </a:lnTo>
                <a:lnTo>
                  <a:pt x="746884" y="317500"/>
                </a:lnTo>
                <a:lnTo>
                  <a:pt x="745696" y="317500"/>
                </a:lnTo>
                <a:lnTo>
                  <a:pt x="743715" y="317500"/>
                </a:lnTo>
                <a:lnTo>
                  <a:pt x="742131" y="316309"/>
                </a:lnTo>
                <a:lnTo>
                  <a:pt x="740943" y="315119"/>
                </a:lnTo>
                <a:lnTo>
                  <a:pt x="739755" y="313134"/>
                </a:lnTo>
                <a:lnTo>
                  <a:pt x="738567" y="310356"/>
                </a:lnTo>
                <a:lnTo>
                  <a:pt x="736983" y="307181"/>
                </a:lnTo>
                <a:lnTo>
                  <a:pt x="734606" y="299641"/>
                </a:lnTo>
                <a:lnTo>
                  <a:pt x="733022" y="290513"/>
                </a:lnTo>
                <a:lnTo>
                  <a:pt x="731834" y="280194"/>
                </a:lnTo>
                <a:lnTo>
                  <a:pt x="730250" y="268288"/>
                </a:lnTo>
                <a:lnTo>
                  <a:pt x="730250" y="255984"/>
                </a:lnTo>
                <a:lnTo>
                  <a:pt x="730250" y="243284"/>
                </a:lnTo>
                <a:lnTo>
                  <a:pt x="731834" y="231775"/>
                </a:lnTo>
                <a:lnTo>
                  <a:pt x="733022" y="221456"/>
                </a:lnTo>
                <a:lnTo>
                  <a:pt x="734606" y="212328"/>
                </a:lnTo>
                <a:lnTo>
                  <a:pt x="736983" y="204787"/>
                </a:lnTo>
                <a:lnTo>
                  <a:pt x="738567" y="201612"/>
                </a:lnTo>
                <a:lnTo>
                  <a:pt x="739755" y="198834"/>
                </a:lnTo>
                <a:lnTo>
                  <a:pt x="740943" y="196453"/>
                </a:lnTo>
                <a:lnTo>
                  <a:pt x="742131" y="195262"/>
                </a:lnTo>
                <a:lnTo>
                  <a:pt x="743715" y="194469"/>
                </a:lnTo>
                <a:lnTo>
                  <a:pt x="745696" y="194072"/>
                </a:lnTo>
                <a:lnTo>
                  <a:pt x="746488" y="194072"/>
                </a:lnTo>
                <a:lnTo>
                  <a:pt x="747280" y="194866"/>
                </a:lnTo>
                <a:lnTo>
                  <a:pt x="747676" y="186531"/>
                </a:lnTo>
                <a:lnTo>
                  <a:pt x="748072" y="178594"/>
                </a:lnTo>
                <a:lnTo>
                  <a:pt x="748864" y="171450"/>
                </a:lnTo>
                <a:lnTo>
                  <a:pt x="750052" y="164306"/>
                </a:lnTo>
                <a:lnTo>
                  <a:pt x="749260" y="155575"/>
                </a:lnTo>
                <a:lnTo>
                  <a:pt x="748864" y="147637"/>
                </a:lnTo>
                <a:lnTo>
                  <a:pt x="748864" y="139700"/>
                </a:lnTo>
                <a:lnTo>
                  <a:pt x="749260" y="132556"/>
                </a:lnTo>
                <a:lnTo>
                  <a:pt x="750052" y="125809"/>
                </a:lnTo>
                <a:lnTo>
                  <a:pt x="751240" y="119459"/>
                </a:lnTo>
                <a:lnTo>
                  <a:pt x="752429" y="113506"/>
                </a:lnTo>
                <a:lnTo>
                  <a:pt x="754013" y="107553"/>
                </a:lnTo>
                <a:lnTo>
                  <a:pt x="755993" y="102394"/>
                </a:lnTo>
                <a:lnTo>
                  <a:pt x="758369" y="98028"/>
                </a:lnTo>
                <a:lnTo>
                  <a:pt x="760746" y="93265"/>
                </a:lnTo>
                <a:lnTo>
                  <a:pt x="763122" y="89694"/>
                </a:lnTo>
                <a:lnTo>
                  <a:pt x="766686" y="85725"/>
                </a:lnTo>
                <a:lnTo>
                  <a:pt x="769459" y="82153"/>
                </a:lnTo>
                <a:lnTo>
                  <a:pt x="773419" y="79375"/>
                </a:lnTo>
                <a:lnTo>
                  <a:pt x="776984" y="76994"/>
                </a:lnTo>
                <a:lnTo>
                  <a:pt x="760350" y="76994"/>
                </a:lnTo>
                <a:lnTo>
                  <a:pt x="747280" y="77390"/>
                </a:lnTo>
                <a:lnTo>
                  <a:pt x="735794" y="78184"/>
                </a:lnTo>
                <a:lnTo>
                  <a:pt x="743715" y="73819"/>
                </a:lnTo>
                <a:lnTo>
                  <a:pt x="752032" y="68659"/>
                </a:lnTo>
                <a:lnTo>
                  <a:pt x="759953" y="63500"/>
                </a:lnTo>
                <a:lnTo>
                  <a:pt x="767874" y="57150"/>
                </a:lnTo>
                <a:lnTo>
                  <a:pt x="782924" y="45640"/>
                </a:lnTo>
                <a:lnTo>
                  <a:pt x="790053" y="40878"/>
                </a:lnTo>
                <a:lnTo>
                  <a:pt x="796390" y="36909"/>
                </a:lnTo>
                <a:lnTo>
                  <a:pt x="814212" y="28178"/>
                </a:lnTo>
                <a:lnTo>
                  <a:pt x="831242" y="21034"/>
                </a:lnTo>
                <a:lnTo>
                  <a:pt x="848273" y="15081"/>
                </a:lnTo>
                <a:lnTo>
                  <a:pt x="864511" y="9922"/>
                </a:lnTo>
                <a:lnTo>
                  <a:pt x="880749" y="5953"/>
                </a:lnTo>
                <a:lnTo>
                  <a:pt x="895799" y="3175"/>
                </a:lnTo>
                <a:lnTo>
                  <a:pt x="910849" y="1587"/>
                </a:lnTo>
                <a:lnTo>
                  <a:pt x="925106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9154" name="图片 6922">
            <a:extLst>
              <a:ext uri="{FF2B5EF4-FFF2-40B4-BE49-F238E27FC236}">
                <a16:creationId xmlns:a16="http://schemas.microsoft.com/office/drawing/2014/main" id="{23DBCDAE-3F6B-492B-A08C-AF67797BC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37277" y="3071813"/>
            <a:ext cx="2049463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Rectangle 47">
            <a:extLst>
              <a:ext uri="{FF2B5EF4-FFF2-40B4-BE49-F238E27FC236}">
                <a16:creationId xmlns:a16="http://schemas.microsoft.com/office/drawing/2014/main" id="{9D5F6819-19D5-4F8F-82CA-5AF822F04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68488"/>
            <a:ext cx="34115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十进制数</a:t>
            </a:r>
          </a:p>
        </p:txBody>
      </p:sp>
      <p:sp>
        <p:nvSpPr>
          <p:cNvPr id="49156" name="Rectangle 47">
            <a:extLst>
              <a:ext uri="{FF2B5EF4-FFF2-40B4-BE49-F238E27FC236}">
                <a16:creationId xmlns:a16="http://schemas.microsoft.com/office/drawing/2014/main" id="{A6B20320-BA3B-45C8-93F8-60024AE00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8115" y="1868488"/>
            <a:ext cx="34115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二进制数</a:t>
            </a: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EEC5E464-A3EE-4D00-A93E-27B1B7501610}"/>
              </a:ext>
            </a:extLst>
          </p:cNvPr>
          <p:cNvSpPr/>
          <p:nvPr/>
        </p:nvSpPr>
        <p:spPr>
          <a:xfrm>
            <a:off x="4187825" y="4003677"/>
            <a:ext cx="1282700" cy="307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A6EDF783-9961-4DFA-8298-CB9F31685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40" y="1474790"/>
            <a:ext cx="574675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EAB76F8-7750-4EAB-B932-5691F983F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7827" y="2076452"/>
            <a:ext cx="574675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BFDABEC-DCBE-4626-B426-7F075118F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7840" y="2581277"/>
            <a:ext cx="574675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612317C-8705-48D6-9583-BB6C9AB2F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1827" y="3111502"/>
            <a:ext cx="574675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FE1A598-9AD1-4F0A-AFF3-3106F2D7E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527" y="3644902"/>
            <a:ext cx="574675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51206" name="文本框 3">
            <a:extLst>
              <a:ext uri="{FF2B5EF4-FFF2-40B4-BE49-F238E27FC236}">
                <a16:creationId xmlns:a16="http://schemas.microsoft.com/office/drawing/2014/main" id="{E458E49C-6A48-403A-84D3-87217E457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25" y="1443040"/>
            <a:ext cx="1144588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18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CA69BAE-0374-4EE2-A878-10CD0DD2A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4425" y="2044702"/>
            <a:ext cx="1144588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9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26C8FF1-E703-4FAB-B1BB-6B4E18642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7440" y="2549527"/>
            <a:ext cx="1144587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4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80319D2-CBB1-42F9-8C92-04391765A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8715" y="3079752"/>
            <a:ext cx="1144587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2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363D4E8-3C4D-4094-BB58-C76BD0C91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5865" y="3611565"/>
            <a:ext cx="1144587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1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F52B85A-F7A6-457E-9B66-EB52F9716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4277" y="4114802"/>
            <a:ext cx="1146175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0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4E7093F3-2ACC-42C3-83E7-84ACBB545FD0}"/>
              </a:ext>
            </a:extLst>
          </p:cNvPr>
          <p:cNvSpPr txBox="1"/>
          <p:nvPr/>
        </p:nvSpPr>
        <p:spPr>
          <a:xfrm>
            <a:off x="987425" y="234950"/>
            <a:ext cx="27130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数制转换</a:t>
            </a:r>
          </a:p>
        </p:txBody>
      </p:sp>
      <p:sp>
        <p:nvSpPr>
          <p:cNvPr id="51213" name="文本框 2">
            <a:extLst>
              <a:ext uri="{FF2B5EF4-FFF2-40B4-BE49-F238E27FC236}">
                <a16:creationId xmlns:a16="http://schemas.microsoft.com/office/drawing/2014/main" id="{33C2EEF6-7DD8-4972-9FA2-80853A1C3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7" y="1236665"/>
            <a:ext cx="8177213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十进制转二进制：除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反向取余法</a:t>
            </a:r>
          </a:p>
        </p:txBody>
      </p:sp>
      <p:sp>
        <p:nvSpPr>
          <p:cNvPr id="51214" name="文本框 1">
            <a:extLst>
              <a:ext uri="{FF2B5EF4-FFF2-40B4-BE49-F238E27FC236}">
                <a16:creationId xmlns:a16="http://schemas.microsoft.com/office/drawing/2014/main" id="{514CEEA8-F784-4202-A7BF-F77EE6E7B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488" y="1881190"/>
            <a:ext cx="4691062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例：十进制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18→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二进制数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76B4EA1-6B43-4291-93BA-E08E64805D45}"/>
              </a:ext>
            </a:extLst>
          </p:cNvPr>
          <p:cNvGrpSpPr>
            <a:grpSpLocks/>
          </p:cNvGrpSpPr>
          <p:nvPr/>
        </p:nvGrpSpPr>
        <p:grpSpPr bwMode="auto">
          <a:xfrm>
            <a:off x="5876927" y="1781177"/>
            <a:ext cx="1266825" cy="468313"/>
            <a:chOff x="9540" y="2828"/>
            <a:chExt cx="1557" cy="737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EDEFF6D4-16F2-4C35-B843-4882AB1E5353}"/>
                </a:ext>
              </a:extLst>
            </p:cNvPr>
            <p:cNvCxnSpPr/>
            <p:nvPr/>
          </p:nvCxnSpPr>
          <p:spPr>
            <a:xfrm>
              <a:off x="9540" y="2828"/>
              <a:ext cx="0" cy="737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4F9E498-D7B1-41E2-9180-DC4C30225602}"/>
                </a:ext>
              </a:extLst>
            </p:cNvPr>
            <p:cNvCxnSpPr/>
            <p:nvPr/>
          </p:nvCxnSpPr>
          <p:spPr>
            <a:xfrm>
              <a:off x="9542" y="3548"/>
              <a:ext cx="15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5003A24-212A-43F0-B797-BE10BEF57866}"/>
              </a:ext>
            </a:extLst>
          </p:cNvPr>
          <p:cNvGrpSpPr>
            <a:grpSpLocks/>
          </p:cNvGrpSpPr>
          <p:nvPr/>
        </p:nvGrpSpPr>
        <p:grpSpPr bwMode="auto">
          <a:xfrm>
            <a:off x="6030915" y="2300288"/>
            <a:ext cx="1112837" cy="468312"/>
            <a:chOff x="9540" y="2828"/>
            <a:chExt cx="1557" cy="737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AB0B5D97-1407-4336-91EF-E7BEA60B42B9}"/>
                </a:ext>
              </a:extLst>
            </p:cNvPr>
            <p:cNvCxnSpPr/>
            <p:nvPr/>
          </p:nvCxnSpPr>
          <p:spPr>
            <a:xfrm>
              <a:off x="9540" y="2828"/>
              <a:ext cx="0" cy="737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61655A33-13B3-41EF-85C2-06285E8A931B}"/>
                </a:ext>
              </a:extLst>
            </p:cNvPr>
            <p:cNvCxnSpPr/>
            <p:nvPr/>
          </p:nvCxnSpPr>
          <p:spPr>
            <a:xfrm>
              <a:off x="9540" y="3548"/>
              <a:ext cx="1557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CB652E1-9F29-440D-97B7-EA85234B9005}"/>
              </a:ext>
            </a:extLst>
          </p:cNvPr>
          <p:cNvGrpSpPr>
            <a:grpSpLocks/>
          </p:cNvGrpSpPr>
          <p:nvPr/>
        </p:nvGrpSpPr>
        <p:grpSpPr bwMode="auto">
          <a:xfrm>
            <a:off x="6156327" y="2803527"/>
            <a:ext cx="989013" cy="466725"/>
            <a:chOff x="9540" y="2828"/>
            <a:chExt cx="1557" cy="737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8DF3D27-345D-4796-A4CA-833F5C1937C9}"/>
                </a:ext>
              </a:extLst>
            </p:cNvPr>
            <p:cNvCxnSpPr/>
            <p:nvPr/>
          </p:nvCxnSpPr>
          <p:spPr>
            <a:xfrm>
              <a:off x="9540" y="2828"/>
              <a:ext cx="0" cy="737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1EA86729-D518-4209-93B0-BF88B6442FC8}"/>
                </a:ext>
              </a:extLst>
            </p:cNvPr>
            <p:cNvCxnSpPr/>
            <p:nvPr/>
          </p:nvCxnSpPr>
          <p:spPr>
            <a:xfrm>
              <a:off x="9540" y="3547"/>
              <a:ext cx="1557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D6ABF94-BB9C-4AF9-9E34-D102CFD207DE}"/>
              </a:ext>
            </a:extLst>
          </p:cNvPr>
          <p:cNvGrpSpPr>
            <a:grpSpLocks/>
          </p:cNvGrpSpPr>
          <p:nvPr/>
        </p:nvGrpSpPr>
        <p:grpSpPr bwMode="auto">
          <a:xfrm>
            <a:off x="6283327" y="3333752"/>
            <a:ext cx="860425" cy="403225"/>
            <a:chOff x="9540" y="2828"/>
            <a:chExt cx="1557" cy="737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B52EF90-7982-48D2-B174-B63BD1FD6BC1}"/>
                </a:ext>
              </a:extLst>
            </p:cNvPr>
            <p:cNvCxnSpPr/>
            <p:nvPr/>
          </p:nvCxnSpPr>
          <p:spPr>
            <a:xfrm>
              <a:off x="9540" y="2828"/>
              <a:ext cx="0" cy="737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F63161F8-2C48-4E46-93B6-D4D1E72542E8}"/>
                </a:ext>
              </a:extLst>
            </p:cNvPr>
            <p:cNvCxnSpPr/>
            <p:nvPr/>
          </p:nvCxnSpPr>
          <p:spPr>
            <a:xfrm>
              <a:off x="9540" y="3548"/>
              <a:ext cx="1557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9B5125A-049C-4AD2-9C63-F58CE7AEAC6E}"/>
              </a:ext>
            </a:extLst>
          </p:cNvPr>
          <p:cNvGrpSpPr>
            <a:grpSpLocks/>
          </p:cNvGrpSpPr>
          <p:nvPr/>
        </p:nvGrpSpPr>
        <p:grpSpPr bwMode="auto">
          <a:xfrm>
            <a:off x="6408738" y="3851275"/>
            <a:ext cx="735012" cy="438150"/>
            <a:chOff x="9540" y="2828"/>
            <a:chExt cx="1557" cy="737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35534598-FD7D-4EDD-8C04-1069E38C3601}"/>
                </a:ext>
              </a:extLst>
            </p:cNvPr>
            <p:cNvCxnSpPr/>
            <p:nvPr/>
          </p:nvCxnSpPr>
          <p:spPr>
            <a:xfrm>
              <a:off x="9540" y="2828"/>
              <a:ext cx="0" cy="737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6EA13E6A-F474-4113-9105-91261DD50EF1}"/>
                </a:ext>
              </a:extLst>
            </p:cNvPr>
            <p:cNvCxnSpPr/>
            <p:nvPr/>
          </p:nvCxnSpPr>
          <p:spPr>
            <a:xfrm>
              <a:off x="9540" y="3549"/>
              <a:ext cx="1557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E32F6780-ABBC-425E-90CB-1AA6CBAA6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750" y="1993902"/>
            <a:ext cx="1144588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75449EA-CE3A-489C-9ECD-B62EEE80A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27" y="2552702"/>
            <a:ext cx="1146175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2F8B42E-9196-491F-9C31-689851078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25" y="3028952"/>
            <a:ext cx="1144588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FEC4E45-AFAB-43EE-9178-5DD98CDCD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0" y="3603627"/>
            <a:ext cx="1144588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E3E10AB-6E40-4A31-92F8-F9B9FDF59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2" y="4108452"/>
            <a:ext cx="1146175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32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38" name="上箭头 37">
            <a:extLst>
              <a:ext uri="{FF2B5EF4-FFF2-40B4-BE49-F238E27FC236}">
                <a16:creationId xmlns:a16="http://schemas.microsoft.com/office/drawing/2014/main" id="{7CA286D0-3387-4161-8B9F-3A465E6CCFDA}"/>
              </a:ext>
            </a:extLst>
          </p:cNvPr>
          <p:cNvSpPr/>
          <p:nvPr/>
        </p:nvSpPr>
        <p:spPr>
          <a:xfrm>
            <a:off x="8220077" y="2436813"/>
            <a:ext cx="327025" cy="2195512"/>
          </a:xfrm>
          <a:prstGeom prst="up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7DD1B80-320A-4F0B-B645-EFBAAF054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8765" y="1563690"/>
            <a:ext cx="1144587" cy="63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latinLnBrk="1" hangingPunct="0">
              <a:lnSpc>
                <a:spcPct val="150000"/>
              </a:lnSpc>
            </a:pPr>
            <a:r>
              <a:rPr lang="zh-CN" altLang="en-US" sz="2800">
                <a:solidFill>
                  <a:srgbClr val="FF33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低位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9F0919A-0112-4657-92FC-1C8B63140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090" y="4751390"/>
            <a:ext cx="1144587" cy="63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latinLnBrk="1" hangingPunct="0">
              <a:lnSpc>
                <a:spcPct val="150000"/>
              </a:lnSpc>
            </a:pPr>
            <a:r>
              <a:rPr lang="zh-CN" altLang="en-US" sz="2800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高位</a:t>
            </a:r>
          </a:p>
        </p:txBody>
      </p:sp>
      <p:sp>
        <p:nvSpPr>
          <p:cNvPr id="51238" name="文本框 41">
            <a:extLst>
              <a:ext uri="{FF2B5EF4-FFF2-40B4-BE49-F238E27FC236}">
                <a16:creationId xmlns:a16="http://schemas.microsoft.com/office/drawing/2014/main" id="{8A353B12-2B7C-490E-BD4A-95EF1DF9A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7890" y="612777"/>
            <a:ext cx="1144587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zh-CN" altLang="en-US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余数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1674413-51D7-445E-9D1F-B41BE834A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488" y="3736975"/>
            <a:ext cx="4691062" cy="871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40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18</a:t>
            </a:r>
            <a:r>
              <a:rPr lang="en-US" altLang="zh-CN" sz="4000" baseline="-25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(10)</a:t>
            </a: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= </a:t>
            </a:r>
            <a:r>
              <a:rPr lang="en-US" altLang="zh-CN" sz="40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10010</a:t>
            </a:r>
            <a:r>
              <a:rPr lang="en-US" altLang="zh-CN" sz="4000" baseline="-25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(2)</a:t>
            </a:r>
            <a:endParaRPr lang="en-US" altLang="en-US" sz="4000" baseline="-250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1240" name="文本框 43">
            <a:extLst>
              <a:ext uri="{FF2B5EF4-FFF2-40B4-BE49-F238E27FC236}">
                <a16:creationId xmlns:a16="http://schemas.microsoft.com/office/drawing/2014/main" id="{F5124937-A96E-442A-A79A-211F19E17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5" y="4832288"/>
            <a:ext cx="4689475" cy="871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18 = 0b10010</a:t>
            </a:r>
            <a:endParaRPr lang="en-US" altLang="en-US" sz="4000" baseline="-250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1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6" grpId="0"/>
      <p:bldP spid="28" grpId="0"/>
      <p:bldP spid="32" grpId="0"/>
      <p:bldP spid="23" grpId="0"/>
      <p:bldP spid="25" grpId="0"/>
      <p:bldP spid="27" grpId="0"/>
      <p:bldP spid="31" grpId="0"/>
      <p:bldP spid="33" grpId="0"/>
      <p:bldP spid="29" grpId="0"/>
      <p:bldP spid="34" grpId="0"/>
      <p:bldP spid="35" grpId="0"/>
      <p:bldP spid="36" grpId="0"/>
      <p:bldP spid="37" grpId="0"/>
      <p:bldP spid="38" grpId="0" bldLvl="0" animBg="1"/>
      <p:bldP spid="40" grpId="0"/>
      <p:bldP spid="41" grpId="0"/>
      <p:bldP spid="43" grpId="0"/>
      <p:bldP spid="5124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>
            <a:extLst>
              <a:ext uri="{FF2B5EF4-FFF2-40B4-BE49-F238E27FC236}">
                <a16:creationId xmlns:a16="http://schemas.microsoft.com/office/drawing/2014/main" id="{BA083711-8508-4960-8C8C-804646BD8201}"/>
              </a:ext>
            </a:extLst>
          </p:cNvPr>
          <p:cNvSpPr txBox="1"/>
          <p:nvPr/>
        </p:nvSpPr>
        <p:spPr>
          <a:xfrm>
            <a:off x="987425" y="234950"/>
            <a:ext cx="27130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数制转换</a:t>
            </a:r>
          </a:p>
        </p:txBody>
      </p:sp>
      <p:sp>
        <p:nvSpPr>
          <p:cNvPr id="52226" name="文本框 2">
            <a:extLst>
              <a:ext uri="{FF2B5EF4-FFF2-40B4-BE49-F238E27FC236}">
                <a16:creationId xmlns:a16="http://schemas.microsoft.com/office/drawing/2014/main" id="{4A0DFA44-D32B-4D06-9689-C2B9B4DFC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488" y="1236665"/>
            <a:ext cx="8177212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二进制转十进制</a:t>
            </a:r>
            <a:r>
              <a:rPr lang="zh-CN" altLang="en-US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：按权展开求和</a:t>
            </a:r>
          </a:p>
        </p:txBody>
      </p:sp>
      <p:sp>
        <p:nvSpPr>
          <p:cNvPr id="52227" name="文本框 1">
            <a:extLst>
              <a:ext uri="{FF2B5EF4-FFF2-40B4-BE49-F238E27FC236}">
                <a16:creationId xmlns:a16="http://schemas.microsoft.com/office/drawing/2014/main" id="{1032A381-2CB7-4061-B19C-34CBA9E8D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488" y="1690690"/>
            <a:ext cx="4691062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例：二进制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10010→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十进制数</a:t>
            </a:r>
          </a:p>
        </p:txBody>
      </p:sp>
      <p:sp>
        <p:nvSpPr>
          <p:cNvPr id="52228" name="文本框 42">
            <a:extLst>
              <a:ext uri="{FF2B5EF4-FFF2-40B4-BE49-F238E27FC236}">
                <a16:creationId xmlns:a16="http://schemas.microsoft.com/office/drawing/2014/main" id="{91911D6B-2B2F-43BD-ABAE-7650D800F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488" y="1985963"/>
            <a:ext cx="6875462" cy="871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(1   0   0   1   0)</a:t>
            </a:r>
            <a:r>
              <a:rPr lang="en-US" altLang="zh-CN" sz="4000" baseline="-25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  <a:endParaRPr lang="en-US" altLang="en-US" sz="4000" baseline="-250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AA51D59-AA11-485E-8406-78D2B9B7D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988" y="3473450"/>
            <a:ext cx="1054100" cy="871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  <a:r>
              <a:rPr lang="en-US" altLang="zh-CN" sz="4000" baseline="30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4</a:t>
            </a:r>
            <a:endParaRPr lang="en-US" altLang="en-US" sz="4000" baseline="300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57A0AB81-AB76-405C-8D67-B7E16F23A5B1}"/>
              </a:ext>
            </a:extLst>
          </p:cNvPr>
          <p:cNvSpPr/>
          <p:nvPr/>
        </p:nvSpPr>
        <p:spPr>
          <a:xfrm rot="5400000" flipV="1">
            <a:off x="780258" y="3175794"/>
            <a:ext cx="663575" cy="312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30" name="右箭头 29">
            <a:extLst>
              <a:ext uri="{FF2B5EF4-FFF2-40B4-BE49-F238E27FC236}">
                <a16:creationId xmlns:a16="http://schemas.microsoft.com/office/drawing/2014/main" id="{E53A5733-3106-4DBB-917A-0CDE20B78FFA}"/>
              </a:ext>
            </a:extLst>
          </p:cNvPr>
          <p:cNvSpPr/>
          <p:nvPr/>
        </p:nvSpPr>
        <p:spPr>
          <a:xfrm rot="5400000" flipV="1">
            <a:off x="1805783" y="3175794"/>
            <a:ext cx="663575" cy="312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45" name="右箭头 44">
            <a:extLst>
              <a:ext uri="{FF2B5EF4-FFF2-40B4-BE49-F238E27FC236}">
                <a16:creationId xmlns:a16="http://schemas.microsoft.com/office/drawing/2014/main" id="{4A19AFD6-7D20-4D48-BF7E-10FD3E1295AA}"/>
              </a:ext>
            </a:extLst>
          </p:cNvPr>
          <p:cNvSpPr/>
          <p:nvPr/>
        </p:nvSpPr>
        <p:spPr>
          <a:xfrm rot="5400000" flipV="1">
            <a:off x="2829721" y="3175796"/>
            <a:ext cx="663575" cy="312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46" name="右箭头 45">
            <a:extLst>
              <a:ext uri="{FF2B5EF4-FFF2-40B4-BE49-F238E27FC236}">
                <a16:creationId xmlns:a16="http://schemas.microsoft.com/office/drawing/2014/main" id="{986D3904-F8AA-4274-8B64-2BE4D5CE7832}"/>
              </a:ext>
            </a:extLst>
          </p:cNvPr>
          <p:cNvSpPr/>
          <p:nvPr/>
        </p:nvSpPr>
        <p:spPr>
          <a:xfrm rot="5400000" flipV="1">
            <a:off x="3825083" y="3175794"/>
            <a:ext cx="663575" cy="312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47" name="右箭头 46">
            <a:extLst>
              <a:ext uri="{FF2B5EF4-FFF2-40B4-BE49-F238E27FC236}">
                <a16:creationId xmlns:a16="http://schemas.microsoft.com/office/drawing/2014/main" id="{51A0B0ED-5003-4F67-9458-345E1003C339}"/>
              </a:ext>
            </a:extLst>
          </p:cNvPr>
          <p:cNvSpPr/>
          <p:nvPr/>
        </p:nvSpPr>
        <p:spPr>
          <a:xfrm rot="5400000" flipV="1">
            <a:off x="4879977" y="3176588"/>
            <a:ext cx="663575" cy="311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BBF6E89-3F8F-492E-857E-E03B262EC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7225" y="3473450"/>
            <a:ext cx="1054100" cy="871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  <a:r>
              <a:rPr lang="en-US" altLang="zh-CN" sz="4000" baseline="30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3</a:t>
            </a:r>
            <a:endParaRPr lang="en-US" altLang="en-US" sz="4000" baseline="300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A1B204C-F117-4FDE-9D2C-9465E60A5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1000" y="3473450"/>
            <a:ext cx="1054100" cy="871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  <a:r>
              <a:rPr lang="en-US" altLang="zh-CN" sz="4000" baseline="30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  <a:endParaRPr lang="en-US" altLang="en-US" sz="4000" baseline="300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FC50A70-4E66-4ABF-B5FE-B3A42E323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2713" y="3473450"/>
            <a:ext cx="1054100" cy="871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  <a:r>
              <a:rPr lang="en-US" altLang="zh-CN" sz="4000" baseline="30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1</a:t>
            </a:r>
            <a:endParaRPr lang="en-US" altLang="en-US" sz="4000" baseline="300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FA9190B-26B6-4F56-9116-FAD058F72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6813" y="3473450"/>
            <a:ext cx="1054100" cy="871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  <a:r>
              <a:rPr lang="en-US" altLang="zh-CN" sz="4000" baseline="30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0</a:t>
            </a:r>
            <a:endParaRPr lang="en-US" altLang="en-US" sz="4000" baseline="300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1362D78-9C3A-4747-BABB-C8D8C885C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183063"/>
            <a:ext cx="7986712" cy="1794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 hangingPunct="0">
              <a:lnSpc>
                <a:spcPct val="150000"/>
              </a:lnSpc>
            </a:pP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= </a:t>
            </a:r>
            <a:r>
              <a:rPr lang="en-US" altLang="zh-CN" sz="40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1</a:t>
            </a:r>
            <a:r>
              <a:rPr lang="zh-CN" altLang="en-US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×</a:t>
            </a: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  <a:r>
              <a:rPr lang="en-US" altLang="zh-CN" sz="4000" baseline="30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4</a:t>
            </a: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+</a:t>
            </a:r>
            <a:r>
              <a:rPr lang="en-US" altLang="zh-CN" sz="40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0</a:t>
            </a:r>
            <a:r>
              <a:rPr lang="zh-CN" altLang="en-US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×</a:t>
            </a: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  <a:r>
              <a:rPr lang="en-US" altLang="zh-CN" sz="4000" baseline="30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3</a:t>
            </a: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+</a:t>
            </a:r>
            <a:r>
              <a:rPr lang="en-US" altLang="zh-CN" sz="40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0</a:t>
            </a:r>
            <a:r>
              <a:rPr lang="zh-CN" altLang="en-US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×</a:t>
            </a: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  <a:r>
              <a:rPr lang="en-US" altLang="zh-CN" sz="4000" baseline="30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+</a:t>
            </a:r>
            <a:r>
              <a:rPr lang="en-US" altLang="zh-CN" sz="40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1</a:t>
            </a:r>
            <a:r>
              <a:rPr lang="zh-CN" altLang="en-US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×</a:t>
            </a: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  <a:r>
              <a:rPr lang="en-US" altLang="zh-CN" sz="4000" baseline="30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1</a:t>
            </a: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+</a:t>
            </a:r>
            <a:r>
              <a:rPr lang="en-US" altLang="zh-CN" sz="40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0</a:t>
            </a:r>
            <a:r>
              <a:rPr lang="zh-CN" altLang="en-US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×</a:t>
            </a: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2</a:t>
            </a:r>
            <a:r>
              <a:rPr lang="en-US" altLang="zh-CN" sz="4000" baseline="30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0</a:t>
            </a:r>
          </a:p>
          <a:p>
            <a:pPr latinLnBrk="1" hangingPunct="0">
              <a:lnSpc>
                <a:spcPct val="150000"/>
              </a:lnSpc>
            </a:pPr>
            <a:r>
              <a:rPr lang="en-US" altLang="zh-CN" sz="4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= 16+0+0+2+0=</a:t>
            </a:r>
            <a:r>
              <a:rPr lang="en-US" altLang="zh-CN" sz="40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" grpId="0" animBg="1"/>
      <p:bldP spid="30" grpId="0" animBg="1"/>
      <p:bldP spid="45" grpId="0" animBg="1"/>
      <p:bldP spid="46" grpId="0" animBg="1"/>
      <p:bldP spid="47" grpId="0" animBg="1"/>
      <p:bldP spid="48" grpId="0"/>
      <p:bldP spid="49" grpId="0"/>
      <p:bldP spid="50" grpId="0"/>
      <p:bldP spid="51" grpId="0"/>
      <p:bldP spid="5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>
            <a:extLst>
              <a:ext uri="{FF2B5EF4-FFF2-40B4-BE49-F238E27FC236}">
                <a16:creationId xmlns:a16="http://schemas.microsoft.com/office/drawing/2014/main" id="{14873601-E431-467A-BA3C-745AD190692D}"/>
              </a:ext>
            </a:extLst>
          </p:cNvPr>
          <p:cNvSpPr txBox="1"/>
          <p:nvPr/>
        </p:nvSpPr>
        <p:spPr>
          <a:xfrm>
            <a:off x="987425" y="234950"/>
            <a:ext cx="27130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数制</a:t>
            </a: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660701F7-36AC-44C4-BF56-30F23431645D}"/>
              </a:ext>
            </a:extLst>
          </p:cNvPr>
          <p:cNvSpPr txBox="1"/>
          <p:nvPr/>
        </p:nvSpPr>
        <p:spPr>
          <a:xfrm>
            <a:off x="434977" y="993777"/>
            <a:ext cx="8272463" cy="1382713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  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由于二进制位数较多，书写不便，故经常用八进制数、十进制数、十六进制数表示。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B268560-3DDE-4E91-8A45-A07B13B57E74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107952" y="2460625"/>
          <a:ext cx="8886825" cy="3371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73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43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数制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十进制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二进制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八进制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十六进制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3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FF0000"/>
                          </a:solidFill>
                        </a:rPr>
                        <a:t>基数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3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FF0000"/>
                          </a:solidFill>
                        </a:rPr>
                        <a:t>数码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0~9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  <a:r>
                        <a:rPr lang="zh-CN" altLang="en-US" sz="2000"/>
                        <a:t>、</a:t>
                      </a:r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0~7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FF0000"/>
                          </a:solidFill>
                        </a:rPr>
                        <a:t>0~9</a:t>
                      </a:r>
                      <a:r>
                        <a:rPr lang="zh-CN" altLang="en-US" sz="2000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 sz="2000">
                          <a:solidFill>
                            <a:srgbClr val="FF0000"/>
                          </a:solidFill>
                        </a:rPr>
                        <a:t>A~F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43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FF0000"/>
                          </a:solidFill>
                        </a:rPr>
                        <a:t>位权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10</a:t>
                      </a:r>
                      <a:r>
                        <a:rPr lang="zh-CN" altLang="en-US" sz="2000"/>
                        <a:t>的若干次幂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</a:t>
                      </a:r>
                      <a:r>
                        <a:rPr lang="zh-CN" altLang="en-US" sz="2000"/>
                        <a:t>的若干次幂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8</a:t>
                      </a:r>
                      <a:r>
                        <a:rPr lang="zh-CN" altLang="en-US" sz="2000"/>
                        <a:t>的若干次幂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16</a:t>
                      </a:r>
                      <a:r>
                        <a:rPr lang="zh-CN" altLang="en-US" sz="2000"/>
                        <a:t>的若干次幂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43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FF0000"/>
                          </a:solidFill>
                        </a:rPr>
                        <a:t>进位规则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逢十进一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逢二进一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逢八进一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逢十六进一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>
            <a:extLst>
              <a:ext uri="{FF2B5EF4-FFF2-40B4-BE49-F238E27FC236}">
                <a16:creationId xmlns:a16="http://schemas.microsoft.com/office/drawing/2014/main" id="{01546263-0ADD-4B55-892C-7653D8BD35AC}"/>
              </a:ext>
            </a:extLst>
          </p:cNvPr>
          <p:cNvSpPr txBox="1"/>
          <p:nvPr/>
        </p:nvSpPr>
        <p:spPr>
          <a:xfrm>
            <a:off x="987425" y="234950"/>
            <a:ext cx="27130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小结   </a:t>
            </a:r>
            <a:r>
              <a:rPr lang="en-US" altLang="zh-CN" sz="28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P53</a:t>
            </a: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5606544A-786F-47FC-8D9E-24B7B2683CA1}"/>
              </a:ext>
            </a:extLst>
          </p:cNvPr>
          <p:cNvSpPr txBox="1"/>
          <p:nvPr/>
        </p:nvSpPr>
        <p:spPr>
          <a:xfrm>
            <a:off x="327027" y="1938338"/>
            <a:ext cx="8272463" cy="1382712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  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十进制非负整数转为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R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进制数（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R&gt;=2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）采用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“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除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R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取余法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”</a:t>
            </a: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768E046D-8618-47E3-9CD8-3E75E8A131A7}"/>
              </a:ext>
            </a:extLst>
          </p:cNvPr>
          <p:cNvSpPr txBox="1"/>
          <p:nvPr/>
        </p:nvSpPr>
        <p:spPr>
          <a:xfrm>
            <a:off x="434977" y="3676652"/>
            <a:ext cx="8272463" cy="1381125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  R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进制非负整数转为十进制数采用</a:t>
            </a:r>
            <a:r>
              <a:rPr 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“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按权展开求和法</a:t>
            </a:r>
            <a:r>
              <a:rPr 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”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FA2A392-1E96-4F9F-9BA9-47FA74434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83350" y="2760665"/>
            <a:ext cx="12700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文本框 118">
            <a:extLst>
              <a:ext uri="{FF2B5EF4-FFF2-40B4-BE49-F238E27FC236}">
                <a16:creationId xmlns:a16="http://schemas.microsoft.com/office/drawing/2014/main" id="{BBD41CCF-0CDF-4E6A-BE9F-189F56BB2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90" y="2273300"/>
            <a:ext cx="5653087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/>
            <a:r>
              <a:rPr lang="en-US" altLang="zh-CN" sz="50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楷体_GB2312" panose="02010609030101010101" pitchFamily="49" charset="-122"/>
              </a:rPr>
              <a:t>TASK</a:t>
            </a:r>
            <a:r>
              <a:rPr lang="en-US" altLang="zh-CN" sz="5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3</a:t>
            </a:r>
            <a:endParaRPr lang="zh-CN" altLang="en-US" sz="50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/>
            <a:endParaRPr lang="zh-CN" altLang="en-US" sz="50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/>
            <a:r>
              <a:rPr lang="zh-CN" altLang="en-US" sz="36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进制转换的其他方法</a:t>
            </a:r>
          </a:p>
        </p:txBody>
      </p:sp>
      <p:grpSp>
        <p:nvGrpSpPr>
          <p:cNvPr id="3" name="Group 371">
            <a:extLst>
              <a:ext uri="{FF2B5EF4-FFF2-40B4-BE49-F238E27FC236}">
                <a16:creationId xmlns:a16="http://schemas.microsoft.com/office/drawing/2014/main" id="{A26DEDB4-3C90-423D-BF62-93DDAF14D5C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62215" y="3280793"/>
            <a:ext cx="5270021" cy="45713"/>
            <a:chOff x="936" y="3880"/>
            <a:chExt cx="5806" cy="168"/>
          </a:xfrm>
          <a:solidFill>
            <a:schemeClr val="bg1"/>
          </a:solidFill>
        </p:grpSpPr>
        <p:sp>
          <p:nvSpPr>
            <p:cNvPr id="49" name="Freeform 372">
              <a:extLst>
                <a:ext uri="{FF2B5EF4-FFF2-40B4-BE49-F238E27FC236}">
                  <a16:creationId xmlns:a16="http://schemas.microsoft.com/office/drawing/2014/main" id="{34D89DBE-61E7-4C87-A41F-6CC1419988B8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0" name="Freeform 373">
              <a:extLst>
                <a:ext uri="{FF2B5EF4-FFF2-40B4-BE49-F238E27FC236}">
                  <a16:creationId xmlns:a16="http://schemas.microsoft.com/office/drawing/2014/main" id="{259A36CB-B65B-4122-8A00-A03B8F60B6AB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1" name="Freeform 374">
              <a:extLst>
                <a:ext uri="{FF2B5EF4-FFF2-40B4-BE49-F238E27FC236}">
                  <a16:creationId xmlns:a16="http://schemas.microsoft.com/office/drawing/2014/main" id="{38148F50-8DEF-4EA0-9713-F9AD02BE4670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2" name="Freeform 375">
              <a:extLst>
                <a:ext uri="{FF2B5EF4-FFF2-40B4-BE49-F238E27FC236}">
                  <a16:creationId xmlns:a16="http://schemas.microsoft.com/office/drawing/2014/main" id="{C96A03C9-AE08-49DD-84FA-CAC3C53D0430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3" name="Freeform 376">
              <a:extLst>
                <a:ext uri="{FF2B5EF4-FFF2-40B4-BE49-F238E27FC236}">
                  <a16:creationId xmlns:a16="http://schemas.microsoft.com/office/drawing/2014/main" id="{3226FE51-B0C8-428F-A5F1-3A8A1AEB0AC8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4" name="Freeform 377">
              <a:extLst>
                <a:ext uri="{FF2B5EF4-FFF2-40B4-BE49-F238E27FC236}">
                  <a16:creationId xmlns:a16="http://schemas.microsoft.com/office/drawing/2014/main" id="{4BD98DD1-1F3C-47BA-A7BC-02DD8C59291F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5" name="Freeform 378">
              <a:extLst>
                <a:ext uri="{FF2B5EF4-FFF2-40B4-BE49-F238E27FC236}">
                  <a16:creationId xmlns:a16="http://schemas.microsoft.com/office/drawing/2014/main" id="{87035521-46DE-4F48-A9C9-D4EE27848C28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6" name="Freeform 379">
              <a:extLst>
                <a:ext uri="{FF2B5EF4-FFF2-40B4-BE49-F238E27FC236}">
                  <a16:creationId xmlns:a16="http://schemas.microsoft.com/office/drawing/2014/main" id="{B3F31579-77D8-48CB-9878-D9A22F11A05F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7" name="Freeform 380">
              <a:extLst>
                <a:ext uri="{FF2B5EF4-FFF2-40B4-BE49-F238E27FC236}">
                  <a16:creationId xmlns:a16="http://schemas.microsoft.com/office/drawing/2014/main" id="{1B9D969B-7BAE-4365-A299-94E63AA54B51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8" name="Freeform 381">
              <a:extLst>
                <a:ext uri="{FF2B5EF4-FFF2-40B4-BE49-F238E27FC236}">
                  <a16:creationId xmlns:a16="http://schemas.microsoft.com/office/drawing/2014/main" id="{218ED8DC-8E31-4774-8B52-52D737D6BF17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9" name="Freeform 382">
              <a:extLst>
                <a:ext uri="{FF2B5EF4-FFF2-40B4-BE49-F238E27FC236}">
                  <a16:creationId xmlns:a16="http://schemas.microsoft.com/office/drawing/2014/main" id="{FD3215BA-6843-4D7B-AEEF-A95BBE2EA8A6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0" name="Freeform 383">
              <a:extLst>
                <a:ext uri="{FF2B5EF4-FFF2-40B4-BE49-F238E27FC236}">
                  <a16:creationId xmlns:a16="http://schemas.microsoft.com/office/drawing/2014/main" id="{1CE6F292-B781-497C-B47C-FB12AFA524D5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1" name="Freeform 384">
              <a:extLst>
                <a:ext uri="{FF2B5EF4-FFF2-40B4-BE49-F238E27FC236}">
                  <a16:creationId xmlns:a16="http://schemas.microsoft.com/office/drawing/2014/main" id="{6406FC3E-AAAB-4408-AAB0-A77446018336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2" name="Freeform 385">
              <a:extLst>
                <a:ext uri="{FF2B5EF4-FFF2-40B4-BE49-F238E27FC236}">
                  <a16:creationId xmlns:a16="http://schemas.microsoft.com/office/drawing/2014/main" id="{D976CE1C-8169-4464-8125-480326EB7E73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3" name="Freeform 386">
              <a:extLst>
                <a:ext uri="{FF2B5EF4-FFF2-40B4-BE49-F238E27FC236}">
                  <a16:creationId xmlns:a16="http://schemas.microsoft.com/office/drawing/2014/main" id="{A4388530-F4ED-4F05-B4BA-4C308C39932F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4" name="Freeform 387">
              <a:extLst>
                <a:ext uri="{FF2B5EF4-FFF2-40B4-BE49-F238E27FC236}">
                  <a16:creationId xmlns:a16="http://schemas.microsoft.com/office/drawing/2014/main" id="{89810E77-DB5C-45BE-9502-A2878209F38B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5" name="Freeform 388">
              <a:extLst>
                <a:ext uri="{FF2B5EF4-FFF2-40B4-BE49-F238E27FC236}">
                  <a16:creationId xmlns:a16="http://schemas.microsoft.com/office/drawing/2014/main" id="{5B9669B8-4F56-4C38-BA5E-D05F5F3D39BA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6" name="Freeform 389">
              <a:extLst>
                <a:ext uri="{FF2B5EF4-FFF2-40B4-BE49-F238E27FC236}">
                  <a16:creationId xmlns:a16="http://schemas.microsoft.com/office/drawing/2014/main" id="{C93F1082-6B47-461C-B100-E71433B8E520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7" name="Freeform 390">
              <a:extLst>
                <a:ext uri="{FF2B5EF4-FFF2-40B4-BE49-F238E27FC236}">
                  <a16:creationId xmlns:a16="http://schemas.microsoft.com/office/drawing/2014/main" id="{290843CA-9371-4A7B-8D49-759E0A856FFF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8" name="Freeform 391">
              <a:extLst>
                <a:ext uri="{FF2B5EF4-FFF2-40B4-BE49-F238E27FC236}">
                  <a16:creationId xmlns:a16="http://schemas.microsoft.com/office/drawing/2014/main" id="{49967897-8CB7-438C-BC3F-D165BA2037FF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9" name="Freeform 392">
              <a:extLst>
                <a:ext uri="{FF2B5EF4-FFF2-40B4-BE49-F238E27FC236}">
                  <a16:creationId xmlns:a16="http://schemas.microsoft.com/office/drawing/2014/main" id="{7C537CB4-3641-42ED-9B48-6F7A7D336E7A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0" name="Freeform 393">
              <a:extLst>
                <a:ext uri="{FF2B5EF4-FFF2-40B4-BE49-F238E27FC236}">
                  <a16:creationId xmlns:a16="http://schemas.microsoft.com/office/drawing/2014/main" id="{B79C819F-C99F-464A-BC90-89913FE203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1" name="Freeform 394">
              <a:extLst>
                <a:ext uri="{FF2B5EF4-FFF2-40B4-BE49-F238E27FC236}">
                  <a16:creationId xmlns:a16="http://schemas.microsoft.com/office/drawing/2014/main" id="{344C157D-8B4C-401D-BC83-B597DCCB01E6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2" name="Freeform 395">
              <a:extLst>
                <a:ext uri="{FF2B5EF4-FFF2-40B4-BE49-F238E27FC236}">
                  <a16:creationId xmlns:a16="http://schemas.microsoft.com/office/drawing/2014/main" id="{30385734-E3F1-404A-A506-7C31734E8318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3" name="Freeform 396">
              <a:extLst>
                <a:ext uri="{FF2B5EF4-FFF2-40B4-BE49-F238E27FC236}">
                  <a16:creationId xmlns:a16="http://schemas.microsoft.com/office/drawing/2014/main" id="{79E27936-3291-418A-BA3C-D709A014D260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4" name="Freeform 397">
              <a:extLst>
                <a:ext uri="{FF2B5EF4-FFF2-40B4-BE49-F238E27FC236}">
                  <a16:creationId xmlns:a16="http://schemas.microsoft.com/office/drawing/2014/main" id="{C74CDA64-A2AB-4A45-88F0-A019B78C60CC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5" name="Freeform 398">
              <a:extLst>
                <a:ext uri="{FF2B5EF4-FFF2-40B4-BE49-F238E27FC236}">
                  <a16:creationId xmlns:a16="http://schemas.microsoft.com/office/drawing/2014/main" id="{0667419E-95AC-4531-A01A-E9928AAE8597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6" name="Freeform 399">
              <a:extLst>
                <a:ext uri="{FF2B5EF4-FFF2-40B4-BE49-F238E27FC236}">
                  <a16:creationId xmlns:a16="http://schemas.microsoft.com/office/drawing/2014/main" id="{BE47BE2B-5982-4A10-89C5-90260AA228D9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7" name="Freeform 400">
              <a:extLst>
                <a:ext uri="{FF2B5EF4-FFF2-40B4-BE49-F238E27FC236}">
                  <a16:creationId xmlns:a16="http://schemas.microsoft.com/office/drawing/2014/main" id="{DBDBC183-F40C-491A-933C-AF2BFCEBFC20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8" name="Freeform 401">
              <a:extLst>
                <a:ext uri="{FF2B5EF4-FFF2-40B4-BE49-F238E27FC236}">
                  <a16:creationId xmlns:a16="http://schemas.microsoft.com/office/drawing/2014/main" id="{6F7B2924-A0CF-4E3C-B81B-5E8ABC18FC8A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9" name="Freeform 402">
              <a:extLst>
                <a:ext uri="{FF2B5EF4-FFF2-40B4-BE49-F238E27FC236}">
                  <a16:creationId xmlns:a16="http://schemas.microsoft.com/office/drawing/2014/main" id="{BF042877-4452-4833-8A55-A9B755E17F22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0" name="Freeform 403">
              <a:extLst>
                <a:ext uri="{FF2B5EF4-FFF2-40B4-BE49-F238E27FC236}">
                  <a16:creationId xmlns:a16="http://schemas.microsoft.com/office/drawing/2014/main" id="{E99D3F54-ADB2-47EB-A879-C674FFC370CE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1" name="Freeform 404">
              <a:extLst>
                <a:ext uri="{FF2B5EF4-FFF2-40B4-BE49-F238E27FC236}">
                  <a16:creationId xmlns:a16="http://schemas.microsoft.com/office/drawing/2014/main" id="{4AC5FD21-B566-4E32-855F-5A67FE5A7EC3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2" name="Freeform 405">
              <a:extLst>
                <a:ext uri="{FF2B5EF4-FFF2-40B4-BE49-F238E27FC236}">
                  <a16:creationId xmlns:a16="http://schemas.microsoft.com/office/drawing/2014/main" id="{4AF3BDF6-23D6-48D7-B9EA-257316147DC5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3" name="Freeform 406">
              <a:extLst>
                <a:ext uri="{FF2B5EF4-FFF2-40B4-BE49-F238E27FC236}">
                  <a16:creationId xmlns:a16="http://schemas.microsoft.com/office/drawing/2014/main" id="{89F9867B-70CB-4CFF-AF9D-C7ED910E4DE2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4" name="Freeform 407">
              <a:extLst>
                <a:ext uri="{FF2B5EF4-FFF2-40B4-BE49-F238E27FC236}">
                  <a16:creationId xmlns:a16="http://schemas.microsoft.com/office/drawing/2014/main" id="{A3015D24-448B-4077-B27D-476A04BB5EB1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5" name="Freeform 408">
              <a:extLst>
                <a:ext uri="{FF2B5EF4-FFF2-40B4-BE49-F238E27FC236}">
                  <a16:creationId xmlns:a16="http://schemas.microsoft.com/office/drawing/2014/main" id="{55B4F62D-DC63-4A36-A52A-6B87408278F2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6" name="Freeform 409">
              <a:extLst>
                <a:ext uri="{FF2B5EF4-FFF2-40B4-BE49-F238E27FC236}">
                  <a16:creationId xmlns:a16="http://schemas.microsoft.com/office/drawing/2014/main" id="{CD23FC28-25DB-452B-A642-987373781940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7" name="Freeform 410">
              <a:extLst>
                <a:ext uri="{FF2B5EF4-FFF2-40B4-BE49-F238E27FC236}">
                  <a16:creationId xmlns:a16="http://schemas.microsoft.com/office/drawing/2014/main" id="{233D90B2-BB08-4C1D-AA0B-D6A78B975129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8" name="Freeform 411">
              <a:extLst>
                <a:ext uri="{FF2B5EF4-FFF2-40B4-BE49-F238E27FC236}">
                  <a16:creationId xmlns:a16="http://schemas.microsoft.com/office/drawing/2014/main" id="{9798F242-380F-4B36-BBCC-3C99FF3BB298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0" name="Freeform 412">
              <a:extLst>
                <a:ext uri="{FF2B5EF4-FFF2-40B4-BE49-F238E27FC236}">
                  <a16:creationId xmlns:a16="http://schemas.microsoft.com/office/drawing/2014/main" id="{CBD4BF40-5695-4C9D-B196-51FE13E648D8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2" name="Freeform 413">
              <a:extLst>
                <a:ext uri="{FF2B5EF4-FFF2-40B4-BE49-F238E27FC236}">
                  <a16:creationId xmlns:a16="http://schemas.microsoft.com/office/drawing/2014/main" id="{CCB94430-B277-40C7-9AB2-0384256BF2A9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3" name="Freeform 414">
              <a:extLst>
                <a:ext uri="{FF2B5EF4-FFF2-40B4-BE49-F238E27FC236}">
                  <a16:creationId xmlns:a16="http://schemas.microsoft.com/office/drawing/2014/main" id="{B5463E73-F1DD-42D5-96BD-14C45C352439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4" name="Freeform 415">
              <a:extLst>
                <a:ext uri="{FF2B5EF4-FFF2-40B4-BE49-F238E27FC236}">
                  <a16:creationId xmlns:a16="http://schemas.microsoft.com/office/drawing/2014/main" id="{B5AE7B8B-3762-4563-B1AA-C6BC954A675C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5" name="Freeform 416">
              <a:extLst>
                <a:ext uri="{FF2B5EF4-FFF2-40B4-BE49-F238E27FC236}">
                  <a16:creationId xmlns:a16="http://schemas.microsoft.com/office/drawing/2014/main" id="{A2BEA391-6E59-44D4-B99F-F700FB46BCBC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6" name="Freeform 417">
              <a:extLst>
                <a:ext uri="{FF2B5EF4-FFF2-40B4-BE49-F238E27FC236}">
                  <a16:creationId xmlns:a16="http://schemas.microsoft.com/office/drawing/2014/main" id="{2D610C89-A9BF-4AB1-8FAF-456FCB6A273C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7" name="Freeform 418">
              <a:extLst>
                <a:ext uri="{FF2B5EF4-FFF2-40B4-BE49-F238E27FC236}">
                  <a16:creationId xmlns:a16="http://schemas.microsoft.com/office/drawing/2014/main" id="{17FA6A18-37B2-42E6-8F80-76B4EEC2F7DE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8" name="Freeform 419">
              <a:extLst>
                <a:ext uri="{FF2B5EF4-FFF2-40B4-BE49-F238E27FC236}">
                  <a16:creationId xmlns:a16="http://schemas.microsoft.com/office/drawing/2014/main" id="{6BA7FC5E-39C8-417B-B750-56C6D3277F96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9" name="Freeform 420">
              <a:extLst>
                <a:ext uri="{FF2B5EF4-FFF2-40B4-BE49-F238E27FC236}">
                  <a16:creationId xmlns:a16="http://schemas.microsoft.com/office/drawing/2014/main" id="{02D6BF60-E741-4ABD-8A7D-20279E7B5018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0" name="Freeform 421">
              <a:extLst>
                <a:ext uri="{FF2B5EF4-FFF2-40B4-BE49-F238E27FC236}">
                  <a16:creationId xmlns:a16="http://schemas.microsoft.com/office/drawing/2014/main" id="{280646D2-5FC2-4819-8E69-E13970F58508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1" name="Freeform 422">
              <a:extLst>
                <a:ext uri="{FF2B5EF4-FFF2-40B4-BE49-F238E27FC236}">
                  <a16:creationId xmlns:a16="http://schemas.microsoft.com/office/drawing/2014/main" id="{666EF352-BA49-4619-ABF3-020D836039F4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2" name="Freeform 423">
              <a:extLst>
                <a:ext uri="{FF2B5EF4-FFF2-40B4-BE49-F238E27FC236}">
                  <a16:creationId xmlns:a16="http://schemas.microsoft.com/office/drawing/2014/main" id="{C3682EED-9D6E-42A2-A389-AD81A973FF6D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3" name="Freeform 424">
              <a:extLst>
                <a:ext uri="{FF2B5EF4-FFF2-40B4-BE49-F238E27FC236}">
                  <a16:creationId xmlns:a16="http://schemas.microsoft.com/office/drawing/2014/main" id="{94250A89-8E0E-41C3-A3DF-8CE32E0873AD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4" name="Freeform 425">
              <a:extLst>
                <a:ext uri="{FF2B5EF4-FFF2-40B4-BE49-F238E27FC236}">
                  <a16:creationId xmlns:a16="http://schemas.microsoft.com/office/drawing/2014/main" id="{FCAC0F93-90E5-4487-BDD2-9B900EAB2F24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5" name="Freeform 426">
              <a:extLst>
                <a:ext uri="{FF2B5EF4-FFF2-40B4-BE49-F238E27FC236}">
                  <a16:creationId xmlns:a16="http://schemas.microsoft.com/office/drawing/2014/main" id="{7F4FF379-2DD0-40E2-BA0F-32164F8F0816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6" name="Freeform 427">
              <a:extLst>
                <a:ext uri="{FF2B5EF4-FFF2-40B4-BE49-F238E27FC236}">
                  <a16:creationId xmlns:a16="http://schemas.microsoft.com/office/drawing/2014/main" id="{0FCCC847-6D77-4566-B9C3-433DCDB98825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7" name="Freeform 428">
              <a:extLst>
                <a:ext uri="{FF2B5EF4-FFF2-40B4-BE49-F238E27FC236}">
                  <a16:creationId xmlns:a16="http://schemas.microsoft.com/office/drawing/2014/main" id="{27F1B15F-37C0-438A-8341-F944F16DAD28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8" name="Rectangle 429">
              <a:extLst>
                <a:ext uri="{FF2B5EF4-FFF2-40B4-BE49-F238E27FC236}">
                  <a16:creationId xmlns:a16="http://schemas.microsoft.com/office/drawing/2014/main" id="{1960E945-9215-4684-85ED-28C5B50DD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9" name="Freeform 430">
              <a:extLst>
                <a:ext uri="{FF2B5EF4-FFF2-40B4-BE49-F238E27FC236}">
                  <a16:creationId xmlns:a16="http://schemas.microsoft.com/office/drawing/2014/main" id="{7F979E89-213D-4CEF-A3CC-3AAA94F7AA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0" name="Freeform 431">
              <a:extLst>
                <a:ext uri="{FF2B5EF4-FFF2-40B4-BE49-F238E27FC236}">
                  <a16:creationId xmlns:a16="http://schemas.microsoft.com/office/drawing/2014/main" id="{F82385DE-1E1C-460E-A968-B96E3FB7CB17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1" name="Freeform 432">
              <a:extLst>
                <a:ext uri="{FF2B5EF4-FFF2-40B4-BE49-F238E27FC236}">
                  <a16:creationId xmlns:a16="http://schemas.microsoft.com/office/drawing/2014/main" id="{680559AC-B88A-49FC-A1CF-467DCADC430B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2" name="Freeform 433">
              <a:extLst>
                <a:ext uri="{FF2B5EF4-FFF2-40B4-BE49-F238E27FC236}">
                  <a16:creationId xmlns:a16="http://schemas.microsoft.com/office/drawing/2014/main" id="{B8560257-D691-4818-8754-6E0889AD29DB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3" name="Freeform 434">
              <a:extLst>
                <a:ext uri="{FF2B5EF4-FFF2-40B4-BE49-F238E27FC236}">
                  <a16:creationId xmlns:a16="http://schemas.microsoft.com/office/drawing/2014/main" id="{B0986952-19BE-4B2F-9A52-056467F2EA18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4" name="Freeform 435">
              <a:extLst>
                <a:ext uri="{FF2B5EF4-FFF2-40B4-BE49-F238E27FC236}">
                  <a16:creationId xmlns:a16="http://schemas.microsoft.com/office/drawing/2014/main" id="{4482B5C2-5CB2-4BE8-97D7-D7BF3D1042D0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5" name="Freeform 436">
              <a:extLst>
                <a:ext uri="{FF2B5EF4-FFF2-40B4-BE49-F238E27FC236}">
                  <a16:creationId xmlns:a16="http://schemas.microsoft.com/office/drawing/2014/main" id="{3A15E6C2-6CAC-4DF2-8F52-A2B0DAA80638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6" name="Freeform 437">
              <a:extLst>
                <a:ext uri="{FF2B5EF4-FFF2-40B4-BE49-F238E27FC236}">
                  <a16:creationId xmlns:a16="http://schemas.microsoft.com/office/drawing/2014/main" id="{6247FBFF-3B78-4655-8C65-9F98224A477F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7" name="Freeform 438">
              <a:extLst>
                <a:ext uri="{FF2B5EF4-FFF2-40B4-BE49-F238E27FC236}">
                  <a16:creationId xmlns:a16="http://schemas.microsoft.com/office/drawing/2014/main" id="{270C0022-775A-4784-A84D-9A38F5B919D7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8" name="Freeform 439">
              <a:extLst>
                <a:ext uri="{FF2B5EF4-FFF2-40B4-BE49-F238E27FC236}">
                  <a16:creationId xmlns:a16="http://schemas.microsoft.com/office/drawing/2014/main" id="{28394DC0-4FF9-4412-9B6F-9A74EDE6734B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9" name="Freeform 440">
              <a:extLst>
                <a:ext uri="{FF2B5EF4-FFF2-40B4-BE49-F238E27FC236}">
                  <a16:creationId xmlns:a16="http://schemas.microsoft.com/office/drawing/2014/main" id="{E252290E-9E7C-4CD5-AEB8-56631E774403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0" name="Freeform 441">
              <a:extLst>
                <a:ext uri="{FF2B5EF4-FFF2-40B4-BE49-F238E27FC236}">
                  <a16:creationId xmlns:a16="http://schemas.microsoft.com/office/drawing/2014/main" id="{791FD2E8-A710-4267-8807-61F5E0FD4730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1" name="Freeform 442">
              <a:extLst>
                <a:ext uri="{FF2B5EF4-FFF2-40B4-BE49-F238E27FC236}">
                  <a16:creationId xmlns:a16="http://schemas.microsoft.com/office/drawing/2014/main" id="{DE81B76C-7DDA-4B43-AA9A-26A415A9E2DB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2" name="Freeform 443">
              <a:extLst>
                <a:ext uri="{FF2B5EF4-FFF2-40B4-BE49-F238E27FC236}">
                  <a16:creationId xmlns:a16="http://schemas.microsoft.com/office/drawing/2014/main" id="{7B5CAC1E-9687-43D5-9BBB-0138199F4946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3" name="Freeform 444">
              <a:extLst>
                <a:ext uri="{FF2B5EF4-FFF2-40B4-BE49-F238E27FC236}">
                  <a16:creationId xmlns:a16="http://schemas.microsoft.com/office/drawing/2014/main" id="{D93BEFA7-E2C7-4591-AC82-E7C92494D393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4" name="Freeform 445">
              <a:extLst>
                <a:ext uri="{FF2B5EF4-FFF2-40B4-BE49-F238E27FC236}">
                  <a16:creationId xmlns:a16="http://schemas.microsoft.com/office/drawing/2014/main" id="{5C5D3DA4-4385-4480-A97B-57843556296C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5" name="Freeform 446">
              <a:extLst>
                <a:ext uri="{FF2B5EF4-FFF2-40B4-BE49-F238E27FC236}">
                  <a16:creationId xmlns:a16="http://schemas.microsoft.com/office/drawing/2014/main" id="{02C61A6C-F6B7-4A3D-8B35-1D4B7C6CA6AA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6" name="Freeform 447">
              <a:extLst>
                <a:ext uri="{FF2B5EF4-FFF2-40B4-BE49-F238E27FC236}">
                  <a16:creationId xmlns:a16="http://schemas.microsoft.com/office/drawing/2014/main" id="{9F96E9F2-C4BF-4388-B8B1-5C0A0CD651FA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7" name="Freeform 448">
              <a:extLst>
                <a:ext uri="{FF2B5EF4-FFF2-40B4-BE49-F238E27FC236}">
                  <a16:creationId xmlns:a16="http://schemas.microsoft.com/office/drawing/2014/main" id="{078FC370-86BA-49BE-8BB5-557B970813E4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8" name="Freeform 449">
              <a:extLst>
                <a:ext uri="{FF2B5EF4-FFF2-40B4-BE49-F238E27FC236}">
                  <a16:creationId xmlns:a16="http://schemas.microsoft.com/office/drawing/2014/main" id="{05AEC29A-67EA-4A41-9F0B-C0267E4BB188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9" name="Freeform 450">
              <a:extLst>
                <a:ext uri="{FF2B5EF4-FFF2-40B4-BE49-F238E27FC236}">
                  <a16:creationId xmlns:a16="http://schemas.microsoft.com/office/drawing/2014/main" id="{0A4BF027-D305-4003-AEEF-484738A0CA29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0" name="Freeform 451">
              <a:extLst>
                <a:ext uri="{FF2B5EF4-FFF2-40B4-BE49-F238E27FC236}">
                  <a16:creationId xmlns:a16="http://schemas.microsoft.com/office/drawing/2014/main" id="{8739A783-402C-4F08-BD75-A97A332AB641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1" name="Freeform 452">
              <a:extLst>
                <a:ext uri="{FF2B5EF4-FFF2-40B4-BE49-F238E27FC236}">
                  <a16:creationId xmlns:a16="http://schemas.microsoft.com/office/drawing/2014/main" id="{FDF11DA1-354F-43FF-A0CB-9E31CACFAE47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2" name="Freeform 453">
              <a:extLst>
                <a:ext uri="{FF2B5EF4-FFF2-40B4-BE49-F238E27FC236}">
                  <a16:creationId xmlns:a16="http://schemas.microsoft.com/office/drawing/2014/main" id="{44481842-FB75-4CC4-BE4D-4867CE491590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3" name="Freeform 454">
              <a:extLst>
                <a:ext uri="{FF2B5EF4-FFF2-40B4-BE49-F238E27FC236}">
                  <a16:creationId xmlns:a16="http://schemas.microsoft.com/office/drawing/2014/main" id="{264699B5-0669-480D-91F5-3C06EB4D5294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4" name="Freeform 455">
              <a:extLst>
                <a:ext uri="{FF2B5EF4-FFF2-40B4-BE49-F238E27FC236}">
                  <a16:creationId xmlns:a16="http://schemas.microsoft.com/office/drawing/2014/main" id="{C770A65A-E653-4312-8E63-12F1CFCAFC11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5" name="Freeform 456">
              <a:extLst>
                <a:ext uri="{FF2B5EF4-FFF2-40B4-BE49-F238E27FC236}">
                  <a16:creationId xmlns:a16="http://schemas.microsoft.com/office/drawing/2014/main" id="{F8BB45BF-2EA5-4994-87C8-BE238DA6EBD2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6" name="Freeform 457">
              <a:extLst>
                <a:ext uri="{FF2B5EF4-FFF2-40B4-BE49-F238E27FC236}">
                  <a16:creationId xmlns:a16="http://schemas.microsoft.com/office/drawing/2014/main" id="{6EF2E240-1D73-4642-9D9F-086C54062EB4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7" name="Freeform 458">
              <a:extLst>
                <a:ext uri="{FF2B5EF4-FFF2-40B4-BE49-F238E27FC236}">
                  <a16:creationId xmlns:a16="http://schemas.microsoft.com/office/drawing/2014/main" id="{084A391D-09EC-4876-88A6-9F00409EDD87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8" name="Freeform 459">
              <a:extLst>
                <a:ext uri="{FF2B5EF4-FFF2-40B4-BE49-F238E27FC236}">
                  <a16:creationId xmlns:a16="http://schemas.microsoft.com/office/drawing/2014/main" id="{16AA0150-0107-4D33-AE89-DF854253DEE6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9" name="Freeform 460">
              <a:extLst>
                <a:ext uri="{FF2B5EF4-FFF2-40B4-BE49-F238E27FC236}">
                  <a16:creationId xmlns:a16="http://schemas.microsoft.com/office/drawing/2014/main" id="{E37EB0AE-2085-4FEC-B980-7AF8BC1E924A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0" name="Freeform 461">
              <a:extLst>
                <a:ext uri="{FF2B5EF4-FFF2-40B4-BE49-F238E27FC236}">
                  <a16:creationId xmlns:a16="http://schemas.microsoft.com/office/drawing/2014/main" id="{07897BC3-3413-4596-91B6-AB4F95620C40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1" name="Freeform 462">
              <a:extLst>
                <a:ext uri="{FF2B5EF4-FFF2-40B4-BE49-F238E27FC236}">
                  <a16:creationId xmlns:a16="http://schemas.microsoft.com/office/drawing/2014/main" id="{5D42474E-F743-4E6F-917B-CE3AFD8812BD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2" name="Freeform 463">
              <a:extLst>
                <a:ext uri="{FF2B5EF4-FFF2-40B4-BE49-F238E27FC236}">
                  <a16:creationId xmlns:a16="http://schemas.microsoft.com/office/drawing/2014/main" id="{99BC8EE6-30A9-413D-9439-52F7AD0C251C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3" name="Freeform 464">
              <a:extLst>
                <a:ext uri="{FF2B5EF4-FFF2-40B4-BE49-F238E27FC236}">
                  <a16:creationId xmlns:a16="http://schemas.microsoft.com/office/drawing/2014/main" id="{92B12A6D-805B-49F3-91FC-66244C87F1DD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4" name="Freeform 465">
              <a:extLst>
                <a:ext uri="{FF2B5EF4-FFF2-40B4-BE49-F238E27FC236}">
                  <a16:creationId xmlns:a16="http://schemas.microsoft.com/office/drawing/2014/main" id="{150C4AAF-9A3F-4B76-AFAB-E6573EDD197E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5" name="Freeform 466">
              <a:extLst>
                <a:ext uri="{FF2B5EF4-FFF2-40B4-BE49-F238E27FC236}">
                  <a16:creationId xmlns:a16="http://schemas.microsoft.com/office/drawing/2014/main" id="{4F2E1471-8270-4878-8CF7-FDBF7D633DCC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6" name="Freeform 467">
              <a:extLst>
                <a:ext uri="{FF2B5EF4-FFF2-40B4-BE49-F238E27FC236}">
                  <a16:creationId xmlns:a16="http://schemas.microsoft.com/office/drawing/2014/main" id="{C912DF65-7D4E-46BE-B406-4567F96D7B7F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7" name="Freeform 468">
              <a:extLst>
                <a:ext uri="{FF2B5EF4-FFF2-40B4-BE49-F238E27FC236}">
                  <a16:creationId xmlns:a16="http://schemas.microsoft.com/office/drawing/2014/main" id="{43290050-2087-4FC8-BB1D-FA5B6A1F4F97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8" name="Freeform 469">
              <a:extLst>
                <a:ext uri="{FF2B5EF4-FFF2-40B4-BE49-F238E27FC236}">
                  <a16:creationId xmlns:a16="http://schemas.microsoft.com/office/drawing/2014/main" id="{C732EA06-8B9C-4B77-93AB-D147B5002C19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9" name="Freeform 470">
              <a:extLst>
                <a:ext uri="{FF2B5EF4-FFF2-40B4-BE49-F238E27FC236}">
                  <a16:creationId xmlns:a16="http://schemas.microsoft.com/office/drawing/2014/main" id="{889140DF-C53A-4538-8245-1DCF0DBFCE0A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0" name="Freeform 471">
              <a:extLst>
                <a:ext uri="{FF2B5EF4-FFF2-40B4-BE49-F238E27FC236}">
                  <a16:creationId xmlns:a16="http://schemas.microsoft.com/office/drawing/2014/main" id="{E066CEBD-81EA-4412-9F95-2B4CB4071C4E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1" name="Freeform 472">
              <a:extLst>
                <a:ext uri="{FF2B5EF4-FFF2-40B4-BE49-F238E27FC236}">
                  <a16:creationId xmlns:a16="http://schemas.microsoft.com/office/drawing/2014/main" id="{6DEF245F-3A19-4B10-81B2-3E0D237556BC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2" name="Freeform 473">
              <a:extLst>
                <a:ext uri="{FF2B5EF4-FFF2-40B4-BE49-F238E27FC236}">
                  <a16:creationId xmlns:a16="http://schemas.microsoft.com/office/drawing/2014/main" id="{3DC4D158-0827-435B-B2E3-FEA655F824AF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3" name="Freeform 474">
              <a:extLst>
                <a:ext uri="{FF2B5EF4-FFF2-40B4-BE49-F238E27FC236}">
                  <a16:creationId xmlns:a16="http://schemas.microsoft.com/office/drawing/2014/main" id="{608D2587-3897-41E2-B0C2-4C0A8A618F67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4" name="Freeform 475">
              <a:extLst>
                <a:ext uri="{FF2B5EF4-FFF2-40B4-BE49-F238E27FC236}">
                  <a16:creationId xmlns:a16="http://schemas.microsoft.com/office/drawing/2014/main" id="{52B7F462-34A3-4EB0-B211-BCE4A39CDD1A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5" name="Freeform 476">
              <a:extLst>
                <a:ext uri="{FF2B5EF4-FFF2-40B4-BE49-F238E27FC236}">
                  <a16:creationId xmlns:a16="http://schemas.microsoft.com/office/drawing/2014/main" id="{2A7738EC-FB54-4307-BE12-0CD37F38FEBB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6" name="Freeform 477">
              <a:extLst>
                <a:ext uri="{FF2B5EF4-FFF2-40B4-BE49-F238E27FC236}">
                  <a16:creationId xmlns:a16="http://schemas.microsoft.com/office/drawing/2014/main" id="{048193F3-62A0-4A56-B68A-BC912B823849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7" name="Freeform 478">
              <a:extLst>
                <a:ext uri="{FF2B5EF4-FFF2-40B4-BE49-F238E27FC236}">
                  <a16:creationId xmlns:a16="http://schemas.microsoft.com/office/drawing/2014/main" id="{E83BB73C-66C8-473A-A1C7-3CE101F5AD61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8" name="Freeform 479">
              <a:extLst>
                <a:ext uri="{FF2B5EF4-FFF2-40B4-BE49-F238E27FC236}">
                  <a16:creationId xmlns:a16="http://schemas.microsoft.com/office/drawing/2014/main" id="{97FD1524-AFEB-473A-8AEE-64133EA8E256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9" name="Freeform 480">
              <a:extLst>
                <a:ext uri="{FF2B5EF4-FFF2-40B4-BE49-F238E27FC236}">
                  <a16:creationId xmlns:a16="http://schemas.microsoft.com/office/drawing/2014/main" id="{8CD83607-4584-414C-8A9E-8A374E155700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0" name="Freeform 481">
              <a:extLst>
                <a:ext uri="{FF2B5EF4-FFF2-40B4-BE49-F238E27FC236}">
                  <a16:creationId xmlns:a16="http://schemas.microsoft.com/office/drawing/2014/main" id="{65BF5974-6592-4BD8-BCAD-95D66E3F8BA7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1" name="Freeform 482">
              <a:extLst>
                <a:ext uri="{FF2B5EF4-FFF2-40B4-BE49-F238E27FC236}">
                  <a16:creationId xmlns:a16="http://schemas.microsoft.com/office/drawing/2014/main" id="{5A45B006-A18D-45E4-8D4F-3FA723F17ACA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2" name="Freeform 483">
              <a:extLst>
                <a:ext uri="{FF2B5EF4-FFF2-40B4-BE49-F238E27FC236}">
                  <a16:creationId xmlns:a16="http://schemas.microsoft.com/office/drawing/2014/main" id="{7F189B44-BD8E-4162-B9C7-0C317D71D69E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3" name="Freeform 484">
              <a:extLst>
                <a:ext uri="{FF2B5EF4-FFF2-40B4-BE49-F238E27FC236}">
                  <a16:creationId xmlns:a16="http://schemas.microsoft.com/office/drawing/2014/main" id="{C8D86C09-B62E-4B68-AF21-83ACC68FFA06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4" name="Freeform 485">
              <a:extLst>
                <a:ext uri="{FF2B5EF4-FFF2-40B4-BE49-F238E27FC236}">
                  <a16:creationId xmlns:a16="http://schemas.microsoft.com/office/drawing/2014/main" id="{F6CECB29-AA7E-44F1-8D0A-D20931220237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5" name="Freeform 486">
              <a:extLst>
                <a:ext uri="{FF2B5EF4-FFF2-40B4-BE49-F238E27FC236}">
                  <a16:creationId xmlns:a16="http://schemas.microsoft.com/office/drawing/2014/main" id="{E7BA5F04-EC0D-47C0-A02D-F84A01D46FEE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6" name="Freeform 487">
              <a:extLst>
                <a:ext uri="{FF2B5EF4-FFF2-40B4-BE49-F238E27FC236}">
                  <a16:creationId xmlns:a16="http://schemas.microsoft.com/office/drawing/2014/main" id="{79C5BF6B-F4C4-42C6-98F7-24ADA4EF553B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7" name="Freeform 488">
              <a:extLst>
                <a:ext uri="{FF2B5EF4-FFF2-40B4-BE49-F238E27FC236}">
                  <a16:creationId xmlns:a16="http://schemas.microsoft.com/office/drawing/2014/main" id="{5CCAE7CB-7079-4005-AE10-03D8BC9C8B46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8" name="Freeform 489">
              <a:extLst>
                <a:ext uri="{FF2B5EF4-FFF2-40B4-BE49-F238E27FC236}">
                  <a16:creationId xmlns:a16="http://schemas.microsoft.com/office/drawing/2014/main" id="{E2F7CF90-6431-4EB3-B31D-C15274AF0E65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9" name="Freeform 490">
              <a:extLst>
                <a:ext uri="{FF2B5EF4-FFF2-40B4-BE49-F238E27FC236}">
                  <a16:creationId xmlns:a16="http://schemas.microsoft.com/office/drawing/2014/main" id="{5D86CEFA-F9B7-46C9-8370-4DF4E0FEE397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0" name="Freeform 491">
              <a:extLst>
                <a:ext uri="{FF2B5EF4-FFF2-40B4-BE49-F238E27FC236}">
                  <a16:creationId xmlns:a16="http://schemas.microsoft.com/office/drawing/2014/main" id="{DEF169EE-8759-46A4-AA51-15E22F05D2BD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1" name="Freeform 492">
              <a:extLst>
                <a:ext uri="{FF2B5EF4-FFF2-40B4-BE49-F238E27FC236}">
                  <a16:creationId xmlns:a16="http://schemas.microsoft.com/office/drawing/2014/main" id="{93001DC9-82FE-4334-99C8-2AA79FE73A1B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2" name="Freeform 493">
              <a:extLst>
                <a:ext uri="{FF2B5EF4-FFF2-40B4-BE49-F238E27FC236}">
                  <a16:creationId xmlns:a16="http://schemas.microsoft.com/office/drawing/2014/main" id="{0810F9BA-C240-4617-8E86-97892FC2EE23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3" name="Freeform 494">
              <a:extLst>
                <a:ext uri="{FF2B5EF4-FFF2-40B4-BE49-F238E27FC236}">
                  <a16:creationId xmlns:a16="http://schemas.microsoft.com/office/drawing/2014/main" id="{D980B553-D12C-4B18-809A-D91D3619218B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6">
            <a:extLst>
              <a:ext uri="{FF2B5EF4-FFF2-40B4-BE49-F238E27FC236}">
                <a16:creationId xmlns:a16="http://schemas.microsoft.com/office/drawing/2014/main" id="{7F905265-A366-4953-A47E-BCA0A267DD20}"/>
              </a:ext>
            </a:extLst>
          </p:cNvPr>
          <p:cNvGrpSpPr/>
          <p:nvPr/>
        </p:nvGrpSpPr>
        <p:grpSpPr>
          <a:xfrm>
            <a:off x="3343742" y="2462921"/>
            <a:ext cx="1260918" cy="2198267"/>
            <a:chOff x="4643439" y="2103438"/>
            <a:chExt cx="1681163" cy="2930525"/>
          </a:xfrm>
          <a:solidFill>
            <a:srgbClr val="009999"/>
          </a:solidFill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04CB78DB-1966-49FD-A309-8BF4812B0F6F}"/>
                </a:ext>
              </a:extLst>
            </p:cNvPr>
            <p:cNvSpPr/>
            <p:nvPr/>
          </p:nvSpPr>
          <p:spPr bwMode="auto">
            <a:xfrm>
              <a:off x="5692777" y="2201863"/>
              <a:ext cx="192088" cy="233362"/>
            </a:xfrm>
            <a:custGeom>
              <a:avLst/>
              <a:gdLst>
                <a:gd name="T0" fmla="*/ 16 w 39"/>
                <a:gd name="T1" fmla="*/ 22 h 47"/>
                <a:gd name="T2" fmla="*/ 13 w 39"/>
                <a:gd name="T3" fmla="*/ 25 h 47"/>
                <a:gd name="T4" fmla="*/ 10 w 39"/>
                <a:gd name="T5" fmla="*/ 29 h 47"/>
                <a:gd name="T6" fmla="*/ 1 w 39"/>
                <a:gd name="T7" fmla="*/ 44 h 47"/>
                <a:gd name="T8" fmla="*/ 3 w 39"/>
                <a:gd name="T9" fmla="*/ 46 h 47"/>
                <a:gd name="T10" fmla="*/ 20 w 39"/>
                <a:gd name="T11" fmla="*/ 29 h 47"/>
                <a:gd name="T12" fmla="*/ 22 w 39"/>
                <a:gd name="T13" fmla="*/ 27 h 47"/>
                <a:gd name="T14" fmla="*/ 24 w 39"/>
                <a:gd name="T15" fmla="*/ 25 h 47"/>
                <a:gd name="T16" fmla="*/ 27 w 39"/>
                <a:gd name="T17" fmla="*/ 21 h 47"/>
                <a:gd name="T18" fmla="*/ 31 w 39"/>
                <a:gd name="T19" fmla="*/ 16 h 47"/>
                <a:gd name="T20" fmla="*/ 38 w 39"/>
                <a:gd name="T21" fmla="*/ 3 h 47"/>
                <a:gd name="T22" fmla="*/ 35 w 39"/>
                <a:gd name="T23" fmla="*/ 1 h 47"/>
                <a:gd name="T24" fmla="*/ 31 w 39"/>
                <a:gd name="T25" fmla="*/ 5 h 47"/>
                <a:gd name="T26" fmla="*/ 27 w 39"/>
                <a:gd name="T27" fmla="*/ 9 h 47"/>
                <a:gd name="T28" fmla="*/ 16 w 39"/>
                <a:gd name="T29" fmla="*/ 2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47">
                  <a:moveTo>
                    <a:pt x="16" y="22"/>
                  </a:moveTo>
                  <a:cubicBezTo>
                    <a:pt x="15" y="23"/>
                    <a:pt x="14" y="24"/>
                    <a:pt x="13" y="25"/>
                  </a:cubicBezTo>
                  <a:cubicBezTo>
                    <a:pt x="12" y="26"/>
                    <a:pt x="11" y="28"/>
                    <a:pt x="10" y="29"/>
                  </a:cubicBezTo>
                  <a:cubicBezTo>
                    <a:pt x="7" y="34"/>
                    <a:pt x="3" y="38"/>
                    <a:pt x="1" y="44"/>
                  </a:cubicBezTo>
                  <a:cubicBezTo>
                    <a:pt x="0" y="45"/>
                    <a:pt x="2" y="47"/>
                    <a:pt x="3" y="46"/>
                  </a:cubicBezTo>
                  <a:cubicBezTo>
                    <a:pt x="10" y="42"/>
                    <a:pt x="15" y="35"/>
                    <a:pt x="20" y="29"/>
                  </a:cubicBezTo>
                  <a:cubicBezTo>
                    <a:pt x="21" y="28"/>
                    <a:pt x="21" y="28"/>
                    <a:pt x="22" y="27"/>
                  </a:cubicBezTo>
                  <a:cubicBezTo>
                    <a:pt x="23" y="26"/>
                    <a:pt x="23" y="26"/>
                    <a:pt x="24" y="25"/>
                  </a:cubicBezTo>
                  <a:cubicBezTo>
                    <a:pt x="25" y="24"/>
                    <a:pt x="26" y="22"/>
                    <a:pt x="27" y="21"/>
                  </a:cubicBezTo>
                  <a:cubicBezTo>
                    <a:pt x="28" y="19"/>
                    <a:pt x="30" y="17"/>
                    <a:pt x="31" y="16"/>
                  </a:cubicBezTo>
                  <a:cubicBezTo>
                    <a:pt x="34" y="12"/>
                    <a:pt x="36" y="7"/>
                    <a:pt x="38" y="3"/>
                  </a:cubicBezTo>
                  <a:cubicBezTo>
                    <a:pt x="39" y="1"/>
                    <a:pt x="37" y="0"/>
                    <a:pt x="35" y="1"/>
                  </a:cubicBezTo>
                  <a:cubicBezTo>
                    <a:pt x="34" y="2"/>
                    <a:pt x="32" y="3"/>
                    <a:pt x="31" y="5"/>
                  </a:cubicBezTo>
                  <a:cubicBezTo>
                    <a:pt x="30" y="6"/>
                    <a:pt x="28" y="7"/>
                    <a:pt x="27" y="9"/>
                  </a:cubicBezTo>
                  <a:cubicBezTo>
                    <a:pt x="23" y="13"/>
                    <a:pt x="20" y="17"/>
                    <a:pt x="16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2C3046C-1FEE-488F-B71F-21B864E62D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43439" y="2103438"/>
              <a:ext cx="1681163" cy="2930525"/>
            </a:xfrm>
            <a:custGeom>
              <a:avLst/>
              <a:gdLst>
                <a:gd name="T0" fmla="*/ 88 w 340"/>
                <a:gd name="T1" fmla="*/ 145 h 592"/>
                <a:gd name="T2" fmla="*/ 111 w 340"/>
                <a:gd name="T3" fmla="*/ 174 h 592"/>
                <a:gd name="T4" fmla="*/ 158 w 340"/>
                <a:gd name="T5" fmla="*/ 240 h 592"/>
                <a:gd name="T6" fmla="*/ 179 w 340"/>
                <a:gd name="T7" fmla="*/ 249 h 592"/>
                <a:gd name="T8" fmla="*/ 139 w 340"/>
                <a:gd name="T9" fmla="*/ 279 h 592"/>
                <a:gd name="T10" fmla="*/ 139 w 340"/>
                <a:gd name="T11" fmla="*/ 287 h 592"/>
                <a:gd name="T12" fmla="*/ 228 w 340"/>
                <a:gd name="T13" fmla="*/ 315 h 592"/>
                <a:gd name="T14" fmla="*/ 206 w 340"/>
                <a:gd name="T15" fmla="*/ 445 h 592"/>
                <a:gd name="T16" fmla="*/ 183 w 340"/>
                <a:gd name="T17" fmla="*/ 523 h 592"/>
                <a:gd name="T18" fmla="*/ 139 w 340"/>
                <a:gd name="T19" fmla="*/ 518 h 592"/>
                <a:gd name="T20" fmla="*/ 116 w 340"/>
                <a:gd name="T21" fmla="*/ 449 h 592"/>
                <a:gd name="T22" fmla="*/ 105 w 340"/>
                <a:gd name="T23" fmla="*/ 345 h 592"/>
                <a:gd name="T24" fmla="*/ 91 w 340"/>
                <a:gd name="T25" fmla="*/ 249 h 592"/>
                <a:gd name="T26" fmla="*/ 45 w 340"/>
                <a:gd name="T27" fmla="*/ 201 h 592"/>
                <a:gd name="T28" fmla="*/ 81 w 340"/>
                <a:gd name="T29" fmla="*/ 249 h 592"/>
                <a:gd name="T30" fmla="*/ 97 w 340"/>
                <a:gd name="T31" fmla="*/ 349 h 592"/>
                <a:gd name="T32" fmla="*/ 112 w 340"/>
                <a:gd name="T33" fmla="*/ 518 h 592"/>
                <a:gd name="T34" fmla="*/ 92 w 340"/>
                <a:gd name="T35" fmla="*/ 549 h 592"/>
                <a:gd name="T36" fmla="*/ 43 w 340"/>
                <a:gd name="T37" fmla="*/ 567 h 592"/>
                <a:gd name="T38" fmla="*/ 2 w 340"/>
                <a:gd name="T39" fmla="*/ 572 h 592"/>
                <a:gd name="T40" fmla="*/ 43 w 340"/>
                <a:gd name="T41" fmla="*/ 577 h 592"/>
                <a:gd name="T42" fmla="*/ 98 w 340"/>
                <a:gd name="T43" fmla="*/ 555 h 592"/>
                <a:gd name="T44" fmla="*/ 118 w 340"/>
                <a:gd name="T45" fmla="*/ 523 h 592"/>
                <a:gd name="T46" fmla="*/ 187 w 340"/>
                <a:gd name="T47" fmla="*/ 532 h 592"/>
                <a:gd name="T48" fmla="*/ 198 w 340"/>
                <a:gd name="T49" fmla="*/ 562 h 592"/>
                <a:gd name="T50" fmla="*/ 219 w 340"/>
                <a:gd name="T51" fmla="*/ 591 h 592"/>
                <a:gd name="T52" fmla="*/ 271 w 340"/>
                <a:gd name="T53" fmla="*/ 570 h 592"/>
                <a:gd name="T54" fmla="*/ 239 w 340"/>
                <a:gd name="T55" fmla="*/ 574 h 592"/>
                <a:gd name="T56" fmla="*/ 200 w 340"/>
                <a:gd name="T57" fmla="*/ 549 h 592"/>
                <a:gd name="T58" fmla="*/ 194 w 340"/>
                <a:gd name="T59" fmla="*/ 529 h 592"/>
                <a:gd name="T60" fmla="*/ 220 w 340"/>
                <a:gd name="T61" fmla="*/ 406 h 592"/>
                <a:gd name="T62" fmla="*/ 236 w 340"/>
                <a:gd name="T63" fmla="*/ 308 h 592"/>
                <a:gd name="T64" fmla="*/ 243 w 340"/>
                <a:gd name="T65" fmla="*/ 297 h 592"/>
                <a:gd name="T66" fmla="*/ 339 w 340"/>
                <a:gd name="T67" fmla="*/ 256 h 592"/>
                <a:gd name="T68" fmla="*/ 293 w 340"/>
                <a:gd name="T69" fmla="*/ 267 h 592"/>
                <a:gd name="T70" fmla="*/ 232 w 340"/>
                <a:gd name="T71" fmla="*/ 294 h 592"/>
                <a:gd name="T72" fmla="*/ 180 w 340"/>
                <a:gd name="T73" fmla="*/ 267 h 592"/>
                <a:gd name="T74" fmla="*/ 232 w 340"/>
                <a:gd name="T75" fmla="*/ 245 h 592"/>
                <a:gd name="T76" fmla="*/ 267 w 340"/>
                <a:gd name="T77" fmla="*/ 209 h 592"/>
                <a:gd name="T78" fmla="*/ 277 w 340"/>
                <a:gd name="T79" fmla="*/ 181 h 592"/>
                <a:gd name="T80" fmla="*/ 276 w 340"/>
                <a:gd name="T81" fmla="*/ 145 h 592"/>
                <a:gd name="T82" fmla="*/ 229 w 340"/>
                <a:gd name="T83" fmla="*/ 75 h 592"/>
                <a:gd name="T84" fmla="*/ 265 w 340"/>
                <a:gd name="T85" fmla="*/ 49 h 592"/>
                <a:gd name="T86" fmla="*/ 266 w 340"/>
                <a:gd name="T87" fmla="*/ 43 h 592"/>
                <a:gd name="T88" fmla="*/ 243 w 340"/>
                <a:gd name="T89" fmla="*/ 53 h 592"/>
                <a:gd name="T90" fmla="*/ 218 w 340"/>
                <a:gd name="T91" fmla="*/ 71 h 592"/>
                <a:gd name="T92" fmla="*/ 243 w 340"/>
                <a:gd name="T93" fmla="*/ 95 h 592"/>
                <a:gd name="T94" fmla="*/ 272 w 340"/>
                <a:gd name="T95" fmla="*/ 191 h 592"/>
                <a:gd name="T96" fmla="*/ 243 w 340"/>
                <a:gd name="T97" fmla="*/ 236 h 592"/>
                <a:gd name="T98" fmla="*/ 188 w 340"/>
                <a:gd name="T99" fmla="*/ 245 h 592"/>
                <a:gd name="T100" fmla="*/ 139 w 340"/>
                <a:gd name="T101" fmla="*/ 219 h 592"/>
                <a:gd name="T102" fmla="*/ 139 w 340"/>
                <a:gd name="T103" fmla="*/ 89 h 592"/>
                <a:gd name="T104" fmla="*/ 221 w 340"/>
                <a:gd name="T105" fmla="*/ 71 h 592"/>
                <a:gd name="T106" fmla="*/ 208 w 340"/>
                <a:gd name="T107" fmla="*/ 49 h 592"/>
                <a:gd name="T108" fmla="*/ 213 w 340"/>
                <a:gd name="T109" fmla="*/ 4 h 592"/>
                <a:gd name="T110" fmla="*/ 201 w 340"/>
                <a:gd name="T111" fmla="*/ 45 h 592"/>
                <a:gd name="T112" fmla="*/ 201 w 340"/>
                <a:gd name="T113" fmla="*/ 62 h 592"/>
                <a:gd name="T114" fmla="*/ 120 w 340"/>
                <a:gd name="T115" fmla="*/ 112 h 592"/>
                <a:gd name="T116" fmla="*/ 96 w 340"/>
                <a:gd name="T117" fmla="*/ 145 h 592"/>
                <a:gd name="T118" fmla="*/ 109 w 340"/>
                <a:gd name="T119" fmla="*/ 148 h 592"/>
                <a:gd name="T120" fmla="*/ 111 w 340"/>
                <a:gd name="T121" fmla="*/ 169 h 592"/>
                <a:gd name="T122" fmla="*/ 276 w 340"/>
                <a:gd name="T123" fmla="*/ 182 h 592"/>
                <a:gd name="T124" fmla="*/ 271 w 340"/>
                <a:gd name="T125" fmla="*/ 204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0" h="592">
                  <a:moveTo>
                    <a:pt x="120" y="112"/>
                  </a:moveTo>
                  <a:cubicBezTo>
                    <a:pt x="115" y="122"/>
                    <a:pt x="113" y="132"/>
                    <a:pt x="111" y="142"/>
                  </a:cubicBezTo>
                  <a:cubicBezTo>
                    <a:pt x="103" y="136"/>
                    <a:pt x="92" y="136"/>
                    <a:pt x="88" y="145"/>
                  </a:cubicBezTo>
                  <a:cubicBezTo>
                    <a:pt x="88" y="146"/>
                    <a:pt x="87" y="148"/>
                    <a:pt x="87" y="149"/>
                  </a:cubicBezTo>
                  <a:cubicBezTo>
                    <a:pt x="87" y="150"/>
                    <a:pt x="87" y="150"/>
                    <a:pt x="87" y="151"/>
                  </a:cubicBezTo>
                  <a:cubicBezTo>
                    <a:pt x="87" y="164"/>
                    <a:pt x="99" y="175"/>
                    <a:pt x="111" y="174"/>
                  </a:cubicBezTo>
                  <a:cubicBezTo>
                    <a:pt x="115" y="193"/>
                    <a:pt x="124" y="212"/>
                    <a:pt x="139" y="226"/>
                  </a:cubicBezTo>
                  <a:cubicBezTo>
                    <a:pt x="140" y="227"/>
                    <a:pt x="142" y="229"/>
                    <a:pt x="143" y="230"/>
                  </a:cubicBezTo>
                  <a:cubicBezTo>
                    <a:pt x="147" y="234"/>
                    <a:pt x="152" y="237"/>
                    <a:pt x="158" y="240"/>
                  </a:cubicBezTo>
                  <a:cubicBezTo>
                    <a:pt x="161" y="242"/>
                    <a:pt x="164" y="244"/>
                    <a:pt x="167" y="245"/>
                  </a:cubicBezTo>
                  <a:cubicBezTo>
                    <a:pt x="171" y="247"/>
                    <a:pt x="175" y="248"/>
                    <a:pt x="178" y="249"/>
                  </a:cubicBezTo>
                  <a:cubicBezTo>
                    <a:pt x="179" y="249"/>
                    <a:pt x="179" y="249"/>
                    <a:pt x="179" y="249"/>
                  </a:cubicBezTo>
                  <a:cubicBezTo>
                    <a:pt x="176" y="259"/>
                    <a:pt x="172" y="271"/>
                    <a:pt x="176" y="282"/>
                  </a:cubicBezTo>
                  <a:cubicBezTo>
                    <a:pt x="165" y="281"/>
                    <a:pt x="154" y="280"/>
                    <a:pt x="143" y="279"/>
                  </a:cubicBezTo>
                  <a:cubicBezTo>
                    <a:pt x="142" y="279"/>
                    <a:pt x="140" y="279"/>
                    <a:pt x="139" y="279"/>
                  </a:cubicBezTo>
                  <a:cubicBezTo>
                    <a:pt x="129" y="278"/>
                    <a:pt x="119" y="278"/>
                    <a:pt x="110" y="277"/>
                  </a:cubicBezTo>
                  <a:cubicBezTo>
                    <a:pt x="107" y="277"/>
                    <a:pt x="107" y="281"/>
                    <a:pt x="109" y="281"/>
                  </a:cubicBezTo>
                  <a:cubicBezTo>
                    <a:pt x="119" y="284"/>
                    <a:pt x="129" y="285"/>
                    <a:pt x="139" y="287"/>
                  </a:cubicBezTo>
                  <a:cubicBezTo>
                    <a:pt x="140" y="287"/>
                    <a:pt x="142" y="287"/>
                    <a:pt x="143" y="287"/>
                  </a:cubicBezTo>
                  <a:cubicBezTo>
                    <a:pt x="156" y="289"/>
                    <a:pt x="169" y="290"/>
                    <a:pt x="183" y="292"/>
                  </a:cubicBezTo>
                  <a:cubicBezTo>
                    <a:pt x="202" y="293"/>
                    <a:pt x="231" y="289"/>
                    <a:pt x="228" y="315"/>
                  </a:cubicBezTo>
                  <a:cubicBezTo>
                    <a:pt x="227" y="325"/>
                    <a:pt x="226" y="335"/>
                    <a:pt x="224" y="345"/>
                  </a:cubicBezTo>
                  <a:cubicBezTo>
                    <a:pt x="224" y="346"/>
                    <a:pt x="224" y="348"/>
                    <a:pt x="224" y="349"/>
                  </a:cubicBezTo>
                  <a:cubicBezTo>
                    <a:pt x="219" y="381"/>
                    <a:pt x="213" y="413"/>
                    <a:pt x="206" y="445"/>
                  </a:cubicBezTo>
                  <a:cubicBezTo>
                    <a:pt x="206" y="446"/>
                    <a:pt x="206" y="448"/>
                    <a:pt x="206" y="449"/>
                  </a:cubicBezTo>
                  <a:cubicBezTo>
                    <a:pt x="203" y="461"/>
                    <a:pt x="200" y="473"/>
                    <a:pt x="198" y="485"/>
                  </a:cubicBezTo>
                  <a:cubicBezTo>
                    <a:pt x="196" y="491"/>
                    <a:pt x="192" y="524"/>
                    <a:pt x="183" y="523"/>
                  </a:cubicBezTo>
                  <a:cubicBezTo>
                    <a:pt x="170" y="522"/>
                    <a:pt x="156" y="520"/>
                    <a:pt x="143" y="519"/>
                  </a:cubicBezTo>
                  <a:cubicBezTo>
                    <a:pt x="142" y="519"/>
                    <a:pt x="142" y="519"/>
                    <a:pt x="141" y="518"/>
                  </a:cubicBezTo>
                  <a:cubicBezTo>
                    <a:pt x="140" y="518"/>
                    <a:pt x="140" y="518"/>
                    <a:pt x="139" y="518"/>
                  </a:cubicBezTo>
                  <a:cubicBezTo>
                    <a:pt x="121" y="516"/>
                    <a:pt x="120" y="512"/>
                    <a:pt x="120" y="493"/>
                  </a:cubicBezTo>
                  <a:cubicBezTo>
                    <a:pt x="120" y="480"/>
                    <a:pt x="118" y="466"/>
                    <a:pt x="117" y="453"/>
                  </a:cubicBezTo>
                  <a:cubicBezTo>
                    <a:pt x="116" y="452"/>
                    <a:pt x="116" y="450"/>
                    <a:pt x="116" y="449"/>
                  </a:cubicBezTo>
                  <a:cubicBezTo>
                    <a:pt x="116" y="448"/>
                    <a:pt x="116" y="446"/>
                    <a:pt x="116" y="445"/>
                  </a:cubicBezTo>
                  <a:cubicBezTo>
                    <a:pt x="111" y="413"/>
                    <a:pt x="106" y="381"/>
                    <a:pt x="105" y="349"/>
                  </a:cubicBezTo>
                  <a:cubicBezTo>
                    <a:pt x="105" y="348"/>
                    <a:pt x="105" y="346"/>
                    <a:pt x="105" y="345"/>
                  </a:cubicBezTo>
                  <a:cubicBezTo>
                    <a:pt x="104" y="325"/>
                    <a:pt x="105" y="305"/>
                    <a:pt x="110" y="285"/>
                  </a:cubicBezTo>
                  <a:cubicBezTo>
                    <a:pt x="110" y="282"/>
                    <a:pt x="109" y="281"/>
                    <a:pt x="107" y="280"/>
                  </a:cubicBezTo>
                  <a:cubicBezTo>
                    <a:pt x="102" y="271"/>
                    <a:pt x="97" y="260"/>
                    <a:pt x="91" y="249"/>
                  </a:cubicBezTo>
                  <a:cubicBezTo>
                    <a:pt x="91" y="248"/>
                    <a:pt x="90" y="246"/>
                    <a:pt x="89" y="245"/>
                  </a:cubicBezTo>
                  <a:cubicBezTo>
                    <a:pt x="79" y="225"/>
                    <a:pt x="68" y="205"/>
                    <a:pt x="49" y="195"/>
                  </a:cubicBezTo>
                  <a:cubicBezTo>
                    <a:pt x="46" y="193"/>
                    <a:pt x="43" y="198"/>
                    <a:pt x="45" y="201"/>
                  </a:cubicBezTo>
                  <a:cubicBezTo>
                    <a:pt x="58" y="215"/>
                    <a:pt x="70" y="228"/>
                    <a:pt x="79" y="245"/>
                  </a:cubicBezTo>
                  <a:cubicBezTo>
                    <a:pt x="79" y="245"/>
                    <a:pt x="79" y="245"/>
                    <a:pt x="79" y="245"/>
                  </a:cubicBezTo>
                  <a:cubicBezTo>
                    <a:pt x="80" y="246"/>
                    <a:pt x="80" y="248"/>
                    <a:pt x="81" y="249"/>
                  </a:cubicBezTo>
                  <a:cubicBezTo>
                    <a:pt x="88" y="261"/>
                    <a:pt x="94" y="273"/>
                    <a:pt x="103" y="283"/>
                  </a:cubicBezTo>
                  <a:cubicBezTo>
                    <a:pt x="98" y="304"/>
                    <a:pt x="97" y="324"/>
                    <a:pt x="97" y="345"/>
                  </a:cubicBezTo>
                  <a:cubicBezTo>
                    <a:pt x="97" y="346"/>
                    <a:pt x="97" y="348"/>
                    <a:pt x="97" y="349"/>
                  </a:cubicBezTo>
                  <a:cubicBezTo>
                    <a:pt x="98" y="381"/>
                    <a:pt x="103" y="413"/>
                    <a:pt x="107" y="445"/>
                  </a:cubicBezTo>
                  <a:cubicBezTo>
                    <a:pt x="107" y="446"/>
                    <a:pt x="107" y="448"/>
                    <a:pt x="107" y="449"/>
                  </a:cubicBezTo>
                  <a:cubicBezTo>
                    <a:pt x="110" y="472"/>
                    <a:pt x="112" y="495"/>
                    <a:pt x="112" y="518"/>
                  </a:cubicBezTo>
                  <a:cubicBezTo>
                    <a:pt x="112" y="519"/>
                    <a:pt x="112" y="520"/>
                    <a:pt x="112" y="521"/>
                  </a:cubicBezTo>
                  <a:cubicBezTo>
                    <a:pt x="106" y="528"/>
                    <a:pt x="100" y="537"/>
                    <a:pt x="95" y="545"/>
                  </a:cubicBezTo>
                  <a:cubicBezTo>
                    <a:pt x="94" y="546"/>
                    <a:pt x="93" y="548"/>
                    <a:pt x="92" y="549"/>
                  </a:cubicBezTo>
                  <a:cubicBezTo>
                    <a:pt x="92" y="550"/>
                    <a:pt x="91" y="550"/>
                    <a:pt x="91" y="551"/>
                  </a:cubicBezTo>
                  <a:cubicBezTo>
                    <a:pt x="86" y="558"/>
                    <a:pt x="78" y="570"/>
                    <a:pt x="78" y="580"/>
                  </a:cubicBezTo>
                  <a:cubicBezTo>
                    <a:pt x="68" y="574"/>
                    <a:pt x="56" y="570"/>
                    <a:pt x="43" y="567"/>
                  </a:cubicBezTo>
                  <a:cubicBezTo>
                    <a:pt x="42" y="567"/>
                    <a:pt x="40" y="567"/>
                    <a:pt x="39" y="567"/>
                  </a:cubicBezTo>
                  <a:cubicBezTo>
                    <a:pt x="26" y="565"/>
                    <a:pt x="13" y="565"/>
                    <a:pt x="2" y="568"/>
                  </a:cubicBezTo>
                  <a:cubicBezTo>
                    <a:pt x="0" y="569"/>
                    <a:pt x="0" y="572"/>
                    <a:pt x="2" y="572"/>
                  </a:cubicBezTo>
                  <a:cubicBezTo>
                    <a:pt x="14" y="575"/>
                    <a:pt x="27" y="575"/>
                    <a:pt x="39" y="577"/>
                  </a:cubicBezTo>
                  <a:cubicBezTo>
                    <a:pt x="39" y="577"/>
                    <a:pt x="40" y="577"/>
                    <a:pt x="40" y="577"/>
                  </a:cubicBezTo>
                  <a:cubicBezTo>
                    <a:pt x="41" y="577"/>
                    <a:pt x="42" y="577"/>
                    <a:pt x="43" y="577"/>
                  </a:cubicBezTo>
                  <a:cubicBezTo>
                    <a:pt x="56" y="579"/>
                    <a:pt x="68" y="584"/>
                    <a:pt x="79" y="589"/>
                  </a:cubicBezTo>
                  <a:cubicBezTo>
                    <a:pt x="82" y="590"/>
                    <a:pt x="84" y="588"/>
                    <a:pt x="84" y="586"/>
                  </a:cubicBezTo>
                  <a:cubicBezTo>
                    <a:pt x="91" y="577"/>
                    <a:pt x="93" y="564"/>
                    <a:pt x="98" y="555"/>
                  </a:cubicBezTo>
                  <a:cubicBezTo>
                    <a:pt x="100" y="553"/>
                    <a:pt x="101" y="551"/>
                    <a:pt x="102" y="549"/>
                  </a:cubicBezTo>
                  <a:cubicBezTo>
                    <a:pt x="103" y="548"/>
                    <a:pt x="104" y="546"/>
                    <a:pt x="104" y="545"/>
                  </a:cubicBezTo>
                  <a:cubicBezTo>
                    <a:pt x="109" y="538"/>
                    <a:pt x="114" y="531"/>
                    <a:pt x="118" y="523"/>
                  </a:cubicBezTo>
                  <a:cubicBezTo>
                    <a:pt x="125" y="524"/>
                    <a:pt x="132" y="525"/>
                    <a:pt x="139" y="526"/>
                  </a:cubicBezTo>
                  <a:cubicBezTo>
                    <a:pt x="140" y="527"/>
                    <a:pt x="142" y="527"/>
                    <a:pt x="143" y="527"/>
                  </a:cubicBezTo>
                  <a:cubicBezTo>
                    <a:pt x="158" y="529"/>
                    <a:pt x="172" y="530"/>
                    <a:pt x="187" y="532"/>
                  </a:cubicBezTo>
                  <a:cubicBezTo>
                    <a:pt x="188" y="536"/>
                    <a:pt x="189" y="541"/>
                    <a:pt x="191" y="545"/>
                  </a:cubicBezTo>
                  <a:cubicBezTo>
                    <a:pt x="191" y="546"/>
                    <a:pt x="192" y="548"/>
                    <a:pt x="192" y="549"/>
                  </a:cubicBezTo>
                  <a:cubicBezTo>
                    <a:pt x="194" y="553"/>
                    <a:pt x="196" y="558"/>
                    <a:pt x="198" y="562"/>
                  </a:cubicBezTo>
                  <a:cubicBezTo>
                    <a:pt x="202" y="572"/>
                    <a:pt x="207" y="585"/>
                    <a:pt x="216" y="592"/>
                  </a:cubicBezTo>
                  <a:cubicBezTo>
                    <a:pt x="217" y="592"/>
                    <a:pt x="218" y="592"/>
                    <a:pt x="219" y="591"/>
                  </a:cubicBezTo>
                  <a:cubicBezTo>
                    <a:pt x="219" y="591"/>
                    <a:pt x="219" y="591"/>
                    <a:pt x="219" y="591"/>
                  </a:cubicBezTo>
                  <a:cubicBezTo>
                    <a:pt x="226" y="589"/>
                    <a:pt x="232" y="587"/>
                    <a:pt x="239" y="584"/>
                  </a:cubicBezTo>
                  <a:cubicBezTo>
                    <a:pt x="240" y="584"/>
                    <a:pt x="242" y="583"/>
                    <a:pt x="243" y="583"/>
                  </a:cubicBezTo>
                  <a:cubicBezTo>
                    <a:pt x="253" y="579"/>
                    <a:pt x="262" y="575"/>
                    <a:pt x="271" y="570"/>
                  </a:cubicBezTo>
                  <a:cubicBezTo>
                    <a:pt x="273" y="569"/>
                    <a:pt x="272" y="566"/>
                    <a:pt x="270" y="566"/>
                  </a:cubicBezTo>
                  <a:cubicBezTo>
                    <a:pt x="261" y="566"/>
                    <a:pt x="252" y="569"/>
                    <a:pt x="243" y="572"/>
                  </a:cubicBezTo>
                  <a:cubicBezTo>
                    <a:pt x="242" y="573"/>
                    <a:pt x="240" y="573"/>
                    <a:pt x="239" y="574"/>
                  </a:cubicBezTo>
                  <a:cubicBezTo>
                    <a:pt x="231" y="577"/>
                    <a:pt x="224" y="581"/>
                    <a:pt x="217" y="584"/>
                  </a:cubicBezTo>
                  <a:cubicBezTo>
                    <a:pt x="213" y="575"/>
                    <a:pt x="207" y="566"/>
                    <a:pt x="203" y="557"/>
                  </a:cubicBezTo>
                  <a:cubicBezTo>
                    <a:pt x="202" y="554"/>
                    <a:pt x="201" y="552"/>
                    <a:pt x="200" y="549"/>
                  </a:cubicBezTo>
                  <a:cubicBezTo>
                    <a:pt x="199" y="548"/>
                    <a:pt x="199" y="546"/>
                    <a:pt x="198" y="545"/>
                  </a:cubicBezTo>
                  <a:cubicBezTo>
                    <a:pt x="197" y="540"/>
                    <a:pt x="195" y="535"/>
                    <a:pt x="193" y="531"/>
                  </a:cubicBezTo>
                  <a:cubicBezTo>
                    <a:pt x="193" y="530"/>
                    <a:pt x="194" y="530"/>
                    <a:pt x="194" y="529"/>
                  </a:cubicBezTo>
                  <a:cubicBezTo>
                    <a:pt x="202" y="503"/>
                    <a:pt x="208" y="476"/>
                    <a:pt x="213" y="449"/>
                  </a:cubicBezTo>
                  <a:cubicBezTo>
                    <a:pt x="213" y="448"/>
                    <a:pt x="213" y="446"/>
                    <a:pt x="214" y="445"/>
                  </a:cubicBezTo>
                  <a:cubicBezTo>
                    <a:pt x="216" y="432"/>
                    <a:pt x="218" y="419"/>
                    <a:pt x="220" y="406"/>
                  </a:cubicBezTo>
                  <a:cubicBezTo>
                    <a:pt x="223" y="387"/>
                    <a:pt x="227" y="368"/>
                    <a:pt x="231" y="349"/>
                  </a:cubicBezTo>
                  <a:cubicBezTo>
                    <a:pt x="231" y="348"/>
                    <a:pt x="231" y="346"/>
                    <a:pt x="232" y="345"/>
                  </a:cubicBezTo>
                  <a:cubicBezTo>
                    <a:pt x="234" y="332"/>
                    <a:pt x="235" y="320"/>
                    <a:pt x="236" y="308"/>
                  </a:cubicBezTo>
                  <a:cubicBezTo>
                    <a:pt x="236" y="304"/>
                    <a:pt x="236" y="301"/>
                    <a:pt x="235" y="299"/>
                  </a:cubicBezTo>
                  <a:cubicBezTo>
                    <a:pt x="236" y="299"/>
                    <a:pt x="238" y="298"/>
                    <a:pt x="239" y="298"/>
                  </a:cubicBezTo>
                  <a:cubicBezTo>
                    <a:pt x="240" y="298"/>
                    <a:pt x="242" y="297"/>
                    <a:pt x="243" y="297"/>
                  </a:cubicBezTo>
                  <a:cubicBezTo>
                    <a:pt x="256" y="293"/>
                    <a:pt x="268" y="288"/>
                    <a:pt x="280" y="283"/>
                  </a:cubicBezTo>
                  <a:cubicBezTo>
                    <a:pt x="299" y="274"/>
                    <a:pt x="321" y="268"/>
                    <a:pt x="339" y="257"/>
                  </a:cubicBezTo>
                  <a:cubicBezTo>
                    <a:pt x="339" y="257"/>
                    <a:pt x="339" y="256"/>
                    <a:pt x="339" y="256"/>
                  </a:cubicBezTo>
                  <a:cubicBezTo>
                    <a:pt x="340" y="255"/>
                    <a:pt x="340" y="254"/>
                    <a:pt x="339" y="254"/>
                  </a:cubicBezTo>
                  <a:cubicBezTo>
                    <a:pt x="339" y="253"/>
                    <a:pt x="338" y="253"/>
                    <a:pt x="337" y="253"/>
                  </a:cubicBezTo>
                  <a:cubicBezTo>
                    <a:pt x="322" y="252"/>
                    <a:pt x="307" y="261"/>
                    <a:pt x="293" y="267"/>
                  </a:cubicBezTo>
                  <a:cubicBezTo>
                    <a:pt x="277" y="275"/>
                    <a:pt x="260" y="282"/>
                    <a:pt x="243" y="289"/>
                  </a:cubicBezTo>
                  <a:cubicBezTo>
                    <a:pt x="242" y="290"/>
                    <a:pt x="240" y="290"/>
                    <a:pt x="239" y="291"/>
                  </a:cubicBezTo>
                  <a:cubicBezTo>
                    <a:pt x="237" y="292"/>
                    <a:pt x="234" y="293"/>
                    <a:pt x="232" y="294"/>
                  </a:cubicBezTo>
                  <a:cubicBezTo>
                    <a:pt x="228" y="291"/>
                    <a:pt x="224" y="289"/>
                    <a:pt x="218" y="288"/>
                  </a:cubicBezTo>
                  <a:cubicBezTo>
                    <a:pt x="206" y="285"/>
                    <a:pt x="192" y="283"/>
                    <a:pt x="179" y="282"/>
                  </a:cubicBezTo>
                  <a:cubicBezTo>
                    <a:pt x="180" y="277"/>
                    <a:pt x="180" y="272"/>
                    <a:pt x="180" y="267"/>
                  </a:cubicBezTo>
                  <a:cubicBezTo>
                    <a:pt x="180" y="262"/>
                    <a:pt x="181" y="256"/>
                    <a:pt x="182" y="250"/>
                  </a:cubicBezTo>
                  <a:cubicBezTo>
                    <a:pt x="195" y="253"/>
                    <a:pt x="209" y="253"/>
                    <a:pt x="221" y="249"/>
                  </a:cubicBezTo>
                  <a:cubicBezTo>
                    <a:pt x="225" y="248"/>
                    <a:pt x="228" y="247"/>
                    <a:pt x="232" y="245"/>
                  </a:cubicBezTo>
                  <a:cubicBezTo>
                    <a:pt x="234" y="244"/>
                    <a:pt x="237" y="242"/>
                    <a:pt x="239" y="241"/>
                  </a:cubicBezTo>
                  <a:cubicBezTo>
                    <a:pt x="240" y="240"/>
                    <a:pt x="242" y="239"/>
                    <a:pt x="243" y="238"/>
                  </a:cubicBezTo>
                  <a:cubicBezTo>
                    <a:pt x="253" y="231"/>
                    <a:pt x="261" y="221"/>
                    <a:pt x="267" y="209"/>
                  </a:cubicBezTo>
                  <a:cubicBezTo>
                    <a:pt x="268" y="209"/>
                    <a:pt x="268" y="210"/>
                    <a:pt x="269" y="210"/>
                  </a:cubicBezTo>
                  <a:cubicBezTo>
                    <a:pt x="279" y="212"/>
                    <a:pt x="292" y="211"/>
                    <a:pt x="295" y="199"/>
                  </a:cubicBezTo>
                  <a:cubicBezTo>
                    <a:pt x="298" y="190"/>
                    <a:pt x="287" y="176"/>
                    <a:pt x="277" y="181"/>
                  </a:cubicBezTo>
                  <a:cubicBezTo>
                    <a:pt x="277" y="181"/>
                    <a:pt x="276" y="181"/>
                    <a:pt x="276" y="182"/>
                  </a:cubicBezTo>
                  <a:cubicBezTo>
                    <a:pt x="278" y="171"/>
                    <a:pt x="278" y="160"/>
                    <a:pt x="276" y="149"/>
                  </a:cubicBezTo>
                  <a:cubicBezTo>
                    <a:pt x="276" y="148"/>
                    <a:pt x="276" y="146"/>
                    <a:pt x="276" y="145"/>
                  </a:cubicBezTo>
                  <a:cubicBezTo>
                    <a:pt x="272" y="122"/>
                    <a:pt x="261" y="99"/>
                    <a:pt x="243" y="85"/>
                  </a:cubicBezTo>
                  <a:cubicBezTo>
                    <a:pt x="242" y="84"/>
                    <a:pt x="240" y="83"/>
                    <a:pt x="239" y="82"/>
                  </a:cubicBezTo>
                  <a:cubicBezTo>
                    <a:pt x="236" y="79"/>
                    <a:pt x="232" y="77"/>
                    <a:pt x="229" y="75"/>
                  </a:cubicBezTo>
                  <a:cubicBezTo>
                    <a:pt x="232" y="73"/>
                    <a:pt x="235" y="70"/>
                    <a:pt x="239" y="67"/>
                  </a:cubicBezTo>
                  <a:cubicBezTo>
                    <a:pt x="240" y="66"/>
                    <a:pt x="242" y="66"/>
                    <a:pt x="243" y="65"/>
                  </a:cubicBezTo>
                  <a:cubicBezTo>
                    <a:pt x="250" y="59"/>
                    <a:pt x="258" y="54"/>
                    <a:pt x="265" y="49"/>
                  </a:cubicBezTo>
                  <a:cubicBezTo>
                    <a:pt x="266" y="48"/>
                    <a:pt x="267" y="48"/>
                    <a:pt x="268" y="47"/>
                  </a:cubicBezTo>
                  <a:cubicBezTo>
                    <a:pt x="269" y="47"/>
                    <a:pt x="269" y="46"/>
                    <a:pt x="269" y="45"/>
                  </a:cubicBezTo>
                  <a:cubicBezTo>
                    <a:pt x="269" y="44"/>
                    <a:pt x="268" y="42"/>
                    <a:pt x="266" y="43"/>
                  </a:cubicBezTo>
                  <a:cubicBezTo>
                    <a:pt x="264" y="43"/>
                    <a:pt x="261" y="44"/>
                    <a:pt x="259" y="45"/>
                  </a:cubicBezTo>
                  <a:cubicBezTo>
                    <a:pt x="256" y="46"/>
                    <a:pt x="253" y="47"/>
                    <a:pt x="250" y="49"/>
                  </a:cubicBezTo>
                  <a:cubicBezTo>
                    <a:pt x="248" y="50"/>
                    <a:pt x="245" y="52"/>
                    <a:pt x="243" y="53"/>
                  </a:cubicBezTo>
                  <a:cubicBezTo>
                    <a:pt x="242" y="54"/>
                    <a:pt x="240" y="55"/>
                    <a:pt x="239" y="56"/>
                  </a:cubicBezTo>
                  <a:cubicBezTo>
                    <a:pt x="233" y="61"/>
                    <a:pt x="227" y="67"/>
                    <a:pt x="223" y="73"/>
                  </a:cubicBezTo>
                  <a:cubicBezTo>
                    <a:pt x="222" y="72"/>
                    <a:pt x="220" y="72"/>
                    <a:pt x="218" y="71"/>
                  </a:cubicBezTo>
                  <a:cubicBezTo>
                    <a:pt x="216" y="71"/>
                    <a:pt x="215" y="74"/>
                    <a:pt x="217" y="75"/>
                  </a:cubicBezTo>
                  <a:cubicBezTo>
                    <a:pt x="225" y="80"/>
                    <a:pt x="232" y="86"/>
                    <a:pt x="239" y="92"/>
                  </a:cubicBezTo>
                  <a:cubicBezTo>
                    <a:pt x="240" y="93"/>
                    <a:pt x="242" y="94"/>
                    <a:pt x="243" y="95"/>
                  </a:cubicBezTo>
                  <a:cubicBezTo>
                    <a:pt x="257" y="110"/>
                    <a:pt x="268" y="126"/>
                    <a:pt x="272" y="145"/>
                  </a:cubicBezTo>
                  <a:cubicBezTo>
                    <a:pt x="272" y="146"/>
                    <a:pt x="272" y="148"/>
                    <a:pt x="273" y="149"/>
                  </a:cubicBezTo>
                  <a:cubicBezTo>
                    <a:pt x="275" y="162"/>
                    <a:pt x="275" y="176"/>
                    <a:pt x="272" y="191"/>
                  </a:cubicBezTo>
                  <a:cubicBezTo>
                    <a:pt x="271" y="196"/>
                    <a:pt x="270" y="200"/>
                    <a:pt x="268" y="204"/>
                  </a:cubicBezTo>
                  <a:cubicBezTo>
                    <a:pt x="267" y="205"/>
                    <a:pt x="267" y="206"/>
                    <a:pt x="267" y="208"/>
                  </a:cubicBezTo>
                  <a:cubicBezTo>
                    <a:pt x="261" y="220"/>
                    <a:pt x="253" y="230"/>
                    <a:pt x="243" y="236"/>
                  </a:cubicBezTo>
                  <a:cubicBezTo>
                    <a:pt x="242" y="237"/>
                    <a:pt x="240" y="238"/>
                    <a:pt x="239" y="238"/>
                  </a:cubicBezTo>
                  <a:cubicBezTo>
                    <a:pt x="234" y="241"/>
                    <a:pt x="228" y="244"/>
                    <a:pt x="222" y="245"/>
                  </a:cubicBezTo>
                  <a:cubicBezTo>
                    <a:pt x="211" y="247"/>
                    <a:pt x="199" y="247"/>
                    <a:pt x="188" y="245"/>
                  </a:cubicBezTo>
                  <a:cubicBezTo>
                    <a:pt x="179" y="243"/>
                    <a:pt x="169" y="240"/>
                    <a:pt x="161" y="235"/>
                  </a:cubicBezTo>
                  <a:cubicBezTo>
                    <a:pt x="154" y="232"/>
                    <a:pt x="148" y="228"/>
                    <a:pt x="143" y="223"/>
                  </a:cubicBezTo>
                  <a:cubicBezTo>
                    <a:pt x="142" y="222"/>
                    <a:pt x="140" y="220"/>
                    <a:pt x="139" y="219"/>
                  </a:cubicBezTo>
                  <a:cubicBezTo>
                    <a:pt x="122" y="200"/>
                    <a:pt x="116" y="174"/>
                    <a:pt x="117" y="149"/>
                  </a:cubicBezTo>
                  <a:cubicBezTo>
                    <a:pt x="118" y="148"/>
                    <a:pt x="118" y="146"/>
                    <a:pt x="118" y="145"/>
                  </a:cubicBezTo>
                  <a:cubicBezTo>
                    <a:pt x="120" y="124"/>
                    <a:pt x="127" y="104"/>
                    <a:pt x="139" y="89"/>
                  </a:cubicBezTo>
                  <a:cubicBezTo>
                    <a:pt x="140" y="88"/>
                    <a:pt x="142" y="86"/>
                    <a:pt x="143" y="85"/>
                  </a:cubicBezTo>
                  <a:cubicBezTo>
                    <a:pt x="161" y="64"/>
                    <a:pt x="188" y="56"/>
                    <a:pt x="221" y="71"/>
                  </a:cubicBezTo>
                  <a:cubicBezTo>
                    <a:pt x="221" y="71"/>
                    <a:pt x="221" y="71"/>
                    <a:pt x="221" y="71"/>
                  </a:cubicBezTo>
                  <a:cubicBezTo>
                    <a:pt x="215" y="67"/>
                    <a:pt x="208" y="64"/>
                    <a:pt x="202" y="63"/>
                  </a:cubicBezTo>
                  <a:cubicBezTo>
                    <a:pt x="203" y="63"/>
                    <a:pt x="204" y="62"/>
                    <a:pt x="205" y="61"/>
                  </a:cubicBezTo>
                  <a:cubicBezTo>
                    <a:pt x="207" y="57"/>
                    <a:pt x="208" y="53"/>
                    <a:pt x="208" y="49"/>
                  </a:cubicBezTo>
                  <a:cubicBezTo>
                    <a:pt x="209" y="48"/>
                    <a:pt x="209" y="46"/>
                    <a:pt x="209" y="45"/>
                  </a:cubicBezTo>
                  <a:cubicBezTo>
                    <a:pt x="210" y="42"/>
                    <a:pt x="210" y="38"/>
                    <a:pt x="210" y="35"/>
                  </a:cubicBezTo>
                  <a:cubicBezTo>
                    <a:pt x="211" y="25"/>
                    <a:pt x="213" y="14"/>
                    <a:pt x="213" y="4"/>
                  </a:cubicBezTo>
                  <a:cubicBezTo>
                    <a:pt x="214" y="1"/>
                    <a:pt x="209" y="0"/>
                    <a:pt x="208" y="3"/>
                  </a:cubicBezTo>
                  <a:cubicBezTo>
                    <a:pt x="204" y="11"/>
                    <a:pt x="204" y="20"/>
                    <a:pt x="203" y="29"/>
                  </a:cubicBezTo>
                  <a:cubicBezTo>
                    <a:pt x="202" y="34"/>
                    <a:pt x="201" y="40"/>
                    <a:pt x="201" y="45"/>
                  </a:cubicBezTo>
                  <a:cubicBezTo>
                    <a:pt x="200" y="46"/>
                    <a:pt x="200" y="48"/>
                    <a:pt x="200" y="49"/>
                  </a:cubicBezTo>
                  <a:cubicBezTo>
                    <a:pt x="200" y="53"/>
                    <a:pt x="200" y="56"/>
                    <a:pt x="200" y="60"/>
                  </a:cubicBezTo>
                  <a:cubicBezTo>
                    <a:pt x="200" y="61"/>
                    <a:pt x="200" y="62"/>
                    <a:pt x="201" y="62"/>
                  </a:cubicBezTo>
                  <a:cubicBezTo>
                    <a:pt x="180" y="57"/>
                    <a:pt x="159" y="64"/>
                    <a:pt x="143" y="79"/>
                  </a:cubicBezTo>
                  <a:cubicBezTo>
                    <a:pt x="142" y="81"/>
                    <a:pt x="140" y="82"/>
                    <a:pt x="139" y="83"/>
                  </a:cubicBezTo>
                  <a:cubicBezTo>
                    <a:pt x="131" y="92"/>
                    <a:pt x="125" y="101"/>
                    <a:pt x="120" y="112"/>
                  </a:cubicBezTo>
                  <a:close/>
                  <a:moveTo>
                    <a:pt x="94" y="152"/>
                  </a:moveTo>
                  <a:cubicBezTo>
                    <a:pt x="93" y="151"/>
                    <a:pt x="94" y="150"/>
                    <a:pt x="94" y="149"/>
                  </a:cubicBezTo>
                  <a:cubicBezTo>
                    <a:pt x="94" y="147"/>
                    <a:pt x="95" y="146"/>
                    <a:pt x="96" y="145"/>
                  </a:cubicBezTo>
                  <a:cubicBezTo>
                    <a:pt x="96" y="145"/>
                    <a:pt x="96" y="145"/>
                    <a:pt x="96" y="145"/>
                  </a:cubicBezTo>
                  <a:cubicBezTo>
                    <a:pt x="98" y="143"/>
                    <a:pt x="101" y="144"/>
                    <a:pt x="104" y="145"/>
                  </a:cubicBezTo>
                  <a:cubicBezTo>
                    <a:pt x="106" y="146"/>
                    <a:pt x="108" y="147"/>
                    <a:pt x="109" y="148"/>
                  </a:cubicBezTo>
                  <a:cubicBezTo>
                    <a:pt x="110" y="148"/>
                    <a:pt x="110" y="148"/>
                    <a:pt x="110" y="148"/>
                  </a:cubicBezTo>
                  <a:cubicBezTo>
                    <a:pt x="110" y="148"/>
                    <a:pt x="110" y="149"/>
                    <a:pt x="110" y="149"/>
                  </a:cubicBezTo>
                  <a:cubicBezTo>
                    <a:pt x="110" y="156"/>
                    <a:pt x="110" y="163"/>
                    <a:pt x="111" y="169"/>
                  </a:cubicBezTo>
                  <a:cubicBezTo>
                    <a:pt x="103" y="166"/>
                    <a:pt x="95" y="162"/>
                    <a:pt x="94" y="152"/>
                  </a:cubicBezTo>
                  <a:close/>
                  <a:moveTo>
                    <a:pt x="271" y="200"/>
                  </a:moveTo>
                  <a:cubicBezTo>
                    <a:pt x="274" y="194"/>
                    <a:pt x="275" y="188"/>
                    <a:pt x="276" y="182"/>
                  </a:cubicBezTo>
                  <a:cubicBezTo>
                    <a:pt x="276" y="183"/>
                    <a:pt x="276" y="183"/>
                    <a:pt x="276" y="184"/>
                  </a:cubicBezTo>
                  <a:cubicBezTo>
                    <a:pt x="280" y="189"/>
                    <a:pt x="289" y="189"/>
                    <a:pt x="289" y="197"/>
                  </a:cubicBezTo>
                  <a:cubicBezTo>
                    <a:pt x="289" y="206"/>
                    <a:pt x="276" y="205"/>
                    <a:pt x="271" y="204"/>
                  </a:cubicBezTo>
                  <a:cubicBezTo>
                    <a:pt x="270" y="204"/>
                    <a:pt x="270" y="204"/>
                    <a:pt x="270" y="204"/>
                  </a:cubicBezTo>
                  <a:cubicBezTo>
                    <a:pt x="270" y="202"/>
                    <a:pt x="271" y="201"/>
                    <a:pt x="271" y="2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0C23096A-D2E4-4F73-B498-3A9358034DDF}"/>
                </a:ext>
              </a:extLst>
            </p:cNvPr>
            <p:cNvSpPr/>
            <p:nvPr/>
          </p:nvSpPr>
          <p:spPr bwMode="auto">
            <a:xfrm>
              <a:off x="5553077" y="2989263"/>
              <a:ext cx="79375" cy="44450"/>
            </a:xfrm>
            <a:custGeom>
              <a:avLst/>
              <a:gdLst>
                <a:gd name="T0" fmla="*/ 15 w 16"/>
                <a:gd name="T1" fmla="*/ 8 h 9"/>
                <a:gd name="T2" fmla="*/ 16 w 16"/>
                <a:gd name="T3" fmla="*/ 6 h 9"/>
                <a:gd name="T4" fmla="*/ 4 w 16"/>
                <a:gd name="T5" fmla="*/ 1 h 9"/>
                <a:gd name="T6" fmla="*/ 3 w 16"/>
                <a:gd name="T7" fmla="*/ 5 h 9"/>
                <a:gd name="T8" fmla="*/ 15 w 16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9">
                  <a:moveTo>
                    <a:pt x="15" y="8"/>
                  </a:moveTo>
                  <a:cubicBezTo>
                    <a:pt x="15" y="8"/>
                    <a:pt x="16" y="7"/>
                    <a:pt x="16" y="6"/>
                  </a:cubicBezTo>
                  <a:cubicBezTo>
                    <a:pt x="14" y="2"/>
                    <a:pt x="8" y="2"/>
                    <a:pt x="4" y="1"/>
                  </a:cubicBezTo>
                  <a:cubicBezTo>
                    <a:pt x="1" y="0"/>
                    <a:pt x="0" y="4"/>
                    <a:pt x="3" y="5"/>
                  </a:cubicBezTo>
                  <a:cubicBezTo>
                    <a:pt x="7" y="6"/>
                    <a:pt x="11" y="9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DFCFF90D-CF45-4BA0-A271-FFD0D0C851F4}"/>
                </a:ext>
              </a:extLst>
            </p:cNvPr>
            <p:cNvSpPr/>
            <p:nvPr/>
          </p:nvSpPr>
          <p:spPr bwMode="auto">
            <a:xfrm>
              <a:off x="5494339" y="3113088"/>
              <a:ext cx="168275" cy="104775"/>
            </a:xfrm>
            <a:custGeom>
              <a:avLst/>
              <a:gdLst>
                <a:gd name="T0" fmla="*/ 32 w 34"/>
                <a:gd name="T1" fmla="*/ 5 h 21"/>
                <a:gd name="T2" fmla="*/ 18 w 34"/>
                <a:gd name="T3" fmla="*/ 12 h 21"/>
                <a:gd name="T4" fmla="*/ 5 w 34"/>
                <a:gd name="T5" fmla="*/ 2 h 21"/>
                <a:gd name="T6" fmla="*/ 0 w 34"/>
                <a:gd name="T7" fmla="*/ 4 h 21"/>
                <a:gd name="T8" fmla="*/ 16 w 34"/>
                <a:gd name="T9" fmla="*/ 20 h 21"/>
                <a:gd name="T10" fmla="*/ 34 w 34"/>
                <a:gd name="T11" fmla="*/ 6 h 21"/>
                <a:gd name="T12" fmla="*/ 32 w 34"/>
                <a:gd name="T13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21">
                  <a:moveTo>
                    <a:pt x="32" y="5"/>
                  </a:moveTo>
                  <a:cubicBezTo>
                    <a:pt x="27" y="7"/>
                    <a:pt x="23" y="10"/>
                    <a:pt x="18" y="12"/>
                  </a:cubicBezTo>
                  <a:cubicBezTo>
                    <a:pt x="11" y="15"/>
                    <a:pt x="8" y="8"/>
                    <a:pt x="5" y="2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1" y="13"/>
                    <a:pt x="7" y="19"/>
                    <a:pt x="16" y="20"/>
                  </a:cubicBezTo>
                  <a:cubicBezTo>
                    <a:pt x="24" y="21"/>
                    <a:pt x="33" y="14"/>
                    <a:pt x="34" y="6"/>
                  </a:cubicBezTo>
                  <a:cubicBezTo>
                    <a:pt x="34" y="5"/>
                    <a:pt x="33" y="5"/>
                    <a:pt x="32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4C059AB-AEFE-4976-B332-874B74402EEE}"/>
                </a:ext>
              </a:extLst>
            </p:cNvPr>
            <p:cNvSpPr/>
            <p:nvPr/>
          </p:nvSpPr>
          <p:spPr bwMode="auto">
            <a:xfrm>
              <a:off x="5776914" y="2909888"/>
              <a:ext cx="63500" cy="100012"/>
            </a:xfrm>
            <a:custGeom>
              <a:avLst/>
              <a:gdLst>
                <a:gd name="T0" fmla="*/ 8 w 13"/>
                <a:gd name="T1" fmla="*/ 17 h 20"/>
                <a:gd name="T2" fmla="*/ 10 w 13"/>
                <a:gd name="T3" fmla="*/ 13 h 20"/>
                <a:gd name="T4" fmla="*/ 11 w 13"/>
                <a:gd name="T5" fmla="*/ 9 h 20"/>
                <a:gd name="T6" fmla="*/ 10 w 13"/>
                <a:gd name="T7" fmla="*/ 0 h 20"/>
                <a:gd name="T8" fmla="*/ 10 w 13"/>
                <a:gd name="T9" fmla="*/ 0 h 20"/>
                <a:gd name="T10" fmla="*/ 6 w 13"/>
                <a:gd name="T11" fmla="*/ 1 h 20"/>
                <a:gd name="T12" fmla="*/ 4 w 13"/>
                <a:gd name="T13" fmla="*/ 4 h 20"/>
                <a:gd name="T14" fmla="*/ 4 w 13"/>
                <a:gd name="T15" fmla="*/ 4 h 20"/>
                <a:gd name="T16" fmla="*/ 0 w 13"/>
                <a:gd name="T17" fmla="*/ 15 h 20"/>
                <a:gd name="T18" fmla="*/ 8 w 13"/>
                <a:gd name="T19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20">
                  <a:moveTo>
                    <a:pt x="8" y="17"/>
                  </a:moveTo>
                  <a:cubicBezTo>
                    <a:pt x="9" y="16"/>
                    <a:pt x="9" y="14"/>
                    <a:pt x="10" y="13"/>
                  </a:cubicBezTo>
                  <a:cubicBezTo>
                    <a:pt x="11" y="12"/>
                    <a:pt x="11" y="10"/>
                    <a:pt x="11" y="9"/>
                  </a:cubicBezTo>
                  <a:cubicBezTo>
                    <a:pt x="12" y="6"/>
                    <a:pt x="13" y="2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7" y="0"/>
                    <a:pt x="6" y="1"/>
                  </a:cubicBezTo>
                  <a:cubicBezTo>
                    <a:pt x="5" y="1"/>
                    <a:pt x="5" y="2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2" y="8"/>
                    <a:pt x="0" y="12"/>
                    <a:pt x="0" y="15"/>
                  </a:cubicBezTo>
                  <a:cubicBezTo>
                    <a:pt x="0" y="20"/>
                    <a:pt x="6" y="20"/>
                    <a:pt x="8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D80F2B0-27BF-46CF-95A9-857409BAB1C9}"/>
                </a:ext>
              </a:extLst>
            </p:cNvPr>
            <p:cNvSpPr/>
            <p:nvPr/>
          </p:nvSpPr>
          <p:spPr bwMode="auto">
            <a:xfrm>
              <a:off x="5365752" y="2851150"/>
              <a:ext cx="58738" cy="119062"/>
            </a:xfrm>
            <a:custGeom>
              <a:avLst/>
              <a:gdLst>
                <a:gd name="T0" fmla="*/ 5 w 12"/>
                <a:gd name="T1" fmla="*/ 1 h 24"/>
                <a:gd name="T2" fmla="*/ 0 w 12"/>
                <a:gd name="T3" fmla="*/ 4 h 24"/>
                <a:gd name="T4" fmla="*/ 0 w 12"/>
                <a:gd name="T5" fmla="*/ 5 h 24"/>
                <a:gd name="T6" fmla="*/ 0 w 12"/>
                <a:gd name="T7" fmla="*/ 11 h 24"/>
                <a:gd name="T8" fmla="*/ 5 w 12"/>
                <a:gd name="T9" fmla="*/ 21 h 24"/>
                <a:gd name="T10" fmla="*/ 12 w 12"/>
                <a:gd name="T11" fmla="*/ 17 h 24"/>
                <a:gd name="T12" fmla="*/ 11 w 12"/>
                <a:gd name="T13" fmla="*/ 8 h 24"/>
                <a:gd name="T14" fmla="*/ 5 w 12"/>
                <a:gd name="T15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24">
                  <a:moveTo>
                    <a:pt x="5" y="1"/>
                  </a:moveTo>
                  <a:cubicBezTo>
                    <a:pt x="3" y="0"/>
                    <a:pt x="1" y="1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7"/>
                    <a:pt x="0" y="9"/>
                    <a:pt x="0" y="11"/>
                  </a:cubicBezTo>
                  <a:cubicBezTo>
                    <a:pt x="0" y="15"/>
                    <a:pt x="2" y="18"/>
                    <a:pt x="5" y="21"/>
                  </a:cubicBezTo>
                  <a:cubicBezTo>
                    <a:pt x="8" y="24"/>
                    <a:pt x="12" y="21"/>
                    <a:pt x="12" y="17"/>
                  </a:cubicBezTo>
                  <a:cubicBezTo>
                    <a:pt x="12" y="14"/>
                    <a:pt x="12" y="11"/>
                    <a:pt x="11" y="8"/>
                  </a:cubicBezTo>
                  <a:cubicBezTo>
                    <a:pt x="10" y="5"/>
                    <a:pt x="8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B0BE016C-C655-4FCD-8545-0BA397B270D9}"/>
                </a:ext>
              </a:extLst>
            </p:cNvPr>
            <p:cNvSpPr/>
            <p:nvPr/>
          </p:nvSpPr>
          <p:spPr bwMode="auto">
            <a:xfrm>
              <a:off x="5356227" y="2643188"/>
              <a:ext cx="84138" cy="44450"/>
            </a:xfrm>
            <a:custGeom>
              <a:avLst/>
              <a:gdLst>
                <a:gd name="T0" fmla="*/ 3 w 17"/>
                <a:gd name="T1" fmla="*/ 8 h 9"/>
                <a:gd name="T2" fmla="*/ 16 w 17"/>
                <a:gd name="T3" fmla="*/ 4 h 9"/>
                <a:gd name="T4" fmla="*/ 16 w 17"/>
                <a:gd name="T5" fmla="*/ 1 h 9"/>
                <a:gd name="T6" fmla="*/ 2 w 17"/>
                <a:gd name="T7" fmla="*/ 5 h 9"/>
                <a:gd name="T8" fmla="*/ 3 w 17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9">
                  <a:moveTo>
                    <a:pt x="3" y="8"/>
                  </a:moveTo>
                  <a:cubicBezTo>
                    <a:pt x="8" y="7"/>
                    <a:pt x="12" y="6"/>
                    <a:pt x="16" y="4"/>
                  </a:cubicBezTo>
                  <a:cubicBezTo>
                    <a:pt x="17" y="3"/>
                    <a:pt x="17" y="2"/>
                    <a:pt x="16" y="1"/>
                  </a:cubicBezTo>
                  <a:cubicBezTo>
                    <a:pt x="11" y="0"/>
                    <a:pt x="6" y="2"/>
                    <a:pt x="2" y="5"/>
                  </a:cubicBezTo>
                  <a:cubicBezTo>
                    <a:pt x="0" y="6"/>
                    <a:pt x="1" y="9"/>
                    <a:pt x="3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C619BF9B-810B-487A-ACB4-1296A8AF14BC}"/>
                </a:ext>
              </a:extLst>
            </p:cNvPr>
            <p:cNvSpPr/>
            <p:nvPr/>
          </p:nvSpPr>
          <p:spPr bwMode="auto">
            <a:xfrm>
              <a:off x="5835652" y="2682875"/>
              <a:ext cx="53975" cy="34925"/>
            </a:xfrm>
            <a:custGeom>
              <a:avLst/>
              <a:gdLst>
                <a:gd name="T0" fmla="*/ 3 w 11"/>
                <a:gd name="T1" fmla="*/ 0 h 7"/>
                <a:gd name="T2" fmla="*/ 2 w 11"/>
                <a:gd name="T3" fmla="*/ 0 h 7"/>
                <a:gd name="T4" fmla="*/ 2 w 11"/>
                <a:gd name="T5" fmla="*/ 3 h 7"/>
                <a:gd name="T6" fmla="*/ 2 w 11"/>
                <a:gd name="T7" fmla="*/ 3 h 7"/>
                <a:gd name="T8" fmla="*/ 10 w 11"/>
                <a:gd name="T9" fmla="*/ 6 h 7"/>
                <a:gd name="T10" fmla="*/ 11 w 11"/>
                <a:gd name="T11" fmla="*/ 4 h 7"/>
                <a:gd name="T12" fmla="*/ 3 w 11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7">
                  <a:moveTo>
                    <a:pt x="3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1" y="1"/>
                    <a:pt x="0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5" y="5"/>
                    <a:pt x="7" y="7"/>
                    <a:pt x="10" y="6"/>
                  </a:cubicBezTo>
                  <a:cubicBezTo>
                    <a:pt x="11" y="6"/>
                    <a:pt x="11" y="5"/>
                    <a:pt x="11" y="4"/>
                  </a:cubicBezTo>
                  <a:cubicBezTo>
                    <a:pt x="9" y="2"/>
                    <a:pt x="6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3" name="组合 25">
            <a:extLst>
              <a:ext uri="{FF2B5EF4-FFF2-40B4-BE49-F238E27FC236}">
                <a16:creationId xmlns:a16="http://schemas.microsoft.com/office/drawing/2014/main" id="{CA7DC1D1-4695-497E-A6EB-FF2B3649BF97}"/>
              </a:ext>
            </a:extLst>
          </p:cNvPr>
          <p:cNvGrpSpPr/>
          <p:nvPr/>
        </p:nvGrpSpPr>
        <p:grpSpPr>
          <a:xfrm>
            <a:off x="4530838" y="2485541"/>
            <a:ext cx="1353787" cy="2112528"/>
            <a:chOff x="6226177" y="2133600"/>
            <a:chExt cx="1804987" cy="2816225"/>
          </a:xfrm>
          <a:solidFill>
            <a:srgbClr val="FFC000"/>
          </a:solidFill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9E10E3E-930C-474E-BA91-18639A81E323}"/>
                </a:ext>
              </a:extLst>
            </p:cNvPr>
            <p:cNvSpPr/>
            <p:nvPr/>
          </p:nvSpPr>
          <p:spPr bwMode="auto">
            <a:xfrm>
              <a:off x="6973889" y="2311400"/>
              <a:ext cx="182563" cy="198437"/>
            </a:xfrm>
            <a:custGeom>
              <a:avLst/>
              <a:gdLst>
                <a:gd name="T0" fmla="*/ 30 w 37"/>
                <a:gd name="T1" fmla="*/ 37 h 40"/>
                <a:gd name="T2" fmla="*/ 35 w 37"/>
                <a:gd name="T3" fmla="*/ 34 h 40"/>
                <a:gd name="T4" fmla="*/ 17 w 37"/>
                <a:gd name="T5" fmla="*/ 15 h 40"/>
                <a:gd name="T6" fmla="*/ 10 w 37"/>
                <a:gd name="T7" fmla="*/ 7 h 40"/>
                <a:gd name="T8" fmla="*/ 10 w 37"/>
                <a:gd name="T9" fmla="*/ 7 h 40"/>
                <a:gd name="T10" fmla="*/ 6 w 37"/>
                <a:gd name="T11" fmla="*/ 3 h 40"/>
                <a:gd name="T12" fmla="*/ 6 w 37"/>
                <a:gd name="T13" fmla="*/ 2 h 40"/>
                <a:gd name="T14" fmla="*/ 2 w 37"/>
                <a:gd name="T15" fmla="*/ 1 h 40"/>
                <a:gd name="T16" fmla="*/ 1 w 37"/>
                <a:gd name="T17" fmla="*/ 3 h 40"/>
                <a:gd name="T18" fmla="*/ 1 w 37"/>
                <a:gd name="T19" fmla="*/ 7 h 40"/>
                <a:gd name="T20" fmla="*/ 5 w 37"/>
                <a:gd name="T21" fmla="*/ 13 h 40"/>
                <a:gd name="T22" fmla="*/ 30 w 37"/>
                <a:gd name="T23" fmla="*/ 3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40">
                  <a:moveTo>
                    <a:pt x="30" y="37"/>
                  </a:moveTo>
                  <a:cubicBezTo>
                    <a:pt x="32" y="40"/>
                    <a:pt x="37" y="37"/>
                    <a:pt x="35" y="34"/>
                  </a:cubicBezTo>
                  <a:cubicBezTo>
                    <a:pt x="30" y="27"/>
                    <a:pt x="24" y="21"/>
                    <a:pt x="17" y="15"/>
                  </a:cubicBezTo>
                  <a:cubicBezTo>
                    <a:pt x="15" y="13"/>
                    <a:pt x="12" y="10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9" y="6"/>
                    <a:pt x="7" y="4"/>
                    <a:pt x="6" y="3"/>
                  </a:cubicBezTo>
                  <a:cubicBezTo>
                    <a:pt x="6" y="3"/>
                    <a:pt x="6" y="3"/>
                    <a:pt x="6" y="2"/>
                  </a:cubicBezTo>
                  <a:cubicBezTo>
                    <a:pt x="6" y="1"/>
                    <a:pt x="3" y="0"/>
                    <a:pt x="2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9"/>
                    <a:pt x="3" y="12"/>
                    <a:pt x="5" y="13"/>
                  </a:cubicBezTo>
                  <a:cubicBezTo>
                    <a:pt x="13" y="21"/>
                    <a:pt x="22" y="28"/>
                    <a:pt x="3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0DC04CC-8FA1-47D2-84BA-169182E63849}"/>
                </a:ext>
              </a:extLst>
            </p:cNvPr>
            <p:cNvSpPr/>
            <p:nvPr/>
          </p:nvSpPr>
          <p:spPr bwMode="auto">
            <a:xfrm>
              <a:off x="7561264" y="2538413"/>
              <a:ext cx="469900" cy="100012"/>
            </a:xfrm>
            <a:custGeom>
              <a:avLst/>
              <a:gdLst>
                <a:gd name="T0" fmla="*/ 49 w 95"/>
                <a:gd name="T1" fmla="*/ 0 h 20"/>
                <a:gd name="T2" fmla="*/ 1 w 95"/>
                <a:gd name="T3" fmla="*/ 17 h 20"/>
                <a:gd name="T4" fmla="*/ 3 w 95"/>
                <a:gd name="T5" fmla="*/ 20 h 20"/>
                <a:gd name="T6" fmla="*/ 49 w 95"/>
                <a:gd name="T7" fmla="*/ 11 h 20"/>
                <a:gd name="T8" fmla="*/ 49 w 95"/>
                <a:gd name="T9" fmla="*/ 11 h 20"/>
                <a:gd name="T10" fmla="*/ 53 w 95"/>
                <a:gd name="T11" fmla="*/ 10 h 20"/>
                <a:gd name="T12" fmla="*/ 92 w 95"/>
                <a:gd name="T13" fmla="*/ 11 h 20"/>
                <a:gd name="T14" fmla="*/ 93 w 95"/>
                <a:gd name="T15" fmla="*/ 6 h 20"/>
                <a:gd name="T16" fmla="*/ 53 w 95"/>
                <a:gd name="T17" fmla="*/ 0 h 20"/>
                <a:gd name="T18" fmla="*/ 49 w 95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20">
                  <a:moveTo>
                    <a:pt x="49" y="0"/>
                  </a:moveTo>
                  <a:cubicBezTo>
                    <a:pt x="30" y="1"/>
                    <a:pt x="12" y="6"/>
                    <a:pt x="1" y="17"/>
                  </a:cubicBezTo>
                  <a:cubicBezTo>
                    <a:pt x="0" y="19"/>
                    <a:pt x="2" y="20"/>
                    <a:pt x="3" y="20"/>
                  </a:cubicBezTo>
                  <a:cubicBezTo>
                    <a:pt x="18" y="16"/>
                    <a:pt x="33" y="12"/>
                    <a:pt x="49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0" y="11"/>
                    <a:pt x="52" y="11"/>
                    <a:pt x="53" y="10"/>
                  </a:cubicBezTo>
                  <a:cubicBezTo>
                    <a:pt x="66" y="10"/>
                    <a:pt x="79" y="12"/>
                    <a:pt x="92" y="11"/>
                  </a:cubicBezTo>
                  <a:cubicBezTo>
                    <a:pt x="95" y="10"/>
                    <a:pt x="95" y="7"/>
                    <a:pt x="93" y="6"/>
                  </a:cubicBezTo>
                  <a:cubicBezTo>
                    <a:pt x="82" y="2"/>
                    <a:pt x="68" y="0"/>
                    <a:pt x="53" y="0"/>
                  </a:cubicBezTo>
                  <a:cubicBezTo>
                    <a:pt x="52" y="0"/>
                    <a:pt x="50" y="0"/>
                    <a:pt x="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92FE6BA-71DB-4A81-8232-BA1CD2E8BDB0}"/>
                </a:ext>
              </a:extLst>
            </p:cNvPr>
            <p:cNvSpPr/>
            <p:nvPr/>
          </p:nvSpPr>
          <p:spPr bwMode="auto">
            <a:xfrm>
              <a:off x="7581902" y="2652713"/>
              <a:ext cx="434975" cy="128587"/>
            </a:xfrm>
            <a:custGeom>
              <a:avLst/>
              <a:gdLst>
                <a:gd name="T0" fmla="*/ 85 w 88"/>
                <a:gd name="T1" fmla="*/ 26 h 26"/>
                <a:gd name="T2" fmla="*/ 86 w 88"/>
                <a:gd name="T3" fmla="*/ 22 h 26"/>
                <a:gd name="T4" fmla="*/ 49 w 88"/>
                <a:gd name="T5" fmla="*/ 8 h 26"/>
                <a:gd name="T6" fmla="*/ 45 w 88"/>
                <a:gd name="T7" fmla="*/ 7 h 26"/>
                <a:gd name="T8" fmla="*/ 2 w 88"/>
                <a:gd name="T9" fmla="*/ 2 h 26"/>
                <a:gd name="T10" fmla="*/ 2 w 88"/>
                <a:gd name="T11" fmla="*/ 5 h 26"/>
                <a:gd name="T12" fmla="*/ 45 w 88"/>
                <a:gd name="T13" fmla="*/ 18 h 26"/>
                <a:gd name="T14" fmla="*/ 49 w 88"/>
                <a:gd name="T15" fmla="*/ 19 h 26"/>
                <a:gd name="T16" fmla="*/ 85 w 88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26">
                  <a:moveTo>
                    <a:pt x="85" y="26"/>
                  </a:moveTo>
                  <a:cubicBezTo>
                    <a:pt x="87" y="26"/>
                    <a:pt x="88" y="23"/>
                    <a:pt x="86" y="22"/>
                  </a:cubicBezTo>
                  <a:cubicBezTo>
                    <a:pt x="75" y="17"/>
                    <a:pt x="62" y="12"/>
                    <a:pt x="49" y="8"/>
                  </a:cubicBezTo>
                  <a:cubicBezTo>
                    <a:pt x="48" y="7"/>
                    <a:pt x="46" y="7"/>
                    <a:pt x="45" y="7"/>
                  </a:cubicBezTo>
                  <a:cubicBezTo>
                    <a:pt x="31" y="3"/>
                    <a:pt x="16" y="0"/>
                    <a:pt x="2" y="2"/>
                  </a:cubicBezTo>
                  <a:cubicBezTo>
                    <a:pt x="1" y="2"/>
                    <a:pt x="0" y="5"/>
                    <a:pt x="2" y="5"/>
                  </a:cubicBezTo>
                  <a:cubicBezTo>
                    <a:pt x="16" y="9"/>
                    <a:pt x="30" y="14"/>
                    <a:pt x="45" y="18"/>
                  </a:cubicBezTo>
                  <a:cubicBezTo>
                    <a:pt x="46" y="18"/>
                    <a:pt x="48" y="19"/>
                    <a:pt x="49" y="19"/>
                  </a:cubicBezTo>
                  <a:cubicBezTo>
                    <a:pt x="61" y="22"/>
                    <a:pt x="73" y="25"/>
                    <a:pt x="85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3262D900-4F0F-47C5-8889-47E577C403D4}"/>
                </a:ext>
              </a:extLst>
            </p:cNvPr>
            <p:cNvSpPr/>
            <p:nvPr/>
          </p:nvSpPr>
          <p:spPr bwMode="auto">
            <a:xfrm>
              <a:off x="6567489" y="2133600"/>
              <a:ext cx="331788" cy="549275"/>
            </a:xfrm>
            <a:custGeom>
              <a:avLst/>
              <a:gdLst>
                <a:gd name="T0" fmla="*/ 36 w 67"/>
                <a:gd name="T1" fmla="*/ 43 h 111"/>
                <a:gd name="T2" fmla="*/ 34 w 67"/>
                <a:gd name="T3" fmla="*/ 39 h 111"/>
                <a:gd name="T4" fmla="*/ 32 w 67"/>
                <a:gd name="T5" fmla="*/ 36 h 111"/>
                <a:gd name="T6" fmla="*/ 4 w 67"/>
                <a:gd name="T7" fmla="*/ 1 h 111"/>
                <a:gd name="T8" fmla="*/ 1 w 67"/>
                <a:gd name="T9" fmla="*/ 4 h 111"/>
                <a:gd name="T10" fmla="*/ 23 w 67"/>
                <a:gd name="T11" fmla="*/ 39 h 111"/>
                <a:gd name="T12" fmla="*/ 26 w 67"/>
                <a:gd name="T13" fmla="*/ 43 h 111"/>
                <a:gd name="T14" fmla="*/ 26 w 67"/>
                <a:gd name="T15" fmla="*/ 44 h 111"/>
                <a:gd name="T16" fmla="*/ 50 w 67"/>
                <a:gd name="T17" fmla="*/ 79 h 111"/>
                <a:gd name="T18" fmla="*/ 52 w 67"/>
                <a:gd name="T19" fmla="*/ 80 h 111"/>
                <a:gd name="T20" fmla="*/ 50 w 67"/>
                <a:gd name="T21" fmla="*/ 80 h 111"/>
                <a:gd name="T22" fmla="*/ 32 w 67"/>
                <a:gd name="T23" fmla="*/ 85 h 111"/>
                <a:gd name="T24" fmla="*/ 26 w 67"/>
                <a:gd name="T25" fmla="*/ 96 h 111"/>
                <a:gd name="T26" fmla="*/ 33 w 67"/>
                <a:gd name="T27" fmla="*/ 110 h 111"/>
                <a:gd name="T28" fmla="*/ 35 w 67"/>
                <a:gd name="T29" fmla="*/ 108 h 111"/>
                <a:gd name="T30" fmla="*/ 38 w 67"/>
                <a:gd name="T31" fmla="*/ 88 h 111"/>
                <a:gd name="T32" fmla="*/ 50 w 67"/>
                <a:gd name="T33" fmla="*/ 86 h 111"/>
                <a:gd name="T34" fmla="*/ 54 w 67"/>
                <a:gd name="T35" fmla="*/ 87 h 111"/>
                <a:gd name="T36" fmla="*/ 62 w 67"/>
                <a:gd name="T37" fmla="*/ 90 h 111"/>
                <a:gd name="T38" fmla="*/ 64 w 67"/>
                <a:gd name="T39" fmla="*/ 84 h 111"/>
                <a:gd name="T40" fmla="*/ 54 w 67"/>
                <a:gd name="T41" fmla="*/ 81 h 111"/>
                <a:gd name="T42" fmla="*/ 54 w 67"/>
                <a:gd name="T43" fmla="*/ 80 h 111"/>
                <a:gd name="T44" fmla="*/ 54 w 67"/>
                <a:gd name="T45" fmla="*/ 79 h 111"/>
                <a:gd name="T46" fmla="*/ 50 w 67"/>
                <a:gd name="T47" fmla="*/ 71 h 111"/>
                <a:gd name="T48" fmla="*/ 36 w 67"/>
                <a:gd name="T49" fmla="*/ 4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7" h="111">
                  <a:moveTo>
                    <a:pt x="36" y="43"/>
                  </a:moveTo>
                  <a:cubicBezTo>
                    <a:pt x="35" y="42"/>
                    <a:pt x="35" y="40"/>
                    <a:pt x="34" y="39"/>
                  </a:cubicBezTo>
                  <a:cubicBezTo>
                    <a:pt x="33" y="38"/>
                    <a:pt x="33" y="37"/>
                    <a:pt x="32" y="36"/>
                  </a:cubicBezTo>
                  <a:cubicBezTo>
                    <a:pt x="26" y="24"/>
                    <a:pt x="17" y="6"/>
                    <a:pt x="4" y="1"/>
                  </a:cubicBezTo>
                  <a:cubicBezTo>
                    <a:pt x="2" y="0"/>
                    <a:pt x="0" y="2"/>
                    <a:pt x="1" y="4"/>
                  </a:cubicBezTo>
                  <a:cubicBezTo>
                    <a:pt x="5" y="16"/>
                    <a:pt x="16" y="27"/>
                    <a:pt x="23" y="39"/>
                  </a:cubicBezTo>
                  <a:cubicBezTo>
                    <a:pt x="24" y="40"/>
                    <a:pt x="25" y="42"/>
                    <a:pt x="26" y="43"/>
                  </a:cubicBezTo>
                  <a:cubicBezTo>
                    <a:pt x="26" y="43"/>
                    <a:pt x="26" y="44"/>
                    <a:pt x="26" y="44"/>
                  </a:cubicBezTo>
                  <a:cubicBezTo>
                    <a:pt x="33" y="56"/>
                    <a:pt x="40" y="69"/>
                    <a:pt x="50" y="79"/>
                  </a:cubicBezTo>
                  <a:cubicBezTo>
                    <a:pt x="51" y="79"/>
                    <a:pt x="51" y="80"/>
                    <a:pt x="52" y="80"/>
                  </a:cubicBezTo>
                  <a:cubicBezTo>
                    <a:pt x="51" y="80"/>
                    <a:pt x="51" y="80"/>
                    <a:pt x="50" y="80"/>
                  </a:cubicBezTo>
                  <a:cubicBezTo>
                    <a:pt x="44" y="80"/>
                    <a:pt x="37" y="81"/>
                    <a:pt x="32" y="85"/>
                  </a:cubicBezTo>
                  <a:cubicBezTo>
                    <a:pt x="28" y="87"/>
                    <a:pt x="26" y="91"/>
                    <a:pt x="26" y="96"/>
                  </a:cubicBezTo>
                  <a:cubicBezTo>
                    <a:pt x="25" y="101"/>
                    <a:pt x="29" y="106"/>
                    <a:pt x="33" y="110"/>
                  </a:cubicBezTo>
                  <a:cubicBezTo>
                    <a:pt x="34" y="111"/>
                    <a:pt x="35" y="109"/>
                    <a:pt x="35" y="108"/>
                  </a:cubicBezTo>
                  <a:cubicBezTo>
                    <a:pt x="32" y="101"/>
                    <a:pt x="30" y="93"/>
                    <a:pt x="38" y="88"/>
                  </a:cubicBezTo>
                  <a:cubicBezTo>
                    <a:pt x="42" y="86"/>
                    <a:pt x="46" y="86"/>
                    <a:pt x="50" y="86"/>
                  </a:cubicBezTo>
                  <a:cubicBezTo>
                    <a:pt x="51" y="86"/>
                    <a:pt x="53" y="87"/>
                    <a:pt x="54" y="87"/>
                  </a:cubicBezTo>
                  <a:cubicBezTo>
                    <a:pt x="57" y="88"/>
                    <a:pt x="59" y="89"/>
                    <a:pt x="62" y="90"/>
                  </a:cubicBezTo>
                  <a:cubicBezTo>
                    <a:pt x="65" y="92"/>
                    <a:pt x="67" y="86"/>
                    <a:pt x="64" y="84"/>
                  </a:cubicBezTo>
                  <a:cubicBezTo>
                    <a:pt x="61" y="83"/>
                    <a:pt x="58" y="82"/>
                    <a:pt x="54" y="81"/>
                  </a:cubicBezTo>
                  <a:cubicBezTo>
                    <a:pt x="54" y="81"/>
                    <a:pt x="55" y="80"/>
                    <a:pt x="54" y="80"/>
                  </a:cubicBezTo>
                  <a:cubicBezTo>
                    <a:pt x="54" y="80"/>
                    <a:pt x="54" y="80"/>
                    <a:pt x="54" y="79"/>
                  </a:cubicBezTo>
                  <a:cubicBezTo>
                    <a:pt x="53" y="76"/>
                    <a:pt x="51" y="74"/>
                    <a:pt x="50" y="71"/>
                  </a:cubicBezTo>
                  <a:cubicBezTo>
                    <a:pt x="46" y="61"/>
                    <a:pt x="41" y="52"/>
                    <a:pt x="36" y="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9179CDE-D3F0-44C3-B37F-44238CB46057}"/>
                </a:ext>
              </a:extLst>
            </p:cNvPr>
            <p:cNvSpPr/>
            <p:nvPr/>
          </p:nvSpPr>
          <p:spPr bwMode="auto">
            <a:xfrm>
              <a:off x="6375402" y="2306638"/>
              <a:ext cx="339725" cy="231775"/>
            </a:xfrm>
            <a:custGeom>
              <a:avLst/>
              <a:gdLst>
                <a:gd name="T0" fmla="*/ 37 w 69"/>
                <a:gd name="T1" fmla="*/ 28 h 47"/>
                <a:gd name="T2" fmla="*/ 66 w 69"/>
                <a:gd name="T3" fmla="*/ 46 h 47"/>
                <a:gd name="T4" fmla="*/ 68 w 69"/>
                <a:gd name="T5" fmla="*/ 43 h 47"/>
                <a:gd name="T6" fmla="*/ 37 w 69"/>
                <a:gd name="T7" fmla="*/ 15 h 47"/>
                <a:gd name="T8" fmla="*/ 27 w 69"/>
                <a:gd name="T9" fmla="*/ 8 h 47"/>
                <a:gd name="T10" fmla="*/ 20 w 69"/>
                <a:gd name="T11" fmla="*/ 4 h 47"/>
                <a:gd name="T12" fmla="*/ 2 w 69"/>
                <a:gd name="T13" fmla="*/ 1 h 47"/>
                <a:gd name="T14" fmla="*/ 0 w 69"/>
                <a:gd name="T15" fmla="*/ 4 h 47"/>
                <a:gd name="T16" fmla="*/ 1 w 69"/>
                <a:gd name="T17" fmla="*/ 6 h 47"/>
                <a:gd name="T18" fmla="*/ 5 w 69"/>
                <a:gd name="T19" fmla="*/ 8 h 47"/>
                <a:gd name="T20" fmla="*/ 16 w 69"/>
                <a:gd name="T21" fmla="*/ 13 h 47"/>
                <a:gd name="T22" fmla="*/ 37 w 69"/>
                <a:gd name="T23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47">
                  <a:moveTo>
                    <a:pt x="37" y="28"/>
                  </a:moveTo>
                  <a:cubicBezTo>
                    <a:pt x="46" y="35"/>
                    <a:pt x="54" y="44"/>
                    <a:pt x="66" y="46"/>
                  </a:cubicBezTo>
                  <a:cubicBezTo>
                    <a:pt x="69" y="47"/>
                    <a:pt x="69" y="44"/>
                    <a:pt x="68" y="43"/>
                  </a:cubicBezTo>
                  <a:cubicBezTo>
                    <a:pt x="59" y="33"/>
                    <a:pt x="47" y="24"/>
                    <a:pt x="37" y="15"/>
                  </a:cubicBezTo>
                  <a:cubicBezTo>
                    <a:pt x="34" y="13"/>
                    <a:pt x="31" y="10"/>
                    <a:pt x="27" y="8"/>
                  </a:cubicBezTo>
                  <a:cubicBezTo>
                    <a:pt x="25" y="7"/>
                    <a:pt x="22" y="5"/>
                    <a:pt x="20" y="4"/>
                  </a:cubicBezTo>
                  <a:cubicBezTo>
                    <a:pt x="14" y="1"/>
                    <a:pt x="8" y="0"/>
                    <a:pt x="2" y="1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2" y="7"/>
                    <a:pt x="4" y="7"/>
                    <a:pt x="5" y="8"/>
                  </a:cubicBezTo>
                  <a:cubicBezTo>
                    <a:pt x="9" y="10"/>
                    <a:pt x="12" y="11"/>
                    <a:pt x="16" y="13"/>
                  </a:cubicBezTo>
                  <a:cubicBezTo>
                    <a:pt x="24" y="16"/>
                    <a:pt x="31" y="22"/>
                    <a:pt x="37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F146494-B474-47F9-910C-FB362D9934A7}"/>
                </a:ext>
              </a:extLst>
            </p:cNvPr>
            <p:cNvSpPr/>
            <p:nvPr/>
          </p:nvSpPr>
          <p:spPr bwMode="auto">
            <a:xfrm>
              <a:off x="6226177" y="2573338"/>
              <a:ext cx="460375" cy="163512"/>
            </a:xfrm>
            <a:custGeom>
              <a:avLst/>
              <a:gdLst>
                <a:gd name="T0" fmla="*/ 1 w 93"/>
                <a:gd name="T1" fmla="*/ 29 h 33"/>
                <a:gd name="T2" fmla="*/ 3 w 93"/>
                <a:gd name="T3" fmla="*/ 33 h 33"/>
                <a:gd name="T4" fmla="*/ 19 w 93"/>
                <a:gd name="T5" fmla="*/ 29 h 33"/>
                <a:gd name="T6" fmla="*/ 23 w 93"/>
                <a:gd name="T7" fmla="*/ 28 h 33"/>
                <a:gd name="T8" fmla="*/ 91 w 93"/>
                <a:gd name="T9" fmla="*/ 4 h 33"/>
                <a:gd name="T10" fmla="*/ 89 w 93"/>
                <a:gd name="T11" fmla="*/ 0 h 33"/>
                <a:gd name="T12" fmla="*/ 23 w 93"/>
                <a:gd name="T13" fmla="*/ 18 h 33"/>
                <a:gd name="T14" fmla="*/ 19 w 93"/>
                <a:gd name="T15" fmla="*/ 20 h 33"/>
                <a:gd name="T16" fmla="*/ 1 w 93"/>
                <a:gd name="T17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33">
                  <a:moveTo>
                    <a:pt x="1" y="29"/>
                  </a:moveTo>
                  <a:cubicBezTo>
                    <a:pt x="0" y="30"/>
                    <a:pt x="1" y="33"/>
                    <a:pt x="3" y="33"/>
                  </a:cubicBezTo>
                  <a:cubicBezTo>
                    <a:pt x="8" y="32"/>
                    <a:pt x="13" y="30"/>
                    <a:pt x="19" y="29"/>
                  </a:cubicBezTo>
                  <a:cubicBezTo>
                    <a:pt x="20" y="28"/>
                    <a:pt x="22" y="28"/>
                    <a:pt x="23" y="28"/>
                  </a:cubicBezTo>
                  <a:cubicBezTo>
                    <a:pt x="46" y="22"/>
                    <a:pt x="70" y="14"/>
                    <a:pt x="91" y="4"/>
                  </a:cubicBezTo>
                  <a:cubicBezTo>
                    <a:pt x="93" y="3"/>
                    <a:pt x="92" y="0"/>
                    <a:pt x="89" y="0"/>
                  </a:cubicBezTo>
                  <a:cubicBezTo>
                    <a:pt x="68" y="2"/>
                    <a:pt x="44" y="9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3" y="23"/>
                    <a:pt x="7" y="26"/>
                    <a:pt x="1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9A0D725-94F9-4A68-A59A-B8EBE57E1F95}"/>
                </a:ext>
              </a:extLst>
            </p:cNvPr>
            <p:cNvSpPr/>
            <p:nvPr/>
          </p:nvSpPr>
          <p:spPr bwMode="auto">
            <a:xfrm>
              <a:off x="6908802" y="2751138"/>
              <a:ext cx="69850" cy="119062"/>
            </a:xfrm>
            <a:custGeom>
              <a:avLst/>
              <a:gdLst>
                <a:gd name="T0" fmla="*/ 14 w 14"/>
                <a:gd name="T1" fmla="*/ 14 h 24"/>
                <a:gd name="T2" fmla="*/ 14 w 14"/>
                <a:gd name="T3" fmla="*/ 13 h 24"/>
                <a:gd name="T4" fmla="*/ 12 w 14"/>
                <a:gd name="T5" fmla="*/ 5 h 24"/>
                <a:gd name="T6" fmla="*/ 4 w 14"/>
                <a:gd name="T7" fmla="*/ 11 h 24"/>
                <a:gd name="T8" fmla="*/ 4 w 14"/>
                <a:gd name="T9" fmla="*/ 14 h 24"/>
                <a:gd name="T10" fmla="*/ 4 w 14"/>
                <a:gd name="T11" fmla="*/ 14 h 24"/>
                <a:gd name="T12" fmla="*/ 4 w 14"/>
                <a:gd name="T13" fmla="*/ 18 h 24"/>
                <a:gd name="T14" fmla="*/ 5 w 14"/>
                <a:gd name="T15" fmla="*/ 20 h 24"/>
                <a:gd name="T16" fmla="*/ 12 w 14"/>
                <a:gd name="T17" fmla="*/ 21 h 24"/>
                <a:gd name="T18" fmla="*/ 14 w 14"/>
                <a:gd name="T19" fmla="*/ 18 h 24"/>
                <a:gd name="T20" fmla="*/ 14 w 14"/>
                <a:gd name="T21" fmla="*/ 17 h 24"/>
                <a:gd name="T22" fmla="*/ 14 w 14"/>
                <a:gd name="T23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24">
                  <a:moveTo>
                    <a:pt x="14" y="14"/>
                  </a:moveTo>
                  <a:cubicBezTo>
                    <a:pt x="14" y="14"/>
                    <a:pt x="14" y="13"/>
                    <a:pt x="14" y="13"/>
                  </a:cubicBezTo>
                  <a:cubicBezTo>
                    <a:pt x="14" y="10"/>
                    <a:pt x="13" y="7"/>
                    <a:pt x="12" y="5"/>
                  </a:cubicBezTo>
                  <a:cubicBezTo>
                    <a:pt x="8" y="0"/>
                    <a:pt x="0" y="6"/>
                    <a:pt x="4" y="11"/>
                  </a:cubicBezTo>
                  <a:cubicBezTo>
                    <a:pt x="4" y="12"/>
                    <a:pt x="4" y="13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6"/>
                    <a:pt x="4" y="17"/>
                    <a:pt x="4" y="18"/>
                  </a:cubicBezTo>
                  <a:cubicBezTo>
                    <a:pt x="4" y="19"/>
                    <a:pt x="4" y="19"/>
                    <a:pt x="5" y="20"/>
                  </a:cubicBezTo>
                  <a:cubicBezTo>
                    <a:pt x="6" y="23"/>
                    <a:pt x="11" y="24"/>
                    <a:pt x="12" y="21"/>
                  </a:cubicBezTo>
                  <a:cubicBezTo>
                    <a:pt x="13" y="20"/>
                    <a:pt x="14" y="19"/>
                    <a:pt x="14" y="18"/>
                  </a:cubicBezTo>
                  <a:cubicBezTo>
                    <a:pt x="14" y="18"/>
                    <a:pt x="14" y="17"/>
                    <a:pt x="14" y="17"/>
                  </a:cubicBezTo>
                  <a:cubicBezTo>
                    <a:pt x="14" y="16"/>
                    <a:pt x="14" y="15"/>
                    <a:pt x="14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A735902D-3E18-402B-BFE6-4DE4A1521A18}"/>
                </a:ext>
              </a:extLst>
            </p:cNvPr>
            <p:cNvSpPr/>
            <p:nvPr/>
          </p:nvSpPr>
          <p:spPr bwMode="auto">
            <a:xfrm>
              <a:off x="7231064" y="2767013"/>
              <a:ext cx="63500" cy="98425"/>
            </a:xfrm>
            <a:custGeom>
              <a:avLst/>
              <a:gdLst>
                <a:gd name="T0" fmla="*/ 13 w 13"/>
                <a:gd name="T1" fmla="*/ 11 h 20"/>
                <a:gd name="T2" fmla="*/ 11 w 13"/>
                <a:gd name="T3" fmla="*/ 4 h 20"/>
                <a:gd name="T4" fmla="*/ 4 w 13"/>
                <a:gd name="T5" fmla="*/ 10 h 20"/>
                <a:gd name="T6" fmla="*/ 4 w 13"/>
                <a:gd name="T7" fmla="*/ 11 h 20"/>
                <a:gd name="T8" fmla="*/ 5 w 13"/>
                <a:gd name="T9" fmla="*/ 15 h 20"/>
                <a:gd name="T10" fmla="*/ 5 w 13"/>
                <a:gd name="T11" fmla="*/ 15 h 20"/>
                <a:gd name="T12" fmla="*/ 13 w 13"/>
                <a:gd name="T13" fmla="*/ 16 h 20"/>
                <a:gd name="T14" fmla="*/ 13 w 13"/>
                <a:gd name="T15" fmla="*/ 15 h 20"/>
                <a:gd name="T16" fmla="*/ 13 w 13"/>
                <a:gd name="T17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0">
                  <a:moveTo>
                    <a:pt x="13" y="11"/>
                  </a:moveTo>
                  <a:cubicBezTo>
                    <a:pt x="13" y="9"/>
                    <a:pt x="12" y="6"/>
                    <a:pt x="11" y="4"/>
                  </a:cubicBezTo>
                  <a:cubicBezTo>
                    <a:pt x="8" y="0"/>
                    <a:pt x="0" y="5"/>
                    <a:pt x="4" y="10"/>
                  </a:cubicBezTo>
                  <a:cubicBezTo>
                    <a:pt x="4" y="10"/>
                    <a:pt x="4" y="11"/>
                    <a:pt x="4" y="11"/>
                  </a:cubicBezTo>
                  <a:cubicBezTo>
                    <a:pt x="5" y="12"/>
                    <a:pt x="4" y="14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9"/>
                    <a:pt x="11" y="20"/>
                    <a:pt x="13" y="16"/>
                  </a:cubicBezTo>
                  <a:cubicBezTo>
                    <a:pt x="13" y="16"/>
                    <a:pt x="13" y="15"/>
                    <a:pt x="13" y="15"/>
                  </a:cubicBezTo>
                  <a:cubicBezTo>
                    <a:pt x="13" y="14"/>
                    <a:pt x="13" y="12"/>
                    <a:pt x="1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7AAC23A-857A-46FE-90F1-4D1271425C51}"/>
                </a:ext>
              </a:extLst>
            </p:cNvPr>
            <p:cNvSpPr/>
            <p:nvPr/>
          </p:nvSpPr>
          <p:spPr bwMode="auto">
            <a:xfrm>
              <a:off x="7067552" y="2895600"/>
              <a:ext cx="88900" cy="49212"/>
            </a:xfrm>
            <a:custGeom>
              <a:avLst/>
              <a:gdLst>
                <a:gd name="T0" fmla="*/ 13 w 18"/>
                <a:gd name="T1" fmla="*/ 1 h 10"/>
                <a:gd name="T2" fmla="*/ 8 w 18"/>
                <a:gd name="T3" fmla="*/ 0 h 10"/>
                <a:gd name="T4" fmla="*/ 1 w 18"/>
                <a:gd name="T5" fmla="*/ 6 h 10"/>
                <a:gd name="T6" fmla="*/ 4 w 18"/>
                <a:gd name="T7" fmla="*/ 8 h 10"/>
                <a:gd name="T8" fmla="*/ 12 w 18"/>
                <a:gd name="T9" fmla="*/ 8 h 10"/>
                <a:gd name="T10" fmla="*/ 17 w 18"/>
                <a:gd name="T11" fmla="*/ 8 h 10"/>
                <a:gd name="T12" fmla="*/ 17 w 18"/>
                <a:gd name="T13" fmla="*/ 4 h 10"/>
                <a:gd name="T14" fmla="*/ 13 w 18"/>
                <a:gd name="T15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0">
                  <a:moveTo>
                    <a:pt x="13" y="1"/>
                  </a:moveTo>
                  <a:cubicBezTo>
                    <a:pt x="12" y="0"/>
                    <a:pt x="10" y="0"/>
                    <a:pt x="8" y="0"/>
                  </a:cubicBezTo>
                  <a:cubicBezTo>
                    <a:pt x="5" y="0"/>
                    <a:pt x="2" y="3"/>
                    <a:pt x="1" y="6"/>
                  </a:cubicBezTo>
                  <a:cubicBezTo>
                    <a:pt x="0" y="8"/>
                    <a:pt x="2" y="10"/>
                    <a:pt x="4" y="8"/>
                  </a:cubicBezTo>
                  <a:cubicBezTo>
                    <a:pt x="6" y="7"/>
                    <a:pt x="9" y="7"/>
                    <a:pt x="12" y="8"/>
                  </a:cubicBezTo>
                  <a:cubicBezTo>
                    <a:pt x="13" y="8"/>
                    <a:pt x="15" y="9"/>
                    <a:pt x="17" y="8"/>
                  </a:cubicBezTo>
                  <a:cubicBezTo>
                    <a:pt x="18" y="7"/>
                    <a:pt x="18" y="5"/>
                    <a:pt x="17" y="4"/>
                  </a:cubicBezTo>
                  <a:cubicBezTo>
                    <a:pt x="16" y="2"/>
                    <a:pt x="15" y="2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F1CDE3CC-D0CF-487F-A657-7CA1CB3805F8}"/>
                </a:ext>
              </a:extLst>
            </p:cNvPr>
            <p:cNvSpPr/>
            <p:nvPr/>
          </p:nvSpPr>
          <p:spPr bwMode="auto">
            <a:xfrm>
              <a:off x="7018339" y="3059113"/>
              <a:ext cx="157163" cy="112712"/>
            </a:xfrm>
            <a:custGeom>
              <a:avLst/>
              <a:gdLst>
                <a:gd name="T0" fmla="*/ 27 w 32"/>
                <a:gd name="T1" fmla="*/ 4 h 23"/>
                <a:gd name="T2" fmla="*/ 15 w 32"/>
                <a:gd name="T3" fmla="*/ 15 h 23"/>
                <a:gd name="T4" fmla="*/ 5 w 32"/>
                <a:gd name="T5" fmla="*/ 2 h 23"/>
                <a:gd name="T6" fmla="*/ 1 w 32"/>
                <a:gd name="T7" fmla="*/ 4 h 23"/>
                <a:gd name="T8" fmla="*/ 15 w 32"/>
                <a:gd name="T9" fmla="*/ 22 h 23"/>
                <a:gd name="T10" fmla="*/ 31 w 32"/>
                <a:gd name="T11" fmla="*/ 5 h 23"/>
                <a:gd name="T12" fmla="*/ 27 w 32"/>
                <a:gd name="T13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3">
                  <a:moveTo>
                    <a:pt x="27" y="4"/>
                  </a:moveTo>
                  <a:cubicBezTo>
                    <a:pt x="25" y="8"/>
                    <a:pt x="21" y="16"/>
                    <a:pt x="15" y="15"/>
                  </a:cubicBezTo>
                  <a:cubicBezTo>
                    <a:pt x="11" y="14"/>
                    <a:pt x="7" y="5"/>
                    <a:pt x="5" y="2"/>
                  </a:cubicBezTo>
                  <a:cubicBezTo>
                    <a:pt x="4" y="0"/>
                    <a:pt x="0" y="1"/>
                    <a:pt x="1" y="4"/>
                  </a:cubicBezTo>
                  <a:cubicBezTo>
                    <a:pt x="3" y="11"/>
                    <a:pt x="7" y="21"/>
                    <a:pt x="15" y="22"/>
                  </a:cubicBezTo>
                  <a:cubicBezTo>
                    <a:pt x="24" y="23"/>
                    <a:pt x="28" y="12"/>
                    <a:pt x="31" y="5"/>
                  </a:cubicBezTo>
                  <a:cubicBezTo>
                    <a:pt x="32" y="3"/>
                    <a:pt x="28" y="1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1A9E9C2-A97B-4F79-8040-E14C8F5E9A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67489" y="2281238"/>
              <a:ext cx="1330325" cy="2668587"/>
            </a:xfrm>
            <a:custGeom>
              <a:avLst/>
              <a:gdLst>
                <a:gd name="T0" fmla="*/ 132 w 269"/>
                <a:gd name="T1" fmla="*/ 9 h 539"/>
                <a:gd name="T2" fmla="*/ 120 w 269"/>
                <a:gd name="T3" fmla="*/ 13 h 539"/>
                <a:gd name="T4" fmla="*/ 50 w 269"/>
                <a:gd name="T5" fmla="*/ 78 h 539"/>
                <a:gd name="T6" fmla="*/ 54 w 269"/>
                <a:gd name="T7" fmla="*/ 179 h 539"/>
                <a:gd name="T8" fmla="*/ 104 w 269"/>
                <a:gd name="T9" fmla="*/ 209 h 539"/>
                <a:gd name="T10" fmla="*/ 91 w 269"/>
                <a:gd name="T11" fmla="*/ 238 h 539"/>
                <a:gd name="T12" fmla="*/ 50 w 269"/>
                <a:gd name="T13" fmla="*/ 213 h 539"/>
                <a:gd name="T14" fmla="*/ 4 w 269"/>
                <a:gd name="T15" fmla="*/ 179 h 539"/>
                <a:gd name="T16" fmla="*/ 41 w 269"/>
                <a:gd name="T17" fmla="*/ 216 h 539"/>
                <a:gd name="T18" fmla="*/ 69 w 269"/>
                <a:gd name="T19" fmla="*/ 309 h 539"/>
                <a:gd name="T20" fmla="*/ 46 w 269"/>
                <a:gd name="T21" fmla="*/ 409 h 539"/>
                <a:gd name="T22" fmla="*/ 50 w 269"/>
                <a:gd name="T23" fmla="*/ 462 h 539"/>
                <a:gd name="T24" fmla="*/ 62 w 269"/>
                <a:gd name="T25" fmla="*/ 465 h 539"/>
                <a:gd name="T26" fmla="*/ 70 w 269"/>
                <a:gd name="T27" fmla="*/ 511 h 539"/>
                <a:gd name="T28" fmla="*/ 54 w 269"/>
                <a:gd name="T29" fmla="*/ 525 h 539"/>
                <a:gd name="T30" fmla="*/ 50 w 269"/>
                <a:gd name="T31" fmla="*/ 538 h 539"/>
                <a:gd name="T32" fmla="*/ 75 w 269"/>
                <a:gd name="T33" fmla="*/ 513 h 539"/>
                <a:gd name="T34" fmla="*/ 69 w 269"/>
                <a:gd name="T35" fmla="*/ 483 h 539"/>
                <a:gd name="T36" fmla="*/ 134 w 269"/>
                <a:gd name="T37" fmla="*/ 472 h 539"/>
                <a:gd name="T38" fmla="*/ 131 w 269"/>
                <a:gd name="T39" fmla="*/ 516 h 539"/>
                <a:gd name="T40" fmla="*/ 161 w 269"/>
                <a:gd name="T41" fmla="*/ 527 h 539"/>
                <a:gd name="T42" fmla="*/ 137 w 269"/>
                <a:gd name="T43" fmla="*/ 513 h 539"/>
                <a:gd name="T44" fmla="*/ 140 w 269"/>
                <a:gd name="T45" fmla="*/ 473 h 539"/>
                <a:gd name="T46" fmla="*/ 169 w 269"/>
                <a:gd name="T47" fmla="*/ 424 h 539"/>
                <a:gd name="T48" fmla="*/ 154 w 269"/>
                <a:gd name="T49" fmla="*/ 344 h 539"/>
                <a:gd name="T50" fmla="*/ 133 w 269"/>
                <a:gd name="T51" fmla="*/ 244 h 539"/>
                <a:gd name="T52" fmla="*/ 219 w 269"/>
                <a:gd name="T53" fmla="*/ 209 h 539"/>
                <a:gd name="T54" fmla="*/ 196 w 269"/>
                <a:gd name="T55" fmla="*/ 213 h 539"/>
                <a:gd name="T56" fmla="*/ 131 w 269"/>
                <a:gd name="T57" fmla="*/ 238 h 539"/>
                <a:gd name="T58" fmla="*/ 107 w 269"/>
                <a:gd name="T59" fmla="*/ 238 h 539"/>
                <a:gd name="T60" fmla="*/ 111 w 269"/>
                <a:gd name="T61" fmla="*/ 206 h 539"/>
                <a:gd name="T62" fmla="*/ 205 w 269"/>
                <a:gd name="T63" fmla="*/ 151 h 539"/>
                <a:gd name="T64" fmla="*/ 191 w 269"/>
                <a:gd name="T65" fmla="*/ 109 h 539"/>
                <a:gd name="T66" fmla="*/ 193 w 269"/>
                <a:gd name="T67" fmla="*/ 93 h 539"/>
                <a:gd name="T68" fmla="*/ 189 w 269"/>
                <a:gd name="T69" fmla="*/ 64 h 539"/>
                <a:gd name="T70" fmla="*/ 268 w 269"/>
                <a:gd name="T71" fmla="*/ 24 h 539"/>
                <a:gd name="T72" fmla="*/ 188 w 269"/>
                <a:gd name="T73" fmla="*/ 62 h 539"/>
                <a:gd name="T74" fmla="*/ 150 w 269"/>
                <a:gd name="T75" fmla="*/ 46 h 539"/>
                <a:gd name="T76" fmla="*/ 149 w 269"/>
                <a:gd name="T77" fmla="*/ 24 h 539"/>
                <a:gd name="T78" fmla="*/ 170 w 269"/>
                <a:gd name="T79" fmla="*/ 10 h 539"/>
                <a:gd name="T80" fmla="*/ 145 w 269"/>
                <a:gd name="T81" fmla="*/ 13 h 539"/>
                <a:gd name="T82" fmla="*/ 66 w 269"/>
                <a:gd name="T83" fmla="*/ 466 h 539"/>
                <a:gd name="T84" fmla="*/ 140 w 269"/>
                <a:gd name="T85" fmla="*/ 309 h 539"/>
                <a:gd name="T86" fmla="*/ 154 w 269"/>
                <a:gd name="T87" fmla="*/ 387 h 539"/>
                <a:gd name="T88" fmla="*/ 165 w 269"/>
                <a:gd name="T89" fmla="*/ 457 h 539"/>
                <a:gd name="T90" fmla="*/ 64 w 269"/>
                <a:gd name="T91" fmla="*/ 457 h 539"/>
                <a:gd name="T92" fmla="*/ 50 w 269"/>
                <a:gd name="T93" fmla="*/ 426 h 539"/>
                <a:gd name="T94" fmla="*/ 75 w 269"/>
                <a:gd name="T95" fmla="*/ 309 h 539"/>
                <a:gd name="T96" fmla="*/ 106 w 269"/>
                <a:gd name="T97" fmla="*/ 246 h 539"/>
                <a:gd name="T98" fmla="*/ 184 w 269"/>
                <a:gd name="T99" fmla="*/ 156 h 539"/>
                <a:gd name="T100" fmla="*/ 124 w 269"/>
                <a:gd name="T101" fmla="*/ 49 h 539"/>
                <a:gd name="T102" fmla="*/ 184 w 269"/>
                <a:gd name="T103" fmla="*/ 109 h 539"/>
                <a:gd name="T104" fmla="*/ 176 w 269"/>
                <a:gd name="T105" fmla="*/ 158 h 539"/>
                <a:gd name="T106" fmla="*/ 54 w 269"/>
                <a:gd name="T107" fmla="*/ 168 h 539"/>
                <a:gd name="T108" fmla="*/ 50 w 269"/>
                <a:gd name="T109" fmla="*/ 96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9" h="539">
                  <a:moveTo>
                    <a:pt x="123" y="36"/>
                  </a:moveTo>
                  <a:cubicBezTo>
                    <a:pt x="123" y="31"/>
                    <a:pt x="124" y="27"/>
                    <a:pt x="125" y="22"/>
                  </a:cubicBezTo>
                  <a:cubicBezTo>
                    <a:pt x="126" y="19"/>
                    <a:pt x="128" y="16"/>
                    <a:pt x="130" y="13"/>
                  </a:cubicBezTo>
                  <a:cubicBezTo>
                    <a:pt x="131" y="12"/>
                    <a:pt x="131" y="10"/>
                    <a:pt x="132" y="9"/>
                  </a:cubicBezTo>
                  <a:cubicBezTo>
                    <a:pt x="133" y="7"/>
                    <a:pt x="134" y="5"/>
                    <a:pt x="135" y="4"/>
                  </a:cubicBezTo>
                  <a:cubicBezTo>
                    <a:pt x="136" y="2"/>
                    <a:pt x="134" y="0"/>
                    <a:pt x="132" y="1"/>
                  </a:cubicBezTo>
                  <a:cubicBezTo>
                    <a:pt x="128" y="3"/>
                    <a:pt x="125" y="6"/>
                    <a:pt x="122" y="9"/>
                  </a:cubicBezTo>
                  <a:cubicBezTo>
                    <a:pt x="121" y="10"/>
                    <a:pt x="120" y="12"/>
                    <a:pt x="120" y="13"/>
                  </a:cubicBezTo>
                  <a:cubicBezTo>
                    <a:pt x="115" y="22"/>
                    <a:pt x="114" y="34"/>
                    <a:pt x="121" y="43"/>
                  </a:cubicBezTo>
                  <a:cubicBezTo>
                    <a:pt x="119" y="43"/>
                    <a:pt x="118" y="45"/>
                    <a:pt x="120" y="47"/>
                  </a:cubicBezTo>
                  <a:cubicBezTo>
                    <a:pt x="90" y="43"/>
                    <a:pt x="68" y="54"/>
                    <a:pt x="54" y="72"/>
                  </a:cubicBezTo>
                  <a:cubicBezTo>
                    <a:pt x="53" y="74"/>
                    <a:pt x="51" y="76"/>
                    <a:pt x="50" y="78"/>
                  </a:cubicBezTo>
                  <a:cubicBezTo>
                    <a:pt x="44" y="87"/>
                    <a:pt x="40" y="98"/>
                    <a:pt x="38" y="109"/>
                  </a:cubicBezTo>
                  <a:cubicBezTo>
                    <a:pt x="38" y="110"/>
                    <a:pt x="37" y="112"/>
                    <a:pt x="37" y="113"/>
                  </a:cubicBezTo>
                  <a:cubicBezTo>
                    <a:pt x="34" y="134"/>
                    <a:pt x="38" y="156"/>
                    <a:pt x="50" y="173"/>
                  </a:cubicBezTo>
                  <a:cubicBezTo>
                    <a:pt x="51" y="175"/>
                    <a:pt x="53" y="177"/>
                    <a:pt x="54" y="179"/>
                  </a:cubicBezTo>
                  <a:cubicBezTo>
                    <a:pt x="64" y="191"/>
                    <a:pt x="78" y="200"/>
                    <a:pt x="97" y="204"/>
                  </a:cubicBezTo>
                  <a:cubicBezTo>
                    <a:pt x="100" y="205"/>
                    <a:pt x="102" y="205"/>
                    <a:pt x="105" y="206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5" y="207"/>
                    <a:pt x="105" y="208"/>
                    <a:pt x="104" y="209"/>
                  </a:cubicBezTo>
                  <a:cubicBezTo>
                    <a:pt x="104" y="210"/>
                    <a:pt x="104" y="212"/>
                    <a:pt x="104" y="213"/>
                  </a:cubicBezTo>
                  <a:cubicBezTo>
                    <a:pt x="104" y="215"/>
                    <a:pt x="103" y="217"/>
                    <a:pt x="103" y="219"/>
                  </a:cubicBezTo>
                  <a:cubicBezTo>
                    <a:pt x="102" y="225"/>
                    <a:pt x="100" y="233"/>
                    <a:pt x="104" y="238"/>
                  </a:cubicBezTo>
                  <a:cubicBezTo>
                    <a:pt x="100" y="237"/>
                    <a:pt x="95" y="237"/>
                    <a:pt x="91" y="238"/>
                  </a:cubicBezTo>
                  <a:cubicBezTo>
                    <a:pt x="90" y="238"/>
                    <a:pt x="89" y="238"/>
                    <a:pt x="89" y="239"/>
                  </a:cubicBezTo>
                  <a:cubicBezTo>
                    <a:pt x="89" y="239"/>
                    <a:pt x="89" y="239"/>
                    <a:pt x="89" y="239"/>
                  </a:cubicBezTo>
                  <a:cubicBezTo>
                    <a:pt x="75" y="234"/>
                    <a:pt x="65" y="225"/>
                    <a:pt x="54" y="216"/>
                  </a:cubicBezTo>
                  <a:cubicBezTo>
                    <a:pt x="53" y="215"/>
                    <a:pt x="51" y="214"/>
                    <a:pt x="50" y="213"/>
                  </a:cubicBezTo>
                  <a:cubicBezTo>
                    <a:pt x="50" y="213"/>
                    <a:pt x="50" y="213"/>
                    <a:pt x="50" y="213"/>
                  </a:cubicBezTo>
                  <a:cubicBezTo>
                    <a:pt x="48" y="212"/>
                    <a:pt x="47" y="211"/>
                    <a:pt x="46" y="210"/>
                  </a:cubicBezTo>
                  <a:cubicBezTo>
                    <a:pt x="45" y="210"/>
                    <a:pt x="45" y="209"/>
                    <a:pt x="44" y="209"/>
                  </a:cubicBezTo>
                  <a:cubicBezTo>
                    <a:pt x="31" y="199"/>
                    <a:pt x="18" y="189"/>
                    <a:pt x="4" y="179"/>
                  </a:cubicBezTo>
                  <a:cubicBezTo>
                    <a:pt x="3" y="178"/>
                    <a:pt x="0" y="179"/>
                    <a:pt x="1" y="181"/>
                  </a:cubicBezTo>
                  <a:cubicBezTo>
                    <a:pt x="6" y="194"/>
                    <a:pt x="19" y="202"/>
                    <a:pt x="31" y="209"/>
                  </a:cubicBezTo>
                  <a:cubicBezTo>
                    <a:pt x="33" y="210"/>
                    <a:pt x="35" y="212"/>
                    <a:pt x="37" y="213"/>
                  </a:cubicBezTo>
                  <a:cubicBezTo>
                    <a:pt x="39" y="214"/>
                    <a:pt x="40" y="215"/>
                    <a:pt x="41" y="216"/>
                  </a:cubicBezTo>
                  <a:cubicBezTo>
                    <a:pt x="44" y="217"/>
                    <a:pt x="47" y="220"/>
                    <a:pt x="50" y="222"/>
                  </a:cubicBezTo>
                  <a:cubicBezTo>
                    <a:pt x="51" y="223"/>
                    <a:pt x="53" y="224"/>
                    <a:pt x="54" y="226"/>
                  </a:cubicBezTo>
                  <a:cubicBezTo>
                    <a:pt x="64" y="234"/>
                    <a:pt x="75" y="243"/>
                    <a:pt x="88" y="243"/>
                  </a:cubicBezTo>
                  <a:cubicBezTo>
                    <a:pt x="81" y="265"/>
                    <a:pt x="74" y="287"/>
                    <a:pt x="69" y="309"/>
                  </a:cubicBezTo>
                  <a:cubicBezTo>
                    <a:pt x="68" y="310"/>
                    <a:pt x="68" y="312"/>
                    <a:pt x="68" y="313"/>
                  </a:cubicBezTo>
                  <a:cubicBezTo>
                    <a:pt x="63" y="333"/>
                    <a:pt x="58" y="352"/>
                    <a:pt x="54" y="372"/>
                  </a:cubicBezTo>
                  <a:cubicBezTo>
                    <a:pt x="53" y="378"/>
                    <a:pt x="51" y="384"/>
                    <a:pt x="50" y="390"/>
                  </a:cubicBezTo>
                  <a:cubicBezTo>
                    <a:pt x="49" y="396"/>
                    <a:pt x="47" y="403"/>
                    <a:pt x="46" y="409"/>
                  </a:cubicBezTo>
                  <a:cubicBezTo>
                    <a:pt x="46" y="410"/>
                    <a:pt x="45" y="412"/>
                    <a:pt x="45" y="413"/>
                  </a:cubicBezTo>
                  <a:cubicBezTo>
                    <a:pt x="42" y="427"/>
                    <a:pt x="39" y="440"/>
                    <a:pt x="36" y="454"/>
                  </a:cubicBezTo>
                  <a:cubicBezTo>
                    <a:pt x="35" y="456"/>
                    <a:pt x="37" y="458"/>
                    <a:pt x="38" y="458"/>
                  </a:cubicBezTo>
                  <a:cubicBezTo>
                    <a:pt x="42" y="460"/>
                    <a:pt x="46" y="461"/>
                    <a:pt x="50" y="462"/>
                  </a:cubicBezTo>
                  <a:cubicBezTo>
                    <a:pt x="51" y="463"/>
                    <a:pt x="53" y="463"/>
                    <a:pt x="54" y="463"/>
                  </a:cubicBezTo>
                  <a:cubicBezTo>
                    <a:pt x="57" y="464"/>
                    <a:pt x="59" y="465"/>
                    <a:pt x="62" y="465"/>
                  </a:cubicBezTo>
                  <a:cubicBezTo>
                    <a:pt x="62" y="465"/>
                    <a:pt x="62" y="465"/>
                    <a:pt x="62" y="465"/>
                  </a:cubicBezTo>
                  <a:cubicBezTo>
                    <a:pt x="62" y="465"/>
                    <a:pt x="62" y="465"/>
                    <a:pt x="62" y="465"/>
                  </a:cubicBezTo>
                  <a:cubicBezTo>
                    <a:pt x="61" y="472"/>
                    <a:pt x="63" y="480"/>
                    <a:pt x="64" y="486"/>
                  </a:cubicBezTo>
                  <a:cubicBezTo>
                    <a:pt x="64" y="494"/>
                    <a:pt x="65" y="502"/>
                    <a:pt x="69" y="509"/>
                  </a:cubicBezTo>
                  <a:cubicBezTo>
                    <a:pt x="69" y="509"/>
                    <a:pt x="69" y="510"/>
                    <a:pt x="69" y="510"/>
                  </a:cubicBezTo>
                  <a:cubicBezTo>
                    <a:pt x="69" y="510"/>
                    <a:pt x="69" y="511"/>
                    <a:pt x="70" y="511"/>
                  </a:cubicBezTo>
                  <a:cubicBezTo>
                    <a:pt x="70" y="511"/>
                    <a:pt x="70" y="511"/>
                    <a:pt x="70" y="511"/>
                  </a:cubicBezTo>
                  <a:cubicBezTo>
                    <a:pt x="69" y="511"/>
                    <a:pt x="68" y="512"/>
                    <a:pt x="67" y="513"/>
                  </a:cubicBezTo>
                  <a:cubicBezTo>
                    <a:pt x="63" y="516"/>
                    <a:pt x="60" y="520"/>
                    <a:pt x="56" y="523"/>
                  </a:cubicBezTo>
                  <a:cubicBezTo>
                    <a:pt x="55" y="524"/>
                    <a:pt x="55" y="524"/>
                    <a:pt x="54" y="525"/>
                  </a:cubicBezTo>
                  <a:cubicBezTo>
                    <a:pt x="53" y="526"/>
                    <a:pt x="51" y="527"/>
                    <a:pt x="50" y="528"/>
                  </a:cubicBezTo>
                  <a:cubicBezTo>
                    <a:pt x="48" y="530"/>
                    <a:pt x="45" y="532"/>
                    <a:pt x="45" y="536"/>
                  </a:cubicBezTo>
                  <a:cubicBezTo>
                    <a:pt x="45" y="537"/>
                    <a:pt x="46" y="538"/>
                    <a:pt x="47" y="538"/>
                  </a:cubicBezTo>
                  <a:cubicBezTo>
                    <a:pt x="48" y="539"/>
                    <a:pt x="49" y="538"/>
                    <a:pt x="50" y="538"/>
                  </a:cubicBezTo>
                  <a:cubicBezTo>
                    <a:pt x="51" y="538"/>
                    <a:pt x="53" y="537"/>
                    <a:pt x="54" y="537"/>
                  </a:cubicBezTo>
                  <a:cubicBezTo>
                    <a:pt x="57" y="535"/>
                    <a:pt x="59" y="533"/>
                    <a:pt x="62" y="531"/>
                  </a:cubicBezTo>
                  <a:cubicBezTo>
                    <a:pt x="66" y="526"/>
                    <a:pt x="73" y="521"/>
                    <a:pt x="75" y="515"/>
                  </a:cubicBezTo>
                  <a:cubicBezTo>
                    <a:pt x="76" y="514"/>
                    <a:pt x="76" y="514"/>
                    <a:pt x="75" y="513"/>
                  </a:cubicBezTo>
                  <a:cubicBezTo>
                    <a:pt x="75" y="512"/>
                    <a:pt x="75" y="512"/>
                    <a:pt x="74" y="511"/>
                  </a:cubicBezTo>
                  <a:cubicBezTo>
                    <a:pt x="75" y="511"/>
                    <a:pt x="76" y="510"/>
                    <a:pt x="76" y="509"/>
                  </a:cubicBezTo>
                  <a:cubicBezTo>
                    <a:pt x="76" y="508"/>
                    <a:pt x="76" y="508"/>
                    <a:pt x="75" y="507"/>
                  </a:cubicBezTo>
                  <a:cubicBezTo>
                    <a:pt x="72" y="500"/>
                    <a:pt x="70" y="492"/>
                    <a:pt x="69" y="483"/>
                  </a:cubicBezTo>
                  <a:cubicBezTo>
                    <a:pt x="69" y="482"/>
                    <a:pt x="69" y="481"/>
                    <a:pt x="68" y="480"/>
                  </a:cubicBezTo>
                  <a:cubicBezTo>
                    <a:pt x="69" y="479"/>
                    <a:pt x="69" y="479"/>
                    <a:pt x="69" y="478"/>
                  </a:cubicBezTo>
                  <a:cubicBezTo>
                    <a:pt x="70" y="474"/>
                    <a:pt x="70" y="471"/>
                    <a:pt x="70" y="467"/>
                  </a:cubicBezTo>
                  <a:cubicBezTo>
                    <a:pt x="91" y="470"/>
                    <a:pt x="113" y="471"/>
                    <a:pt x="134" y="472"/>
                  </a:cubicBezTo>
                  <a:cubicBezTo>
                    <a:pt x="132" y="477"/>
                    <a:pt x="132" y="484"/>
                    <a:pt x="131" y="489"/>
                  </a:cubicBezTo>
                  <a:cubicBezTo>
                    <a:pt x="130" y="496"/>
                    <a:pt x="130" y="502"/>
                    <a:pt x="130" y="509"/>
                  </a:cubicBezTo>
                  <a:cubicBezTo>
                    <a:pt x="130" y="510"/>
                    <a:pt x="130" y="512"/>
                    <a:pt x="130" y="513"/>
                  </a:cubicBezTo>
                  <a:cubicBezTo>
                    <a:pt x="131" y="514"/>
                    <a:pt x="131" y="515"/>
                    <a:pt x="131" y="516"/>
                  </a:cubicBezTo>
                  <a:cubicBezTo>
                    <a:pt x="133" y="527"/>
                    <a:pt x="140" y="533"/>
                    <a:pt x="150" y="535"/>
                  </a:cubicBezTo>
                  <a:cubicBezTo>
                    <a:pt x="151" y="535"/>
                    <a:pt x="153" y="535"/>
                    <a:pt x="154" y="535"/>
                  </a:cubicBezTo>
                  <a:cubicBezTo>
                    <a:pt x="157" y="535"/>
                    <a:pt x="159" y="535"/>
                    <a:pt x="162" y="534"/>
                  </a:cubicBezTo>
                  <a:cubicBezTo>
                    <a:pt x="166" y="533"/>
                    <a:pt x="165" y="527"/>
                    <a:pt x="161" y="527"/>
                  </a:cubicBezTo>
                  <a:cubicBezTo>
                    <a:pt x="159" y="527"/>
                    <a:pt x="156" y="527"/>
                    <a:pt x="154" y="527"/>
                  </a:cubicBezTo>
                  <a:cubicBezTo>
                    <a:pt x="153" y="527"/>
                    <a:pt x="151" y="527"/>
                    <a:pt x="150" y="526"/>
                  </a:cubicBezTo>
                  <a:cubicBezTo>
                    <a:pt x="147" y="526"/>
                    <a:pt x="144" y="524"/>
                    <a:pt x="141" y="522"/>
                  </a:cubicBezTo>
                  <a:cubicBezTo>
                    <a:pt x="139" y="519"/>
                    <a:pt x="138" y="516"/>
                    <a:pt x="137" y="513"/>
                  </a:cubicBezTo>
                  <a:cubicBezTo>
                    <a:pt x="137" y="512"/>
                    <a:pt x="137" y="510"/>
                    <a:pt x="137" y="509"/>
                  </a:cubicBezTo>
                  <a:cubicBezTo>
                    <a:pt x="137" y="507"/>
                    <a:pt x="137" y="505"/>
                    <a:pt x="137" y="504"/>
                  </a:cubicBezTo>
                  <a:cubicBezTo>
                    <a:pt x="136" y="497"/>
                    <a:pt x="138" y="489"/>
                    <a:pt x="139" y="482"/>
                  </a:cubicBezTo>
                  <a:cubicBezTo>
                    <a:pt x="139" y="479"/>
                    <a:pt x="140" y="476"/>
                    <a:pt x="140" y="473"/>
                  </a:cubicBezTo>
                  <a:cubicBezTo>
                    <a:pt x="143" y="473"/>
                    <a:pt x="147" y="473"/>
                    <a:pt x="150" y="473"/>
                  </a:cubicBezTo>
                  <a:cubicBezTo>
                    <a:pt x="151" y="473"/>
                    <a:pt x="153" y="473"/>
                    <a:pt x="154" y="473"/>
                  </a:cubicBezTo>
                  <a:cubicBezTo>
                    <a:pt x="163" y="472"/>
                    <a:pt x="172" y="469"/>
                    <a:pt x="174" y="458"/>
                  </a:cubicBezTo>
                  <a:cubicBezTo>
                    <a:pt x="175" y="448"/>
                    <a:pt x="171" y="435"/>
                    <a:pt x="169" y="424"/>
                  </a:cubicBezTo>
                  <a:cubicBezTo>
                    <a:pt x="169" y="421"/>
                    <a:pt x="168" y="417"/>
                    <a:pt x="167" y="413"/>
                  </a:cubicBezTo>
                  <a:cubicBezTo>
                    <a:pt x="167" y="412"/>
                    <a:pt x="167" y="410"/>
                    <a:pt x="167" y="409"/>
                  </a:cubicBezTo>
                  <a:cubicBezTo>
                    <a:pt x="164" y="396"/>
                    <a:pt x="162" y="383"/>
                    <a:pt x="159" y="370"/>
                  </a:cubicBezTo>
                  <a:cubicBezTo>
                    <a:pt x="158" y="361"/>
                    <a:pt x="156" y="353"/>
                    <a:pt x="154" y="344"/>
                  </a:cubicBezTo>
                  <a:cubicBezTo>
                    <a:pt x="153" y="338"/>
                    <a:pt x="151" y="332"/>
                    <a:pt x="150" y="325"/>
                  </a:cubicBezTo>
                  <a:cubicBezTo>
                    <a:pt x="149" y="321"/>
                    <a:pt x="148" y="317"/>
                    <a:pt x="147" y="313"/>
                  </a:cubicBezTo>
                  <a:cubicBezTo>
                    <a:pt x="147" y="312"/>
                    <a:pt x="147" y="310"/>
                    <a:pt x="147" y="309"/>
                  </a:cubicBezTo>
                  <a:cubicBezTo>
                    <a:pt x="142" y="287"/>
                    <a:pt x="138" y="266"/>
                    <a:pt x="133" y="244"/>
                  </a:cubicBezTo>
                  <a:cubicBezTo>
                    <a:pt x="139" y="244"/>
                    <a:pt x="144" y="243"/>
                    <a:pt x="150" y="242"/>
                  </a:cubicBezTo>
                  <a:cubicBezTo>
                    <a:pt x="151" y="241"/>
                    <a:pt x="153" y="241"/>
                    <a:pt x="154" y="241"/>
                  </a:cubicBezTo>
                  <a:cubicBezTo>
                    <a:pt x="174" y="236"/>
                    <a:pt x="195" y="225"/>
                    <a:pt x="214" y="213"/>
                  </a:cubicBezTo>
                  <a:cubicBezTo>
                    <a:pt x="216" y="212"/>
                    <a:pt x="218" y="210"/>
                    <a:pt x="219" y="209"/>
                  </a:cubicBezTo>
                  <a:cubicBezTo>
                    <a:pt x="227" y="204"/>
                    <a:pt x="233" y="199"/>
                    <a:pt x="239" y="194"/>
                  </a:cubicBezTo>
                  <a:cubicBezTo>
                    <a:pt x="240" y="194"/>
                    <a:pt x="239" y="192"/>
                    <a:pt x="238" y="193"/>
                  </a:cubicBezTo>
                  <a:cubicBezTo>
                    <a:pt x="226" y="196"/>
                    <a:pt x="214" y="203"/>
                    <a:pt x="203" y="209"/>
                  </a:cubicBezTo>
                  <a:cubicBezTo>
                    <a:pt x="200" y="210"/>
                    <a:pt x="198" y="212"/>
                    <a:pt x="196" y="213"/>
                  </a:cubicBezTo>
                  <a:cubicBezTo>
                    <a:pt x="193" y="214"/>
                    <a:pt x="190" y="216"/>
                    <a:pt x="188" y="217"/>
                  </a:cubicBezTo>
                  <a:cubicBezTo>
                    <a:pt x="176" y="223"/>
                    <a:pt x="165" y="228"/>
                    <a:pt x="154" y="232"/>
                  </a:cubicBezTo>
                  <a:cubicBezTo>
                    <a:pt x="153" y="232"/>
                    <a:pt x="151" y="233"/>
                    <a:pt x="150" y="233"/>
                  </a:cubicBezTo>
                  <a:cubicBezTo>
                    <a:pt x="144" y="235"/>
                    <a:pt x="138" y="237"/>
                    <a:pt x="131" y="238"/>
                  </a:cubicBezTo>
                  <a:cubicBezTo>
                    <a:pt x="131" y="237"/>
                    <a:pt x="130" y="237"/>
                    <a:pt x="128" y="237"/>
                  </a:cubicBezTo>
                  <a:cubicBezTo>
                    <a:pt x="122" y="237"/>
                    <a:pt x="115" y="238"/>
                    <a:pt x="108" y="239"/>
                  </a:cubicBezTo>
                  <a:cubicBezTo>
                    <a:pt x="108" y="238"/>
                    <a:pt x="108" y="238"/>
                    <a:pt x="107" y="238"/>
                  </a:cubicBezTo>
                  <a:cubicBezTo>
                    <a:pt x="107" y="238"/>
                    <a:pt x="107" y="238"/>
                    <a:pt x="107" y="238"/>
                  </a:cubicBezTo>
                  <a:cubicBezTo>
                    <a:pt x="110" y="231"/>
                    <a:pt x="110" y="224"/>
                    <a:pt x="110" y="217"/>
                  </a:cubicBezTo>
                  <a:cubicBezTo>
                    <a:pt x="110" y="216"/>
                    <a:pt x="111" y="214"/>
                    <a:pt x="111" y="213"/>
                  </a:cubicBezTo>
                  <a:cubicBezTo>
                    <a:pt x="111" y="212"/>
                    <a:pt x="111" y="210"/>
                    <a:pt x="111" y="209"/>
                  </a:cubicBezTo>
                  <a:cubicBezTo>
                    <a:pt x="111" y="208"/>
                    <a:pt x="111" y="207"/>
                    <a:pt x="111" y="206"/>
                  </a:cubicBezTo>
                  <a:cubicBezTo>
                    <a:pt x="126" y="207"/>
                    <a:pt x="139" y="204"/>
                    <a:pt x="150" y="198"/>
                  </a:cubicBezTo>
                  <a:cubicBezTo>
                    <a:pt x="151" y="197"/>
                    <a:pt x="153" y="196"/>
                    <a:pt x="154" y="195"/>
                  </a:cubicBezTo>
                  <a:cubicBezTo>
                    <a:pt x="166" y="187"/>
                    <a:pt x="176" y="175"/>
                    <a:pt x="182" y="160"/>
                  </a:cubicBezTo>
                  <a:cubicBezTo>
                    <a:pt x="191" y="162"/>
                    <a:pt x="202" y="160"/>
                    <a:pt x="205" y="151"/>
                  </a:cubicBezTo>
                  <a:cubicBezTo>
                    <a:pt x="207" y="147"/>
                    <a:pt x="205" y="143"/>
                    <a:pt x="202" y="139"/>
                  </a:cubicBezTo>
                  <a:cubicBezTo>
                    <a:pt x="200" y="136"/>
                    <a:pt x="195" y="132"/>
                    <a:pt x="190" y="131"/>
                  </a:cubicBezTo>
                  <a:cubicBezTo>
                    <a:pt x="191" y="125"/>
                    <a:pt x="191" y="119"/>
                    <a:pt x="191" y="113"/>
                  </a:cubicBezTo>
                  <a:cubicBezTo>
                    <a:pt x="191" y="112"/>
                    <a:pt x="191" y="110"/>
                    <a:pt x="191" y="109"/>
                  </a:cubicBezTo>
                  <a:cubicBezTo>
                    <a:pt x="190" y="94"/>
                    <a:pt x="185" y="80"/>
                    <a:pt x="178" y="68"/>
                  </a:cubicBezTo>
                  <a:cubicBezTo>
                    <a:pt x="183" y="69"/>
                    <a:pt x="189" y="70"/>
                    <a:pt x="193" y="75"/>
                  </a:cubicBezTo>
                  <a:cubicBezTo>
                    <a:pt x="195" y="77"/>
                    <a:pt x="195" y="80"/>
                    <a:pt x="195" y="83"/>
                  </a:cubicBezTo>
                  <a:cubicBezTo>
                    <a:pt x="194" y="87"/>
                    <a:pt x="192" y="89"/>
                    <a:pt x="193" y="93"/>
                  </a:cubicBezTo>
                  <a:cubicBezTo>
                    <a:pt x="193" y="94"/>
                    <a:pt x="194" y="95"/>
                    <a:pt x="195" y="95"/>
                  </a:cubicBezTo>
                  <a:cubicBezTo>
                    <a:pt x="200" y="94"/>
                    <a:pt x="201" y="88"/>
                    <a:pt x="202" y="84"/>
                  </a:cubicBezTo>
                  <a:cubicBezTo>
                    <a:pt x="203" y="80"/>
                    <a:pt x="201" y="75"/>
                    <a:pt x="199" y="72"/>
                  </a:cubicBezTo>
                  <a:cubicBezTo>
                    <a:pt x="197" y="68"/>
                    <a:pt x="193" y="66"/>
                    <a:pt x="189" y="64"/>
                  </a:cubicBezTo>
                  <a:cubicBezTo>
                    <a:pt x="190" y="64"/>
                    <a:pt x="190" y="64"/>
                    <a:pt x="190" y="64"/>
                  </a:cubicBezTo>
                  <a:cubicBezTo>
                    <a:pt x="208" y="46"/>
                    <a:pt x="227" y="35"/>
                    <a:pt x="250" y="28"/>
                  </a:cubicBezTo>
                  <a:cubicBezTo>
                    <a:pt x="251" y="28"/>
                    <a:pt x="253" y="27"/>
                    <a:pt x="254" y="27"/>
                  </a:cubicBezTo>
                  <a:cubicBezTo>
                    <a:pt x="258" y="26"/>
                    <a:pt x="263" y="25"/>
                    <a:pt x="268" y="24"/>
                  </a:cubicBezTo>
                  <a:cubicBezTo>
                    <a:pt x="269" y="24"/>
                    <a:pt x="269" y="22"/>
                    <a:pt x="268" y="22"/>
                  </a:cubicBezTo>
                  <a:cubicBezTo>
                    <a:pt x="263" y="21"/>
                    <a:pt x="259" y="22"/>
                    <a:pt x="254" y="22"/>
                  </a:cubicBezTo>
                  <a:cubicBezTo>
                    <a:pt x="253" y="22"/>
                    <a:pt x="251" y="22"/>
                    <a:pt x="250" y="23"/>
                  </a:cubicBezTo>
                  <a:cubicBezTo>
                    <a:pt x="225" y="26"/>
                    <a:pt x="199" y="41"/>
                    <a:pt x="188" y="62"/>
                  </a:cubicBezTo>
                  <a:cubicBezTo>
                    <a:pt x="187" y="63"/>
                    <a:pt x="187" y="63"/>
                    <a:pt x="188" y="64"/>
                  </a:cubicBezTo>
                  <a:cubicBezTo>
                    <a:pt x="183" y="62"/>
                    <a:pt x="179" y="62"/>
                    <a:pt x="174" y="64"/>
                  </a:cubicBezTo>
                  <a:cubicBezTo>
                    <a:pt x="169" y="57"/>
                    <a:pt x="162" y="51"/>
                    <a:pt x="154" y="47"/>
                  </a:cubicBezTo>
                  <a:cubicBezTo>
                    <a:pt x="153" y="47"/>
                    <a:pt x="151" y="46"/>
                    <a:pt x="150" y="46"/>
                  </a:cubicBezTo>
                  <a:cubicBezTo>
                    <a:pt x="142" y="43"/>
                    <a:pt x="133" y="42"/>
                    <a:pt x="123" y="42"/>
                  </a:cubicBezTo>
                  <a:cubicBezTo>
                    <a:pt x="123" y="42"/>
                    <a:pt x="123" y="41"/>
                    <a:pt x="123" y="40"/>
                  </a:cubicBezTo>
                  <a:cubicBezTo>
                    <a:pt x="124" y="41"/>
                    <a:pt x="126" y="41"/>
                    <a:pt x="127" y="40"/>
                  </a:cubicBezTo>
                  <a:cubicBezTo>
                    <a:pt x="135" y="35"/>
                    <a:pt x="141" y="29"/>
                    <a:pt x="149" y="24"/>
                  </a:cubicBezTo>
                  <a:cubicBezTo>
                    <a:pt x="149" y="24"/>
                    <a:pt x="150" y="23"/>
                    <a:pt x="150" y="23"/>
                  </a:cubicBezTo>
                  <a:cubicBezTo>
                    <a:pt x="151" y="22"/>
                    <a:pt x="153" y="21"/>
                    <a:pt x="154" y="20"/>
                  </a:cubicBezTo>
                  <a:cubicBezTo>
                    <a:pt x="158" y="18"/>
                    <a:pt x="163" y="16"/>
                    <a:pt x="167" y="13"/>
                  </a:cubicBezTo>
                  <a:cubicBezTo>
                    <a:pt x="168" y="12"/>
                    <a:pt x="169" y="11"/>
                    <a:pt x="170" y="10"/>
                  </a:cubicBezTo>
                  <a:cubicBezTo>
                    <a:pt x="171" y="10"/>
                    <a:pt x="171" y="10"/>
                    <a:pt x="172" y="9"/>
                  </a:cubicBezTo>
                  <a:cubicBezTo>
                    <a:pt x="172" y="7"/>
                    <a:pt x="171" y="5"/>
                    <a:pt x="168" y="5"/>
                  </a:cubicBezTo>
                  <a:cubicBezTo>
                    <a:pt x="164" y="5"/>
                    <a:pt x="159" y="6"/>
                    <a:pt x="154" y="8"/>
                  </a:cubicBezTo>
                  <a:cubicBezTo>
                    <a:pt x="151" y="10"/>
                    <a:pt x="148" y="11"/>
                    <a:pt x="145" y="13"/>
                  </a:cubicBezTo>
                  <a:cubicBezTo>
                    <a:pt x="136" y="19"/>
                    <a:pt x="128" y="27"/>
                    <a:pt x="123" y="36"/>
                  </a:cubicBezTo>
                  <a:close/>
                  <a:moveTo>
                    <a:pt x="65" y="467"/>
                  </a:moveTo>
                  <a:cubicBezTo>
                    <a:pt x="65" y="467"/>
                    <a:pt x="65" y="466"/>
                    <a:pt x="65" y="466"/>
                  </a:cubicBezTo>
                  <a:cubicBezTo>
                    <a:pt x="65" y="466"/>
                    <a:pt x="65" y="466"/>
                    <a:pt x="66" y="466"/>
                  </a:cubicBezTo>
                  <a:cubicBezTo>
                    <a:pt x="66" y="466"/>
                    <a:pt x="66" y="467"/>
                    <a:pt x="65" y="467"/>
                  </a:cubicBezTo>
                  <a:close/>
                  <a:moveTo>
                    <a:pt x="127" y="250"/>
                  </a:moveTo>
                  <a:cubicBezTo>
                    <a:pt x="129" y="263"/>
                    <a:pt x="132" y="275"/>
                    <a:pt x="135" y="287"/>
                  </a:cubicBezTo>
                  <a:cubicBezTo>
                    <a:pt x="137" y="294"/>
                    <a:pt x="138" y="302"/>
                    <a:pt x="140" y="309"/>
                  </a:cubicBezTo>
                  <a:cubicBezTo>
                    <a:pt x="140" y="310"/>
                    <a:pt x="141" y="312"/>
                    <a:pt x="141" y="313"/>
                  </a:cubicBezTo>
                  <a:cubicBezTo>
                    <a:pt x="144" y="330"/>
                    <a:pt x="147" y="346"/>
                    <a:pt x="150" y="363"/>
                  </a:cubicBezTo>
                  <a:cubicBezTo>
                    <a:pt x="150" y="366"/>
                    <a:pt x="151" y="368"/>
                    <a:pt x="151" y="371"/>
                  </a:cubicBezTo>
                  <a:cubicBezTo>
                    <a:pt x="152" y="376"/>
                    <a:pt x="153" y="381"/>
                    <a:pt x="154" y="387"/>
                  </a:cubicBezTo>
                  <a:cubicBezTo>
                    <a:pt x="155" y="394"/>
                    <a:pt x="156" y="402"/>
                    <a:pt x="158" y="409"/>
                  </a:cubicBezTo>
                  <a:cubicBezTo>
                    <a:pt x="158" y="410"/>
                    <a:pt x="158" y="412"/>
                    <a:pt x="158" y="413"/>
                  </a:cubicBezTo>
                  <a:cubicBezTo>
                    <a:pt x="159" y="419"/>
                    <a:pt x="160" y="425"/>
                    <a:pt x="162" y="431"/>
                  </a:cubicBezTo>
                  <a:cubicBezTo>
                    <a:pt x="163" y="439"/>
                    <a:pt x="165" y="448"/>
                    <a:pt x="165" y="457"/>
                  </a:cubicBezTo>
                  <a:cubicBezTo>
                    <a:pt x="165" y="461"/>
                    <a:pt x="160" y="463"/>
                    <a:pt x="154" y="464"/>
                  </a:cubicBezTo>
                  <a:cubicBezTo>
                    <a:pt x="153" y="464"/>
                    <a:pt x="151" y="464"/>
                    <a:pt x="150" y="464"/>
                  </a:cubicBezTo>
                  <a:cubicBezTo>
                    <a:pt x="142" y="464"/>
                    <a:pt x="132" y="463"/>
                    <a:pt x="129" y="463"/>
                  </a:cubicBezTo>
                  <a:cubicBezTo>
                    <a:pt x="107" y="461"/>
                    <a:pt x="86" y="460"/>
                    <a:pt x="64" y="457"/>
                  </a:cubicBezTo>
                  <a:cubicBezTo>
                    <a:pt x="60" y="456"/>
                    <a:pt x="57" y="455"/>
                    <a:pt x="54" y="454"/>
                  </a:cubicBezTo>
                  <a:cubicBezTo>
                    <a:pt x="52" y="453"/>
                    <a:pt x="51" y="451"/>
                    <a:pt x="50" y="450"/>
                  </a:cubicBezTo>
                  <a:cubicBezTo>
                    <a:pt x="46" y="445"/>
                    <a:pt x="48" y="437"/>
                    <a:pt x="50" y="427"/>
                  </a:cubicBezTo>
                  <a:cubicBezTo>
                    <a:pt x="50" y="427"/>
                    <a:pt x="50" y="427"/>
                    <a:pt x="50" y="426"/>
                  </a:cubicBezTo>
                  <a:cubicBezTo>
                    <a:pt x="51" y="420"/>
                    <a:pt x="53" y="413"/>
                    <a:pt x="54" y="406"/>
                  </a:cubicBezTo>
                  <a:cubicBezTo>
                    <a:pt x="56" y="397"/>
                    <a:pt x="57" y="389"/>
                    <a:pt x="59" y="380"/>
                  </a:cubicBezTo>
                  <a:cubicBezTo>
                    <a:pt x="64" y="357"/>
                    <a:pt x="69" y="335"/>
                    <a:pt x="74" y="313"/>
                  </a:cubicBezTo>
                  <a:cubicBezTo>
                    <a:pt x="74" y="312"/>
                    <a:pt x="75" y="310"/>
                    <a:pt x="75" y="309"/>
                  </a:cubicBezTo>
                  <a:cubicBezTo>
                    <a:pt x="76" y="305"/>
                    <a:pt x="77" y="300"/>
                    <a:pt x="78" y="296"/>
                  </a:cubicBezTo>
                  <a:cubicBezTo>
                    <a:pt x="82" y="281"/>
                    <a:pt x="86" y="265"/>
                    <a:pt x="91" y="251"/>
                  </a:cubicBezTo>
                  <a:cubicBezTo>
                    <a:pt x="93" y="242"/>
                    <a:pt x="96" y="244"/>
                    <a:pt x="102" y="244"/>
                  </a:cubicBezTo>
                  <a:cubicBezTo>
                    <a:pt x="103" y="245"/>
                    <a:pt x="104" y="246"/>
                    <a:pt x="106" y="246"/>
                  </a:cubicBezTo>
                  <a:cubicBezTo>
                    <a:pt x="112" y="245"/>
                    <a:pt x="125" y="241"/>
                    <a:pt x="127" y="250"/>
                  </a:cubicBezTo>
                  <a:close/>
                  <a:moveTo>
                    <a:pt x="195" y="140"/>
                  </a:moveTo>
                  <a:cubicBezTo>
                    <a:pt x="198" y="142"/>
                    <a:pt x="201" y="145"/>
                    <a:pt x="200" y="149"/>
                  </a:cubicBezTo>
                  <a:cubicBezTo>
                    <a:pt x="199" y="156"/>
                    <a:pt x="191" y="156"/>
                    <a:pt x="184" y="156"/>
                  </a:cubicBezTo>
                  <a:cubicBezTo>
                    <a:pt x="186" y="150"/>
                    <a:pt x="188" y="144"/>
                    <a:pt x="189" y="137"/>
                  </a:cubicBezTo>
                  <a:cubicBezTo>
                    <a:pt x="191" y="138"/>
                    <a:pt x="194" y="139"/>
                    <a:pt x="195" y="140"/>
                  </a:cubicBez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34" y="51"/>
                    <a:pt x="142" y="53"/>
                    <a:pt x="150" y="57"/>
                  </a:cubicBezTo>
                  <a:cubicBezTo>
                    <a:pt x="151" y="58"/>
                    <a:pt x="153" y="58"/>
                    <a:pt x="154" y="59"/>
                  </a:cubicBezTo>
                  <a:cubicBezTo>
                    <a:pt x="161" y="63"/>
                    <a:pt x="167" y="68"/>
                    <a:pt x="172" y="76"/>
                  </a:cubicBezTo>
                  <a:cubicBezTo>
                    <a:pt x="179" y="86"/>
                    <a:pt x="183" y="97"/>
                    <a:pt x="184" y="109"/>
                  </a:cubicBezTo>
                  <a:cubicBezTo>
                    <a:pt x="184" y="110"/>
                    <a:pt x="184" y="112"/>
                    <a:pt x="184" y="113"/>
                  </a:cubicBezTo>
                  <a:cubicBezTo>
                    <a:pt x="184" y="119"/>
                    <a:pt x="184" y="125"/>
                    <a:pt x="184" y="130"/>
                  </a:cubicBezTo>
                  <a:cubicBezTo>
                    <a:pt x="183" y="139"/>
                    <a:pt x="180" y="148"/>
                    <a:pt x="177" y="156"/>
                  </a:cubicBezTo>
                  <a:cubicBezTo>
                    <a:pt x="176" y="156"/>
                    <a:pt x="176" y="157"/>
                    <a:pt x="176" y="158"/>
                  </a:cubicBezTo>
                  <a:cubicBezTo>
                    <a:pt x="171" y="169"/>
                    <a:pt x="163" y="178"/>
                    <a:pt x="154" y="185"/>
                  </a:cubicBezTo>
                  <a:cubicBezTo>
                    <a:pt x="153" y="186"/>
                    <a:pt x="151" y="187"/>
                    <a:pt x="150" y="188"/>
                  </a:cubicBezTo>
                  <a:cubicBezTo>
                    <a:pt x="136" y="196"/>
                    <a:pt x="118" y="200"/>
                    <a:pt x="98" y="196"/>
                  </a:cubicBezTo>
                  <a:cubicBezTo>
                    <a:pt x="77" y="193"/>
                    <a:pt x="63" y="182"/>
                    <a:pt x="54" y="168"/>
                  </a:cubicBezTo>
                  <a:cubicBezTo>
                    <a:pt x="53" y="166"/>
                    <a:pt x="51" y="163"/>
                    <a:pt x="50" y="161"/>
                  </a:cubicBezTo>
                  <a:cubicBezTo>
                    <a:pt x="43" y="146"/>
                    <a:pt x="42" y="129"/>
                    <a:pt x="45" y="113"/>
                  </a:cubicBezTo>
                  <a:cubicBezTo>
                    <a:pt x="45" y="112"/>
                    <a:pt x="46" y="110"/>
                    <a:pt x="46" y="109"/>
                  </a:cubicBezTo>
                  <a:cubicBezTo>
                    <a:pt x="47" y="105"/>
                    <a:pt x="48" y="100"/>
                    <a:pt x="50" y="96"/>
                  </a:cubicBezTo>
                  <a:cubicBezTo>
                    <a:pt x="51" y="93"/>
                    <a:pt x="53" y="90"/>
                    <a:pt x="54" y="87"/>
                  </a:cubicBezTo>
                  <a:cubicBezTo>
                    <a:pt x="67" y="63"/>
                    <a:pt x="91" y="45"/>
                    <a:pt x="124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120" name="TextBox 45">
            <a:extLst>
              <a:ext uri="{FF2B5EF4-FFF2-40B4-BE49-F238E27FC236}">
                <a16:creationId xmlns:a16="http://schemas.microsoft.com/office/drawing/2014/main" id="{326E16E2-DBFB-479B-875F-31C19608D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615" y="996952"/>
            <a:ext cx="2130425" cy="10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Windows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自带的计算器</a:t>
            </a:r>
          </a:p>
        </p:txBody>
      </p:sp>
      <p:sp>
        <p:nvSpPr>
          <p:cNvPr id="124" name="TextBox 45">
            <a:extLst>
              <a:ext uri="{FF2B5EF4-FFF2-40B4-BE49-F238E27FC236}">
                <a16:creationId xmlns:a16="http://schemas.microsoft.com/office/drawing/2014/main" id="{873F73E8-642E-48D8-94BA-4E9BCA7E2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4413" y="1274765"/>
            <a:ext cx="2640012" cy="53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python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代码查看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FA1262-167E-4D65-BA4E-3116A266F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0590" y="2173288"/>
            <a:ext cx="2327275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5">
            <a:extLst>
              <a:ext uri="{FF2B5EF4-FFF2-40B4-BE49-F238E27FC236}">
                <a16:creationId xmlns:a16="http://schemas.microsoft.com/office/drawing/2014/main" id="{D0B246EB-60C3-4296-B0A5-640D491DC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2" y="2971802"/>
            <a:ext cx="3268663" cy="1644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FF33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bin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(?) 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查看二进制</a:t>
            </a: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oct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(?) 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查看八进制</a:t>
            </a: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hex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(?) 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查看十六进制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2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7618C4C-88EF-4788-B623-8900CCDAD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83350" y="2760665"/>
            <a:ext cx="12700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文本框 118">
            <a:extLst>
              <a:ext uri="{FF2B5EF4-FFF2-40B4-BE49-F238E27FC236}">
                <a16:creationId xmlns:a16="http://schemas.microsoft.com/office/drawing/2014/main" id="{37AFFDE9-AD2F-45D0-91BD-FE6C8777A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90" y="2273300"/>
            <a:ext cx="5653087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/>
            <a:r>
              <a:rPr lang="en-US" altLang="zh-CN" sz="50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楷体_GB2312" panose="02010609030101010101" pitchFamily="49" charset="-122"/>
              </a:rPr>
              <a:t>TASK</a:t>
            </a:r>
            <a:r>
              <a:rPr lang="en-US" altLang="zh-CN" sz="50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1</a:t>
            </a:r>
            <a:endParaRPr lang="zh-CN" altLang="en-US" sz="50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/>
            <a:endParaRPr lang="zh-CN" altLang="en-US" sz="50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/>
            <a:endParaRPr lang="zh-CN" altLang="en-US" sz="50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</p:txBody>
      </p:sp>
      <p:grpSp>
        <p:nvGrpSpPr>
          <p:cNvPr id="3" name="Group 371">
            <a:extLst>
              <a:ext uri="{FF2B5EF4-FFF2-40B4-BE49-F238E27FC236}">
                <a16:creationId xmlns:a16="http://schemas.microsoft.com/office/drawing/2014/main" id="{EA876B48-4F85-463D-829A-EB78E784F28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62213" y="3280791"/>
            <a:ext cx="5270021" cy="45713"/>
            <a:chOff x="936" y="3880"/>
            <a:chExt cx="5806" cy="168"/>
          </a:xfrm>
          <a:solidFill>
            <a:schemeClr val="bg1"/>
          </a:solidFill>
        </p:grpSpPr>
        <p:sp>
          <p:nvSpPr>
            <p:cNvPr id="49" name="Freeform 372">
              <a:extLst>
                <a:ext uri="{FF2B5EF4-FFF2-40B4-BE49-F238E27FC236}">
                  <a16:creationId xmlns:a16="http://schemas.microsoft.com/office/drawing/2014/main" id="{02DEA3F6-44A8-46FF-A02E-EF5893CBEF77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0" name="Freeform 373">
              <a:extLst>
                <a:ext uri="{FF2B5EF4-FFF2-40B4-BE49-F238E27FC236}">
                  <a16:creationId xmlns:a16="http://schemas.microsoft.com/office/drawing/2014/main" id="{3EE5C4C3-E823-467F-B764-F10FA2620AA0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1" name="Freeform 374">
              <a:extLst>
                <a:ext uri="{FF2B5EF4-FFF2-40B4-BE49-F238E27FC236}">
                  <a16:creationId xmlns:a16="http://schemas.microsoft.com/office/drawing/2014/main" id="{BE7704E3-2E13-4C2B-8F18-3BD5F280922D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2" name="Freeform 375">
              <a:extLst>
                <a:ext uri="{FF2B5EF4-FFF2-40B4-BE49-F238E27FC236}">
                  <a16:creationId xmlns:a16="http://schemas.microsoft.com/office/drawing/2014/main" id="{9AFFBD23-012C-4DD6-A606-7E36E48983C8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3" name="Freeform 376">
              <a:extLst>
                <a:ext uri="{FF2B5EF4-FFF2-40B4-BE49-F238E27FC236}">
                  <a16:creationId xmlns:a16="http://schemas.microsoft.com/office/drawing/2014/main" id="{DE6CE39F-3DC9-4E0D-A895-9330AE9F874D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4" name="Freeform 377">
              <a:extLst>
                <a:ext uri="{FF2B5EF4-FFF2-40B4-BE49-F238E27FC236}">
                  <a16:creationId xmlns:a16="http://schemas.microsoft.com/office/drawing/2014/main" id="{43258678-AFE8-4AFE-B34E-A6D75E73A16D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5" name="Freeform 378">
              <a:extLst>
                <a:ext uri="{FF2B5EF4-FFF2-40B4-BE49-F238E27FC236}">
                  <a16:creationId xmlns:a16="http://schemas.microsoft.com/office/drawing/2014/main" id="{2740C9B6-DACF-4795-8318-64C84DE0243A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6" name="Freeform 379">
              <a:extLst>
                <a:ext uri="{FF2B5EF4-FFF2-40B4-BE49-F238E27FC236}">
                  <a16:creationId xmlns:a16="http://schemas.microsoft.com/office/drawing/2014/main" id="{5DF6D6B3-59CB-445B-AE24-771F9292C1B9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7" name="Freeform 380">
              <a:extLst>
                <a:ext uri="{FF2B5EF4-FFF2-40B4-BE49-F238E27FC236}">
                  <a16:creationId xmlns:a16="http://schemas.microsoft.com/office/drawing/2014/main" id="{BE1F38C7-2515-4FE6-9BB9-817453996D89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8" name="Freeform 381">
              <a:extLst>
                <a:ext uri="{FF2B5EF4-FFF2-40B4-BE49-F238E27FC236}">
                  <a16:creationId xmlns:a16="http://schemas.microsoft.com/office/drawing/2014/main" id="{44A02808-F49D-448B-AC05-4AFA39B112BF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9" name="Freeform 382">
              <a:extLst>
                <a:ext uri="{FF2B5EF4-FFF2-40B4-BE49-F238E27FC236}">
                  <a16:creationId xmlns:a16="http://schemas.microsoft.com/office/drawing/2014/main" id="{362F19D5-3355-47C6-9561-E20CDF45D0CE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0" name="Freeform 383">
              <a:extLst>
                <a:ext uri="{FF2B5EF4-FFF2-40B4-BE49-F238E27FC236}">
                  <a16:creationId xmlns:a16="http://schemas.microsoft.com/office/drawing/2014/main" id="{D7F3CA7E-27E7-44E2-B02D-7F329DAC8792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1" name="Freeform 384">
              <a:extLst>
                <a:ext uri="{FF2B5EF4-FFF2-40B4-BE49-F238E27FC236}">
                  <a16:creationId xmlns:a16="http://schemas.microsoft.com/office/drawing/2014/main" id="{D151E362-595C-4BF7-9EDD-A13F17F06A53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2" name="Freeform 385">
              <a:extLst>
                <a:ext uri="{FF2B5EF4-FFF2-40B4-BE49-F238E27FC236}">
                  <a16:creationId xmlns:a16="http://schemas.microsoft.com/office/drawing/2014/main" id="{5D4B9267-D463-4057-8B57-584513E123AB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3" name="Freeform 386">
              <a:extLst>
                <a:ext uri="{FF2B5EF4-FFF2-40B4-BE49-F238E27FC236}">
                  <a16:creationId xmlns:a16="http://schemas.microsoft.com/office/drawing/2014/main" id="{6C10CC0F-0E86-4250-9121-28374F0FE230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4" name="Freeform 387">
              <a:extLst>
                <a:ext uri="{FF2B5EF4-FFF2-40B4-BE49-F238E27FC236}">
                  <a16:creationId xmlns:a16="http://schemas.microsoft.com/office/drawing/2014/main" id="{1E8FD90A-2425-43D5-A4AA-E6E270B38BA6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5" name="Freeform 388">
              <a:extLst>
                <a:ext uri="{FF2B5EF4-FFF2-40B4-BE49-F238E27FC236}">
                  <a16:creationId xmlns:a16="http://schemas.microsoft.com/office/drawing/2014/main" id="{9DBE3954-718E-4BF7-A2E1-B803B54A514B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6" name="Freeform 389">
              <a:extLst>
                <a:ext uri="{FF2B5EF4-FFF2-40B4-BE49-F238E27FC236}">
                  <a16:creationId xmlns:a16="http://schemas.microsoft.com/office/drawing/2014/main" id="{1829DD27-4E5B-4F6F-A5CC-B4AF73540B76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7" name="Freeform 390">
              <a:extLst>
                <a:ext uri="{FF2B5EF4-FFF2-40B4-BE49-F238E27FC236}">
                  <a16:creationId xmlns:a16="http://schemas.microsoft.com/office/drawing/2014/main" id="{477F26DF-DA9D-4534-905A-E30979EE5CA7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8" name="Freeform 391">
              <a:extLst>
                <a:ext uri="{FF2B5EF4-FFF2-40B4-BE49-F238E27FC236}">
                  <a16:creationId xmlns:a16="http://schemas.microsoft.com/office/drawing/2014/main" id="{9B7A64ED-BEBA-4877-910C-747863F06727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9" name="Freeform 392">
              <a:extLst>
                <a:ext uri="{FF2B5EF4-FFF2-40B4-BE49-F238E27FC236}">
                  <a16:creationId xmlns:a16="http://schemas.microsoft.com/office/drawing/2014/main" id="{0E5CD4EE-6CEF-47EC-8B79-4290FB5CE36D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0" name="Freeform 393">
              <a:extLst>
                <a:ext uri="{FF2B5EF4-FFF2-40B4-BE49-F238E27FC236}">
                  <a16:creationId xmlns:a16="http://schemas.microsoft.com/office/drawing/2014/main" id="{EBBD8C25-451B-4652-BA56-D5F50D992B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1" name="Freeform 394">
              <a:extLst>
                <a:ext uri="{FF2B5EF4-FFF2-40B4-BE49-F238E27FC236}">
                  <a16:creationId xmlns:a16="http://schemas.microsoft.com/office/drawing/2014/main" id="{6C22A3C8-4175-47AF-9016-EDCD0F2C0A7F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2" name="Freeform 395">
              <a:extLst>
                <a:ext uri="{FF2B5EF4-FFF2-40B4-BE49-F238E27FC236}">
                  <a16:creationId xmlns:a16="http://schemas.microsoft.com/office/drawing/2014/main" id="{49ACF565-A7D9-4CAE-8A3F-EE3AE12CA7ED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3" name="Freeform 396">
              <a:extLst>
                <a:ext uri="{FF2B5EF4-FFF2-40B4-BE49-F238E27FC236}">
                  <a16:creationId xmlns:a16="http://schemas.microsoft.com/office/drawing/2014/main" id="{2AE36B3F-77DD-49AD-AF70-CA8FF97A63E4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4" name="Freeform 397">
              <a:extLst>
                <a:ext uri="{FF2B5EF4-FFF2-40B4-BE49-F238E27FC236}">
                  <a16:creationId xmlns:a16="http://schemas.microsoft.com/office/drawing/2014/main" id="{3D503192-2189-4E14-B387-C30BBE497C8F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5" name="Freeform 398">
              <a:extLst>
                <a:ext uri="{FF2B5EF4-FFF2-40B4-BE49-F238E27FC236}">
                  <a16:creationId xmlns:a16="http://schemas.microsoft.com/office/drawing/2014/main" id="{CE05B4DD-6FAD-44C1-9A2A-44C986FF92FA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6" name="Freeform 399">
              <a:extLst>
                <a:ext uri="{FF2B5EF4-FFF2-40B4-BE49-F238E27FC236}">
                  <a16:creationId xmlns:a16="http://schemas.microsoft.com/office/drawing/2014/main" id="{FBFC303D-3F0D-4DE7-ADAE-BAA8B5CB4349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7" name="Freeform 400">
              <a:extLst>
                <a:ext uri="{FF2B5EF4-FFF2-40B4-BE49-F238E27FC236}">
                  <a16:creationId xmlns:a16="http://schemas.microsoft.com/office/drawing/2014/main" id="{40723D80-4183-4AE8-AE3E-516E4BF1B837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8" name="Freeform 401">
              <a:extLst>
                <a:ext uri="{FF2B5EF4-FFF2-40B4-BE49-F238E27FC236}">
                  <a16:creationId xmlns:a16="http://schemas.microsoft.com/office/drawing/2014/main" id="{3EC6BCC1-57A4-4E80-A1A6-47791239ECA5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9" name="Freeform 402">
              <a:extLst>
                <a:ext uri="{FF2B5EF4-FFF2-40B4-BE49-F238E27FC236}">
                  <a16:creationId xmlns:a16="http://schemas.microsoft.com/office/drawing/2014/main" id="{21B6366F-2A9E-43EF-9FCB-419739BDAA0B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0" name="Freeform 403">
              <a:extLst>
                <a:ext uri="{FF2B5EF4-FFF2-40B4-BE49-F238E27FC236}">
                  <a16:creationId xmlns:a16="http://schemas.microsoft.com/office/drawing/2014/main" id="{44E9F000-24A6-406F-AB13-666201F0FABF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1" name="Freeform 404">
              <a:extLst>
                <a:ext uri="{FF2B5EF4-FFF2-40B4-BE49-F238E27FC236}">
                  <a16:creationId xmlns:a16="http://schemas.microsoft.com/office/drawing/2014/main" id="{EA426243-3487-4BEE-92B5-87B16D9FE713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2" name="Freeform 405">
              <a:extLst>
                <a:ext uri="{FF2B5EF4-FFF2-40B4-BE49-F238E27FC236}">
                  <a16:creationId xmlns:a16="http://schemas.microsoft.com/office/drawing/2014/main" id="{5C0D0B0F-FCAC-4234-A260-743774C5BEC1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3" name="Freeform 406">
              <a:extLst>
                <a:ext uri="{FF2B5EF4-FFF2-40B4-BE49-F238E27FC236}">
                  <a16:creationId xmlns:a16="http://schemas.microsoft.com/office/drawing/2014/main" id="{88BB581C-B2BE-48CE-9136-BD63EA20AA0A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4" name="Freeform 407">
              <a:extLst>
                <a:ext uri="{FF2B5EF4-FFF2-40B4-BE49-F238E27FC236}">
                  <a16:creationId xmlns:a16="http://schemas.microsoft.com/office/drawing/2014/main" id="{191C9612-AF79-4D57-923A-DC59A75ACAC1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5" name="Freeform 408">
              <a:extLst>
                <a:ext uri="{FF2B5EF4-FFF2-40B4-BE49-F238E27FC236}">
                  <a16:creationId xmlns:a16="http://schemas.microsoft.com/office/drawing/2014/main" id="{4987CE68-FC63-40DE-9DE4-FB721B7D27B5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6" name="Freeform 409">
              <a:extLst>
                <a:ext uri="{FF2B5EF4-FFF2-40B4-BE49-F238E27FC236}">
                  <a16:creationId xmlns:a16="http://schemas.microsoft.com/office/drawing/2014/main" id="{55712C49-3FDD-4BF0-9E01-D45C656654A9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7" name="Freeform 410">
              <a:extLst>
                <a:ext uri="{FF2B5EF4-FFF2-40B4-BE49-F238E27FC236}">
                  <a16:creationId xmlns:a16="http://schemas.microsoft.com/office/drawing/2014/main" id="{FA690177-85A7-4341-8750-185D4E5EDE48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8" name="Freeform 411">
              <a:extLst>
                <a:ext uri="{FF2B5EF4-FFF2-40B4-BE49-F238E27FC236}">
                  <a16:creationId xmlns:a16="http://schemas.microsoft.com/office/drawing/2014/main" id="{1BF4901C-A132-4CA8-8286-10A503B1BEC7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0" name="Freeform 412">
              <a:extLst>
                <a:ext uri="{FF2B5EF4-FFF2-40B4-BE49-F238E27FC236}">
                  <a16:creationId xmlns:a16="http://schemas.microsoft.com/office/drawing/2014/main" id="{7BA4D664-B9CA-4582-86BC-EFFB65498E3F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2" name="Freeform 413">
              <a:extLst>
                <a:ext uri="{FF2B5EF4-FFF2-40B4-BE49-F238E27FC236}">
                  <a16:creationId xmlns:a16="http://schemas.microsoft.com/office/drawing/2014/main" id="{BF792326-3B24-4BBF-93E3-232A84DBEC7C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3" name="Freeform 414">
              <a:extLst>
                <a:ext uri="{FF2B5EF4-FFF2-40B4-BE49-F238E27FC236}">
                  <a16:creationId xmlns:a16="http://schemas.microsoft.com/office/drawing/2014/main" id="{A67515EB-0F21-4BD9-88AD-485C4444220E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4" name="Freeform 415">
              <a:extLst>
                <a:ext uri="{FF2B5EF4-FFF2-40B4-BE49-F238E27FC236}">
                  <a16:creationId xmlns:a16="http://schemas.microsoft.com/office/drawing/2014/main" id="{5C0AC3CD-E9FC-4A8A-ADD0-EA6D8C9D3162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5" name="Freeform 416">
              <a:extLst>
                <a:ext uri="{FF2B5EF4-FFF2-40B4-BE49-F238E27FC236}">
                  <a16:creationId xmlns:a16="http://schemas.microsoft.com/office/drawing/2014/main" id="{11FC851D-8AF1-4D6D-9B6B-1C0E0723A38A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6" name="Freeform 417">
              <a:extLst>
                <a:ext uri="{FF2B5EF4-FFF2-40B4-BE49-F238E27FC236}">
                  <a16:creationId xmlns:a16="http://schemas.microsoft.com/office/drawing/2014/main" id="{BE56F680-A92B-488A-8A0C-A40A242CAD99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7" name="Freeform 418">
              <a:extLst>
                <a:ext uri="{FF2B5EF4-FFF2-40B4-BE49-F238E27FC236}">
                  <a16:creationId xmlns:a16="http://schemas.microsoft.com/office/drawing/2014/main" id="{217163F5-1F68-4AE3-947A-7185C6D36FF3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8" name="Freeform 419">
              <a:extLst>
                <a:ext uri="{FF2B5EF4-FFF2-40B4-BE49-F238E27FC236}">
                  <a16:creationId xmlns:a16="http://schemas.microsoft.com/office/drawing/2014/main" id="{1663F1D1-BE01-40BD-8EC6-7A1EA0626F5D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9" name="Freeform 420">
              <a:extLst>
                <a:ext uri="{FF2B5EF4-FFF2-40B4-BE49-F238E27FC236}">
                  <a16:creationId xmlns:a16="http://schemas.microsoft.com/office/drawing/2014/main" id="{C143AD31-2CC4-44C1-9041-4FB07CBC90A3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0" name="Freeform 421">
              <a:extLst>
                <a:ext uri="{FF2B5EF4-FFF2-40B4-BE49-F238E27FC236}">
                  <a16:creationId xmlns:a16="http://schemas.microsoft.com/office/drawing/2014/main" id="{4FA4252C-8308-46BF-A23C-B4F3CF3A215D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1" name="Freeform 422">
              <a:extLst>
                <a:ext uri="{FF2B5EF4-FFF2-40B4-BE49-F238E27FC236}">
                  <a16:creationId xmlns:a16="http://schemas.microsoft.com/office/drawing/2014/main" id="{20BE11EC-5953-4344-A020-83DDBF16C747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2" name="Freeform 423">
              <a:extLst>
                <a:ext uri="{FF2B5EF4-FFF2-40B4-BE49-F238E27FC236}">
                  <a16:creationId xmlns:a16="http://schemas.microsoft.com/office/drawing/2014/main" id="{6ED7DE25-C6F0-4D70-8A9D-A5288D372E1D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3" name="Freeform 424">
              <a:extLst>
                <a:ext uri="{FF2B5EF4-FFF2-40B4-BE49-F238E27FC236}">
                  <a16:creationId xmlns:a16="http://schemas.microsoft.com/office/drawing/2014/main" id="{D30FAC77-931E-492A-8C4B-49DDC5E2D935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4" name="Freeform 425">
              <a:extLst>
                <a:ext uri="{FF2B5EF4-FFF2-40B4-BE49-F238E27FC236}">
                  <a16:creationId xmlns:a16="http://schemas.microsoft.com/office/drawing/2014/main" id="{83C702FC-26C4-42BE-BEB7-04BB69B237AE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5" name="Freeform 426">
              <a:extLst>
                <a:ext uri="{FF2B5EF4-FFF2-40B4-BE49-F238E27FC236}">
                  <a16:creationId xmlns:a16="http://schemas.microsoft.com/office/drawing/2014/main" id="{45C4E59C-8112-41CD-8B85-E2785F95D742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6" name="Freeform 427">
              <a:extLst>
                <a:ext uri="{FF2B5EF4-FFF2-40B4-BE49-F238E27FC236}">
                  <a16:creationId xmlns:a16="http://schemas.microsoft.com/office/drawing/2014/main" id="{DCC10D8B-5682-4268-B30B-59EF63038990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7" name="Freeform 428">
              <a:extLst>
                <a:ext uri="{FF2B5EF4-FFF2-40B4-BE49-F238E27FC236}">
                  <a16:creationId xmlns:a16="http://schemas.microsoft.com/office/drawing/2014/main" id="{1F71CA89-A31D-4809-8893-96161C977812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8" name="Rectangle 429">
              <a:extLst>
                <a:ext uri="{FF2B5EF4-FFF2-40B4-BE49-F238E27FC236}">
                  <a16:creationId xmlns:a16="http://schemas.microsoft.com/office/drawing/2014/main" id="{B5D4C16D-80A5-4EAB-8208-2EF1C771D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9" name="Freeform 430">
              <a:extLst>
                <a:ext uri="{FF2B5EF4-FFF2-40B4-BE49-F238E27FC236}">
                  <a16:creationId xmlns:a16="http://schemas.microsoft.com/office/drawing/2014/main" id="{BD9BFA31-8D66-46AF-AD28-F035FCE761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0" name="Freeform 431">
              <a:extLst>
                <a:ext uri="{FF2B5EF4-FFF2-40B4-BE49-F238E27FC236}">
                  <a16:creationId xmlns:a16="http://schemas.microsoft.com/office/drawing/2014/main" id="{2F3CD184-F044-4B02-B2F1-518AFC260F3A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1" name="Freeform 432">
              <a:extLst>
                <a:ext uri="{FF2B5EF4-FFF2-40B4-BE49-F238E27FC236}">
                  <a16:creationId xmlns:a16="http://schemas.microsoft.com/office/drawing/2014/main" id="{CB027B38-6961-4605-B899-25D19F82E460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2" name="Freeform 433">
              <a:extLst>
                <a:ext uri="{FF2B5EF4-FFF2-40B4-BE49-F238E27FC236}">
                  <a16:creationId xmlns:a16="http://schemas.microsoft.com/office/drawing/2014/main" id="{C45928A2-29DE-4D9D-A33F-B22389AA4EB4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3" name="Freeform 434">
              <a:extLst>
                <a:ext uri="{FF2B5EF4-FFF2-40B4-BE49-F238E27FC236}">
                  <a16:creationId xmlns:a16="http://schemas.microsoft.com/office/drawing/2014/main" id="{EB0D9AB9-EB1E-47A6-8A81-F771FC39DA33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4" name="Freeform 435">
              <a:extLst>
                <a:ext uri="{FF2B5EF4-FFF2-40B4-BE49-F238E27FC236}">
                  <a16:creationId xmlns:a16="http://schemas.microsoft.com/office/drawing/2014/main" id="{695B5C27-B255-4388-A005-EC467F3438A2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5" name="Freeform 436">
              <a:extLst>
                <a:ext uri="{FF2B5EF4-FFF2-40B4-BE49-F238E27FC236}">
                  <a16:creationId xmlns:a16="http://schemas.microsoft.com/office/drawing/2014/main" id="{BEC242F6-8A48-4A76-83DA-9CCDAC1E1F6E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6" name="Freeform 437">
              <a:extLst>
                <a:ext uri="{FF2B5EF4-FFF2-40B4-BE49-F238E27FC236}">
                  <a16:creationId xmlns:a16="http://schemas.microsoft.com/office/drawing/2014/main" id="{944CDB6E-426E-449F-AF4F-1FDDDC24AD92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7" name="Freeform 438">
              <a:extLst>
                <a:ext uri="{FF2B5EF4-FFF2-40B4-BE49-F238E27FC236}">
                  <a16:creationId xmlns:a16="http://schemas.microsoft.com/office/drawing/2014/main" id="{397BCFC1-AC0C-4DB6-AB87-A3BADD84AC0E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8" name="Freeform 439">
              <a:extLst>
                <a:ext uri="{FF2B5EF4-FFF2-40B4-BE49-F238E27FC236}">
                  <a16:creationId xmlns:a16="http://schemas.microsoft.com/office/drawing/2014/main" id="{9643CC60-2127-4422-88A7-628C8E364D47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9" name="Freeform 440">
              <a:extLst>
                <a:ext uri="{FF2B5EF4-FFF2-40B4-BE49-F238E27FC236}">
                  <a16:creationId xmlns:a16="http://schemas.microsoft.com/office/drawing/2014/main" id="{7F471C65-8D24-4320-ADE3-913FEC280217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0" name="Freeform 441">
              <a:extLst>
                <a:ext uri="{FF2B5EF4-FFF2-40B4-BE49-F238E27FC236}">
                  <a16:creationId xmlns:a16="http://schemas.microsoft.com/office/drawing/2014/main" id="{C6F7DB6D-214B-463C-AFE0-46200451F431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1" name="Freeform 442">
              <a:extLst>
                <a:ext uri="{FF2B5EF4-FFF2-40B4-BE49-F238E27FC236}">
                  <a16:creationId xmlns:a16="http://schemas.microsoft.com/office/drawing/2014/main" id="{D44C67FB-C888-4B8E-90FC-CD006D027012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2" name="Freeform 443">
              <a:extLst>
                <a:ext uri="{FF2B5EF4-FFF2-40B4-BE49-F238E27FC236}">
                  <a16:creationId xmlns:a16="http://schemas.microsoft.com/office/drawing/2014/main" id="{A072A16D-2811-4834-B4BE-257E1F2792FC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3" name="Freeform 444">
              <a:extLst>
                <a:ext uri="{FF2B5EF4-FFF2-40B4-BE49-F238E27FC236}">
                  <a16:creationId xmlns:a16="http://schemas.microsoft.com/office/drawing/2014/main" id="{554638F1-5F42-4678-8FF2-23C2B5DBE0ED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4" name="Freeform 445">
              <a:extLst>
                <a:ext uri="{FF2B5EF4-FFF2-40B4-BE49-F238E27FC236}">
                  <a16:creationId xmlns:a16="http://schemas.microsoft.com/office/drawing/2014/main" id="{4C858889-3B5F-4834-8B2C-92959A58717C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5" name="Freeform 446">
              <a:extLst>
                <a:ext uri="{FF2B5EF4-FFF2-40B4-BE49-F238E27FC236}">
                  <a16:creationId xmlns:a16="http://schemas.microsoft.com/office/drawing/2014/main" id="{934CEA38-F0F0-435E-B95E-00BA24DB3432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6" name="Freeform 447">
              <a:extLst>
                <a:ext uri="{FF2B5EF4-FFF2-40B4-BE49-F238E27FC236}">
                  <a16:creationId xmlns:a16="http://schemas.microsoft.com/office/drawing/2014/main" id="{B1C3652B-35A3-403A-887C-AF8CF1B73125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7" name="Freeform 448">
              <a:extLst>
                <a:ext uri="{FF2B5EF4-FFF2-40B4-BE49-F238E27FC236}">
                  <a16:creationId xmlns:a16="http://schemas.microsoft.com/office/drawing/2014/main" id="{54711EA8-03EC-4360-A92E-2DECF23F1563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8" name="Freeform 449">
              <a:extLst>
                <a:ext uri="{FF2B5EF4-FFF2-40B4-BE49-F238E27FC236}">
                  <a16:creationId xmlns:a16="http://schemas.microsoft.com/office/drawing/2014/main" id="{3B47524F-9ED8-4B2A-8072-BE0BB71695FE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9" name="Freeform 450">
              <a:extLst>
                <a:ext uri="{FF2B5EF4-FFF2-40B4-BE49-F238E27FC236}">
                  <a16:creationId xmlns:a16="http://schemas.microsoft.com/office/drawing/2014/main" id="{AA3ED9C1-386B-4536-ACDE-C7BB2C72F1AC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0" name="Freeform 451">
              <a:extLst>
                <a:ext uri="{FF2B5EF4-FFF2-40B4-BE49-F238E27FC236}">
                  <a16:creationId xmlns:a16="http://schemas.microsoft.com/office/drawing/2014/main" id="{F101328C-4F48-4E0C-9136-7DB3B4EC982F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1" name="Freeform 452">
              <a:extLst>
                <a:ext uri="{FF2B5EF4-FFF2-40B4-BE49-F238E27FC236}">
                  <a16:creationId xmlns:a16="http://schemas.microsoft.com/office/drawing/2014/main" id="{01784E1A-D4C3-46F5-85A9-A7347265FF47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2" name="Freeform 453">
              <a:extLst>
                <a:ext uri="{FF2B5EF4-FFF2-40B4-BE49-F238E27FC236}">
                  <a16:creationId xmlns:a16="http://schemas.microsoft.com/office/drawing/2014/main" id="{52853AC4-2C2A-4571-9D68-9B568CD03FEC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3" name="Freeform 454">
              <a:extLst>
                <a:ext uri="{FF2B5EF4-FFF2-40B4-BE49-F238E27FC236}">
                  <a16:creationId xmlns:a16="http://schemas.microsoft.com/office/drawing/2014/main" id="{878BA5C0-4F26-41CF-8635-CFC023CE7556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4" name="Freeform 455">
              <a:extLst>
                <a:ext uri="{FF2B5EF4-FFF2-40B4-BE49-F238E27FC236}">
                  <a16:creationId xmlns:a16="http://schemas.microsoft.com/office/drawing/2014/main" id="{1240C528-A46D-4955-9680-181D51C96F1C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5" name="Freeform 456">
              <a:extLst>
                <a:ext uri="{FF2B5EF4-FFF2-40B4-BE49-F238E27FC236}">
                  <a16:creationId xmlns:a16="http://schemas.microsoft.com/office/drawing/2014/main" id="{91C33055-A890-48BA-B681-7BB9E4D014EF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6" name="Freeform 457">
              <a:extLst>
                <a:ext uri="{FF2B5EF4-FFF2-40B4-BE49-F238E27FC236}">
                  <a16:creationId xmlns:a16="http://schemas.microsoft.com/office/drawing/2014/main" id="{9DA79392-2BB5-4E6C-8017-83939CDCD29A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7" name="Freeform 458">
              <a:extLst>
                <a:ext uri="{FF2B5EF4-FFF2-40B4-BE49-F238E27FC236}">
                  <a16:creationId xmlns:a16="http://schemas.microsoft.com/office/drawing/2014/main" id="{ECD0D52B-3AE6-4B07-BE57-13051FB867CC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8" name="Freeform 459">
              <a:extLst>
                <a:ext uri="{FF2B5EF4-FFF2-40B4-BE49-F238E27FC236}">
                  <a16:creationId xmlns:a16="http://schemas.microsoft.com/office/drawing/2014/main" id="{AC7F5A04-4CD7-4422-A145-E901F5A47D33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9" name="Freeform 460">
              <a:extLst>
                <a:ext uri="{FF2B5EF4-FFF2-40B4-BE49-F238E27FC236}">
                  <a16:creationId xmlns:a16="http://schemas.microsoft.com/office/drawing/2014/main" id="{5E72841C-0293-4A3D-A5C6-6226C4C27146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0" name="Freeform 461">
              <a:extLst>
                <a:ext uri="{FF2B5EF4-FFF2-40B4-BE49-F238E27FC236}">
                  <a16:creationId xmlns:a16="http://schemas.microsoft.com/office/drawing/2014/main" id="{D2E0E1A6-1A34-4D49-9E95-7548308E3228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1" name="Freeform 462">
              <a:extLst>
                <a:ext uri="{FF2B5EF4-FFF2-40B4-BE49-F238E27FC236}">
                  <a16:creationId xmlns:a16="http://schemas.microsoft.com/office/drawing/2014/main" id="{3BEBDB96-46A0-49ED-9827-4C5C7D91D75F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2" name="Freeform 463">
              <a:extLst>
                <a:ext uri="{FF2B5EF4-FFF2-40B4-BE49-F238E27FC236}">
                  <a16:creationId xmlns:a16="http://schemas.microsoft.com/office/drawing/2014/main" id="{DEF1692C-E3A2-4EDC-975A-A5AF2751614C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3" name="Freeform 464">
              <a:extLst>
                <a:ext uri="{FF2B5EF4-FFF2-40B4-BE49-F238E27FC236}">
                  <a16:creationId xmlns:a16="http://schemas.microsoft.com/office/drawing/2014/main" id="{90B5C9CD-BF2A-4C5D-BC26-20D7BB918B10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4" name="Freeform 465">
              <a:extLst>
                <a:ext uri="{FF2B5EF4-FFF2-40B4-BE49-F238E27FC236}">
                  <a16:creationId xmlns:a16="http://schemas.microsoft.com/office/drawing/2014/main" id="{CA0B9E12-7F1A-46C1-A36A-4E277B6A4522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5" name="Freeform 466">
              <a:extLst>
                <a:ext uri="{FF2B5EF4-FFF2-40B4-BE49-F238E27FC236}">
                  <a16:creationId xmlns:a16="http://schemas.microsoft.com/office/drawing/2014/main" id="{21207C15-F590-485F-A211-1CE639674133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6" name="Freeform 467">
              <a:extLst>
                <a:ext uri="{FF2B5EF4-FFF2-40B4-BE49-F238E27FC236}">
                  <a16:creationId xmlns:a16="http://schemas.microsoft.com/office/drawing/2014/main" id="{AF545973-FDDF-446A-9599-9A72451C4A46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7" name="Freeform 468">
              <a:extLst>
                <a:ext uri="{FF2B5EF4-FFF2-40B4-BE49-F238E27FC236}">
                  <a16:creationId xmlns:a16="http://schemas.microsoft.com/office/drawing/2014/main" id="{80C6A3D6-8B66-4CAA-A2A4-4CB3D74B3362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8" name="Freeform 469">
              <a:extLst>
                <a:ext uri="{FF2B5EF4-FFF2-40B4-BE49-F238E27FC236}">
                  <a16:creationId xmlns:a16="http://schemas.microsoft.com/office/drawing/2014/main" id="{87874728-21AB-4E60-9E11-6AB026C55184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9" name="Freeform 470">
              <a:extLst>
                <a:ext uri="{FF2B5EF4-FFF2-40B4-BE49-F238E27FC236}">
                  <a16:creationId xmlns:a16="http://schemas.microsoft.com/office/drawing/2014/main" id="{2A973601-C562-4753-805A-D2DB9BA8A842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0" name="Freeform 471">
              <a:extLst>
                <a:ext uri="{FF2B5EF4-FFF2-40B4-BE49-F238E27FC236}">
                  <a16:creationId xmlns:a16="http://schemas.microsoft.com/office/drawing/2014/main" id="{A39597D2-F342-43A2-B25B-D50DF8DDC27E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1" name="Freeform 472">
              <a:extLst>
                <a:ext uri="{FF2B5EF4-FFF2-40B4-BE49-F238E27FC236}">
                  <a16:creationId xmlns:a16="http://schemas.microsoft.com/office/drawing/2014/main" id="{71B6F169-9A8A-46EA-85B8-ADEF0715864C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2" name="Freeform 473">
              <a:extLst>
                <a:ext uri="{FF2B5EF4-FFF2-40B4-BE49-F238E27FC236}">
                  <a16:creationId xmlns:a16="http://schemas.microsoft.com/office/drawing/2014/main" id="{4A2DE5B0-EFA7-4C01-93F4-DFB1DA6E5991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3" name="Freeform 474">
              <a:extLst>
                <a:ext uri="{FF2B5EF4-FFF2-40B4-BE49-F238E27FC236}">
                  <a16:creationId xmlns:a16="http://schemas.microsoft.com/office/drawing/2014/main" id="{B0C3553F-13B6-4275-9F20-484042176271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4" name="Freeform 475">
              <a:extLst>
                <a:ext uri="{FF2B5EF4-FFF2-40B4-BE49-F238E27FC236}">
                  <a16:creationId xmlns:a16="http://schemas.microsoft.com/office/drawing/2014/main" id="{02468AEA-2C5B-4B3A-A005-4F4A73091170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5" name="Freeform 476">
              <a:extLst>
                <a:ext uri="{FF2B5EF4-FFF2-40B4-BE49-F238E27FC236}">
                  <a16:creationId xmlns:a16="http://schemas.microsoft.com/office/drawing/2014/main" id="{08BB92D2-1A22-4353-A244-A3E11F809D18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6" name="Freeform 477">
              <a:extLst>
                <a:ext uri="{FF2B5EF4-FFF2-40B4-BE49-F238E27FC236}">
                  <a16:creationId xmlns:a16="http://schemas.microsoft.com/office/drawing/2014/main" id="{FD84DAEE-C6CE-43B7-AF8A-8B24B9D0F36F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7" name="Freeform 478">
              <a:extLst>
                <a:ext uri="{FF2B5EF4-FFF2-40B4-BE49-F238E27FC236}">
                  <a16:creationId xmlns:a16="http://schemas.microsoft.com/office/drawing/2014/main" id="{D4A132C1-1B05-4E64-BE91-27AB0F0EA6CB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8" name="Freeform 479">
              <a:extLst>
                <a:ext uri="{FF2B5EF4-FFF2-40B4-BE49-F238E27FC236}">
                  <a16:creationId xmlns:a16="http://schemas.microsoft.com/office/drawing/2014/main" id="{FA0C119F-E8DE-4C78-94E3-3C5EE7E37DD2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9" name="Freeform 480">
              <a:extLst>
                <a:ext uri="{FF2B5EF4-FFF2-40B4-BE49-F238E27FC236}">
                  <a16:creationId xmlns:a16="http://schemas.microsoft.com/office/drawing/2014/main" id="{79050F4B-B98E-4C79-8657-385F68E46911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0" name="Freeform 481">
              <a:extLst>
                <a:ext uri="{FF2B5EF4-FFF2-40B4-BE49-F238E27FC236}">
                  <a16:creationId xmlns:a16="http://schemas.microsoft.com/office/drawing/2014/main" id="{C857D4C6-8D29-493E-A1EC-7E5BC48E829E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1" name="Freeform 482">
              <a:extLst>
                <a:ext uri="{FF2B5EF4-FFF2-40B4-BE49-F238E27FC236}">
                  <a16:creationId xmlns:a16="http://schemas.microsoft.com/office/drawing/2014/main" id="{69B8E841-CA96-4E79-BFB4-514BFAF42811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2" name="Freeform 483">
              <a:extLst>
                <a:ext uri="{FF2B5EF4-FFF2-40B4-BE49-F238E27FC236}">
                  <a16:creationId xmlns:a16="http://schemas.microsoft.com/office/drawing/2014/main" id="{41AE08E3-22BC-4F69-BD25-8D475EF17541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3" name="Freeform 484">
              <a:extLst>
                <a:ext uri="{FF2B5EF4-FFF2-40B4-BE49-F238E27FC236}">
                  <a16:creationId xmlns:a16="http://schemas.microsoft.com/office/drawing/2014/main" id="{7B74E32D-729E-4BE3-87FF-2476E4BB7AE6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4" name="Freeform 485">
              <a:extLst>
                <a:ext uri="{FF2B5EF4-FFF2-40B4-BE49-F238E27FC236}">
                  <a16:creationId xmlns:a16="http://schemas.microsoft.com/office/drawing/2014/main" id="{E0A15B01-ECEA-4E0E-92FF-B757E72A737F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5" name="Freeform 486">
              <a:extLst>
                <a:ext uri="{FF2B5EF4-FFF2-40B4-BE49-F238E27FC236}">
                  <a16:creationId xmlns:a16="http://schemas.microsoft.com/office/drawing/2014/main" id="{57F4430F-53EC-4E7A-A132-B0B805CE3553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6" name="Freeform 487">
              <a:extLst>
                <a:ext uri="{FF2B5EF4-FFF2-40B4-BE49-F238E27FC236}">
                  <a16:creationId xmlns:a16="http://schemas.microsoft.com/office/drawing/2014/main" id="{1B3FECFD-D3D7-4E1B-BC16-CAF850AC5BDC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7" name="Freeform 488">
              <a:extLst>
                <a:ext uri="{FF2B5EF4-FFF2-40B4-BE49-F238E27FC236}">
                  <a16:creationId xmlns:a16="http://schemas.microsoft.com/office/drawing/2014/main" id="{88269CD6-2557-475C-B84A-BD743B72791A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8" name="Freeform 489">
              <a:extLst>
                <a:ext uri="{FF2B5EF4-FFF2-40B4-BE49-F238E27FC236}">
                  <a16:creationId xmlns:a16="http://schemas.microsoft.com/office/drawing/2014/main" id="{6B4DE836-F0ED-4917-8B37-8680E3590947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9" name="Freeform 490">
              <a:extLst>
                <a:ext uri="{FF2B5EF4-FFF2-40B4-BE49-F238E27FC236}">
                  <a16:creationId xmlns:a16="http://schemas.microsoft.com/office/drawing/2014/main" id="{AED6DB3C-4B2A-4385-9FB5-23F4DCC07392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0" name="Freeform 491">
              <a:extLst>
                <a:ext uri="{FF2B5EF4-FFF2-40B4-BE49-F238E27FC236}">
                  <a16:creationId xmlns:a16="http://schemas.microsoft.com/office/drawing/2014/main" id="{C1D55F68-987D-492D-B32E-B8BFAE30FBCA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1" name="Freeform 492">
              <a:extLst>
                <a:ext uri="{FF2B5EF4-FFF2-40B4-BE49-F238E27FC236}">
                  <a16:creationId xmlns:a16="http://schemas.microsoft.com/office/drawing/2014/main" id="{E991ACE7-AD34-4643-8B06-27B20CA331D5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2" name="Freeform 493">
              <a:extLst>
                <a:ext uri="{FF2B5EF4-FFF2-40B4-BE49-F238E27FC236}">
                  <a16:creationId xmlns:a16="http://schemas.microsoft.com/office/drawing/2014/main" id="{BFD5C517-562D-493B-958C-16CD603FF018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3" name="Freeform 494">
              <a:extLst>
                <a:ext uri="{FF2B5EF4-FFF2-40B4-BE49-F238E27FC236}">
                  <a16:creationId xmlns:a16="http://schemas.microsoft.com/office/drawing/2014/main" id="{70D8E4A0-65CA-4F09-B0E9-4CCE133CD35B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45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0">
            <a:extLst>
              <a:ext uri="{FF2B5EF4-FFF2-40B4-BE49-F238E27FC236}">
                <a16:creationId xmlns:a16="http://schemas.microsoft.com/office/drawing/2014/main" id="{25B2FEB5-B1C9-4974-86D8-AE57878AA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" y="263525"/>
            <a:ext cx="394979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悟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二进制与数制转换</a:t>
            </a: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五边形 6">
            <a:extLst>
              <a:ext uri="{FF2B5EF4-FFF2-40B4-BE49-F238E27FC236}">
                <a16:creationId xmlns:a16="http://schemas.microsoft.com/office/drawing/2014/main" id="{CCD25376-1019-4123-BF13-57D32641A3A3}"/>
              </a:ext>
            </a:extLst>
          </p:cNvPr>
          <p:cNvSpPr/>
          <p:nvPr/>
        </p:nvSpPr>
        <p:spPr>
          <a:xfrm>
            <a:off x="325438" y="252413"/>
            <a:ext cx="533206" cy="430887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square" lIns="45719" tIns="45719" rIns="45719" bIns="45719" spcCol="38100" anchor="ctr">
            <a:spAutoFit/>
          </a:bodyPr>
          <a:lstStyle/>
          <a:p>
            <a:pPr algn="ctr" fontAlgn="auto" latinLnBrk="1" hangingPunct="0">
              <a:spcBef>
                <a:spcPts val="0"/>
              </a:spcBef>
              <a:spcAft>
                <a:spcPts val="0"/>
              </a:spcAft>
            </a:pPr>
            <a:endParaRPr lang="zh-CN" altLang="en-US" sz="14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B4664A2-45EC-40F6-A37E-A37F6FCF8B45}"/>
              </a:ext>
            </a:extLst>
          </p:cNvPr>
          <p:cNvSpPr/>
          <p:nvPr/>
        </p:nvSpPr>
        <p:spPr>
          <a:xfrm>
            <a:off x="755576" y="1392981"/>
            <a:ext cx="75743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　</a:t>
            </a:r>
            <a:r>
              <a:rPr lang="en-US" altLang="zh-CN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</a:t>
            </a:r>
            <a:r>
              <a:rPr lang="en-US" altLang="zh-CN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r>
              <a:rPr lang="zh-CN" altLang="zh-CN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Python</a:t>
            </a:r>
            <a:r>
              <a:rPr lang="zh-CN" altLang="zh-CN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中，可使用函数</a:t>
            </a:r>
            <a:r>
              <a:rPr lang="en-US" altLang="zh-CN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bin(num)</a:t>
            </a:r>
            <a:r>
              <a:rPr lang="zh-CN" altLang="en-US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oct(num)</a:t>
            </a:r>
            <a:r>
              <a:rPr lang="zh-CN" altLang="en-US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hex(num)</a:t>
            </a:r>
            <a:r>
              <a:rPr lang="zh-CN" altLang="en-US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zh-CN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将整数</a:t>
            </a:r>
            <a:r>
              <a:rPr lang="en-US" altLang="zh-CN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num</a:t>
            </a:r>
            <a:r>
              <a:rPr lang="zh-CN" altLang="zh-CN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分别转换为二、八、十六进制</a:t>
            </a:r>
            <a:r>
              <a:rPr lang="en-US" altLang="zh-CN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字符串</a:t>
            </a:r>
            <a:r>
              <a:rPr lang="en-US" altLang="zh-CN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zh-CN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，这里</a:t>
            </a:r>
            <a:r>
              <a:rPr lang="en-US" altLang="zh-CN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num</a:t>
            </a:r>
            <a:r>
              <a:rPr lang="zh-CN" altLang="zh-CN" sz="28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为整数</a:t>
            </a:r>
            <a:endParaRPr lang="zh-CN" altLang="en-US" sz="2800" b="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DDE808-09FB-498F-8FC1-3DEECE7B0716}"/>
              </a:ext>
            </a:extLst>
          </p:cNvPr>
          <p:cNvSpPr/>
          <p:nvPr/>
        </p:nvSpPr>
        <p:spPr>
          <a:xfrm>
            <a:off x="538955" y="2983662"/>
            <a:ext cx="808820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楷体" panose="02010609060101010101" pitchFamily="49" charset="-122"/>
                <a:cs typeface="楷体" panose="02010609060101010101" pitchFamily="49" charset="-122"/>
              </a:rPr>
              <a:t>&gt;&gt;&gt; bin(100)    # </a:t>
            </a:r>
            <a:r>
              <a:rPr lang="zh-CN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将十进制整数</a:t>
            </a: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100</a:t>
            </a:r>
            <a:r>
              <a:rPr lang="zh-CN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转换为二进制</a:t>
            </a:r>
            <a:endParaRPr lang="zh-CN" altLang="zh-CN" sz="2000" kern="1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楷体" panose="02010609060101010101" pitchFamily="49" charset="-122"/>
                <a:cs typeface="楷体" panose="02010609060101010101" pitchFamily="49" charset="-122"/>
              </a:rPr>
              <a:t>'0b1100100'     # </a:t>
            </a:r>
            <a:r>
              <a:rPr lang="zh-CN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返回结果为字符串，</a:t>
            </a: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前缀</a:t>
            </a: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0b</a:t>
            </a:r>
            <a:r>
              <a:rPr lang="zh-CN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表示二进制</a:t>
            </a:r>
            <a:endParaRPr lang="zh-CN" altLang="zh-CN" sz="2000" kern="1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楷体" panose="02010609060101010101" pitchFamily="49" charset="-122"/>
                <a:cs typeface="楷体" panose="02010609060101010101" pitchFamily="49" charset="-122"/>
              </a:rPr>
              <a:t>&gt;&gt;&gt; oct(100)    # </a:t>
            </a:r>
            <a:r>
              <a:rPr lang="zh-CN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将十进制整数</a:t>
            </a: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100</a:t>
            </a:r>
            <a:r>
              <a:rPr lang="zh-CN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转换为八进制</a:t>
            </a:r>
            <a:endParaRPr lang="zh-CN" altLang="zh-CN" sz="2000" kern="1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楷体" panose="02010609060101010101" pitchFamily="49" charset="-122"/>
                <a:cs typeface="楷体" panose="02010609060101010101" pitchFamily="49" charset="-122"/>
              </a:rPr>
              <a:t>'0o144'         # </a:t>
            </a:r>
            <a:r>
              <a:rPr lang="zh-CN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返回结果为字符串，</a:t>
            </a: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前缀</a:t>
            </a: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0o</a:t>
            </a:r>
            <a:r>
              <a:rPr lang="zh-CN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表示八进制</a:t>
            </a:r>
            <a:endParaRPr lang="zh-CN" altLang="zh-CN" sz="2000" kern="1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楷体" panose="02010609060101010101" pitchFamily="49" charset="-122"/>
                <a:cs typeface="楷体" panose="02010609060101010101" pitchFamily="49" charset="-122"/>
              </a:rPr>
              <a:t>&gt;&gt;&gt; hex(100)    # </a:t>
            </a:r>
            <a:r>
              <a:rPr lang="zh-CN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将十进制整数</a:t>
            </a: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100</a:t>
            </a:r>
            <a:r>
              <a:rPr lang="zh-CN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转换为十六进制</a:t>
            </a:r>
            <a:endParaRPr lang="zh-CN" altLang="zh-CN" sz="2000" kern="1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楷体" panose="02010609060101010101" pitchFamily="49" charset="-122"/>
                <a:cs typeface="楷体" panose="02010609060101010101" pitchFamily="49" charset="-122"/>
              </a:rPr>
              <a:t>'0x64'          # </a:t>
            </a:r>
            <a:r>
              <a:rPr lang="zh-CN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返回结果为字符串，</a:t>
            </a: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前缀</a:t>
            </a: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0x</a:t>
            </a:r>
            <a:r>
              <a:rPr lang="zh-CN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表示十六进制</a:t>
            </a:r>
            <a:endParaRPr lang="en-US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latin typeface="楷体" panose="02010609060101010101" pitchFamily="49" charset="-122"/>
                <a:cs typeface="楷体" panose="02010609060101010101" pitchFamily="49" charset="-122"/>
              </a:rPr>
              <a:t>&gt;&gt;&gt; hex(0o100)  # </a:t>
            </a:r>
            <a:r>
              <a:rPr lang="zh-CN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将</a:t>
            </a: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八</a:t>
            </a:r>
            <a:r>
              <a:rPr lang="zh-CN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进制整数</a:t>
            </a: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100</a:t>
            </a:r>
            <a:r>
              <a:rPr lang="zh-CN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转换为十六进制</a:t>
            </a:r>
            <a:endParaRPr lang="en-US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楷体" panose="02010609060101010101" pitchFamily="49" charset="-122"/>
              </a:rPr>
              <a:t>'0x40'                      </a:t>
            </a:r>
            <a:r>
              <a:rPr lang="en-US" altLang="zh-CN" sz="2000" kern="100" dirty="0">
                <a:solidFill>
                  <a:schemeClr val="bg1"/>
                </a:solidFill>
                <a:latin typeface="楷体" panose="02010609060101010101" pitchFamily="49" charset="-122"/>
                <a:cs typeface="楷体" panose="02010609060101010101" pitchFamily="49" charset="-122"/>
              </a:rPr>
              <a:t> # </a:t>
            </a:r>
            <a:r>
              <a:rPr lang="zh-CN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返回结果为字符串，</a:t>
            </a:r>
            <a:r>
              <a:rPr lang="zh-CN" altLang="en-US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前缀</a:t>
            </a:r>
            <a:r>
              <a:rPr lang="en-US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0x</a:t>
            </a:r>
            <a:r>
              <a:rPr lang="zh-CN" altLang="zh-CN" sz="20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表示十六进制</a:t>
            </a:r>
            <a:endParaRPr lang="zh-CN" altLang="zh-CN" sz="2000" kern="100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8459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8EF471D-6B91-46D4-8BA1-B7BB4D1C3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83350" y="2760665"/>
            <a:ext cx="12700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文本框 118">
            <a:extLst>
              <a:ext uri="{FF2B5EF4-FFF2-40B4-BE49-F238E27FC236}">
                <a16:creationId xmlns:a16="http://schemas.microsoft.com/office/drawing/2014/main" id="{44B2EDD2-EAA5-4142-8FD6-EA8A8C009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90" y="2273300"/>
            <a:ext cx="5653087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/>
            <a:r>
              <a:rPr lang="en-US" altLang="zh-CN" sz="50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楷体_GB2312" panose="02010609030101010101" pitchFamily="49" charset="-122"/>
              </a:rPr>
              <a:t>TASK</a:t>
            </a:r>
            <a:r>
              <a:rPr lang="en-US" altLang="zh-CN" sz="5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4</a:t>
            </a:r>
            <a:endParaRPr lang="zh-CN" altLang="en-US" sz="50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/>
            <a:endParaRPr lang="zh-CN" altLang="en-US" sz="50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/>
            <a:r>
              <a:rPr lang="zh-CN" altLang="en-US" sz="36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字符编码</a:t>
            </a:r>
          </a:p>
        </p:txBody>
      </p:sp>
      <p:grpSp>
        <p:nvGrpSpPr>
          <p:cNvPr id="3" name="Group 371">
            <a:extLst>
              <a:ext uri="{FF2B5EF4-FFF2-40B4-BE49-F238E27FC236}">
                <a16:creationId xmlns:a16="http://schemas.microsoft.com/office/drawing/2014/main" id="{C1AB14CF-F9A8-46BD-AA8A-7CC069B52AA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62215" y="3280793"/>
            <a:ext cx="5270021" cy="45713"/>
            <a:chOff x="936" y="3880"/>
            <a:chExt cx="5806" cy="168"/>
          </a:xfrm>
          <a:solidFill>
            <a:schemeClr val="bg1"/>
          </a:solidFill>
        </p:grpSpPr>
        <p:sp>
          <p:nvSpPr>
            <p:cNvPr id="49" name="Freeform 372">
              <a:extLst>
                <a:ext uri="{FF2B5EF4-FFF2-40B4-BE49-F238E27FC236}">
                  <a16:creationId xmlns:a16="http://schemas.microsoft.com/office/drawing/2014/main" id="{9CB37CAC-8F37-40A5-890F-B09901AC3496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0" name="Freeform 373">
              <a:extLst>
                <a:ext uri="{FF2B5EF4-FFF2-40B4-BE49-F238E27FC236}">
                  <a16:creationId xmlns:a16="http://schemas.microsoft.com/office/drawing/2014/main" id="{07047D9F-BFDD-41AE-BC90-FC724CBF815F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1" name="Freeform 374">
              <a:extLst>
                <a:ext uri="{FF2B5EF4-FFF2-40B4-BE49-F238E27FC236}">
                  <a16:creationId xmlns:a16="http://schemas.microsoft.com/office/drawing/2014/main" id="{2C8A5C81-D93B-4DD8-A434-E8476CA1A48A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2" name="Freeform 375">
              <a:extLst>
                <a:ext uri="{FF2B5EF4-FFF2-40B4-BE49-F238E27FC236}">
                  <a16:creationId xmlns:a16="http://schemas.microsoft.com/office/drawing/2014/main" id="{282A2C58-1B14-4C8B-8B33-251F25D61FF5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3" name="Freeform 376">
              <a:extLst>
                <a:ext uri="{FF2B5EF4-FFF2-40B4-BE49-F238E27FC236}">
                  <a16:creationId xmlns:a16="http://schemas.microsoft.com/office/drawing/2014/main" id="{190D6B08-D4CD-4353-86BA-A19096B86AE0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4" name="Freeform 377">
              <a:extLst>
                <a:ext uri="{FF2B5EF4-FFF2-40B4-BE49-F238E27FC236}">
                  <a16:creationId xmlns:a16="http://schemas.microsoft.com/office/drawing/2014/main" id="{4239CD88-8ABD-4831-ADFA-18899CB99E9F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5" name="Freeform 378">
              <a:extLst>
                <a:ext uri="{FF2B5EF4-FFF2-40B4-BE49-F238E27FC236}">
                  <a16:creationId xmlns:a16="http://schemas.microsoft.com/office/drawing/2014/main" id="{AE887299-CA9D-4E8F-8E16-B25E19C6DECA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6" name="Freeform 379">
              <a:extLst>
                <a:ext uri="{FF2B5EF4-FFF2-40B4-BE49-F238E27FC236}">
                  <a16:creationId xmlns:a16="http://schemas.microsoft.com/office/drawing/2014/main" id="{6ED7FFB2-8F97-4245-B2CE-6E2F0220C822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7" name="Freeform 380">
              <a:extLst>
                <a:ext uri="{FF2B5EF4-FFF2-40B4-BE49-F238E27FC236}">
                  <a16:creationId xmlns:a16="http://schemas.microsoft.com/office/drawing/2014/main" id="{2445CD50-F7A0-456E-8499-DF68E30CED0C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8" name="Freeform 381">
              <a:extLst>
                <a:ext uri="{FF2B5EF4-FFF2-40B4-BE49-F238E27FC236}">
                  <a16:creationId xmlns:a16="http://schemas.microsoft.com/office/drawing/2014/main" id="{BA5AF19F-122F-4C4C-AF88-7F24EF97DDEE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9" name="Freeform 382">
              <a:extLst>
                <a:ext uri="{FF2B5EF4-FFF2-40B4-BE49-F238E27FC236}">
                  <a16:creationId xmlns:a16="http://schemas.microsoft.com/office/drawing/2014/main" id="{DF2CE638-2763-449D-B0F1-1A2D2E3CDDBC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0" name="Freeform 383">
              <a:extLst>
                <a:ext uri="{FF2B5EF4-FFF2-40B4-BE49-F238E27FC236}">
                  <a16:creationId xmlns:a16="http://schemas.microsoft.com/office/drawing/2014/main" id="{A1337BA6-831D-4355-B54E-C7D2ED2E20B0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1" name="Freeform 384">
              <a:extLst>
                <a:ext uri="{FF2B5EF4-FFF2-40B4-BE49-F238E27FC236}">
                  <a16:creationId xmlns:a16="http://schemas.microsoft.com/office/drawing/2014/main" id="{C75D7ADE-4685-4047-9E94-3DA903C8B800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2" name="Freeform 385">
              <a:extLst>
                <a:ext uri="{FF2B5EF4-FFF2-40B4-BE49-F238E27FC236}">
                  <a16:creationId xmlns:a16="http://schemas.microsoft.com/office/drawing/2014/main" id="{EB65720C-976B-4C5A-9F46-C94E943A1079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3" name="Freeform 386">
              <a:extLst>
                <a:ext uri="{FF2B5EF4-FFF2-40B4-BE49-F238E27FC236}">
                  <a16:creationId xmlns:a16="http://schemas.microsoft.com/office/drawing/2014/main" id="{241B2E76-1F2F-47B5-BCA2-D47A98F9A3A0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4" name="Freeform 387">
              <a:extLst>
                <a:ext uri="{FF2B5EF4-FFF2-40B4-BE49-F238E27FC236}">
                  <a16:creationId xmlns:a16="http://schemas.microsoft.com/office/drawing/2014/main" id="{CEABC951-1466-4C3F-A105-4B4F7DEDB86A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5" name="Freeform 388">
              <a:extLst>
                <a:ext uri="{FF2B5EF4-FFF2-40B4-BE49-F238E27FC236}">
                  <a16:creationId xmlns:a16="http://schemas.microsoft.com/office/drawing/2014/main" id="{B8B4E7C3-5C76-4197-BF0E-DE2C39A5A17C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6" name="Freeform 389">
              <a:extLst>
                <a:ext uri="{FF2B5EF4-FFF2-40B4-BE49-F238E27FC236}">
                  <a16:creationId xmlns:a16="http://schemas.microsoft.com/office/drawing/2014/main" id="{8F4DA90E-30A4-4296-8968-4B2944875806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7" name="Freeform 390">
              <a:extLst>
                <a:ext uri="{FF2B5EF4-FFF2-40B4-BE49-F238E27FC236}">
                  <a16:creationId xmlns:a16="http://schemas.microsoft.com/office/drawing/2014/main" id="{0E3A082F-02AD-4E4A-996D-D5D5CCE4C879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8" name="Freeform 391">
              <a:extLst>
                <a:ext uri="{FF2B5EF4-FFF2-40B4-BE49-F238E27FC236}">
                  <a16:creationId xmlns:a16="http://schemas.microsoft.com/office/drawing/2014/main" id="{58D0420A-6480-43A7-8FD6-7649A23F55AB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9" name="Freeform 392">
              <a:extLst>
                <a:ext uri="{FF2B5EF4-FFF2-40B4-BE49-F238E27FC236}">
                  <a16:creationId xmlns:a16="http://schemas.microsoft.com/office/drawing/2014/main" id="{6CBCACA6-1413-4727-8D06-2F5BDAC79921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0" name="Freeform 393">
              <a:extLst>
                <a:ext uri="{FF2B5EF4-FFF2-40B4-BE49-F238E27FC236}">
                  <a16:creationId xmlns:a16="http://schemas.microsoft.com/office/drawing/2014/main" id="{A69F7B91-2B1E-4F5F-99B6-A63F4A2E0D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1" name="Freeform 394">
              <a:extLst>
                <a:ext uri="{FF2B5EF4-FFF2-40B4-BE49-F238E27FC236}">
                  <a16:creationId xmlns:a16="http://schemas.microsoft.com/office/drawing/2014/main" id="{222DA920-1577-4515-A2A2-6A712E0E7193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2" name="Freeform 395">
              <a:extLst>
                <a:ext uri="{FF2B5EF4-FFF2-40B4-BE49-F238E27FC236}">
                  <a16:creationId xmlns:a16="http://schemas.microsoft.com/office/drawing/2014/main" id="{FE9624AC-68FC-400E-9A2C-09F8186AA7D0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3" name="Freeform 396">
              <a:extLst>
                <a:ext uri="{FF2B5EF4-FFF2-40B4-BE49-F238E27FC236}">
                  <a16:creationId xmlns:a16="http://schemas.microsoft.com/office/drawing/2014/main" id="{E9DF2F27-0C8A-4A68-8701-70957F6CE10B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4" name="Freeform 397">
              <a:extLst>
                <a:ext uri="{FF2B5EF4-FFF2-40B4-BE49-F238E27FC236}">
                  <a16:creationId xmlns:a16="http://schemas.microsoft.com/office/drawing/2014/main" id="{8AECD883-34E4-4ADB-BF55-547C33D4F3C3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5" name="Freeform 398">
              <a:extLst>
                <a:ext uri="{FF2B5EF4-FFF2-40B4-BE49-F238E27FC236}">
                  <a16:creationId xmlns:a16="http://schemas.microsoft.com/office/drawing/2014/main" id="{040DA690-2C9B-4184-8382-09CCE6B307E5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6" name="Freeform 399">
              <a:extLst>
                <a:ext uri="{FF2B5EF4-FFF2-40B4-BE49-F238E27FC236}">
                  <a16:creationId xmlns:a16="http://schemas.microsoft.com/office/drawing/2014/main" id="{A17F14B7-59C0-4383-97C5-AE2A32CC5F3A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7" name="Freeform 400">
              <a:extLst>
                <a:ext uri="{FF2B5EF4-FFF2-40B4-BE49-F238E27FC236}">
                  <a16:creationId xmlns:a16="http://schemas.microsoft.com/office/drawing/2014/main" id="{86AF0533-B038-4744-8F31-A61B200E691F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8" name="Freeform 401">
              <a:extLst>
                <a:ext uri="{FF2B5EF4-FFF2-40B4-BE49-F238E27FC236}">
                  <a16:creationId xmlns:a16="http://schemas.microsoft.com/office/drawing/2014/main" id="{CBCDD5EE-EA31-4CC5-82A9-DAC047F24050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9" name="Freeform 402">
              <a:extLst>
                <a:ext uri="{FF2B5EF4-FFF2-40B4-BE49-F238E27FC236}">
                  <a16:creationId xmlns:a16="http://schemas.microsoft.com/office/drawing/2014/main" id="{C4B2D03D-97DD-40C2-8D39-A5ACB6D2C3EF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0" name="Freeform 403">
              <a:extLst>
                <a:ext uri="{FF2B5EF4-FFF2-40B4-BE49-F238E27FC236}">
                  <a16:creationId xmlns:a16="http://schemas.microsoft.com/office/drawing/2014/main" id="{0007EFCA-2338-4871-9389-BA7071A2B807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1" name="Freeform 404">
              <a:extLst>
                <a:ext uri="{FF2B5EF4-FFF2-40B4-BE49-F238E27FC236}">
                  <a16:creationId xmlns:a16="http://schemas.microsoft.com/office/drawing/2014/main" id="{06B7C512-8D91-4C5E-97D5-06475494F1C1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2" name="Freeform 405">
              <a:extLst>
                <a:ext uri="{FF2B5EF4-FFF2-40B4-BE49-F238E27FC236}">
                  <a16:creationId xmlns:a16="http://schemas.microsoft.com/office/drawing/2014/main" id="{9BB42626-ED4C-4132-9AD6-23FA0B327D08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3" name="Freeform 406">
              <a:extLst>
                <a:ext uri="{FF2B5EF4-FFF2-40B4-BE49-F238E27FC236}">
                  <a16:creationId xmlns:a16="http://schemas.microsoft.com/office/drawing/2014/main" id="{B3C75AD7-7404-4A89-8AC2-7603C1749B45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4" name="Freeform 407">
              <a:extLst>
                <a:ext uri="{FF2B5EF4-FFF2-40B4-BE49-F238E27FC236}">
                  <a16:creationId xmlns:a16="http://schemas.microsoft.com/office/drawing/2014/main" id="{7531BB06-2C82-4CA2-A8DB-7DEA0F210087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5" name="Freeform 408">
              <a:extLst>
                <a:ext uri="{FF2B5EF4-FFF2-40B4-BE49-F238E27FC236}">
                  <a16:creationId xmlns:a16="http://schemas.microsoft.com/office/drawing/2014/main" id="{0F3CB688-0FB7-4F1F-B480-D5573C6ABD51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6" name="Freeform 409">
              <a:extLst>
                <a:ext uri="{FF2B5EF4-FFF2-40B4-BE49-F238E27FC236}">
                  <a16:creationId xmlns:a16="http://schemas.microsoft.com/office/drawing/2014/main" id="{155F8CD3-8B14-4BC8-BECC-307E774D1A70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7" name="Freeform 410">
              <a:extLst>
                <a:ext uri="{FF2B5EF4-FFF2-40B4-BE49-F238E27FC236}">
                  <a16:creationId xmlns:a16="http://schemas.microsoft.com/office/drawing/2014/main" id="{CF993511-4C6A-4E58-9CED-E3D6EA91B783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8" name="Freeform 411">
              <a:extLst>
                <a:ext uri="{FF2B5EF4-FFF2-40B4-BE49-F238E27FC236}">
                  <a16:creationId xmlns:a16="http://schemas.microsoft.com/office/drawing/2014/main" id="{98375E83-1013-46D8-90F1-65B400F125A2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0" name="Freeform 412">
              <a:extLst>
                <a:ext uri="{FF2B5EF4-FFF2-40B4-BE49-F238E27FC236}">
                  <a16:creationId xmlns:a16="http://schemas.microsoft.com/office/drawing/2014/main" id="{4E3CE56F-B51F-46D3-9DAA-2966F926E880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2" name="Freeform 413">
              <a:extLst>
                <a:ext uri="{FF2B5EF4-FFF2-40B4-BE49-F238E27FC236}">
                  <a16:creationId xmlns:a16="http://schemas.microsoft.com/office/drawing/2014/main" id="{CC69BB62-FA72-4D8B-9976-B7AA02B4698C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3" name="Freeform 414">
              <a:extLst>
                <a:ext uri="{FF2B5EF4-FFF2-40B4-BE49-F238E27FC236}">
                  <a16:creationId xmlns:a16="http://schemas.microsoft.com/office/drawing/2014/main" id="{56340AAD-3EC3-4B07-A2D3-E2365E0406D9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4" name="Freeform 415">
              <a:extLst>
                <a:ext uri="{FF2B5EF4-FFF2-40B4-BE49-F238E27FC236}">
                  <a16:creationId xmlns:a16="http://schemas.microsoft.com/office/drawing/2014/main" id="{95012DFF-A3A1-4407-BF7B-023B09C2AAFD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5" name="Freeform 416">
              <a:extLst>
                <a:ext uri="{FF2B5EF4-FFF2-40B4-BE49-F238E27FC236}">
                  <a16:creationId xmlns:a16="http://schemas.microsoft.com/office/drawing/2014/main" id="{B15B5B22-8071-41C6-9191-9CF9098AF5FA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6" name="Freeform 417">
              <a:extLst>
                <a:ext uri="{FF2B5EF4-FFF2-40B4-BE49-F238E27FC236}">
                  <a16:creationId xmlns:a16="http://schemas.microsoft.com/office/drawing/2014/main" id="{F89F0797-EF10-4E7C-98D6-84BDB996CD18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7" name="Freeform 418">
              <a:extLst>
                <a:ext uri="{FF2B5EF4-FFF2-40B4-BE49-F238E27FC236}">
                  <a16:creationId xmlns:a16="http://schemas.microsoft.com/office/drawing/2014/main" id="{781C1B22-E918-4B1E-A5CF-F2E6AE754F71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8" name="Freeform 419">
              <a:extLst>
                <a:ext uri="{FF2B5EF4-FFF2-40B4-BE49-F238E27FC236}">
                  <a16:creationId xmlns:a16="http://schemas.microsoft.com/office/drawing/2014/main" id="{E8609E4A-646C-4F88-80DE-CE69A33763C0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9" name="Freeform 420">
              <a:extLst>
                <a:ext uri="{FF2B5EF4-FFF2-40B4-BE49-F238E27FC236}">
                  <a16:creationId xmlns:a16="http://schemas.microsoft.com/office/drawing/2014/main" id="{9166EAE1-3EA0-4776-A462-47DE4CCE8300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0" name="Freeform 421">
              <a:extLst>
                <a:ext uri="{FF2B5EF4-FFF2-40B4-BE49-F238E27FC236}">
                  <a16:creationId xmlns:a16="http://schemas.microsoft.com/office/drawing/2014/main" id="{805EB8A8-E3D1-4DE5-BE9A-A52352F761B8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1" name="Freeform 422">
              <a:extLst>
                <a:ext uri="{FF2B5EF4-FFF2-40B4-BE49-F238E27FC236}">
                  <a16:creationId xmlns:a16="http://schemas.microsoft.com/office/drawing/2014/main" id="{06BF8E19-F582-4842-A3D8-7A2EB515BB45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2" name="Freeform 423">
              <a:extLst>
                <a:ext uri="{FF2B5EF4-FFF2-40B4-BE49-F238E27FC236}">
                  <a16:creationId xmlns:a16="http://schemas.microsoft.com/office/drawing/2014/main" id="{D1028382-BB25-47CE-A174-E20FC957DDA2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3" name="Freeform 424">
              <a:extLst>
                <a:ext uri="{FF2B5EF4-FFF2-40B4-BE49-F238E27FC236}">
                  <a16:creationId xmlns:a16="http://schemas.microsoft.com/office/drawing/2014/main" id="{934DA574-FD22-40F7-81CB-5F73F5F9BB0A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4" name="Freeform 425">
              <a:extLst>
                <a:ext uri="{FF2B5EF4-FFF2-40B4-BE49-F238E27FC236}">
                  <a16:creationId xmlns:a16="http://schemas.microsoft.com/office/drawing/2014/main" id="{0DB36323-D296-4E4B-A662-2F67D4AC73BD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5" name="Freeform 426">
              <a:extLst>
                <a:ext uri="{FF2B5EF4-FFF2-40B4-BE49-F238E27FC236}">
                  <a16:creationId xmlns:a16="http://schemas.microsoft.com/office/drawing/2014/main" id="{FA6DB0F8-0F1A-4260-B765-50F768711DD6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6" name="Freeform 427">
              <a:extLst>
                <a:ext uri="{FF2B5EF4-FFF2-40B4-BE49-F238E27FC236}">
                  <a16:creationId xmlns:a16="http://schemas.microsoft.com/office/drawing/2014/main" id="{2A7D22BC-5ED7-49E9-B081-6B6FE93FCE91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7" name="Freeform 428">
              <a:extLst>
                <a:ext uri="{FF2B5EF4-FFF2-40B4-BE49-F238E27FC236}">
                  <a16:creationId xmlns:a16="http://schemas.microsoft.com/office/drawing/2014/main" id="{B184E769-0D25-4BA9-86A6-655FB451BB52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8" name="Rectangle 429">
              <a:extLst>
                <a:ext uri="{FF2B5EF4-FFF2-40B4-BE49-F238E27FC236}">
                  <a16:creationId xmlns:a16="http://schemas.microsoft.com/office/drawing/2014/main" id="{094001EE-0136-46DF-BDD1-E162C01A2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9" name="Freeform 430">
              <a:extLst>
                <a:ext uri="{FF2B5EF4-FFF2-40B4-BE49-F238E27FC236}">
                  <a16:creationId xmlns:a16="http://schemas.microsoft.com/office/drawing/2014/main" id="{3D54C01A-3808-472A-BC19-FEC5F2D447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0" name="Freeform 431">
              <a:extLst>
                <a:ext uri="{FF2B5EF4-FFF2-40B4-BE49-F238E27FC236}">
                  <a16:creationId xmlns:a16="http://schemas.microsoft.com/office/drawing/2014/main" id="{0B2E8A61-64A1-4C7F-A959-440F9DB96CF6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1" name="Freeform 432">
              <a:extLst>
                <a:ext uri="{FF2B5EF4-FFF2-40B4-BE49-F238E27FC236}">
                  <a16:creationId xmlns:a16="http://schemas.microsoft.com/office/drawing/2014/main" id="{0D35E9B1-9610-4C7F-9CC6-C49FB186ACA7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2" name="Freeform 433">
              <a:extLst>
                <a:ext uri="{FF2B5EF4-FFF2-40B4-BE49-F238E27FC236}">
                  <a16:creationId xmlns:a16="http://schemas.microsoft.com/office/drawing/2014/main" id="{D7BF7C98-1364-4ED8-A258-2B96E15E0022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3" name="Freeform 434">
              <a:extLst>
                <a:ext uri="{FF2B5EF4-FFF2-40B4-BE49-F238E27FC236}">
                  <a16:creationId xmlns:a16="http://schemas.microsoft.com/office/drawing/2014/main" id="{D83D8752-8E90-461F-9B3E-BD2F4705F69B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4" name="Freeform 435">
              <a:extLst>
                <a:ext uri="{FF2B5EF4-FFF2-40B4-BE49-F238E27FC236}">
                  <a16:creationId xmlns:a16="http://schemas.microsoft.com/office/drawing/2014/main" id="{2D2F306F-234E-4987-B169-CB13D3E1BEEA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5" name="Freeform 436">
              <a:extLst>
                <a:ext uri="{FF2B5EF4-FFF2-40B4-BE49-F238E27FC236}">
                  <a16:creationId xmlns:a16="http://schemas.microsoft.com/office/drawing/2014/main" id="{6EA9B66E-9E96-4366-BCC4-4D2427F63AF6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6" name="Freeform 437">
              <a:extLst>
                <a:ext uri="{FF2B5EF4-FFF2-40B4-BE49-F238E27FC236}">
                  <a16:creationId xmlns:a16="http://schemas.microsoft.com/office/drawing/2014/main" id="{2B57B8F1-010F-4C31-890E-4BB9C78FCCF1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7" name="Freeform 438">
              <a:extLst>
                <a:ext uri="{FF2B5EF4-FFF2-40B4-BE49-F238E27FC236}">
                  <a16:creationId xmlns:a16="http://schemas.microsoft.com/office/drawing/2014/main" id="{B63D4959-D5C2-4B86-8465-AB5483F13B51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8" name="Freeform 439">
              <a:extLst>
                <a:ext uri="{FF2B5EF4-FFF2-40B4-BE49-F238E27FC236}">
                  <a16:creationId xmlns:a16="http://schemas.microsoft.com/office/drawing/2014/main" id="{A45ABB02-5F66-4B52-9D43-1D70A788B94B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9" name="Freeform 440">
              <a:extLst>
                <a:ext uri="{FF2B5EF4-FFF2-40B4-BE49-F238E27FC236}">
                  <a16:creationId xmlns:a16="http://schemas.microsoft.com/office/drawing/2014/main" id="{B3AD8111-0436-4CED-A0AD-9A092A0FBDB6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0" name="Freeform 441">
              <a:extLst>
                <a:ext uri="{FF2B5EF4-FFF2-40B4-BE49-F238E27FC236}">
                  <a16:creationId xmlns:a16="http://schemas.microsoft.com/office/drawing/2014/main" id="{AF58976A-5175-4D58-9076-095DC437DF9E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1" name="Freeform 442">
              <a:extLst>
                <a:ext uri="{FF2B5EF4-FFF2-40B4-BE49-F238E27FC236}">
                  <a16:creationId xmlns:a16="http://schemas.microsoft.com/office/drawing/2014/main" id="{744531AD-DF40-42AF-BAAF-B886FCC37960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2" name="Freeform 443">
              <a:extLst>
                <a:ext uri="{FF2B5EF4-FFF2-40B4-BE49-F238E27FC236}">
                  <a16:creationId xmlns:a16="http://schemas.microsoft.com/office/drawing/2014/main" id="{C603DE03-1BA8-4B32-9476-E9CF1B002A6B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3" name="Freeform 444">
              <a:extLst>
                <a:ext uri="{FF2B5EF4-FFF2-40B4-BE49-F238E27FC236}">
                  <a16:creationId xmlns:a16="http://schemas.microsoft.com/office/drawing/2014/main" id="{7B707EAF-CE22-4AEC-B264-6BD3C962BCA1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4" name="Freeform 445">
              <a:extLst>
                <a:ext uri="{FF2B5EF4-FFF2-40B4-BE49-F238E27FC236}">
                  <a16:creationId xmlns:a16="http://schemas.microsoft.com/office/drawing/2014/main" id="{549C258D-74A3-4DBB-8AE9-698DBEDCADE2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5" name="Freeform 446">
              <a:extLst>
                <a:ext uri="{FF2B5EF4-FFF2-40B4-BE49-F238E27FC236}">
                  <a16:creationId xmlns:a16="http://schemas.microsoft.com/office/drawing/2014/main" id="{7ABD5FDC-8DAC-4059-8809-F6CDCB032990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6" name="Freeform 447">
              <a:extLst>
                <a:ext uri="{FF2B5EF4-FFF2-40B4-BE49-F238E27FC236}">
                  <a16:creationId xmlns:a16="http://schemas.microsoft.com/office/drawing/2014/main" id="{C4598A94-200C-4618-9D86-02DD6AABF752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7" name="Freeform 448">
              <a:extLst>
                <a:ext uri="{FF2B5EF4-FFF2-40B4-BE49-F238E27FC236}">
                  <a16:creationId xmlns:a16="http://schemas.microsoft.com/office/drawing/2014/main" id="{72385051-86E9-46CF-8772-12DA2392DAFF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8" name="Freeform 449">
              <a:extLst>
                <a:ext uri="{FF2B5EF4-FFF2-40B4-BE49-F238E27FC236}">
                  <a16:creationId xmlns:a16="http://schemas.microsoft.com/office/drawing/2014/main" id="{46C5E93C-6BC7-46E9-8F32-005CC25C64FF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9" name="Freeform 450">
              <a:extLst>
                <a:ext uri="{FF2B5EF4-FFF2-40B4-BE49-F238E27FC236}">
                  <a16:creationId xmlns:a16="http://schemas.microsoft.com/office/drawing/2014/main" id="{C0B5FBBB-A62A-4C2F-9671-B32BEACD427D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0" name="Freeform 451">
              <a:extLst>
                <a:ext uri="{FF2B5EF4-FFF2-40B4-BE49-F238E27FC236}">
                  <a16:creationId xmlns:a16="http://schemas.microsoft.com/office/drawing/2014/main" id="{C7A95D33-1425-40EF-A7C7-CA01EDE45488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1" name="Freeform 452">
              <a:extLst>
                <a:ext uri="{FF2B5EF4-FFF2-40B4-BE49-F238E27FC236}">
                  <a16:creationId xmlns:a16="http://schemas.microsoft.com/office/drawing/2014/main" id="{8076E8CF-049D-4B66-BEB8-4BBAEF4116F2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2" name="Freeform 453">
              <a:extLst>
                <a:ext uri="{FF2B5EF4-FFF2-40B4-BE49-F238E27FC236}">
                  <a16:creationId xmlns:a16="http://schemas.microsoft.com/office/drawing/2014/main" id="{F5594F71-279F-414D-8CA3-D2FB116500CF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3" name="Freeform 454">
              <a:extLst>
                <a:ext uri="{FF2B5EF4-FFF2-40B4-BE49-F238E27FC236}">
                  <a16:creationId xmlns:a16="http://schemas.microsoft.com/office/drawing/2014/main" id="{BE2EC241-0D70-4566-93EA-FFC9A65D7C12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4" name="Freeform 455">
              <a:extLst>
                <a:ext uri="{FF2B5EF4-FFF2-40B4-BE49-F238E27FC236}">
                  <a16:creationId xmlns:a16="http://schemas.microsoft.com/office/drawing/2014/main" id="{9F3BD512-36EB-47B9-BDE2-1DC5BA9E6BFD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5" name="Freeform 456">
              <a:extLst>
                <a:ext uri="{FF2B5EF4-FFF2-40B4-BE49-F238E27FC236}">
                  <a16:creationId xmlns:a16="http://schemas.microsoft.com/office/drawing/2014/main" id="{25B00F65-8722-4E0F-B93C-4AE04DDBF9E0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6" name="Freeform 457">
              <a:extLst>
                <a:ext uri="{FF2B5EF4-FFF2-40B4-BE49-F238E27FC236}">
                  <a16:creationId xmlns:a16="http://schemas.microsoft.com/office/drawing/2014/main" id="{3624F993-7002-4F2F-8600-F9026A378D3B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7" name="Freeform 458">
              <a:extLst>
                <a:ext uri="{FF2B5EF4-FFF2-40B4-BE49-F238E27FC236}">
                  <a16:creationId xmlns:a16="http://schemas.microsoft.com/office/drawing/2014/main" id="{9A0683B2-B8C2-4ADA-8A7F-BF70F861637E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8" name="Freeform 459">
              <a:extLst>
                <a:ext uri="{FF2B5EF4-FFF2-40B4-BE49-F238E27FC236}">
                  <a16:creationId xmlns:a16="http://schemas.microsoft.com/office/drawing/2014/main" id="{87F11648-54E7-49FA-B80A-7752F16A3C6B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9" name="Freeform 460">
              <a:extLst>
                <a:ext uri="{FF2B5EF4-FFF2-40B4-BE49-F238E27FC236}">
                  <a16:creationId xmlns:a16="http://schemas.microsoft.com/office/drawing/2014/main" id="{71C2E53A-E1DB-402F-B465-72D8BB118D51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0" name="Freeform 461">
              <a:extLst>
                <a:ext uri="{FF2B5EF4-FFF2-40B4-BE49-F238E27FC236}">
                  <a16:creationId xmlns:a16="http://schemas.microsoft.com/office/drawing/2014/main" id="{B14A1222-DA8E-4C33-A0D3-DA05104B9DA3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1" name="Freeform 462">
              <a:extLst>
                <a:ext uri="{FF2B5EF4-FFF2-40B4-BE49-F238E27FC236}">
                  <a16:creationId xmlns:a16="http://schemas.microsoft.com/office/drawing/2014/main" id="{5F8B9D09-27F9-46D2-89E0-4247AA80E037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2" name="Freeform 463">
              <a:extLst>
                <a:ext uri="{FF2B5EF4-FFF2-40B4-BE49-F238E27FC236}">
                  <a16:creationId xmlns:a16="http://schemas.microsoft.com/office/drawing/2014/main" id="{67318DC0-7BBE-45D3-A53E-8FDE9A25AFF6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3" name="Freeform 464">
              <a:extLst>
                <a:ext uri="{FF2B5EF4-FFF2-40B4-BE49-F238E27FC236}">
                  <a16:creationId xmlns:a16="http://schemas.microsoft.com/office/drawing/2014/main" id="{D3B62EE1-1ECF-432E-A212-7AEA5A77B8F4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4" name="Freeform 465">
              <a:extLst>
                <a:ext uri="{FF2B5EF4-FFF2-40B4-BE49-F238E27FC236}">
                  <a16:creationId xmlns:a16="http://schemas.microsoft.com/office/drawing/2014/main" id="{32909294-7242-4EB4-AFFE-A0C98E0F8F73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5" name="Freeform 466">
              <a:extLst>
                <a:ext uri="{FF2B5EF4-FFF2-40B4-BE49-F238E27FC236}">
                  <a16:creationId xmlns:a16="http://schemas.microsoft.com/office/drawing/2014/main" id="{FCAC16AF-5342-4EE7-BA53-80931B9E36F9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6" name="Freeform 467">
              <a:extLst>
                <a:ext uri="{FF2B5EF4-FFF2-40B4-BE49-F238E27FC236}">
                  <a16:creationId xmlns:a16="http://schemas.microsoft.com/office/drawing/2014/main" id="{88E07518-82E4-46BC-84C9-51BD2BB05E62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7" name="Freeform 468">
              <a:extLst>
                <a:ext uri="{FF2B5EF4-FFF2-40B4-BE49-F238E27FC236}">
                  <a16:creationId xmlns:a16="http://schemas.microsoft.com/office/drawing/2014/main" id="{F44C42F4-E822-4F7B-A45A-5F5C63E79B11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8" name="Freeform 469">
              <a:extLst>
                <a:ext uri="{FF2B5EF4-FFF2-40B4-BE49-F238E27FC236}">
                  <a16:creationId xmlns:a16="http://schemas.microsoft.com/office/drawing/2014/main" id="{EB3E8EA6-D632-4BB7-B7EF-963C23D6B8AA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9" name="Freeform 470">
              <a:extLst>
                <a:ext uri="{FF2B5EF4-FFF2-40B4-BE49-F238E27FC236}">
                  <a16:creationId xmlns:a16="http://schemas.microsoft.com/office/drawing/2014/main" id="{3F4B613A-11C9-4797-B142-6D9CCD2E525E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0" name="Freeform 471">
              <a:extLst>
                <a:ext uri="{FF2B5EF4-FFF2-40B4-BE49-F238E27FC236}">
                  <a16:creationId xmlns:a16="http://schemas.microsoft.com/office/drawing/2014/main" id="{0E396B30-7B03-4963-8D74-E7D9197B8F04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1" name="Freeform 472">
              <a:extLst>
                <a:ext uri="{FF2B5EF4-FFF2-40B4-BE49-F238E27FC236}">
                  <a16:creationId xmlns:a16="http://schemas.microsoft.com/office/drawing/2014/main" id="{C9074698-33E1-4F30-A414-D91A00141523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2" name="Freeform 473">
              <a:extLst>
                <a:ext uri="{FF2B5EF4-FFF2-40B4-BE49-F238E27FC236}">
                  <a16:creationId xmlns:a16="http://schemas.microsoft.com/office/drawing/2014/main" id="{C674448E-3C47-4F96-B0A0-66C7B80F5065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3" name="Freeform 474">
              <a:extLst>
                <a:ext uri="{FF2B5EF4-FFF2-40B4-BE49-F238E27FC236}">
                  <a16:creationId xmlns:a16="http://schemas.microsoft.com/office/drawing/2014/main" id="{B9C4D65E-C517-4E0C-B224-936E080EE83C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4" name="Freeform 475">
              <a:extLst>
                <a:ext uri="{FF2B5EF4-FFF2-40B4-BE49-F238E27FC236}">
                  <a16:creationId xmlns:a16="http://schemas.microsoft.com/office/drawing/2014/main" id="{49F42328-3D2D-4EC9-9A2F-BDCEB5944440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5" name="Freeform 476">
              <a:extLst>
                <a:ext uri="{FF2B5EF4-FFF2-40B4-BE49-F238E27FC236}">
                  <a16:creationId xmlns:a16="http://schemas.microsoft.com/office/drawing/2014/main" id="{CF17FB5B-8107-4450-BE3F-5B210638990C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6" name="Freeform 477">
              <a:extLst>
                <a:ext uri="{FF2B5EF4-FFF2-40B4-BE49-F238E27FC236}">
                  <a16:creationId xmlns:a16="http://schemas.microsoft.com/office/drawing/2014/main" id="{5697075D-5C5A-4F33-AB55-49D107838B85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7" name="Freeform 478">
              <a:extLst>
                <a:ext uri="{FF2B5EF4-FFF2-40B4-BE49-F238E27FC236}">
                  <a16:creationId xmlns:a16="http://schemas.microsoft.com/office/drawing/2014/main" id="{0A3AB982-6F28-4DE9-ADAF-AC3995FD6EF8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8" name="Freeform 479">
              <a:extLst>
                <a:ext uri="{FF2B5EF4-FFF2-40B4-BE49-F238E27FC236}">
                  <a16:creationId xmlns:a16="http://schemas.microsoft.com/office/drawing/2014/main" id="{56B188B2-9782-4EFB-93B7-DCFD40471A11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9" name="Freeform 480">
              <a:extLst>
                <a:ext uri="{FF2B5EF4-FFF2-40B4-BE49-F238E27FC236}">
                  <a16:creationId xmlns:a16="http://schemas.microsoft.com/office/drawing/2014/main" id="{C0639C8A-87B7-4613-8AF5-1403E4DF0478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0" name="Freeform 481">
              <a:extLst>
                <a:ext uri="{FF2B5EF4-FFF2-40B4-BE49-F238E27FC236}">
                  <a16:creationId xmlns:a16="http://schemas.microsoft.com/office/drawing/2014/main" id="{C223F9C7-4886-4757-9788-0E32C8313787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1" name="Freeform 482">
              <a:extLst>
                <a:ext uri="{FF2B5EF4-FFF2-40B4-BE49-F238E27FC236}">
                  <a16:creationId xmlns:a16="http://schemas.microsoft.com/office/drawing/2014/main" id="{477729F3-9B01-4CCA-A1BE-5D947AF535D9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2" name="Freeform 483">
              <a:extLst>
                <a:ext uri="{FF2B5EF4-FFF2-40B4-BE49-F238E27FC236}">
                  <a16:creationId xmlns:a16="http://schemas.microsoft.com/office/drawing/2014/main" id="{C9F993AD-D5AB-421F-8136-F53E315E8D48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3" name="Freeform 484">
              <a:extLst>
                <a:ext uri="{FF2B5EF4-FFF2-40B4-BE49-F238E27FC236}">
                  <a16:creationId xmlns:a16="http://schemas.microsoft.com/office/drawing/2014/main" id="{E9AFBBB6-8E68-48E2-B39C-274FA59C0CA0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4" name="Freeform 485">
              <a:extLst>
                <a:ext uri="{FF2B5EF4-FFF2-40B4-BE49-F238E27FC236}">
                  <a16:creationId xmlns:a16="http://schemas.microsoft.com/office/drawing/2014/main" id="{0E3B88D1-49C2-4206-B2AB-5C056A7FC305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5" name="Freeform 486">
              <a:extLst>
                <a:ext uri="{FF2B5EF4-FFF2-40B4-BE49-F238E27FC236}">
                  <a16:creationId xmlns:a16="http://schemas.microsoft.com/office/drawing/2014/main" id="{062460C5-3352-4575-8B59-FF28F412F6FB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6" name="Freeform 487">
              <a:extLst>
                <a:ext uri="{FF2B5EF4-FFF2-40B4-BE49-F238E27FC236}">
                  <a16:creationId xmlns:a16="http://schemas.microsoft.com/office/drawing/2014/main" id="{DADCA50F-E271-4080-AA82-871EEA2715C8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7" name="Freeform 488">
              <a:extLst>
                <a:ext uri="{FF2B5EF4-FFF2-40B4-BE49-F238E27FC236}">
                  <a16:creationId xmlns:a16="http://schemas.microsoft.com/office/drawing/2014/main" id="{5EB3DC08-8221-47A9-BC45-F1B40873A4E1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8" name="Freeform 489">
              <a:extLst>
                <a:ext uri="{FF2B5EF4-FFF2-40B4-BE49-F238E27FC236}">
                  <a16:creationId xmlns:a16="http://schemas.microsoft.com/office/drawing/2014/main" id="{5E6BD953-44C2-4526-A661-1466BACAF260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9" name="Freeform 490">
              <a:extLst>
                <a:ext uri="{FF2B5EF4-FFF2-40B4-BE49-F238E27FC236}">
                  <a16:creationId xmlns:a16="http://schemas.microsoft.com/office/drawing/2014/main" id="{D71C197B-2CAB-4CF0-9591-64F58081E3D2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0" name="Freeform 491">
              <a:extLst>
                <a:ext uri="{FF2B5EF4-FFF2-40B4-BE49-F238E27FC236}">
                  <a16:creationId xmlns:a16="http://schemas.microsoft.com/office/drawing/2014/main" id="{74CA91AB-789C-4B44-8DA5-BA0976062FB4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1" name="Freeform 492">
              <a:extLst>
                <a:ext uri="{FF2B5EF4-FFF2-40B4-BE49-F238E27FC236}">
                  <a16:creationId xmlns:a16="http://schemas.microsoft.com/office/drawing/2014/main" id="{342E93F7-4B2A-49B9-93D1-F38B824A63AF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2" name="Freeform 493">
              <a:extLst>
                <a:ext uri="{FF2B5EF4-FFF2-40B4-BE49-F238E27FC236}">
                  <a16:creationId xmlns:a16="http://schemas.microsoft.com/office/drawing/2014/main" id="{C8A615DA-9FBC-4166-8B34-8E8B9BC909CD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3" name="Freeform 494">
              <a:extLst>
                <a:ext uri="{FF2B5EF4-FFF2-40B4-BE49-F238E27FC236}">
                  <a16:creationId xmlns:a16="http://schemas.microsoft.com/office/drawing/2014/main" id="{06AB95FB-C66A-48A6-A54C-1DA7A28923A9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65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Box 45">
            <a:extLst>
              <a:ext uri="{FF2B5EF4-FFF2-40B4-BE49-F238E27FC236}">
                <a16:creationId xmlns:a16="http://schemas.microsoft.com/office/drawing/2014/main" id="{49BE96D5-1104-4F31-994A-E5B893782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330202"/>
            <a:ext cx="6161088" cy="53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计算机是如何处理字符的？</a:t>
            </a:r>
          </a:p>
        </p:txBody>
      </p:sp>
      <p:sp>
        <p:nvSpPr>
          <p:cNvPr id="2" name="TextBox 45">
            <a:extLst>
              <a:ext uri="{FF2B5EF4-FFF2-40B4-BE49-F238E27FC236}">
                <a16:creationId xmlns:a16="http://schemas.microsoft.com/office/drawing/2014/main" id="{1AD27E2D-2CA6-4A20-A207-348DD3716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" y="2400302"/>
            <a:ext cx="3055938" cy="10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</a:t>
            </a:r>
          </a:p>
          <a:p>
            <a:pPr algn="ctr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（文字、符号）</a:t>
            </a:r>
          </a:p>
        </p:txBody>
      </p:sp>
      <p:sp>
        <p:nvSpPr>
          <p:cNvPr id="3" name="TextBox 45">
            <a:extLst>
              <a:ext uri="{FF2B5EF4-FFF2-40B4-BE49-F238E27FC236}">
                <a16:creationId xmlns:a16="http://schemas.microsoft.com/office/drawing/2014/main" id="{CBD6E633-F4E1-41BD-9F5F-E5E86FCC6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4702" y="2400302"/>
            <a:ext cx="3057525" cy="10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数字</a:t>
            </a:r>
          </a:p>
          <a:p>
            <a:pPr algn="ctr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（二进制等）</a:t>
            </a:r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DC7CE164-346B-4D3C-93CB-66107499049B}"/>
              </a:ext>
            </a:extLst>
          </p:cNvPr>
          <p:cNvSpPr/>
          <p:nvPr/>
        </p:nvSpPr>
        <p:spPr>
          <a:xfrm>
            <a:off x="3162300" y="2254250"/>
            <a:ext cx="2692400" cy="1466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noProof="1"/>
              <a:t>预先确定的规则</a:t>
            </a:r>
          </a:p>
        </p:txBody>
      </p:sp>
      <p:sp>
        <p:nvSpPr>
          <p:cNvPr id="6" name="椭圆形标注 5">
            <a:extLst>
              <a:ext uri="{FF2B5EF4-FFF2-40B4-BE49-F238E27FC236}">
                <a16:creationId xmlns:a16="http://schemas.microsoft.com/office/drawing/2014/main" id="{DDFEA8C4-12C9-44F8-A8D5-95A792A95E5D}"/>
              </a:ext>
            </a:extLst>
          </p:cNvPr>
          <p:cNvSpPr/>
          <p:nvPr/>
        </p:nvSpPr>
        <p:spPr>
          <a:xfrm>
            <a:off x="3162302" y="1062038"/>
            <a:ext cx="2360613" cy="105251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800" noProof="1"/>
              <a:t>编码方案</a:t>
            </a:r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31DDAD30-EF1B-4199-A1D2-C5E92D4BE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2390" y="4283077"/>
            <a:ext cx="6467475" cy="10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每个字符拥有对应的数字编码</a:t>
            </a:r>
          </a:p>
          <a:p>
            <a:pPr algn="ctr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便于不同计算机系统间交换信息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animBg="1"/>
      <p:bldP spid="6" grpId="0" animBg="1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Box 45">
            <a:extLst>
              <a:ext uri="{FF2B5EF4-FFF2-40B4-BE49-F238E27FC236}">
                <a16:creationId xmlns:a16="http://schemas.microsoft.com/office/drawing/2014/main" id="{DD1559E9-09FA-4385-BB53-2AF9E2F3C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330202"/>
            <a:ext cx="6161088" cy="53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ASCII 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美国信息交换标准代码</a:t>
            </a:r>
          </a:p>
        </p:txBody>
      </p:sp>
      <p:sp>
        <p:nvSpPr>
          <p:cNvPr id="2" name="TextBox 45">
            <a:extLst>
              <a:ext uri="{FF2B5EF4-FFF2-40B4-BE49-F238E27FC236}">
                <a16:creationId xmlns:a16="http://schemas.microsoft.com/office/drawing/2014/main" id="{DF53D758-565B-4F48-B308-9CFD722A5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1331915"/>
            <a:ext cx="6161088" cy="1644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>
            <a:lvl1pPr marL="342900" indent="-342900"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1pPr>
            <a:lvl2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2pPr>
            <a:lvl3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3pPr>
            <a:lvl4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4pPr>
            <a:lvl5pPr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5pPr>
            <a:lvl6pPr marL="1828800" indent="457200" defTabSz="6858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6pPr>
            <a:lvl7pPr marL="2286000" indent="457200" defTabSz="6858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7pPr>
            <a:lvl8pPr marL="2743200" indent="457200" defTabSz="6858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8pPr>
            <a:lvl9pPr marL="3200400" indent="457200" defTabSz="6858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英文字母（大小写）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数字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英文标点符号</a:t>
            </a:r>
          </a:p>
        </p:txBody>
      </p:sp>
      <p:sp>
        <p:nvSpPr>
          <p:cNvPr id="3" name="TextBox 45">
            <a:extLst>
              <a:ext uri="{FF2B5EF4-FFF2-40B4-BE49-F238E27FC236}">
                <a16:creationId xmlns:a16="http://schemas.microsoft.com/office/drawing/2014/main" id="{C6A0864A-22B5-42B0-B001-BFA02F154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2" y="3117852"/>
            <a:ext cx="8418513" cy="53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美国国家信息标准协会制定   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ASCII 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美国信息交换标准代码</a:t>
            </a:r>
          </a:p>
        </p:txBody>
      </p:sp>
      <p:grpSp>
        <p:nvGrpSpPr>
          <p:cNvPr id="62468" name="组合 6">
            <a:extLst>
              <a:ext uri="{FF2B5EF4-FFF2-40B4-BE49-F238E27FC236}">
                <a16:creationId xmlns:a16="http://schemas.microsoft.com/office/drawing/2014/main" id="{29ED87FC-D57C-48EA-BABE-A30875538B11}"/>
              </a:ext>
            </a:extLst>
          </p:cNvPr>
          <p:cNvGrpSpPr>
            <a:grpSpLocks/>
          </p:cNvGrpSpPr>
          <p:nvPr/>
        </p:nvGrpSpPr>
        <p:grpSpPr bwMode="auto">
          <a:xfrm>
            <a:off x="5000625" y="1558927"/>
            <a:ext cx="1798638" cy="1274763"/>
            <a:chOff x="7824" y="2813"/>
            <a:chExt cx="2831" cy="2008"/>
          </a:xfrm>
        </p:grpSpPr>
        <p:sp>
          <p:nvSpPr>
            <p:cNvPr id="6" name="云形标注 5">
              <a:extLst>
                <a:ext uri="{FF2B5EF4-FFF2-40B4-BE49-F238E27FC236}">
                  <a16:creationId xmlns:a16="http://schemas.microsoft.com/office/drawing/2014/main" id="{65BD9FB0-C565-40BB-8D02-B657F3E879F5}"/>
                </a:ext>
              </a:extLst>
            </p:cNvPr>
            <p:cNvSpPr/>
            <p:nvPr/>
          </p:nvSpPr>
          <p:spPr>
            <a:xfrm>
              <a:off x="7824" y="2813"/>
              <a:ext cx="2831" cy="2008"/>
            </a:xfrm>
            <a:prstGeom prst="cloud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62470" name="TextBox 45">
              <a:extLst>
                <a:ext uri="{FF2B5EF4-FFF2-40B4-BE49-F238E27FC236}">
                  <a16:creationId xmlns:a16="http://schemas.microsoft.com/office/drawing/2014/main" id="{7FBF631A-C2BD-4EC8-9C0E-F1FDD2EBA6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22" y="3327"/>
              <a:ext cx="2332" cy="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9" tIns="34290" rIns="68579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共</a:t>
              </a:r>
              <a:r>
                <a:rPr lang="en-US" altLang="zh-CN" sz="2400" b="1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128</a:t>
              </a:r>
              <a:r>
                <a:rPr lang="zh-CN" altLang="en-US" sz="2400" b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个</a:t>
              </a:r>
            </a:p>
          </p:txBody>
        </p:sp>
      </p:grpSp>
      <p:sp>
        <p:nvSpPr>
          <p:cNvPr id="5" name="TextBox 45">
            <a:extLst>
              <a:ext uri="{FF2B5EF4-FFF2-40B4-BE49-F238E27FC236}">
                <a16:creationId xmlns:a16="http://schemas.microsoft.com/office/drawing/2014/main" id="{BA5B27FB-5EEE-4351-AB3A-88BDA5E67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2" y="3883027"/>
            <a:ext cx="8416925" cy="2284413"/>
          </a:xfrm>
          <a:prstGeom prst="rect">
            <a:avLst/>
          </a:prstGeom>
          <a:noFill/>
          <a:ln w="47625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  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因此，计算机内部用</a:t>
            </a:r>
            <a:r>
              <a:rPr lang="zh-CN" altLang="en-US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一个字节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即可存放一个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ASCII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字符，最高位用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0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表示      </a:t>
            </a: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   </a:t>
            </a:r>
            <a:r>
              <a:rPr lang="zh-CN" altLang="en-US" sz="24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一个字节=8位，1位可存放2个字符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，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</a:t>
            </a:r>
            <a:r>
              <a:rPr lang="en-US" altLang="zh-CN" sz="2400" b="1" baseline="30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7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可存放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128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个，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</a:t>
            </a:r>
            <a:r>
              <a:rPr lang="en-US" altLang="zh-CN" sz="2400" b="1" baseline="30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8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可存放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256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个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689678E-A9D2-4D61-9F04-B6DE94DE7101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71490" y="1077915"/>
          <a:ext cx="7940675" cy="4706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7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1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ASCII</a:t>
                      </a:r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码（十进制）</a:t>
                      </a:r>
                    </a:p>
                  </a:txBody>
                  <a:tcPr marL="91446" marR="91446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字符</a:t>
                      </a:r>
                    </a:p>
                  </a:txBody>
                  <a:tcPr marL="91446" marR="91446" marT="45715" marB="4571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0~31</a:t>
                      </a:r>
                    </a:p>
                  </a:txBody>
                  <a:tcPr marL="91446" marR="91446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控制字符或通信专用字符（不可见）</a:t>
                      </a:r>
                    </a:p>
                  </a:txBody>
                  <a:tcPr marL="91446" marR="91446" marT="45715" marB="4571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91446" marR="91446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空格</a:t>
                      </a:r>
                    </a:p>
                  </a:txBody>
                  <a:tcPr marL="91446" marR="91446" marT="45715" marB="4571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4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48~57</a:t>
                      </a:r>
                    </a:p>
                  </a:txBody>
                  <a:tcPr marL="91446" marR="91446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数字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0~9</a:t>
                      </a:r>
                    </a:p>
                  </a:txBody>
                  <a:tcPr marL="91446" marR="91446" marT="45715" marB="4571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4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65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~90</a:t>
                      </a:r>
                    </a:p>
                  </a:txBody>
                  <a:tcPr marL="91446" marR="91446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大写英文字母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~Z</a:t>
                      </a:r>
                      <a:endParaRPr lang="en-US" altLang="zh-CN" sz="2400" dirty="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91446" marR="91446" marT="45715" marB="4571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1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97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~122</a:t>
                      </a:r>
                    </a:p>
                  </a:txBody>
                  <a:tcPr marL="91446" marR="91446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小写英文字母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~z</a:t>
                      </a:r>
                      <a:endParaRPr lang="en-US" altLang="zh-CN" sz="2400" dirty="0" err="1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91446" marR="91446" marT="45715" marB="4571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4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其他</a:t>
                      </a:r>
                    </a:p>
                  </a:txBody>
                  <a:tcPr marL="91446" marR="91446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英文标点符号、运算符号、括号</a:t>
                      </a:r>
                    </a:p>
                  </a:txBody>
                  <a:tcPr marL="91446" marR="91446" marT="45715" marB="4571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5">
            <a:extLst>
              <a:ext uri="{FF2B5EF4-FFF2-40B4-BE49-F238E27FC236}">
                <a16:creationId xmlns:a16="http://schemas.microsoft.com/office/drawing/2014/main" id="{D1EDFDEC-9F8C-4F53-868C-E3116B692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652" y="304802"/>
            <a:ext cx="8418513" cy="53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我国汉字十万多个，如何表示呢？</a:t>
            </a:r>
          </a:p>
        </p:txBody>
      </p:sp>
      <p:sp>
        <p:nvSpPr>
          <p:cNvPr id="2" name="TextBox 45">
            <a:extLst>
              <a:ext uri="{FF2B5EF4-FFF2-40B4-BE49-F238E27FC236}">
                <a16:creationId xmlns:a16="http://schemas.microsoft.com/office/drawing/2014/main" id="{B7998851-29A4-47BE-86C0-9AE95AECA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40" y="5149852"/>
            <a:ext cx="8416925" cy="53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GB 2312-1980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字符集，收录 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6763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个汉字</a:t>
            </a:r>
          </a:p>
        </p:txBody>
      </p:sp>
      <p:sp>
        <p:nvSpPr>
          <p:cNvPr id="4" name="TextBox 45">
            <a:extLst>
              <a:ext uri="{FF2B5EF4-FFF2-40B4-BE49-F238E27FC236}">
                <a16:creationId xmlns:a16="http://schemas.microsoft.com/office/drawing/2014/main" id="{B0D9BB7F-4C04-49E1-8A83-B77AB246F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915" y="4276727"/>
            <a:ext cx="8416925" cy="53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GBK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字符集，兼容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GB 2312-1980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标准，收录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21003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个汉字</a:t>
            </a:r>
          </a:p>
        </p:txBody>
      </p:sp>
      <p:sp>
        <p:nvSpPr>
          <p:cNvPr id="5" name="TextBox 45">
            <a:extLst>
              <a:ext uri="{FF2B5EF4-FFF2-40B4-BE49-F238E27FC236}">
                <a16:creationId xmlns:a16="http://schemas.microsoft.com/office/drawing/2014/main" id="{E43A96CD-D4DD-4314-8ABF-393076C7D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6977" y="2282827"/>
            <a:ext cx="8416925" cy="53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GB 18030-2005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字符集，收录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70244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个汉字</a:t>
            </a:r>
          </a:p>
        </p:txBody>
      </p:sp>
      <p:sp>
        <p:nvSpPr>
          <p:cNvPr id="6" name="TextBox 45">
            <a:extLst>
              <a:ext uri="{FF2B5EF4-FFF2-40B4-BE49-F238E27FC236}">
                <a16:creationId xmlns:a16="http://schemas.microsoft.com/office/drawing/2014/main" id="{A99E1917-8387-45BC-A2E7-0849164B8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1215" y="3362327"/>
            <a:ext cx="8416925" cy="53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GB 18030-2000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字符集，收录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27533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个汉字</a:t>
            </a:r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A55327FF-C796-4316-9F93-68B3D0DD4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7" y="1241427"/>
            <a:ext cx="8416925" cy="53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ASCII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用一个字节表示。每个汉字至少需要两个字节，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2</a:t>
            </a:r>
            <a:r>
              <a:rPr lang="en-US" altLang="zh-CN" sz="2400" b="1" baseline="300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16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位。</a:t>
            </a:r>
          </a:p>
        </p:txBody>
      </p:sp>
      <p:sp>
        <p:nvSpPr>
          <p:cNvPr id="11" name="左弧形箭头 10">
            <a:extLst>
              <a:ext uri="{FF2B5EF4-FFF2-40B4-BE49-F238E27FC236}">
                <a16:creationId xmlns:a16="http://schemas.microsoft.com/office/drawing/2014/main" id="{1D2F11A3-D99A-4205-BE44-374EC740838C}"/>
              </a:ext>
            </a:extLst>
          </p:cNvPr>
          <p:cNvSpPr/>
          <p:nvPr/>
        </p:nvSpPr>
        <p:spPr>
          <a:xfrm rot="1920000" flipV="1">
            <a:off x="471490" y="4286250"/>
            <a:ext cx="568325" cy="90805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tx1"/>
              </a:solidFill>
            </a:endParaRPr>
          </a:p>
        </p:txBody>
      </p:sp>
      <p:sp>
        <p:nvSpPr>
          <p:cNvPr id="12" name="左弧形箭头 11">
            <a:extLst>
              <a:ext uri="{FF2B5EF4-FFF2-40B4-BE49-F238E27FC236}">
                <a16:creationId xmlns:a16="http://schemas.microsoft.com/office/drawing/2014/main" id="{36EBC828-3D2D-4568-A612-9093F20EB3EF}"/>
              </a:ext>
            </a:extLst>
          </p:cNvPr>
          <p:cNvSpPr/>
          <p:nvPr/>
        </p:nvSpPr>
        <p:spPr>
          <a:xfrm rot="1920000" flipV="1">
            <a:off x="1381125" y="3443288"/>
            <a:ext cx="566738" cy="90805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tx1"/>
              </a:solidFill>
            </a:endParaRPr>
          </a:p>
        </p:txBody>
      </p:sp>
      <p:sp>
        <p:nvSpPr>
          <p:cNvPr id="13" name="左弧形箭头 12">
            <a:extLst>
              <a:ext uri="{FF2B5EF4-FFF2-40B4-BE49-F238E27FC236}">
                <a16:creationId xmlns:a16="http://schemas.microsoft.com/office/drawing/2014/main" id="{67989EB8-8505-4F75-A4D4-BBFDA801C05B}"/>
              </a:ext>
            </a:extLst>
          </p:cNvPr>
          <p:cNvSpPr/>
          <p:nvPr/>
        </p:nvSpPr>
        <p:spPr>
          <a:xfrm rot="1920000" flipV="1">
            <a:off x="1790702" y="2371725"/>
            <a:ext cx="568325" cy="90805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tx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2D07D40-9FD3-43F3-876A-B977E42CC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13290" y="2555875"/>
            <a:ext cx="3406775" cy="305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4" grpId="0"/>
      <p:bldP spid="5" grpId="0"/>
      <p:bldP spid="6" grpId="0"/>
      <p:bldP spid="7" grpId="0"/>
      <p:bldP spid="11" grpId="0" animBg="1"/>
      <p:bldP spid="12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5">
            <a:extLst>
              <a:ext uri="{FF2B5EF4-FFF2-40B4-BE49-F238E27FC236}">
                <a16:creationId xmlns:a16="http://schemas.microsoft.com/office/drawing/2014/main" id="{00C99794-839C-40F2-AC56-C6EE1E1BF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13" y="334965"/>
            <a:ext cx="8418512" cy="53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通用字符编码方案   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Unicode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字符集</a:t>
            </a:r>
          </a:p>
        </p:txBody>
      </p:sp>
      <p:grpSp>
        <p:nvGrpSpPr>
          <p:cNvPr id="65538" name="组合 115">
            <a:extLst>
              <a:ext uri="{FF2B5EF4-FFF2-40B4-BE49-F238E27FC236}">
                <a16:creationId xmlns:a16="http://schemas.microsoft.com/office/drawing/2014/main" id="{F118D27A-BA70-4923-92BC-0E14D2679065}"/>
              </a:ext>
            </a:extLst>
          </p:cNvPr>
          <p:cNvGrpSpPr>
            <a:grpSpLocks/>
          </p:cNvGrpSpPr>
          <p:nvPr/>
        </p:nvGrpSpPr>
        <p:grpSpPr bwMode="auto">
          <a:xfrm>
            <a:off x="1962152" y="1438277"/>
            <a:ext cx="4710113" cy="2493963"/>
            <a:chOff x="2030413" y="1489075"/>
            <a:chExt cx="7834312" cy="4146550"/>
          </a:xfrm>
        </p:grpSpPr>
        <p:sp>
          <p:nvSpPr>
            <p:cNvPr id="65539" name="Freeform 10">
              <a:extLst>
                <a:ext uri="{FF2B5EF4-FFF2-40B4-BE49-F238E27FC236}">
                  <a16:creationId xmlns:a16="http://schemas.microsoft.com/office/drawing/2014/main" id="{9BD7F248-BF94-47B8-BA1A-ABEA9CB53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4038" y="1625600"/>
              <a:ext cx="57150" cy="33338"/>
            </a:xfrm>
            <a:custGeom>
              <a:avLst/>
              <a:gdLst>
                <a:gd name="T0" fmla="*/ 8 w 15"/>
                <a:gd name="T1" fmla="*/ 0 h 8"/>
                <a:gd name="T2" fmla="*/ 9 w 15"/>
                <a:gd name="T3" fmla="*/ 1 h 8"/>
                <a:gd name="T4" fmla="*/ 12 w 15"/>
                <a:gd name="T5" fmla="*/ 7 h 8"/>
                <a:gd name="T6" fmla="*/ 5 w 15"/>
                <a:gd name="T7" fmla="*/ 4 h 8"/>
                <a:gd name="T8" fmla="*/ 8 w 15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8" y="0"/>
                  </a:moveTo>
                  <a:cubicBezTo>
                    <a:pt x="9" y="0"/>
                    <a:pt x="9" y="0"/>
                    <a:pt x="9" y="1"/>
                  </a:cubicBezTo>
                  <a:cubicBezTo>
                    <a:pt x="10" y="4"/>
                    <a:pt x="15" y="4"/>
                    <a:pt x="12" y="7"/>
                  </a:cubicBezTo>
                  <a:cubicBezTo>
                    <a:pt x="8" y="8"/>
                    <a:pt x="10" y="2"/>
                    <a:pt x="5" y="4"/>
                  </a:cubicBezTo>
                  <a:cubicBezTo>
                    <a:pt x="0" y="2"/>
                    <a:pt x="11" y="4"/>
                    <a:pt x="8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0" name="Freeform 11">
              <a:extLst>
                <a:ext uri="{FF2B5EF4-FFF2-40B4-BE49-F238E27FC236}">
                  <a16:creationId xmlns:a16="http://schemas.microsoft.com/office/drawing/2014/main" id="{8971BE65-6755-48AB-BAAD-090FB14A2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4775" y="1625600"/>
              <a:ext cx="112713" cy="60325"/>
            </a:xfrm>
            <a:custGeom>
              <a:avLst/>
              <a:gdLst>
                <a:gd name="T0" fmla="*/ 28 w 29"/>
                <a:gd name="T1" fmla="*/ 11 h 15"/>
                <a:gd name="T2" fmla="*/ 17 w 29"/>
                <a:gd name="T3" fmla="*/ 14 h 15"/>
                <a:gd name="T4" fmla="*/ 3 w 29"/>
                <a:gd name="T5" fmla="*/ 14 h 15"/>
                <a:gd name="T6" fmla="*/ 0 w 29"/>
                <a:gd name="T7" fmla="*/ 11 h 15"/>
                <a:gd name="T8" fmla="*/ 22 w 29"/>
                <a:gd name="T9" fmla="*/ 0 h 15"/>
                <a:gd name="T10" fmla="*/ 27 w 29"/>
                <a:gd name="T11" fmla="*/ 3 h 15"/>
                <a:gd name="T12" fmla="*/ 24 w 29"/>
                <a:gd name="T13" fmla="*/ 4 h 15"/>
                <a:gd name="T14" fmla="*/ 28 w 29"/>
                <a:gd name="T15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15">
                  <a:moveTo>
                    <a:pt x="28" y="11"/>
                  </a:moveTo>
                  <a:cubicBezTo>
                    <a:pt x="24" y="11"/>
                    <a:pt x="17" y="9"/>
                    <a:pt x="17" y="14"/>
                  </a:cubicBezTo>
                  <a:cubicBezTo>
                    <a:pt x="14" y="12"/>
                    <a:pt x="9" y="15"/>
                    <a:pt x="3" y="14"/>
                  </a:cubicBezTo>
                  <a:cubicBezTo>
                    <a:pt x="3" y="11"/>
                    <a:pt x="2" y="11"/>
                    <a:pt x="0" y="11"/>
                  </a:cubicBezTo>
                  <a:cubicBezTo>
                    <a:pt x="3" y="3"/>
                    <a:pt x="11" y="0"/>
                    <a:pt x="22" y="0"/>
                  </a:cubicBezTo>
                  <a:cubicBezTo>
                    <a:pt x="21" y="4"/>
                    <a:pt x="26" y="1"/>
                    <a:pt x="27" y="3"/>
                  </a:cubicBezTo>
                  <a:cubicBezTo>
                    <a:pt x="27" y="4"/>
                    <a:pt x="24" y="4"/>
                    <a:pt x="24" y="4"/>
                  </a:cubicBezTo>
                  <a:cubicBezTo>
                    <a:pt x="23" y="6"/>
                    <a:pt x="29" y="5"/>
                    <a:pt x="28" y="1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1" name="Freeform 12">
              <a:extLst>
                <a:ext uri="{FF2B5EF4-FFF2-40B4-BE49-F238E27FC236}">
                  <a16:creationId xmlns:a16="http://schemas.microsoft.com/office/drawing/2014/main" id="{628EB6EE-9726-4C01-AB92-0A72A963A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0250" y="1628775"/>
              <a:ext cx="58738" cy="36513"/>
            </a:xfrm>
            <a:custGeom>
              <a:avLst/>
              <a:gdLst>
                <a:gd name="T0" fmla="*/ 15 w 15"/>
                <a:gd name="T1" fmla="*/ 2 h 9"/>
                <a:gd name="T2" fmla="*/ 14 w 15"/>
                <a:gd name="T3" fmla="*/ 7 h 9"/>
                <a:gd name="T4" fmla="*/ 8 w 15"/>
                <a:gd name="T5" fmla="*/ 9 h 9"/>
                <a:gd name="T6" fmla="*/ 1 w 15"/>
                <a:gd name="T7" fmla="*/ 4 h 9"/>
                <a:gd name="T8" fmla="*/ 9 w 15"/>
                <a:gd name="T9" fmla="*/ 4 h 9"/>
                <a:gd name="T10" fmla="*/ 15 w 15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9">
                  <a:moveTo>
                    <a:pt x="15" y="2"/>
                  </a:moveTo>
                  <a:cubicBezTo>
                    <a:pt x="14" y="3"/>
                    <a:pt x="13" y="5"/>
                    <a:pt x="14" y="7"/>
                  </a:cubicBezTo>
                  <a:cubicBezTo>
                    <a:pt x="11" y="7"/>
                    <a:pt x="10" y="8"/>
                    <a:pt x="8" y="9"/>
                  </a:cubicBezTo>
                  <a:cubicBezTo>
                    <a:pt x="6" y="7"/>
                    <a:pt x="0" y="9"/>
                    <a:pt x="1" y="4"/>
                  </a:cubicBezTo>
                  <a:cubicBezTo>
                    <a:pt x="5" y="5"/>
                    <a:pt x="6" y="1"/>
                    <a:pt x="9" y="4"/>
                  </a:cubicBezTo>
                  <a:cubicBezTo>
                    <a:pt x="12" y="4"/>
                    <a:pt x="11" y="0"/>
                    <a:pt x="15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2" name="Freeform 13">
              <a:extLst>
                <a:ext uri="{FF2B5EF4-FFF2-40B4-BE49-F238E27FC236}">
                  <a16:creationId xmlns:a16="http://schemas.microsoft.com/office/drawing/2014/main" id="{9CE24E88-CBCE-4176-805F-936498AF7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4175" y="1646238"/>
              <a:ext cx="73025" cy="39687"/>
            </a:xfrm>
            <a:custGeom>
              <a:avLst/>
              <a:gdLst>
                <a:gd name="T0" fmla="*/ 18 w 19"/>
                <a:gd name="T1" fmla="*/ 0 h 10"/>
                <a:gd name="T2" fmla="*/ 15 w 19"/>
                <a:gd name="T3" fmla="*/ 5 h 10"/>
                <a:gd name="T4" fmla="*/ 11 w 19"/>
                <a:gd name="T5" fmla="*/ 9 h 10"/>
                <a:gd name="T6" fmla="*/ 8 w 19"/>
                <a:gd name="T7" fmla="*/ 6 h 10"/>
                <a:gd name="T8" fmla="*/ 4 w 19"/>
                <a:gd name="T9" fmla="*/ 7 h 10"/>
                <a:gd name="T10" fmla="*/ 1 w 19"/>
                <a:gd name="T11" fmla="*/ 5 h 10"/>
                <a:gd name="T12" fmla="*/ 8 w 19"/>
                <a:gd name="T13" fmla="*/ 3 h 10"/>
                <a:gd name="T14" fmla="*/ 8 w 19"/>
                <a:gd name="T15" fmla="*/ 2 h 10"/>
                <a:gd name="T16" fmla="*/ 18 w 19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0">
                  <a:moveTo>
                    <a:pt x="18" y="0"/>
                  </a:moveTo>
                  <a:cubicBezTo>
                    <a:pt x="19" y="4"/>
                    <a:pt x="15" y="2"/>
                    <a:pt x="15" y="5"/>
                  </a:cubicBezTo>
                  <a:cubicBezTo>
                    <a:pt x="15" y="5"/>
                    <a:pt x="13" y="8"/>
                    <a:pt x="11" y="9"/>
                  </a:cubicBezTo>
                  <a:cubicBezTo>
                    <a:pt x="8" y="10"/>
                    <a:pt x="9" y="6"/>
                    <a:pt x="8" y="6"/>
                  </a:cubicBezTo>
                  <a:cubicBezTo>
                    <a:pt x="8" y="6"/>
                    <a:pt x="6" y="8"/>
                    <a:pt x="4" y="7"/>
                  </a:cubicBezTo>
                  <a:cubicBezTo>
                    <a:pt x="3" y="7"/>
                    <a:pt x="3" y="4"/>
                    <a:pt x="1" y="5"/>
                  </a:cubicBezTo>
                  <a:cubicBezTo>
                    <a:pt x="0" y="1"/>
                    <a:pt x="7" y="5"/>
                    <a:pt x="8" y="3"/>
                  </a:cubicBezTo>
                  <a:cubicBezTo>
                    <a:pt x="8" y="3"/>
                    <a:pt x="8" y="2"/>
                    <a:pt x="8" y="2"/>
                  </a:cubicBezTo>
                  <a:cubicBezTo>
                    <a:pt x="12" y="1"/>
                    <a:pt x="13" y="1"/>
                    <a:pt x="18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3" name="Freeform 14">
              <a:extLst>
                <a:ext uri="{FF2B5EF4-FFF2-40B4-BE49-F238E27FC236}">
                  <a16:creationId xmlns:a16="http://schemas.microsoft.com/office/drawing/2014/main" id="{5B044793-A47C-4411-B393-C7A53705E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5163" y="1646238"/>
              <a:ext cx="58737" cy="19050"/>
            </a:xfrm>
            <a:custGeom>
              <a:avLst/>
              <a:gdLst>
                <a:gd name="T0" fmla="*/ 14 w 15"/>
                <a:gd name="T1" fmla="*/ 5 h 5"/>
                <a:gd name="T2" fmla="*/ 3 w 15"/>
                <a:gd name="T3" fmla="*/ 5 h 5"/>
                <a:gd name="T4" fmla="*/ 7 w 15"/>
                <a:gd name="T5" fmla="*/ 0 h 5"/>
                <a:gd name="T6" fmla="*/ 14 w 1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5">
                  <a:moveTo>
                    <a:pt x="14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0" y="0"/>
                    <a:pt x="7" y="4"/>
                    <a:pt x="7" y="0"/>
                  </a:cubicBezTo>
                  <a:cubicBezTo>
                    <a:pt x="8" y="3"/>
                    <a:pt x="15" y="0"/>
                    <a:pt x="14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4" name="Freeform 15">
              <a:extLst>
                <a:ext uri="{FF2B5EF4-FFF2-40B4-BE49-F238E27FC236}">
                  <a16:creationId xmlns:a16="http://schemas.microsoft.com/office/drawing/2014/main" id="{11CDB72D-899C-4CFF-913A-59477D426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1670050"/>
              <a:ext cx="68263" cy="28575"/>
            </a:xfrm>
            <a:custGeom>
              <a:avLst/>
              <a:gdLst>
                <a:gd name="T0" fmla="*/ 12 w 18"/>
                <a:gd name="T1" fmla="*/ 0 h 7"/>
                <a:gd name="T2" fmla="*/ 12 w 18"/>
                <a:gd name="T3" fmla="*/ 6 h 7"/>
                <a:gd name="T4" fmla="*/ 0 w 18"/>
                <a:gd name="T5" fmla="*/ 4 h 7"/>
                <a:gd name="T6" fmla="*/ 12 w 18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7">
                  <a:moveTo>
                    <a:pt x="12" y="0"/>
                  </a:moveTo>
                  <a:cubicBezTo>
                    <a:pt x="18" y="2"/>
                    <a:pt x="12" y="2"/>
                    <a:pt x="12" y="6"/>
                  </a:cubicBezTo>
                  <a:cubicBezTo>
                    <a:pt x="8" y="5"/>
                    <a:pt x="2" y="7"/>
                    <a:pt x="0" y="4"/>
                  </a:cubicBezTo>
                  <a:cubicBezTo>
                    <a:pt x="2" y="1"/>
                    <a:pt x="10" y="3"/>
                    <a:pt x="12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5" name="Freeform 16">
              <a:extLst>
                <a:ext uri="{FF2B5EF4-FFF2-40B4-BE49-F238E27FC236}">
                  <a16:creationId xmlns:a16="http://schemas.microsoft.com/office/drawing/2014/main" id="{B9A5A261-714E-4081-8B12-66BA761E3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6788" y="1693863"/>
              <a:ext cx="31750" cy="22225"/>
            </a:xfrm>
            <a:custGeom>
              <a:avLst/>
              <a:gdLst>
                <a:gd name="T0" fmla="*/ 0 w 8"/>
                <a:gd name="T1" fmla="*/ 0 h 5"/>
                <a:gd name="T2" fmla="*/ 8 w 8"/>
                <a:gd name="T3" fmla="*/ 5 h 5"/>
                <a:gd name="T4" fmla="*/ 0 w 8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0" y="0"/>
                  </a:moveTo>
                  <a:cubicBezTo>
                    <a:pt x="5" y="0"/>
                    <a:pt x="8" y="0"/>
                    <a:pt x="8" y="5"/>
                  </a:cubicBezTo>
                  <a:cubicBezTo>
                    <a:pt x="5" y="3"/>
                    <a:pt x="0" y="4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6" name="Freeform 17">
              <a:extLst>
                <a:ext uri="{FF2B5EF4-FFF2-40B4-BE49-F238E27FC236}">
                  <a16:creationId xmlns:a16="http://schemas.microsoft.com/office/drawing/2014/main" id="{82DDE8A5-6D7F-4E57-B696-9B3C36588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4463" y="1692275"/>
              <a:ext cx="125412" cy="65088"/>
            </a:xfrm>
            <a:custGeom>
              <a:avLst/>
              <a:gdLst>
                <a:gd name="T0" fmla="*/ 29 w 33"/>
                <a:gd name="T1" fmla="*/ 3 h 16"/>
                <a:gd name="T2" fmla="*/ 32 w 33"/>
                <a:gd name="T3" fmla="*/ 10 h 16"/>
                <a:gd name="T4" fmla="*/ 18 w 33"/>
                <a:gd name="T5" fmla="*/ 15 h 16"/>
                <a:gd name="T6" fmla="*/ 15 w 33"/>
                <a:gd name="T7" fmla="*/ 13 h 16"/>
                <a:gd name="T8" fmla="*/ 10 w 33"/>
                <a:gd name="T9" fmla="*/ 13 h 16"/>
                <a:gd name="T10" fmla="*/ 10 w 33"/>
                <a:gd name="T11" fmla="*/ 10 h 16"/>
                <a:gd name="T12" fmla="*/ 5 w 33"/>
                <a:gd name="T13" fmla="*/ 12 h 16"/>
                <a:gd name="T14" fmla="*/ 7 w 33"/>
                <a:gd name="T15" fmla="*/ 9 h 16"/>
                <a:gd name="T16" fmla="*/ 1 w 33"/>
                <a:gd name="T17" fmla="*/ 8 h 16"/>
                <a:gd name="T18" fmla="*/ 4 w 33"/>
                <a:gd name="T19" fmla="*/ 5 h 16"/>
                <a:gd name="T20" fmla="*/ 8 w 33"/>
                <a:gd name="T21" fmla="*/ 2 h 16"/>
                <a:gd name="T22" fmla="*/ 21 w 33"/>
                <a:gd name="T23" fmla="*/ 1 h 16"/>
                <a:gd name="T24" fmla="*/ 21 w 33"/>
                <a:gd name="T25" fmla="*/ 3 h 16"/>
                <a:gd name="T26" fmla="*/ 29 w 33"/>
                <a:gd name="T27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16">
                  <a:moveTo>
                    <a:pt x="29" y="3"/>
                  </a:moveTo>
                  <a:cubicBezTo>
                    <a:pt x="28" y="8"/>
                    <a:pt x="24" y="11"/>
                    <a:pt x="32" y="10"/>
                  </a:cubicBezTo>
                  <a:cubicBezTo>
                    <a:pt x="33" y="16"/>
                    <a:pt x="23" y="15"/>
                    <a:pt x="18" y="15"/>
                  </a:cubicBezTo>
                  <a:cubicBezTo>
                    <a:pt x="16" y="14"/>
                    <a:pt x="16" y="14"/>
                    <a:pt x="15" y="13"/>
                  </a:cubicBezTo>
                  <a:cubicBezTo>
                    <a:pt x="12" y="11"/>
                    <a:pt x="13" y="15"/>
                    <a:pt x="10" y="13"/>
                  </a:cubicBezTo>
                  <a:cubicBezTo>
                    <a:pt x="9" y="13"/>
                    <a:pt x="10" y="11"/>
                    <a:pt x="10" y="10"/>
                  </a:cubicBezTo>
                  <a:cubicBezTo>
                    <a:pt x="9" y="10"/>
                    <a:pt x="7" y="13"/>
                    <a:pt x="5" y="12"/>
                  </a:cubicBezTo>
                  <a:cubicBezTo>
                    <a:pt x="5" y="12"/>
                    <a:pt x="7" y="10"/>
                    <a:pt x="7" y="9"/>
                  </a:cubicBezTo>
                  <a:cubicBezTo>
                    <a:pt x="6" y="8"/>
                    <a:pt x="0" y="11"/>
                    <a:pt x="1" y="8"/>
                  </a:cubicBezTo>
                  <a:cubicBezTo>
                    <a:pt x="0" y="5"/>
                    <a:pt x="3" y="6"/>
                    <a:pt x="4" y="5"/>
                  </a:cubicBezTo>
                  <a:cubicBezTo>
                    <a:pt x="6" y="3"/>
                    <a:pt x="5" y="3"/>
                    <a:pt x="8" y="2"/>
                  </a:cubicBezTo>
                  <a:cubicBezTo>
                    <a:pt x="9" y="2"/>
                    <a:pt x="15" y="0"/>
                    <a:pt x="21" y="1"/>
                  </a:cubicBezTo>
                  <a:cubicBezTo>
                    <a:pt x="21" y="1"/>
                    <a:pt x="21" y="3"/>
                    <a:pt x="21" y="3"/>
                  </a:cubicBezTo>
                  <a:cubicBezTo>
                    <a:pt x="23" y="5"/>
                    <a:pt x="28" y="2"/>
                    <a:pt x="29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7" name="Freeform 18">
              <a:extLst>
                <a:ext uri="{FF2B5EF4-FFF2-40B4-BE49-F238E27FC236}">
                  <a16:creationId xmlns:a16="http://schemas.microsoft.com/office/drawing/2014/main" id="{2351BF90-5B94-45D0-9D37-54BC12003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2075" y="1692275"/>
              <a:ext cx="52388" cy="34925"/>
            </a:xfrm>
            <a:custGeom>
              <a:avLst/>
              <a:gdLst>
                <a:gd name="T0" fmla="*/ 13 w 13"/>
                <a:gd name="T1" fmla="*/ 5 h 9"/>
                <a:gd name="T2" fmla="*/ 9 w 13"/>
                <a:gd name="T3" fmla="*/ 5 h 9"/>
                <a:gd name="T4" fmla="*/ 7 w 13"/>
                <a:gd name="T5" fmla="*/ 8 h 9"/>
                <a:gd name="T6" fmla="*/ 0 w 13"/>
                <a:gd name="T7" fmla="*/ 5 h 9"/>
                <a:gd name="T8" fmla="*/ 13 w 13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13" y="5"/>
                  </a:moveTo>
                  <a:cubicBezTo>
                    <a:pt x="12" y="7"/>
                    <a:pt x="10" y="5"/>
                    <a:pt x="9" y="5"/>
                  </a:cubicBezTo>
                  <a:cubicBezTo>
                    <a:pt x="7" y="5"/>
                    <a:pt x="7" y="7"/>
                    <a:pt x="7" y="8"/>
                  </a:cubicBezTo>
                  <a:cubicBezTo>
                    <a:pt x="3" y="9"/>
                    <a:pt x="4" y="4"/>
                    <a:pt x="0" y="5"/>
                  </a:cubicBezTo>
                  <a:cubicBezTo>
                    <a:pt x="3" y="0"/>
                    <a:pt x="9" y="3"/>
                    <a:pt x="13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8" name="Freeform 19">
              <a:extLst>
                <a:ext uri="{FF2B5EF4-FFF2-40B4-BE49-F238E27FC236}">
                  <a16:creationId xmlns:a16="http://schemas.microsoft.com/office/drawing/2014/main" id="{1DDE8584-E9BF-459A-9564-E136D2F53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5663" y="1731963"/>
              <a:ext cx="127000" cy="74612"/>
            </a:xfrm>
            <a:custGeom>
              <a:avLst/>
              <a:gdLst>
                <a:gd name="T0" fmla="*/ 24 w 33"/>
                <a:gd name="T1" fmla="*/ 5 h 18"/>
                <a:gd name="T2" fmla="*/ 28 w 33"/>
                <a:gd name="T3" fmla="*/ 10 h 18"/>
                <a:gd name="T4" fmla="*/ 32 w 33"/>
                <a:gd name="T5" fmla="*/ 17 h 18"/>
                <a:gd name="T6" fmla="*/ 28 w 33"/>
                <a:gd name="T7" fmla="*/ 17 h 18"/>
                <a:gd name="T8" fmla="*/ 28 w 33"/>
                <a:gd name="T9" fmla="*/ 15 h 18"/>
                <a:gd name="T10" fmla="*/ 25 w 33"/>
                <a:gd name="T11" fmla="*/ 13 h 18"/>
                <a:gd name="T12" fmla="*/ 7 w 33"/>
                <a:gd name="T13" fmla="*/ 12 h 18"/>
                <a:gd name="T14" fmla="*/ 11 w 33"/>
                <a:gd name="T15" fmla="*/ 9 h 18"/>
                <a:gd name="T16" fmla="*/ 8 w 33"/>
                <a:gd name="T17" fmla="*/ 6 h 18"/>
                <a:gd name="T18" fmla="*/ 0 w 33"/>
                <a:gd name="T19" fmla="*/ 2 h 18"/>
                <a:gd name="T20" fmla="*/ 11 w 33"/>
                <a:gd name="T21" fmla="*/ 2 h 18"/>
                <a:gd name="T22" fmla="*/ 14 w 33"/>
                <a:gd name="T23" fmla="*/ 5 h 18"/>
                <a:gd name="T24" fmla="*/ 20 w 33"/>
                <a:gd name="T25" fmla="*/ 5 h 18"/>
                <a:gd name="T26" fmla="*/ 24 w 33"/>
                <a:gd name="T27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18">
                  <a:moveTo>
                    <a:pt x="24" y="5"/>
                  </a:moveTo>
                  <a:cubicBezTo>
                    <a:pt x="26" y="6"/>
                    <a:pt x="27" y="8"/>
                    <a:pt x="28" y="10"/>
                  </a:cubicBezTo>
                  <a:cubicBezTo>
                    <a:pt x="30" y="12"/>
                    <a:pt x="33" y="14"/>
                    <a:pt x="32" y="17"/>
                  </a:cubicBezTo>
                  <a:cubicBezTo>
                    <a:pt x="32" y="17"/>
                    <a:pt x="29" y="18"/>
                    <a:pt x="28" y="17"/>
                  </a:cubicBezTo>
                  <a:cubicBezTo>
                    <a:pt x="28" y="17"/>
                    <a:pt x="29" y="15"/>
                    <a:pt x="28" y="15"/>
                  </a:cubicBezTo>
                  <a:cubicBezTo>
                    <a:pt x="28" y="14"/>
                    <a:pt x="24" y="17"/>
                    <a:pt x="25" y="13"/>
                  </a:cubicBezTo>
                  <a:cubicBezTo>
                    <a:pt x="17" y="13"/>
                    <a:pt x="12" y="13"/>
                    <a:pt x="7" y="12"/>
                  </a:cubicBezTo>
                  <a:cubicBezTo>
                    <a:pt x="6" y="9"/>
                    <a:pt x="9" y="9"/>
                    <a:pt x="11" y="9"/>
                  </a:cubicBezTo>
                  <a:cubicBezTo>
                    <a:pt x="11" y="7"/>
                    <a:pt x="8" y="8"/>
                    <a:pt x="8" y="6"/>
                  </a:cubicBezTo>
                  <a:cubicBezTo>
                    <a:pt x="3" y="4"/>
                    <a:pt x="1" y="8"/>
                    <a:pt x="0" y="2"/>
                  </a:cubicBezTo>
                  <a:cubicBezTo>
                    <a:pt x="3" y="0"/>
                    <a:pt x="8" y="1"/>
                    <a:pt x="11" y="2"/>
                  </a:cubicBezTo>
                  <a:cubicBezTo>
                    <a:pt x="13" y="2"/>
                    <a:pt x="14" y="2"/>
                    <a:pt x="14" y="5"/>
                  </a:cubicBezTo>
                  <a:cubicBezTo>
                    <a:pt x="16" y="6"/>
                    <a:pt x="20" y="0"/>
                    <a:pt x="20" y="5"/>
                  </a:cubicBezTo>
                  <a:cubicBezTo>
                    <a:pt x="20" y="6"/>
                    <a:pt x="24" y="7"/>
                    <a:pt x="24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9" name="Freeform 20">
              <a:extLst>
                <a:ext uri="{FF2B5EF4-FFF2-40B4-BE49-F238E27FC236}">
                  <a16:creationId xmlns:a16="http://schemas.microsoft.com/office/drawing/2014/main" id="{C7954493-C41E-47FF-97CD-E35F7C8F4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4638" y="1731963"/>
              <a:ext cx="125412" cy="71437"/>
            </a:xfrm>
            <a:custGeom>
              <a:avLst/>
              <a:gdLst>
                <a:gd name="T0" fmla="*/ 13 w 33"/>
                <a:gd name="T1" fmla="*/ 0 h 17"/>
                <a:gd name="T2" fmla="*/ 19 w 33"/>
                <a:gd name="T3" fmla="*/ 5 h 17"/>
                <a:gd name="T4" fmla="*/ 20 w 33"/>
                <a:gd name="T5" fmla="*/ 2 h 17"/>
                <a:gd name="T6" fmla="*/ 23 w 33"/>
                <a:gd name="T7" fmla="*/ 5 h 17"/>
                <a:gd name="T8" fmla="*/ 26 w 33"/>
                <a:gd name="T9" fmla="*/ 5 h 17"/>
                <a:gd name="T10" fmla="*/ 26 w 33"/>
                <a:gd name="T11" fmla="*/ 6 h 17"/>
                <a:gd name="T12" fmla="*/ 32 w 33"/>
                <a:gd name="T13" fmla="*/ 7 h 17"/>
                <a:gd name="T14" fmla="*/ 22 w 33"/>
                <a:gd name="T15" fmla="*/ 10 h 17"/>
                <a:gd name="T16" fmla="*/ 20 w 33"/>
                <a:gd name="T17" fmla="*/ 13 h 17"/>
                <a:gd name="T18" fmla="*/ 8 w 33"/>
                <a:gd name="T19" fmla="*/ 13 h 17"/>
                <a:gd name="T20" fmla="*/ 6 w 33"/>
                <a:gd name="T21" fmla="*/ 16 h 17"/>
                <a:gd name="T22" fmla="*/ 1 w 33"/>
                <a:gd name="T23" fmla="*/ 15 h 17"/>
                <a:gd name="T24" fmla="*/ 1 w 33"/>
                <a:gd name="T25" fmla="*/ 10 h 17"/>
                <a:gd name="T26" fmla="*/ 4 w 33"/>
                <a:gd name="T27" fmla="*/ 10 h 17"/>
                <a:gd name="T28" fmla="*/ 5 w 33"/>
                <a:gd name="T29" fmla="*/ 6 h 17"/>
                <a:gd name="T30" fmla="*/ 8 w 33"/>
                <a:gd name="T31" fmla="*/ 6 h 17"/>
                <a:gd name="T32" fmla="*/ 13 w 33"/>
                <a:gd name="T3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" h="17">
                  <a:moveTo>
                    <a:pt x="13" y="0"/>
                  </a:moveTo>
                  <a:cubicBezTo>
                    <a:pt x="14" y="3"/>
                    <a:pt x="20" y="0"/>
                    <a:pt x="19" y="5"/>
                  </a:cubicBezTo>
                  <a:cubicBezTo>
                    <a:pt x="20" y="6"/>
                    <a:pt x="20" y="2"/>
                    <a:pt x="20" y="2"/>
                  </a:cubicBezTo>
                  <a:cubicBezTo>
                    <a:pt x="22" y="2"/>
                    <a:pt x="22" y="4"/>
                    <a:pt x="23" y="5"/>
                  </a:cubicBezTo>
                  <a:cubicBezTo>
                    <a:pt x="24" y="5"/>
                    <a:pt x="26" y="4"/>
                    <a:pt x="26" y="5"/>
                  </a:cubicBezTo>
                  <a:cubicBezTo>
                    <a:pt x="26" y="5"/>
                    <a:pt x="26" y="6"/>
                    <a:pt x="26" y="6"/>
                  </a:cubicBezTo>
                  <a:cubicBezTo>
                    <a:pt x="28" y="7"/>
                    <a:pt x="32" y="5"/>
                    <a:pt x="32" y="7"/>
                  </a:cubicBezTo>
                  <a:cubicBezTo>
                    <a:pt x="33" y="13"/>
                    <a:pt x="25" y="9"/>
                    <a:pt x="22" y="10"/>
                  </a:cubicBezTo>
                  <a:cubicBezTo>
                    <a:pt x="20" y="10"/>
                    <a:pt x="21" y="13"/>
                    <a:pt x="20" y="13"/>
                  </a:cubicBezTo>
                  <a:cubicBezTo>
                    <a:pt x="17" y="15"/>
                    <a:pt x="9" y="14"/>
                    <a:pt x="8" y="13"/>
                  </a:cubicBezTo>
                  <a:cubicBezTo>
                    <a:pt x="6" y="13"/>
                    <a:pt x="7" y="15"/>
                    <a:pt x="6" y="16"/>
                  </a:cubicBezTo>
                  <a:cubicBezTo>
                    <a:pt x="4" y="13"/>
                    <a:pt x="4" y="17"/>
                    <a:pt x="1" y="15"/>
                  </a:cubicBezTo>
                  <a:cubicBezTo>
                    <a:pt x="1" y="14"/>
                    <a:pt x="0" y="11"/>
                    <a:pt x="1" y="10"/>
                  </a:cubicBezTo>
                  <a:cubicBezTo>
                    <a:pt x="1" y="10"/>
                    <a:pt x="3" y="11"/>
                    <a:pt x="4" y="10"/>
                  </a:cubicBezTo>
                  <a:cubicBezTo>
                    <a:pt x="5" y="9"/>
                    <a:pt x="4" y="7"/>
                    <a:pt x="5" y="6"/>
                  </a:cubicBezTo>
                  <a:cubicBezTo>
                    <a:pt x="5" y="6"/>
                    <a:pt x="7" y="7"/>
                    <a:pt x="8" y="6"/>
                  </a:cubicBezTo>
                  <a:cubicBezTo>
                    <a:pt x="9" y="4"/>
                    <a:pt x="12" y="3"/>
                    <a:pt x="13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0" name="Freeform 21">
              <a:extLst>
                <a:ext uri="{FF2B5EF4-FFF2-40B4-BE49-F238E27FC236}">
                  <a16:creationId xmlns:a16="http://schemas.microsoft.com/office/drawing/2014/main" id="{02C04A72-F68E-4A7A-91F4-0001B5ED0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413" y="1782763"/>
              <a:ext cx="23812" cy="39687"/>
            </a:xfrm>
            <a:custGeom>
              <a:avLst/>
              <a:gdLst>
                <a:gd name="T0" fmla="*/ 6 w 6"/>
                <a:gd name="T1" fmla="*/ 5 h 10"/>
                <a:gd name="T2" fmla="*/ 6 w 6"/>
                <a:gd name="T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" h="10">
                  <a:moveTo>
                    <a:pt x="6" y="5"/>
                  </a:moveTo>
                  <a:cubicBezTo>
                    <a:pt x="3" y="10"/>
                    <a:pt x="0" y="0"/>
                    <a:pt x="6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1" name="Freeform 22">
              <a:extLst>
                <a:ext uri="{FF2B5EF4-FFF2-40B4-BE49-F238E27FC236}">
                  <a16:creationId xmlns:a16="http://schemas.microsoft.com/office/drawing/2014/main" id="{386AFE09-F5F4-4787-931D-569A2201E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213" y="1789113"/>
              <a:ext cx="68262" cy="44450"/>
            </a:xfrm>
            <a:custGeom>
              <a:avLst/>
              <a:gdLst>
                <a:gd name="T0" fmla="*/ 17 w 18"/>
                <a:gd name="T1" fmla="*/ 3 h 11"/>
                <a:gd name="T2" fmla="*/ 4 w 18"/>
                <a:gd name="T3" fmla="*/ 10 h 11"/>
                <a:gd name="T4" fmla="*/ 0 w 18"/>
                <a:gd name="T5" fmla="*/ 6 h 11"/>
                <a:gd name="T6" fmla="*/ 9 w 18"/>
                <a:gd name="T7" fmla="*/ 3 h 11"/>
                <a:gd name="T8" fmla="*/ 17 w 18"/>
                <a:gd name="T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1">
                  <a:moveTo>
                    <a:pt x="17" y="3"/>
                  </a:moveTo>
                  <a:cubicBezTo>
                    <a:pt x="18" y="11"/>
                    <a:pt x="8" y="7"/>
                    <a:pt x="4" y="10"/>
                  </a:cubicBezTo>
                  <a:cubicBezTo>
                    <a:pt x="2" y="10"/>
                    <a:pt x="3" y="6"/>
                    <a:pt x="0" y="6"/>
                  </a:cubicBezTo>
                  <a:cubicBezTo>
                    <a:pt x="1" y="2"/>
                    <a:pt x="8" y="7"/>
                    <a:pt x="9" y="3"/>
                  </a:cubicBezTo>
                  <a:cubicBezTo>
                    <a:pt x="9" y="0"/>
                    <a:pt x="12" y="5"/>
                    <a:pt x="17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2" name="Freeform 23">
              <a:extLst>
                <a:ext uri="{FF2B5EF4-FFF2-40B4-BE49-F238E27FC236}">
                  <a16:creationId xmlns:a16="http://schemas.microsoft.com/office/drawing/2014/main" id="{DC41E351-9243-4EAB-BED4-0DA887AE3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8388" y="1798638"/>
              <a:ext cx="60325" cy="33337"/>
            </a:xfrm>
            <a:custGeom>
              <a:avLst/>
              <a:gdLst>
                <a:gd name="T0" fmla="*/ 14 w 16"/>
                <a:gd name="T1" fmla="*/ 3 h 8"/>
                <a:gd name="T2" fmla="*/ 14 w 16"/>
                <a:gd name="T3" fmla="*/ 5 h 8"/>
                <a:gd name="T4" fmla="*/ 10 w 16"/>
                <a:gd name="T5" fmla="*/ 7 h 8"/>
                <a:gd name="T6" fmla="*/ 8 w 16"/>
                <a:gd name="T7" fmla="*/ 8 h 8"/>
                <a:gd name="T8" fmla="*/ 4 w 16"/>
                <a:gd name="T9" fmla="*/ 7 h 8"/>
                <a:gd name="T10" fmla="*/ 3 w 16"/>
                <a:gd name="T11" fmla="*/ 8 h 8"/>
                <a:gd name="T12" fmla="*/ 1 w 16"/>
                <a:gd name="T13" fmla="*/ 7 h 8"/>
                <a:gd name="T14" fmla="*/ 14 w 16"/>
                <a:gd name="T1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8">
                  <a:moveTo>
                    <a:pt x="14" y="3"/>
                  </a:moveTo>
                  <a:cubicBezTo>
                    <a:pt x="16" y="4"/>
                    <a:pt x="15" y="5"/>
                    <a:pt x="14" y="5"/>
                  </a:cubicBezTo>
                  <a:cubicBezTo>
                    <a:pt x="13" y="7"/>
                    <a:pt x="12" y="6"/>
                    <a:pt x="10" y="7"/>
                  </a:cubicBezTo>
                  <a:cubicBezTo>
                    <a:pt x="9" y="7"/>
                    <a:pt x="8" y="8"/>
                    <a:pt x="8" y="8"/>
                  </a:cubicBezTo>
                  <a:cubicBezTo>
                    <a:pt x="7" y="8"/>
                    <a:pt x="6" y="7"/>
                    <a:pt x="4" y="7"/>
                  </a:cubicBezTo>
                  <a:cubicBezTo>
                    <a:pt x="4" y="7"/>
                    <a:pt x="3" y="8"/>
                    <a:pt x="3" y="8"/>
                  </a:cubicBezTo>
                  <a:cubicBezTo>
                    <a:pt x="1" y="8"/>
                    <a:pt x="1" y="8"/>
                    <a:pt x="1" y="7"/>
                  </a:cubicBezTo>
                  <a:cubicBezTo>
                    <a:pt x="0" y="0"/>
                    <a:pt x="13" y="7"/>
                    <a:pt x="14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3" name="Freeform 24">
              <a:extLst>
                <a:ext uri="{FF2B5EF4-FFF2-40B4-BE49-F238E27FC236}">
                  <a16:creationId xmlns:a16="http://schemas.microsoft.com/office/drawing/2014/main" id="{FA4C90D5-27AE-45A6-B3FF-9E46253F5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375" y="1814513"/>
              <a:ext cx="34925" cy="19050"/>
            </a:xfrm>
            <a:custGeom>
              <a:avLst/>
              <a:gdLst>
                <a:gd name="T0" fmla="*/ 0 w 9"/>
                <a:gd name="T1" fmla="*/ 3 h 5"/>
                <a:gd name="T2" fmla="*/ 7 w 9"/>
                <a:gd name="T3" fmla="*/ 4 h 5"/>
                <a:gd name="T4" fmla="*/ 0 w 9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cubicBezTo>
                    <a:pt x="0" y="1"/>
                    <a:pt x="9" y="0"/>
                    <a:pt x="7" y="4"/>
                  </a:cubicBezTo>
                  <a:cubicBezTo>
                    <a:pt x="4" y="3"/>
                    <a:pt x="4" y="5"/>
                    <a:pt x="0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4" name="Freeform 25">
              <a:extLst>
                <a:ext uri="{FF2B5EF4-FFF2-40B4-BE49-F238E27FC236}">
                  <a16:creationId xmlns:a16="http://schemas.microsoft.com/office/drawing/2014/main" id="{F0955EF8-30D7-4686-A11D-B8DB5DB29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9513" y="1819275"/>
              <a:ext cx="19050" cy="20638"/>
            </a:xfrm>
            <a:custGeom>
              <a:avLst/>
              <a:gdLst>
                <a:gd name="T0" fmla="*/ 0 w 5"/>
                <a:gd name="T1" fmla="*/ 0 h 5"/>
                <a:gd name="T2" fmla="*/ 4 w 5"/>
                <a:gd name="T3" fmla="*/ 5 h 5"/>
                <a:gd name="T4" fmla="*/ 0 w 5"/>
                <a:gd name="T5" fmla="*/ 5 h 5"/>
                <a:gd name="T6" fmla="*/ 0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cubicBezTo>
                    <a:pt x="3" y="0"/>
                    <a:pt x="5" y="2"/>
                    <a:pt x="4" y="5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5" name="Freeform 26">
              <a:extLst>
                <a:ext uri="{FF2B5EF4-FFF2-40B4-BE49-F238E27FC236}">
                  <a16:creationId xmlns:a16="http://schemas.microsoft.com/office/drawing/2014/main" id="{25C2F370-E093-4EA7-9858-4EE3C1F0D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5050" y="1852613"/>
              <a:ext cx="382588" cy="123825"/>
            </a:xfrm>
            <a:custGeom>
              <a:avLst/>
              <a:gdLst>
                <a:gd name="T0" fmla="*/ 100 w 100"/>
                <a:gd name="T1" fmla="*/ 16 h 30"/>
                <a:gd name="T2" fmla="*/ 100 w 100"/>
                <a:gd name="T3" fmla="*/ 23 h 30"/>
                <a:gd name="T4" fmla="*/ 96 w 100"/>
                <a:gd name="T5" fmla="*/ 26 h 30"/>
                <a:gd name="T6" fmla="*/ 79 w 100"/>
                <a:gd name="T7" fmla="*/ 26 h 30"/>
                <a:gd name="T8" fmla="*/ 73 w 100"/>
                <a:gd name="T9" fmla="*/ 29 h 30"/>
                <a:gd name="T10" fmla="*/ 69 w 100"/>
                <a:gd name="T11" fmla="*/ 28 h 30"/>
                <a:gd name="T12" fmla="*/ 68 w 100"/>
                <a:gd name="T13" fmla="*/ 29 h 30"/>
                <a:gd name="T14" fmla="*/ 62 w 100"/>
                <a:gd name="T15" fmla="*/ 29 h 30"/>
                <a:gd name="T16" fmla="*/ 62 w 100"/>
                <a:gd name="T17" fmla="*/ 28 h 30"/>
                <a:gd name="T18" fmla="*/ 59 w 100"/>
                <a:gd name="T19" fmla="*/ 29 h 30"/>
                <a:gd name="T20" fmla="*/ 54 w 100"/>
                <a:gd name="T21" fmla="*/ 26 h 30"/>
                <a:gd name="T22" fmla="*/ 33 w 100"/>
                <a:gd name="T23" fmla="*/ 26 h 30"/>
                <a:gd name="T24" fmla="*/ 34 w 100"/>
                <a:gd name="T25" fmla="*/ 23 h 30"/>
                <a:gd name="T26" fmla="*/ 31 w 100"/>
                <a:gd name="T27" fmla="*/ 22 h 30"/>
                <a:gd name="T28" fmla="*/ 28 w 100"/>
                <a:gd name="T29" fmla="*/ 16 h 30"/>
                <a:gd name="T30" fmla="*/ 31 w 100"/>
                <a:gd name="T31" fmla="*/ 14 h 30"/>
                <a:gd name="T32" fmla="*/ 28 w 100"/>
                <a:gd name="T33" fmla="*/ 8 h 30"/>
                <a:gd name="T34" fmla="*/ 16 w 100"/>
                <a:gd name="T35" fmla="*/ 9 h 30"/>
                <a:gd name="T36" fmla="*/ 13 w 100"/>
                <a:gd name="T37" fmla="*/ 7 h 30"/>
                <a:gd name="T38" fmla="*/ 10 w 100"/>
                <a:gd name="T39" fmla="*/ 5 h 30"/>
                <a:gd name="T40" fmla="*/ 5 w 100"/>
                <a:gd name="T41" fmla="*/ 7 h 30"/>
                <a:gd name="T42" fmla="*/ 2 w 100"/>
                <a:gd name="T43" fmla="*/ 1 h 30"/>
                <a:gd name="T44" fmla="*/ 17 w 100"/>
                <a:gd name="T45" fmla="*/ 0 h 30"/>
                <a:gd name="T46" fmla="*/ 20 w 100"/>
                <a:gd name="T47" fmla="*/ 1 h 30"/>
                <a:gd name="T48" fmla="*/ 20 w 100"/>
                <a:gd name="T49" fmla="*/ 4 h 30"/>
                <a:gd name="T50" fmla="*/ 24 w 100"/>
                <a:gd name="T51" fmla="*/ 7 h 30"/>
                <a:gd name="T52" fmla="*/ 37 w 100"/>
                <a:gd name="T53" fmla="*/ 7 h 30"/>
                <a:gd name="T54" fmla="*/ 37 w 100"/>
                <a:gd name="T55" fmla="*/ 14 h 30"/>
                <a:gd name="T56" fmla="*/ 47 w 100"/>
                <a:gd name="T57" fmla="*/ 15 h 30"/>
                <a:gd name="T58" fmla="*/ 47 w 100"/>
                <a:gd name="T59" fmla="*/ 18 h 30"/>
                <a:gd name="T60" fmla="*/ 49 w 100"/>
                <a:gd name="T61" fmla="*/ 16 h 30"/>
                <a:gd name="T62" fmla="*/ 66 w 100"/>
                <a:gd name="T63" fmla="*/ 16 h 30"/>
                <a:gd name="T64" fmla="*/ 69 w 100"/>
                <a:gd name="T65" fmla="*/ 18 h 30"/>
                <a:gd name="T66" fmla="*/ 73 w 100"/>
                <a:gd name="T67" fmla="*/ 15 h 30"/>
                <a:gd name="T68" fmla="*/ 77 w 100"/>
                <a:gd name="T69" fmla="*/ 15 h 30"/>
                <a:gd name="T70" fmla="*/ 100 w 100"/>
                <a:gd name="T71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" h="30">
                  <a:moveTo>
                    <a:pt x="100" y="16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98" y="23"/>
                    <a:pt x="96" y="24"/>
                    <a:pt x="96" y="26"/>
                  </a:cubicBezTo>
                  <a:cubicBezTo>
                    <a:pt x="89" y="27"/>
                    <a:pt x="84" y="26"/>
                    <a:pt x="79" y="26"/>
                  </a:cubicBezTo>
                  <a:cubicBezTo>
                    <a:pt x="77" y="26"/>
                    <a:pt x="75" y="29"/>
                    <a:pt x="73" y="29"/>
                  </a:cubicBezTo>
                  <a:cubicBezTo>
                    <a:pt x="71" y="29"/>
                    <a:pt x="71" y="28"/>
                    <a:pt x="69" y="28"/>
                  </a:cubicBezTo>
                  <a:cubicBezTo>
                    <a:pt x="70" y="28"/>
                    <a:pt x="68" y="29"/>
                    <a:pt x="68" y="29"/>
                  </a:cubicBezTo>
                  <a:cubicBezTo>
                    <a:pt x="67" y="29"/>
                    <a:pt x="62" y="29"/>
                    <a:pt x="62" y="29"/>
                  </a:cubicBezTo>
                  <a:cubicBezTo>
                    <a:pt x="62" y="29"/>
                    <a:pt x="62" y="28"/>
                    <a:pt x="62" y="28"/>
                  </a:cubicBezTo>
                  <a:cubicBezTo>
                    <a:pt x="61" y="27"/>
                    <a:pt x="59" y="29"/>
                    <a:pt x="59" y="29"/>
                  </a:cubicBezTo>
                  <a:cubicBezTo>
                    <a:pt x="56" y="28"/>
                    <a:pt x="56" y="26"/>
                    <a:pt x="54" y="26"/>
                  </a:cubicBezTo>
                  <a:cubicBezTo>
                    <a:pt x="48" y="26"/>
                    <a:pt x="41" y="30"/>
                    <a:pt x="33" y="26"/>
                  </a:cubicBezTo>
                  <a:cubicBezTo>
                    <a:pt x="33" y="25"/>
                    <a:pt x="34" y="25"/>
                    <a:pt x="34" y="23"/>
                  </a:cubicBezTo>
                  <a:cubicBezTo>
                    <a:pt x="34" y="21"/>
                    <a:pt x="32" y="23"/>
                    <a:pt x="31" y="22"/>
                  </a:cubicBezTo>
                  <a:cubicBezTo>
                    <a:pt x="30" y="20"/>
                    <a:pt x="31" y="17"/>
                    <a:pt x="28" y="16"/>
                  </a:cubicBezTo>
                  <a:cubicBezTo>
                    <a:pt x="29" y="15"/>
                    <a:pt x="31" y="15"/>
                    <a:pt x="31" y="14"/>
                  </a:cubicBezTo>
                  <a:cubicBezTo>
                    <a:pt x="31" y="11"/>
                    <a:pt x="27" y="12"/>
                    <a:pt x="28" y="8"/>
                  </a:cubicBezTo>
                  <a:cubicBezTo>
                    <a:pt x="26" y="10"/>
                    <a:pt x="20" y="9"/>
                    <a:pt x="16" y="9"/>
                  </a:cubicBezTo>
                  <a:cubicBezTo>
                    <a:pt x="13" y="11"/>
                    <a:pt x="14" y="7"/>
                    <a:pt x="13" y="7"/>
                  </a:cubicBezTo>
                  <a:cubicBezTo>
                    <a:pt x="12" y="6"/>
                    <a:pt x="10" y="7"/>
                    <a:pt x="10" y="5"/>
                  </a:cubicBezTo>
                  <a:cubicBezTo>
                    <a:pt x="9" y="6"/>
                    <a:pt x="7" y="7"/>
                    <a:pt x="5" y="7"/>
                  </a:cubicBezTo>
                  <a:cubicBezTo>
                    <a:pt x="9" y="2"/>
                    <a:pt x="0" y="6"/>
                    <a:pt x="2" y="1"/>
                  </a:cubicBezTo>
                  <a:cubicBezTo>
                    <a:pt x="8" y="2"/>
                    <a:pt x="12" y="0"/>
                    <a:pt x="17" y="0"/>
                  </a:cubicBezTo>
                  <a:cubicBezTo>
                    <a:pt x="17" y="1"/>
                    <a:pt x="19" y="0"/>
                    <a:pt x="20" y="1"/>
                  </a:cubicBezTo>
                  <a:cubicBezTo>
                    <a:pt x="20" y="1"/>
                    <a:pt x="20" y="3"/>
                    <a:pt x="20" y="4"/>
                  </a:cubicBezTo>
                  <a:cubicBezTo>
                    <a:pt x="21" y="5"/>
                    <a:pt x="25" y="3"/>
                    <a:pt x="24" y="7"/>
                  </a:cubicBezTo>
                  <a:cubicBezTo>
                    <a:pt x="28" y="3"/>
                    <a:pt x="32" y="7"/>
                    <a:pt x="37" y="7"/>
                  </a:cubicBezTo>
                  <a:cubicBezTo>
                    <a:pt x="36" y="11"/>
                    <a:pt x="39" y="11"/>
                    <a:pt x="37" y="14"/>
                  </a:cubicBezTo>
                  <a:cubicBezTo>
                    <a:pt x="39" y="14"/>
                    <a:pt x="43" y="13"/>
                    <a:pt x="47" y="15"/>
                  </a:cubicBezTo>
                  <a:cubicBezTo>
                    <a:pt x="48" y="15"/>
                    <a:pt x="40" y="18"/>
                    <a:pt x="47" y="18"/>
                  </a:cubicBezTo>
                  <a:cubicBezTo>
                    <a:pt x="48" y="18"/>
                    <a:pt x="48" y="16"/>
                    <a:pt x="49" y="16"/>
                  </a:cubicBezTo>
                  <a:cubicBezTo>
                    <a:pt x="54" y="16"/>
                    <a:pt x="60" y="16"/>
                    <a:pt x="66" y="16"/>
                  </a:cubicBezTo>
                  <a:cubicBezTo>
                    <a:pt x="67" y="16"/>
                    <a:pt x="69" y="18"/>
                    <a:pt x="69" y="18"/>
                  </a:cubicBezTo>
                  <a:cubicBezTo>
                    <a:pt x="72" y="17"/>
                    <a:pt x="66" y="15"/>
                    <a:pt x="73" y="15"/>
                  </a:cubicBezTo>
                  <a:cubicBezTo>
                    <a:pt x="75" y="15"/>
                    <a:pt x="76" y="15"/>
                    <a:pt x="77" y="15"/>
                  </a:cubicBezTo>
                  <a:cubicBezTo>
                    <a:pt x="83" y="14"/>
                    <a:pt x="92" y="14"/>
                    <a:pt x="100" y="16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6" name="Freeform 27">
              <a:extLst>
                <a:ext uri="{FF2B5EF4-FFF2-40B4-BE49-F238E27FC236}">
                  <a16:creationId xmlns:a16="http://schemas.microsoft.com/office/drawing/2014/main" id="{E3F2F823-EAD7-43A7-A3F7-C58F7AE3B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7363" y="1846263"/>
              <a:ext cx="385762" cy="296862"/>
            </a:xfrm>
            <a:custGeom>
              <a:avLst/>
              <a:gdLst>
                <a:gd name="T0" fmla="*/ 82 w 100"/>
                <a:gd name="T1" fmla="*/ 2 h 72"/>
                <a:gd name="T2" fmla="*/ 99 w 100"/>
                <a:gd name="T3" fmla="*/ 1 h 72"/>
                <a:gd name="T4" fmla="*/ 98 w 100"/>
                <a:gd name="T5" fmla="*/ 8 h 72"/>
                <a:gd name="T6" fmla="*/ 79 w 100"/>
                <a:gd name="T7" fmla="*/ 10 h 72"/>
                <a:gd name="T8" fmla="*/ 77 w 100"/>
                <a:gd name="T9" fmla="*/ 13 h 72"/>
                <a:gd name="T10" fmla="*/ 74 w 100"/>
                <a:gd name="T11" fmla="*/ 13 h 72"/>
                <a:gd name="T12" fmla="*/ 71 w 100"/>
                <a:gd name="T13" fmla="*/ 16 h 72"/>
                <a:gd name="T14" fmla="*/ 68 w 100"/>
                <a:gd name="T15" fmla="*/ 15 h 72"/>
                <a:gd name="T16" fmla="*/ 63 w 100"/>
                <a:gd name="T17" fmla="*/ 16 h 72"/>
                <a:gd name="T18" fmla="*/ 57 w 100"/>
                <a:gd name="T19" fmla="*/ 17 h 72"/>
                <a:gd name="T20" fmla="*/ 56 w 100"/>
                <a:gd name="T21" fmla="*/ 20 h 72"/>
                <a:gd name="T22" fmla="*/ 49 w 100"/>
                <a:gd name="T23" fmla="*/ 24 h 72"/>
                <a:gd name="T24" fmla="*/ 44 w 100"/>
                <a:gd name="T25" fmla="*/ 27 h 72"/>
                <a:gd name="T26" fmla="*/ 42 w 100"/>
                <a:gd name="T27" fmla="*/ 30 h 72"/>
                <a:gd name="T28" fmla="*/ 40 w 100"/>
                <a:gd name="T29" fmla="*/ 33 h 72"/>
                <a:gd name="T30" fmla="*/ 33 w 100"/>
                <a:gd name="T31" fmla="*/ 36 h 72"/>
                <a:gd name="T32" fmla="*/ 32 w 100"/>
                <a:gd name="T33" fmla="*/ 37 h 72"/>
                <a:gd name="T34" fmla="*/ 26 w 100"/>
                <a:gd name="T35" fmla="*/ 40 h 72"/>
                <a:gd name="T36" fmla="*/ 23 w 100"/>
                <a:gd name="T37" fmla="*/ 45 h 72"/>
                <a:gd name="T38" fmla="*/ 25 w 100"/>
                <a:gd name="T39" fmla="*/ 54 h 72"/>
                <a:gd name="T40" fmla="*/ 20 w 100"/>
                <a:gd name="T41" fmla="*/ 57 h 72"/>
                <a:gd name="T42" fmla="*/ 23 w 100"/>
                <a:gd name="T43" fmla="*/ 62 h 72"/>
                <a:gd name="T44" fmla="*/ 22 w 100"/>
                <a:gd name="T45" fmla="*/ 64 h 72"/>
                <a:gd name="T46" fmla="*/ 23 w 100"/>
                <a:gd name="T47" fmla="*/ 65 h 72"/>
                <a:gd name="T48" fmla="*/ 25 w 100"/>
                <a:gd name="T49" fmla="*/ 64 h 72"/>
                <a:gd name="T50" fmla="*/ 29 w 100"/>
                <a:gd name="T51" fmla="*/ 66 h 72"/>
                <a:gd name="T52" fmla="*/ 27 w 100"/>
                <a:gd name="T53" fmla="*/ 72 h 72"/>
                <a:gd name="T54" fmla="*/ 15 w 100"/>
                <a:gd name="T55" fmla="*/ 72 h 72"/>
                <a:gd name="T56" fmla="*/ 16 w 100"/>
                <a:gd name="T57" fmla="*/ 69 h 72"/>
                <a:gd name="T58" fmla="*/ 12 w 100"/>
                <a:gd name="T59" fmla="*/ 68 h 72"/>
                <a:gd name="T60" fmla="*/ 9 w 100"/>
                <a:gd name="T61" fmla="*/ 65 h 72"/>
                <a:gd name="T62" fmla="*/ 6 w 100"/>
                <a:gd name="T63" fmla="*/ 65 h 72"/>
                <a:gd name="T64" fmla="*/ 2 w 100"/>
                <a:gd name="T65" fmla="*/ 65 h 72"/>
                <a:gd name="T66" fmla="*/ 1 w 100"/>
                <a:gd name="T67" fmla="*/ 55 h 72"/>
                <a:gd name="T68" fmla="*/ 8 w 100"/>
                <a:gd name="T69" fmla="*/ 52 h 72"/>
                <a:gd name="T70" fmla="*/ 6 w 100"/>
                <a:gd name="T71" fmla="*/ 51 h 72"/>
                <a:gd name="T72" fmla="*/ 8 w 100"/>
                <a:gd name="T73" fmla="*/ 48 h 72"/>
                <a:gd name="T74" fmla="*/ 15 w 100"/>
                <a:gd name="T75" fmla="*/ 45 h 72"/>
                <a:gd name="T76" fmla="*/ 15 w 100"/>
                <a:gd name="T77" fmla="*/ 40 h 72"/>
                <a:gd name="T78" fmla="*/ 19 w 100"/>
                <a:gd name="T79" fmla="*/ 38 h 72"/>
                <a:gd name="T80" fmla="*/ 22 w 100"/>
                <a:gd name="T81" fmla="*/ 34 h 72"/>
                <a:gd name="T82" fmla="*/ 22 w 100"/>
                <a:gd name="T83" fmla="*/ 27 h 72"/>
                <a:gd name="T84" fmla="*/ 33 w 100"/>
                <a:gd name="T85" fmla="*/ 23 h 72"/>
                <a:gd name="T86" fmla="*/ 35 w 100"/>
                <a:gd name="T87" fmla="*/ 20 h 72"/>
                <a:gd name="T88" fmla="*/ 36 w 100"/>
                <a:gd name="T89" fmla="*/ 22 h 72"/>
                <a:gd name="T90" fmla="*/ 39 w 100"/>
                <a:gd name="T91" fmla="*/ 19 h 72"/>
                <a:gd name="T92" fmla="*/ 40 w 100"/>
                <a:gd name="T93" fmla="*/ 16 h 72"/>
                <a:gd name="T94" fmla="*/ 47 w 100"/>
                <a:gd name="T95" fmla="*/ 15 h 72"/>
                <a:gd name="T96" fmla="*/ 56 w 100"/>
                <a:gd name="T97" fmla="*/ 13 h 72"/>
                <a:gd name="T98" fmla="*/ 57 w 100"/>
                <a:gd name="T99" fmla="*/ 12 h 72"/>
                <a:gd name="T100" fmla="*/ 60 w 100"/>
                <a:gd name="T101" fmla="*/ 13 h 72"/>
                <a:gd name="T102" fmla="*/ 61 w 100"/>
                <a:gd name="T103" fmla="*/ 10 h 72"/>
                <a:gd name="T104" fmla="*/ 63 w 100"/>
                <a:gd name="T105" fmla="*/ 10 h 72"/>
                <a:gd name="T106" fmla="*/ 72 w 100"/>
                <a:gd name="T107" fmla="*/ 9 h 72"/>
                <a:gd name="T108" fmla="*/ 75 w 100"/>
                <a:gd name="T109" fmla="*/ 8 h 72"/>
                <a:gd name="T110" fmla="*/ 77 w 100"/>
                <a:gd name="T111" fmla="*/ 6 h 72"/>
                <a:gd name="T112" fmla="*/ 82 w 100"/>
                <a:gd name="T113" fmla="*/ 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" h="72">
                  <a:moveTo>
                    <a:pt x="82" y="2"/>
                  </a:moveTo>
                  <a:cubicBezTo>
                    <a:pt x="87" y="5"/>
                    <a:pt x="93" y="0"/>
                    <a:pt x="99" y="1"/>
                  </a:cubicBezTo>
                  <a:cubicBezTo>
                    <a:pt x="100" y="4"/>
                    <a:pt x="97" y="4"/>
                    <a:pt x="98" y="8"/>
                  </a:cubicBezTo>
                  <a:cubicBezTo>
                    <a:pt x="93" y="5"/>
                    <a:pt x="86" y="10"/>
                    <a:pt x="79" y="10"/>
                  </a:cubicBezTo>
                  <a:cubicBezTo>
                    <a:pt x="78" y="10"/>
                    <a:pt x="78" y="13"/>
                    <a:pt x="77" y="13"/>
                  </a:cubicBezTo>
                  <a:cubicBezTo>
                    <a:pt x="76" y="14"/>
                    <a:pt x="74" y="13"/>
                    <a:pt x="74" y="13"/>
                  </a:cubicBezTo>
                  <a:cubicBezTo>
                    <a:pt x="74" y="13"/>
                    <a:pt x="71" y="16"/>
                    <a:pt x="71" y="16"/>
                  </a:cubicBezTo>
                  <a:cubicBezTo>
                    <a:pt x="70" y="16"/>
                    <a:pt x="70" y="14"/>
                    <a:pt x="68" y="15"/>
                  </a:cubicBezTo>
                  <a:cubicBezTo>
                    <a:pt x="67" y="15"/>
                    <a:pt x="65" y="15"/>
                    <a:pt x="63" y="16"/>
                  </a:cubicBezTo>
                  <a:cubicBezTo>
                    <a:pt x="62" y="16"/>
                    <a:pt x="59" y="17"/>
                    <a:pt x="57" y="17"/>
                  </a:cubicBezTo>
                  <a:cubicBezTo>
                    <a:pt x="55" y="18"/>
                    <a:pt x="57" y="19"/>
                    <a:pt x="56" y="20"/>
                  </a:cubicBezTo>
                  <a:cubicBezTo>
                    <a:pt x="55" y="21"/>
                    <a:pt x="49" y="20"/>
                    <a:pt x="49" y="24"/>
                  </a:cubicBezTo>
                  <a:cubicBezTo>
                    <a:pt x="48" y="26"/>
                    <a:pt x="45" y="27"/>
                    <a:pt x="44" y="27"/>
                  </a:cubicBezTo>
                  <a:cubicBezTo>
                    <a:pt x="44" y="28"/>
                    <a:pt x="42" y="29"/>
                    <a:pt x="42" y="30"/>
                  </a:cubicBezTo>
                  <a:cubicBezTo>
                    <a:pt x="41" y="31"/>
                    <a:pt x="40" y="31"/>
                    <a:pt x="40" y="33"/>
                  </a:cubicBezTo>
                  <a:cubicBezTo>
                    <a:pt x="35" y="34"/>
                    <a:pt x="36" y="32"/>
                    <a:pt x="33" y="36"/>
                  </a:cubicBezTo>
                  <a:cubicBezTo>
                    <a:pt x="33" y="36"/>
                    <a:pt x="32" y="35"/>
                    <a:pt x="32" y="37"/>
                  </a:cubicBezTo>
                  <a:cubicBezTo>
                    <a:pt x="32" y="39"/>
                    <a:pt x="28" y="38"/>
                    <a:pt x="26" y="40"/>
                  </a:cubicBezTo>
                  <a:cubicBezTo>
                    <a:pt x="26" y="42"/>
                    <a:pt x="28" y="47"/>
                    <a:pt x="23" y="45"/>
                  </a:cubicBezTo>
                  <a:cubicBezTo>
                    <a:pt x="24" y="48"/>
                    <a:pt x="22" y="54"/>
                    <a:pt x="25" y="54"/>
                  </a:cubicBezTo>
                  <a:cubicBezTo>
                    <a:pt x="24" y="55"/>
                    <a:pt x="22" y="56"/>
                    <a:pt x="20" y="57"/>
                  </a:cubicBezTo>
                  <a:cubicBezTo>
                    <a:pt x="19" y="60"/>
                    <a:pt x="24" y="59"/>
                    <a:pt x="23" y="62"/>
                  </a:cubicBezTo>
                  <a:cubicBezTo>
                    <a:pt x="23" y="62"/>
                    <a:pt x="21" y="63"/>
                    <a:pt x="22" y="64"/>
                  </a:cubicBezTo>
                  <a:cubicBezTo>
                    <a:pt x="22" y="63"/>
                    <a:pt x="24" y="65"/>
                    <a:pt x="23" y="65"/>
                  </a:cubicBezTo>
                  <a:cubicBezTo>
                    <a:pt x="24" y="65"/>
                    <a:pt x="25" y="64"/>
                    <a:pt x="25" y="64"/>
                  </a:cubicBezTo>
                  <a:cubicBezTo>
                    <a:pt x="26" y="64"/>
                    <a:pt x="26" y="67"/>
                    <a:pt x="29" y="66"/>
                  </a:cubicBezTo>
                  <a:cubicBezTo>
                    <a:pt x="29" y="69"/>
                    <a:pt x="27" y="69"/>
                    <a:pt x="27" y="72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5" y="71"/>
                    <a:pt x="17" y="70"/>
                    <a:pt x="16" y="69"/>
                  </a:cubicBezTo>
                  <a:cubicBezTo>
                    <a:pt x="15" y="68"/>
                    <a:pt x="14" y="69"/>
                    <a:pt x="12" y="68"/>
                  </a:cubicBezTo>
                  <a:cubicBezTo>
                    <a:pt x="11" y="67"/>
                    <a:pt x="10" y="65"/>
                    <a:pt x="9" y="65"/>
                  </a:cubicBezTo>
                  <a:cubicBezTo>
                    <a:pt x="9" y="65"/>
                    <a:pt x="7" y="65"/>
                    <a:pt x="6" y="65"/>
                  </a:cubicBezTo>
                  <a:cubicBezTo>
                    <a:pt x="5" y="64"/>
                    <a:pt x="5" y="65"/>
                    <a:pt x="2" y="65"/>
                  </a:cubicBezTo>
                  <a:cubicBezTo>
                    <a:pt x="2" y="62"/>
                    <a:pt x="0" y="60"/>
                    <a:pt x="1" y="55"/>
                  </a:cubicBezTo>
                  <a:cubicBezTo>
                    <a:pt x="5" y="60"/>
                    <a:pt x="1" y="50"/>
                    <a:pt x="8" y="52"/>
                  </a:cubicBezTo>
                  <a:cubicBezTo>
                    <a:pt x="9" y="51"/>
                    <a:pt x="6" y="51"/>
                    <a:pt x="6" y="51"/>
                  </a:cubicBezTo>
                  <a:cubicBezTo>
                    <a:pt x="7" y="50"/>
                    <a:pt x="11" y="49"/>
                    <a:pt x="8" y="48"/>
                  </a:cubicBezTo>
                  <a:cubicBezTo>
                    <a:pt x="9" y="46"/>
                    <a:pt x="12" y="46"/>
                    <a:pt x="15" y="45"/>
                  </a:cubicBezTo>
                  <a:cubicBezTo>
                    <a:pt x="14" y="43"/>
                    <a:pt x="19" y="41"/>
                    <a:pt x="15" y="40"/>
                  </a:cubicBezTo>
                  <a:cubicBezTo>
                    <a:pt x="15" y="38"/>
                    <a:pt x="17" y="39"/>
                    <a:pt x="19" y="38"/>
                  </a:cubicBezTo>
                  <a:cubicBezTo>
                    <a:pt x="19" y="36"/>
                    <a:pt x="20" y="35"/>
                    <a:pt x="22" y="34"/>
                  </a:cubicBezTo>
                  <a:cubicBezTo>
                    <a:pt x="19" y="32"/>
                    <a:pt x="23" y="32"/>
                    <a:pt x="22" y="27"/>
                  </a:cubicBezTo>
                  <a:cubicBezTo>
                    <a:pt x="27" y="27"/>
                    <a:pt x="29" y="24"/>
                    <a:pt x="33" y="23"/>
                  </a:cubicBezTo>
                  <a:cubicBezTo>
                    <a:pt x="35" y="24"/>
                    <a:pt x="34" y="21"/>
                    <a:pt x="35" y="20"/>
                  </a:cubicBezTo>
                  <a:cubicBezTo>
                    <a:pt x="35" y="20"/>
                    <a:pt x="36" y="21"/>
                    <a:pt x="36" y="22"/>
                  </a:cubicBezTo>
                  <a:cubicBezTo>
                    <a:pt x="37" y="21"/>
                    <a:pt x="38" y="20"/>
                    <a:pt x="39" y="19"/>
                  </a:cubicBezTo>
                  <a:cubicBezTo>
                    <a:pt x="39" y="18"/>
                    <a:pt x="40" y="18"/>
                    <a:pt x="40" y="16"/>
                  </a:cubicBezTo>
                  <a:cubicBezTo>
                    <a:pt x="43" y="16"/>
                    <a:pt x="45" y="16"/>
                    <a:pt x="47" y="15"/>
                  </a:cubicBezTo>
                  <a:cubicBezTo>
                    <a:pt x="49" y="13"/>
                    <a:pt x="51" y="14"/>
                    <a:pt x="56" y="13"/>
                  </a:cubicBezTo>
                  <a:cubicBezTo>
                    <a:pt x="57" y="13"/>
                    <a:pt x="56" y="12"/>
                    <a:pt x="57" y="12"/>
                  </a:cubicBezTo>
                  <a:cubicBezTo>
                    <a:pt x="59" y="11"/>
                    <a:pt x="60" y="13"/>
                    <a:pt x="60" y="13"/>
                  </a:cubicBezTo>
                  <a:cubicBezTo>
                    <a:pt x="62" y="13"/>
                    <a:pt x="59" y="10"/>
                    <a:pt x="61" y="10"/>
                  </a:cubicBezTo>
                  <a:cubicBezTo>
                    <a:pt x="62" y="10"/>
                    <a:pt x="62" y="10"/>
                    <a:pt x="63" y="10"/>
                  </a:cubicBezTo>
                  <a:cubicBezTo>
                    <a:pt x="64" y="10"/>
                    <a:pt x="68" y="10"/>
                    <a:pt x="72" y="9"/>
                  </a:cubicBezTo>
                  <a:cubicBezTo>
                    <a:pt x="75" y="8"/>
                    <a:pt x="74" y="9"/>
                    <a:pt x="75" y="8"/>
                  </a:cubicBezTo>
                  <a:cubicBezTo>
                    <a:pt x="75" y="8"/>
                    <a:pt x="77" y="6"/>
                    <a:pt x="77" y="6"/>
                  </a:cubicBezTo>
                  <a:cubicBezTo>
                    <a:pt x="81" y="4"/>
                    <a:pt x="82" y="9"/>
                    <a:pt x="82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7" name="Freeform 28">
              <a:extLst>
                <a:ext uri="{FF2B5EF4-FFF2-40B4-BE49-F238E27FC236}">
                  <a16:creationId xmlns:a16="http://schemas.microsoft.com/office/drawing/2014/main" id="{63350E1A-FA43-4894-82B8-B38EC4CF1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3450" y="1863725"/>
              <a:ext cx="44450" cy="22225"/>
            </a:xfrm>
            <a:custGeom>
              <a:avLst/>
              <a:gdLst>
                <a:gd name="T0" fmla="*/ 8 w 11"/>
                <a:gd name="T1" fmla="*/ 1 h 5"/>
                <a:gd name="T2" fmla="*/ 11 w 11"/>
                <a:gd name="T3" fmla="*/ 1 h 5"/>
                <a:gd name="T4" fmla="*/ 8 w 11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5">
                  <a:moveTo>
                    <a:pt x="8" y="1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11" y="5"/>
                    <a:pt x="0" y="0"/>
                    <a:pt x="8" y="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8" name="Freeform 29">
              <a:extLst>
                <a:ext uri="{FF2B5EF4-FFF2-40B4-BE49-F238E27FC236}">
                  <a16:creationId xmlns:a16="http://schemas.microsoft.com/office/drawing/2014/main" id="{79165744-0D8F-4116-88EA-40DC5B213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5375" y="1889125"/>
              <a:ext cx="119063" cy="98425"/>
            </a:xfrm>
            <a:custGeom>
              <a:avLst/>
              <a:gdLst>
                <a:gd name="T0" fmla="*/ 8 w 31"/>
                <a:gd name="T1" fmla="*/ 0 h 24"/>
                <a:gd name="T2" fmla="*/ 10 w 31"/>
                <a:gd name="T3" fmla="*/ 2 h 24"/>
                <a:gd name="T4" fmla="*/ 18 w 31"/>
                <a:gd name="T5" fmla="*/ 6 h 24"/>
                <a:gd name="T6" fmla="*/ 22 w 31"/>
                <a:gd name="T7" fmla="*/ 3 h 24"/>
                <a:gd name="T8" fmla="*/ 31 w 31"/>
                <a:gd name="T9" fmla="*/ 5 h 24"/>
                <a:gd name="T10" fmla="*/ 28 w 31"/>
                <a:gd name="T11" fmla="*/ 12 h 24"/>
                <a:gd name="T12" fmla="*/ 17 w 31"/>
                <a:gd name="T13" fmla="*/ 14 h 24"/>
                <a:gd name="T14" fmla="*/ 17 w 31"/>
                <a:gd name="T15" fmla="*/ 16 h 24"/>
                <a:gd name="T16" fmla="*/ 14 w 31"/>
                <a:gd name="T17" fmla="*/ 19 h 24"/>
                <a:gd name="T18" fmla="*/ 10 w 31"/>
                <a:gd name="T19" fmla="*/ 20 h 24"/>
                <a:gd name="T20" fmla="*/ 4 w 31"/>
                <a:gd name="T21" fmla="*/ 17 h 24"/>
                <a:gd name="T22" fmla="*/ 0 w 31"/>
                <a:gd name="T23" fmla="*/ 6 h 24"/>
                <a:gd name="T24" fmla="*/ 8 w 31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" h="24">
                  <a:moveTo>
                    <a:pt x="8" y="0"/>
                  </a:moveTo>
                  <a:cubicBezTo>
                    <a:pt x="10" y="0"/>
                    <a:pt x="10" y="1"/>
                    <a:pt x="10" y="2"/>
                  </a:cubicBezTo>
                  <a:cubicBezTo>
                    <a:pt x="11" y="5"/>
                    <a:pt x="16" y="4"/>
                    <a:pt x="18" y="6"/>
                  </a:cubicBezTo>
                  <a:cubicBezTo>
                    <a:pt x="21" y="7"/>
                    <a:pt x="22" y="3"/>
                    <a:pt x="22" y="3"/>
                  </a:cubicBezTo>
                  <a:cubicBezTo>
                    <a:pt x="24" y="3"/>
                    <a:pt x="26" y="6"/>
                    <a:pt x="31" y="5"/>
                  </a:cubicBezTo>
                  <a:cubicBezTo>
                    <a:pt x="30" y="6"/>
                    <a:pt x="23" y="9"/>
                    <a:pt x="28" y="12"/>
                  </a:cubicBezTo>
                  <a:cubicBezTo>
                    <a:pt x="27" y="15"/>
                    <a:pt x="22" y="14"/>
                    <a:pt x="17" y="14"/>
                  </a:cubicBezTo>
                  <a:cubicBezTo>
                    <a:pt x="15" y="15"/>
                    <a:pt x="16" y="16"/>
                    <a:pt x="17" y="16"/>
                  </a:cubicBezTo>
                  <a:cubicBezTo>
                    <a:pt x="18" y="18"/>
                    <a:pt x="9" y="17"/>
                    <a:pt x="14" y="19"/>
                  </a:cubicBezTo>
                  <a:cubicBezTo>
                    <a:pt x="14" y="24"/>
                    <a:pt x="9" y="16"/>
                    <a:pt x="10" y="20"/>
                  </a:cubicBezTo>
                  <a:cubicBezTo>
                    <a:pt x="8" y="19"/>
                    <a:pt x="9" y="16"/>
                    <a:pt x="4" y="17"/>
                  </a:cubicBezTo>
                  <a:cubicBezTo>
                    <a:pt x="3" y="13"/>
                    <a:pt x="4" y="7"/>
                    <a:pt x="0" y="6"/>
                  </a:cubicBezTo>
                  <a:cubicBezTo>
                    <a:pt x="1" y="3"/>
                    <a:pt x="9" y="6"/>
                    <a:pt x="8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9" name="Freeform 30">
              <a:extLst>
                <a:ext uri="{FF2B5EF4-FFF2-40B4-BE49-F238E27FC236}">
                  <a16:creationId xmlns:a16="http://schemas.microsoft.com/office/drawing/2014/main" id="{AEE81B97-B880-451F-8EEA-CAE253710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6100" y="1901825"/>
              <a:ext cx="30163" cy="25400"/>
            </a:xfrm>
            <a:custGeom>
              <a:avLst/>
              <a:gdLst>
                <a:gd name="T0" fmla="*/ 4 w 8"/>
                <a:gd name="T1" fmla="*/ 0 h 6"/>
                <a:gd name="T2" fmla="*/ 5 w 8"/>
                <a:gd name="T3" fmla="*/ 6 h 6"/>
                <a:gd name="T4" fmla="*/ 0 w 8"/>
                <a:gd name="T5" fmla="*/ 4 h 6"/>
                <a:gd name="T6" fmla="*/ 4 w 8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4" y="0"/>
                  </a:moveTo>
                  <a:cubicBezTo>
                    <a:pt x="8" y="1"/>
                    <a:pt x="5" y="2"/>
                    <a:pt x="5" y="6"/>
                  </a:cubicBezTo>
                  <a:cubicBezTo>
                    <a:pt x="4" y="5"/>
                    <a:pt x="2" y="4"/>
                    <a:pt x="0" y="4"/>
                  </a:cubicBezTo>
                  <a:cubicBezTo>
                    <a:pt x="0" y="2"/>
                    <a:pt x="4" y="3"/>
                    <a:pt x="4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0" name="Freeform 31">
              <a:extLst>
                <a:ext uri="{FF2B5EF4-FFF2-40B4-BE49-F238E27FC236}">
                  <a16:creationId xmlns:a16="http://schemas.microsoft.com/office/drawing/2014/main" id="{AC8FF8FA-6CA9-4E05-8EB8-33FD834FB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5550" y="1901825"/>
              <a:ext cx="53975" cy="53975"/>
            </a:xfrm>
            <a:custGeom>
              <a:avLst/>
              <a:gdLst>
                <a:gd name="T0" fmla="*/ 0 w 14"/>
                <a:gd name="T1" fmla="*/ 4 h 13"/>
                <a:gd name="T2" fmla="*/ 14 w 14"/>
                <a:gd name="T3" fmla="*/ 7 h 13"/>
                <a:gd name="T4" fmla="*/ 8 w 14"/>
                <a:gd name="T5" fmla="*/ 13 h 13"/>
                <a:gd name="T6" fmla="*/ 5 w 14"/>
                <a:gd name="T7" fmla="*/ 10 h 13"/>
                <a:gd name="T8" fmla="*/ 3 w 14"/>
                <a:gd name="T9" fmla="*/ 10 h 13"/>
                <a:gd name="T10" fmla="*/ 0 w 14"/>
                <a:gd name="T11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3">
                  <a:moveTo>
                    <a:pt x="0" y="4"/>
                  </a:moveTo>
                  <a:cubicBezTo>
                    <a:pt x="4" y="0"/>
                    <a:pt x="12" y="4"/>
                    <a:pt x="14" y="7"/>
                  </a:cubicBezTo>
                  <a:cubicBezTo>
                    <a:pt x="13" y="10"/>
                    <a:pt x="7" y="8"/>
                    <a:pt x="8" y="13"/>
                  </a:cubicBezTo>
                  <a:cubicBezTo>
                    <a:pt x="6" y="13"/>
                    <a:pt x="6" y="10"/>
                    <a:pt x="5" y="10"/>
                  </a:cubicBezTo>
                  <a:cubicBezTo>
                    <a:pt x="5" y="10"/>
                    <a:pt x="3" y="10"/>
                    <a:pt x="3" y="10"/>
                  </a:cubicBezTo>
                  <a:cubicBezTo>
                    <a:pt x="1" y="8"/>
                    <a:pt x="3" y="5"/>
                    <a:pt x="0" y="4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1" name="Freeform 32">
              <a:extLst>
                <a:ext uri="{FF2B5EF4-FFF2-40B4-BE49-F238E27FC236}">
                  <a16:creationId xmlns:a16="http://schemas.microsoft.com/office/drawing/2014/main" id="{0F2BF199-DF21-4C50-816C-2EB40DF6D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3813" y="1919288"/>
              <a:ext cx="80962" cy="49212"/>
            </a:xfrm>
            <a:custGeom>
              <a:avLst/>
              <a:gdLst>
                <a:gd name="T0" fmla="*/ 1 w 21"/>
                <a:gd name="T1" fmla="*/ 2 h 12"/>
                <a:gd name="T2" fmla="*/ 4 w 21"/>
                <a:gd name="T3" fmla="*/ 2 h 12"/>
                <a:gd name="T4" fmla="*/ 11 w 21"/>
                <a:gd name="T5" fmla="*/ 5 h 12"/>
                <a:gd name="T6" fmla="*/ 18 w 21"/>
                <a:gd name="T7" fmla="*/ 7 h 12"/>
                <a:gd name="T8" fmla="*/ 21 w 21"/>
                <a:gd name="T9" fmla="*/ 10 h 12"/>
                <a:gd name="T10" fmla="*/ 4 w 21"/>
                <a:gd name="T11" fmla="*/ 7 h 12"/>
                <a:gd name="T12" fmla="*/ 1 w 21"/>
                <a:gd name="T13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2">
                  <a:moveTo>
                    <a:pt x="1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8" y="0"/>
                    <a:pt x="8" y="4"/>
                    <a:pt x="11" y="5"/>
                  </a:cubicBezTo>
                  <a:cubicBezTo>
                    <a:pt x="14" y="5"/>
                    <a:pt x="16" y="6"/>
                    <a:pt x="18" y="7"/>
                  </a:cubicBezTo>
                  <a:cubicBezTo>
                    <a:pt x="20" y="8"/>
                    <a:pt x="21" y="7"/>
                    <a:pt x="21" y="10"/>
                  </a:cubicBezTo>
                  <a:cubicBezTo>
                    <a:pt x="13" y="12"/>
                    <a:pt x="10" y="8"/>
                    <a:pt x="4" y="7"/>
                  </a:cubicBezTo>
                  <a:cubicBezTo>
                    <a:pt x="6" y="3"/>
                    <a:pt x="0" y="6"/>
                    <a:pt x="1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2" name="Freeform 33">
              <a:extLst>
                <a:ext uri="{FF2B5EF4-FFF2-40B4-BE49-F238E27FC236}">
                  <a16:creationId xmlns:a16="http://schemas.microsoft.com/office/drawing/2014/main" id="{AC163C2C-B4FD-4AE5-A2DE-A9B0A3556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9638" y="1995488"/>
              <a:ext cx="134937" cy="120650"/>
            </a:xfrm>
            <a:custGeom>
              <a:avLst/>
              <a:gdLst>
                <a:gd name="T0" fmla="*/ 11 w 35"/>
                <a:gd name="T1" fmla="*/ 5 h 29"/>
                <a:gd name="T2" fmla="*/ 11 w 35"/>
                <a:gd name="T3" fmla="*/ 4 h 29"/>
                <a:gd name="T4" fmla="*/ 27 w 35"/>
                <a:gd name="T5" fmla="*/ 0 h 29"/>
                <a:gd name="T6" fmla="*/ 30 w 35"/>
                <a:gd name="T7" fmla="*/ 5 h 29"/>
                <a:gd name="T8" fmla="*/ 27 w 35"/>
                <a:gd name="T9" fmla="*/ 9 h 29"/>
                <a:gd name="T10" fmla="*/ 34 w 35"/>
                <a:gd name="T11" fmla="*/ 11 h 29"/>
                <a:gd name="T12" fmla="*/ 35 w 35"/>
                <a:gd name="T13" fmla="*/ 22 h 29"/>
                <a:gd name="T14" fmla="*/ 31 w 35"/>
                <a:gd name="T15" fmla="*/ 22 h 29"/>
                <a:gd name="T16" fmla="*/ 31 w 35"/>
                <a:gd name="T17" fmla="*/ 25 h 29"/>
                <a:gd name="T18" fmla="*/ 27 w 35"/>
                <a:gd name="T19" fmla="*/ 25 h 29"/>
                <a:gd name="T20" fmla="*/ 23 w 35"/>
                <a:gd name="T21" fmla="*/ 28 h 29"/>
                <a:gd name="T22" fmla="*/ 18 w 35"/>
                <a:gd name="T23" fmla="*/ 23 h 29"/>
                <a:gd name="T24" fmla="*/ 14 w 35"/>
                <a:gd name="T25" fmla="*/ 19 h 29"/>
                <a:gd name="T26" fmla="*/ 11 w 35"/>
                <a:gd name="T27" fmla="*/ 16 h 29"/>
                <a:gd name="T28" fmla="*/ 4 w 35"/>
                <a:gd name="T29" fmla="*/ 15 h 29"/>
                <a:gd name="T30" fmla="*/ 0 w 35"/>
                <a:gd name="T31" fmla="*/ 12 h 29"/>
                <a:gd name="T32" fmla="*/ 14 w 35"/>
                <a:gd name="T33" fmla="*/ 14 h 29"/>
                <a:gd name="T34" fmla="*/ 15 w 35"/>
                <a:gd name="T35" fmla="*/ 8 h 29"/>
                <a:gd name="T36" fmla="*/ 10 w 35"/>
                <a:gd name="T37" fmla="*/ 4 h 29"/>
                <a:gd name="T38" fmla="*/ 11 w 35"/>
                <a:gd name="T39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29">
                  <a:moveTo>
                    <a:pt x="11" y="5"/>
                  </a:moveTo>
                  <a:cubicBezTo>
                    <a:pt x="13" y="5"/>
                    <a:pt x="12" y="4"/>
                    <a:pt x="11" y="4"/>
                  </a:cubicBezTo>
                  <a:cubicBezTo>
                    <a:pt x="15" y="1"/>
                    <a:pt x="25" y="4"/>
                    <a:pt x="27" y="0"/>
                  </a:cubicBezTo>
                  <a:cubicBezTo>
                    <a:pt x="29" y="1"/>
                    <a:pt x="29" y="3"/>
                    <a:pt x="30" y="5"/>
                  </a:cubicBezTo>
                  <a:cubicBezTo>
                    <a:pt x="30" y="8"/>
                    <a:pt x="27" y="7"/>
                    <a:pt x="27" y="9"/>
                  </a:cubicBezTo>
                  <a:cubicBezTo>
                    <a:pt x="28" y="14"/>
                    <a:pt x="30" y="11"/>
                    <a:pt x="34" y="11"/>
                  </a:cubicBezTo>
                  <a:cubicBezTo>
                    <a:pt x="35" y="16"/>
                    <a:pt x="34" y="16"/>
                    <a:pt x="35" y="22"/>
                  </a:cubicBezTo>
                  <a:cubicBezTo>
                    <a:pt x="34" y="23"/>
                    <a:pt x="32" y="21"/>
                    <a:pt x="31" y="22"/>
                  </a:cubicBezTo>
                  <a:cubicBezTo>
                    <a:pt x="31" y="22"/>
                    <a:pt x="31" y="25"/>
                    <a:pt x="31" y="25"/>
                  </a:cubicBezTo>
                  <a:cubicBezTo>
                    <a:pt x="30" y="25"/>
                    <a:pt x="28" y="25"/>
                    <a:pt x="27" y="25"/>
                  </a:cubicBezTo>
                  <a:cubicBezTo>
                    <a:pt x="25" y="25"/>
                    <a:pt x="25" y="27"/>
                    <a:pt x="23" y="28"/>
                  </a:cubicBezTo>
                  <a:cubicBezTo>
                    <a:pt x="19" y="29"/>
                    <a:pt x="19" y="25"/>
                    <a:pt x="18" y="23"/>
                  </a:cubicBezTo>
                  <a:cubicBezTo>
                    <a:pt x="17" y="22"/>
                    <a:pt x="13" y="22"/>
                    <a:pt x="14" y="19"/>
                  </a:cubicBezTo>
                  <a:cubicBezTo>
                    <a:pt x="12" y="20"/>
                    <a:pt x="11" y="18"/>
                    <a:pt x="11" y="16"/>
                  </a:cubicBezTo>
                  <a:cubicBezTo>
                    <a:pt x="9" y="17"/>
                    <a:pt x="7" y="16"/>
                    <a:pt x="4" y="15"/>
                  </a:cubicBezTo>
                  <a:cubicBezTo>
                    <a:pt x="2" y="14"/>
                    <a:pt x="0" y="16"/>
                    <a:pt x="0" y="12"/>
                  </a:cubicBezTo>
                  <a:cubicBezTo>
                    <a:pt x="6" y="11"/>
                    <a:pt x="8" y="15"/>
                    <a:pt x="14" y="14"/>
                  </a:cubicBezTo>
                  <a:cubicBezTo>
                    <a:pt x="16" y="13"/>
                    <a:pt x="15" y="10"/>
                    <a:pt x="15" y="8"/>
                  </a:cubicBezTo>
                  <a:cubicBezTo>
                    <a:pt x="16" y="4"/>
                    <a:pt x="8" y="9"/>
                    <a:pt x="10" y="4"/>
                  </a:cubicBezTo>
                  <a:cubicBezTo>
                    <a:pt x="11" y="4"/>
                    <a:pt x="11" y="4"/>
                    <a:pt x="11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3" name="Freeform 34">
              <a:extLst>
                <a:ext uri="{FF2B5EF4-FFF2-40B4-BE49-F238E27FC236}">
                  <a16:creationId xmlns:a16="http://schemas.microsoft.com/office/drawing/2014/main" id="{D2B32166-0A40-464A-97A0-205C18C47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3825" y="2003425"/>
              <a:ext cx="84138" cy="41275"/>
            </a:xfrm>
            <a:custGeom>
              <a:avLst/>
              <a:gdLst>
                <a:gd name="T0" fmla="*/ 0 w 22"/>
                <a:gd name="T1" fmla="*/ 2 h 10"/>
                <a:gd name="T2" fmla="*/ 6 w 22"/>
                <a:gd name="T3" fmla="*/ 0 h 10"/>
                <a:gd name="T4" fmla="*/ 21 w 22"/>
                <a:gd name="T5" fmla="*/ 5 h 10"/>
                <a:gd name="T6" fmla="*/ 20 w 22"/>
                <a:gd name="T7" fmla="*/ 10 h 10"/>
                <a:gd name="T8" fmla="*/ 5 w 22"/>
                <a:gd name="T9" fmla="*/ 5 h 10"/>
                <a:gd name="T10" fmla="*/ 0 w 22"/>
                <a:gd name="T11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0">
                  <a:moveTo>
                    <a:pt x="0" y="2"/>
                  </a:moveTo>
                  <a:cubicBezTo>
                    <a:pt x="1" y="0"/>
                    <a:pt x="4" y="0"/>
                    <a:pt x="6" y="0"/>
                  </a:cubicBezTo>
                  <a:cubicBezTo>
                    <a:pt x="11" y="1"/>
                    <a:pt x="17" y="4"/>
                    <a:pt x="21" y="5"/>
                  </a:cubicBezTo>
                  <a:cubicBezTo>
                    <a:pt x="22" y="7"/>
                    <a:pt x="20" y="8"/>
                    <a:pt x="20" y="10"/>
                  </a:cubicBezTo>
                  <a:cubicBezTo>
                    <a:pt x="12" y="10"/>
                    <a:pt x="9" y="9"/>
                    <a:pt x="5" y="5"/>
                  </a:cubicBezTo>
                  <a:cubicBezTo>
                    <a:pt x="3" y="4"/>
                    <a:pt x="3" y="1"/>
                    <a:pt x="0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4" name="Freeform 35">
              <a:extLst>
                <a:ext uri="{FF2B5EF4-FFF2-40B4-BE49-F238E27FC236}">
                  <a16:creationId xmlns:a16="http://schemas.microsoft.com/office/drawing/2014/main" id="{1AD9944C-E2A8-49F1-A2D2-66193A74F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575" y="2003425"/>
              <a:ext cx="53975" cy="25400"/>
            </a:xfrm>
            <a:custGeom>
              <a:avLst/>
              <a:gdLst>
                <a:gd name="T0" fmla="*/ 14 w 14"/>
                <a:gd name="T1" fmla="*/ 5 h 6"/>
                <a:gd name="T2" fmla="*/ 0 w 14"/>
                <a:gd name="T3" fmla="*/ 3 h 6"/>
                <a:gd name="T4" fmla="*/ 4 w 14"/>
                <a:gd name="T5" fmla="*/ 0 h 6"/>
                <a:gd name="T6" fmla="*/ 14 w 14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6">
                  <a:moveTo>
                    <a:pt x="14" y="5"/>
                  </a:moveTo>
                  <a:cubicBezTo>
                    <a:pt x="12" y="6"/>
                    <a:pt x="3" y="5"/>
                    <a:pt x="0" y="3"/>
                  </a:cubicBezTo>
                  <a:cubicBezTo>
                    <a:pt x="0" y="1"/>
                    <a:pt x="4" y="3"/>
                    <a:pt x="4" y="0"/>
                  </a:cubicBezTo>
                  <a:cubicBezTo>
                    <a:pt x="7" y="2"/>
                    <a:pt x="14" y="0"/>
                    <a:pt x="14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5" name="Freeform 36">
              <a:extLst>
                <a:ext uri="{FF2B5EF4-FFF2-40B4-BE49-F238E27FC236}">
                  <a16:creationId xmlns:a16="http://schemas.microsoft.com/office/drawing/2014/main" id="{9BA7BD4C-8801-41A7-A929-DD073EF68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963" y="2132013"/>
              <a:ext cx="44450" cy="31750"/>
            </a:xfrm>
            <a:custGeom>
              <a:avLst/>
              <a:gdLst>
                <a:gd name="T0" fmla="*/ 11 w 11"/>
                <a:gd name="T1" fmla="*/ 6 h 8"/>
                <a:gd name="T2" fmla="*/ 0 w 11"/>
                <a:gd name="T3" fmla="*/ 3 h 8"/>
                <a:gd name="T4" fmla="*/ 11 w 11"/>
                <a:gd name="T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8">
                  <a:moveTo>
                    <a:pt x="11" y="6"/>
                  </a:moveTo>
                  <a:cubicBezTo>
                    <a:pt x="4" y="8"/>
                    <a:pt x="5" y="2"/>
                    <a:pt x="0" y="3"/>
                  </a:cubicBezTo>
                  <a:cubicBezTo>
                    <a:pt x="2" y="0"/>
                    <a:pt x="11" y="2"/>
                    <a:pt x="11" y="6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6" name="Freeform 37">
              <a:extLst>
                <a:ext uri="{FF2B5EF4-FFF2-40B4-BE49-F238E27FC236}">
                  <a16:creationId xmlns:a16="http://schemas.microsoft.com/office/drawing/2014/main" id="{D039A934-E8A0-43B1-94DD-64027DF66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7388" y="2163763"/>
              <a:ext cx="63500" cy="39687"/>
            </a:xfrm>
            <a:custGeom>
              <a:avLst/>
              <a:gdLst>
                <a:gd name="T0" fmla="*/ 16 w 16"/>
                <a:gd name="T1" fmla="*/ 5 h 9"/>
                <a:gd name="T2" fmla="*/ 2 w 16"/>
                <a:gd name="T3" fmla="*/ 5 h 9"/>
                <a:gd name="T4" fmla="*/ 6 w 16"/>
                <a:gd name="T5" fmla="*/ 1 h 9"/>
                <a:gd name="T6" fmla="*/ 16 w 16"/>
                <a:gd name="T7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9">
                  <a:moveTo>
                    <a:pt x="16" y="5"/>
                  </a:moveTo>
                  <a:cubicBezTo>
                    <a:pt x="14" y="9"/>
                    <a:pt x="4" y="9"/>
                    <a:pt x="2" y="5"/>
                  </a:cubicBezTo>
                  <a:cubicBezTo>
                    <a:pt x="0" y="0"/>
                    <a:pt x="7" y="4"/>
                    <a:pt x="6" y="1"/>
                  </a:cubicBezTo>
                  <a:cubicBezTo>
                    <a:pt x="9" y="3"/>
                    <a:pt x="12" y="4"/>
                    <a:pt x="16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7" name="Freeform 38">
              <a:extLst>
                <a:ext uri="{FF2B5EF4-FFF2-40B4-BE49-F238E27FC236}">
                  <a16:creationId xmlns:a16="http://schemas.microsoft.com/office/drawing/2014/main" id="{3784EF6C-541E-4BB3-BECB-AB5DB2ADF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2750" y="2189163"/>
              <a:ext cx="36513" cy="39687"/>
            </a:xfrm>
            <a:custGeom>
              <a:avLst/>
              <a:gdLst>
                <a:gd name="T0" fmla="*/ 4 w 10"/>
                <a:gd name="T1" fmla="*/ 0 h 9"/>
                <a:gd name="T2" fmla="*/ 10 w 10"/>
                <a:gd name="T3" fmla="*/ 6 h 9"/>
                <a:gd name="T4" fmla="*/ 3 w 10"/>
                <a:gd name="T5" fmla="*/ 9 h 9"/>
                <a:gd name="T6" fmla="*/ 1 w 10"/>
                <a:gd name="T7" fmla="*/ 2 h 9"/>
                <a:gd name="T8" fmla="*/ 4 w 10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4" y="0"/>
                  </a:moveTo>
                  <a:cubicBezTo>
                    <a:pt x="8" y="0"/>
                    <a:pt x="9" y="2"/>
                    <a:pt x="10" y="6"/>
                  </a:cubicBezTo>
                  <a:cubicBezTo>
                    <a:pt x="6" y="6"/>
                    <a:pt x="3" y="6"/>
                    <a:pt x="3" y="9"/>
                  </a:cubicBezTo>
                  <a:cubicBezTo>
                    <a:pt x="0" y="9"/>
                    <a:pt x="2" y="4"/>
                    <a:pt x="1" y="2"/>
                  </a:cubicBezTo>
                  <a:cubicBezTo>
                    <a:pt x="3" y="2"/>
                    <a:pt x="4" y="1"/>
                    <a:pt x="4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8" name="Freeform 39">
              <a:extLst>
                <a:ext uri="{FF2B5EF4-FFF2-40B4-BE49-F238E27FC236}">
                  <a16:creationId xmlns:a16="http://schemas.microsoft.com/office/drawing/2014/main" id="{F4E577E9-443B-4176-ABCB-CD74010DB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7400" y="2214563"/>
              <a:ext cx="38100" cy="30162"/>
            </a:xfrm>
            <a:custGeom>
              <a:avLst/>
              <a:gdLst>
                <a:gd name="T0" fmla="*/ 10 w 10"/>
                <a:gd name="T1" fmla="*/ 6 h 7"/>
                <a:gd name="T2" fmla="*/ 0 w 10"/>
                <a:gd name="T3" fmla="*/ 7 h 7"/>
                <a:gd name="T4" fmla="*/ 10 w 10"/>
                <a:gd name="T5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7">
                  <a:moveTo>
                    <a:pt x="10" y="6"/>
                  </a:moveTo>
                  <a:cubicBezTo>
                    <a:pt x="5" y="5"/>
                    <a:pt x="3" y="6"/>
                    <a:pt x="0" y="7"/>
                  </a:cubicBezTo>
                  <a:cubicBezTo>
                    <a:pt x="0" y="4"/>
                    <a:pt x="10" y="0"/>
                    <a:pt x="10" y="6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9" name="Freeform 40">
              <a:extLst>
                <a:ext uri="{FF2B5EF4-FFF2-40B4-BE49-F238E27FC236}">
                  <a16:creationId xmlns:a16="http://schemas.microsoft.com/office/drawing/2014/main" id="{83564102-9B2E-4854-87B4-952ECB26F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2088" y="2235200"/>
              <a:ext cx="69850" cy="46038"/>
            </a:xfrm>
            <a:custGeom>
              <a:avLst/>
              <a:gdLst>
                <a:gd name="T0" fmla="*/ 15 w 18"/>
                <a:gd name="T1" fmla="*/ 2 h 11"/>
                <a:gd name="T2" fmla="*/ 16 w 18"/>
                <a:gd name="T3" fmla="*/ 10 h 11"/>
                <a:gd name="T4" fmla="*/ 2 w 18"/>
                <a:gd name="T5" fmla="*/ 8 h 11"/>
                <a:gd name="T6" fmla="*/ 5 w 18"/>
                <a:gd name="T7" fmla="*/ 2 h 11"/>
                <a:gd name="T8" fmla="*/ 15 w 18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1">
                  <a:moveTo>
                    <a:pt x="15" y="2"/>
                  </a:moveTo>
                  <a:cubicBezTo>
                    <a:pt x="16" y="4"/>
                    <a:pt x="18" y="9"/>
                    <a:pt x="16" y="10"/>
                  </a:cubicBezTo>
                  <a:cubicBezTo>
                    <a:pt x="11" y="10"/>
                    <a:pt x="4" y="11"/>
                    <a:pt x="2" y="8"/>
                  </a:cubicBezTo>
                  <a:cubicBezTo>
                    <a:pt x="0" y="3"/>
                    <a:pt x="6" y="6"/>
                    <a:pt x="5" y="2"/>
                  </a:cubicBezTo>
                  <a:cubicBezTo>
                    <a:pt x="9" y="0"/>
                    <a:pt x="14" y="4"/>
                    <a:pt x="15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0" name="Freeform 41">
              <a:extLst>
                <a:ext uri="{FF2B5EF4-FFF2-40B4-BE49-F238E27FC236}">
                  <a16:creationId xmlns:a16="http://schemas.microsoft.com/office/drawing/2014/main" id="{EA50A201-D217-4FE5-A70F-1C49771AA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9863" y="2359025"/>
              <a:ext cx="79375" cy="41275"/>
            </a:xfrm>
            <a:custGeom>
              <a:avLst/>
              <a:gdLst>
                <a:gd name="T0" fmla="*/ 19 w 21"/>
                <a:gd name="T1" fmla="*/ 4 h 10"/>
                <a:gd name="T2" fmla="*/ 14 w 21"/>
                <a:gd name="T3" fmla="*/ 7 h 10"/>
                <a:gd name="T4" fmla="*/ 8 w 21"/>
                <a:gd name="T5" fmla="*/ 8 h 10"/>
                <a:gd name="T6" fmla="*/ 2 w 21"/>
                <a:gd name="T7" fmla="*/ 7 h 10"/>
                <a:gd name="T8" fmla="*/ 4 w 21"/>
                <a:gd name="T9" fmla="*/ 3 h 10"/>
                <a:gd name="T10" fmla="*/ 8 w 21"/>
                <a:gd name="T11" fmla="*/ 0 h 10"/>
                <a:gd name="T12" fmla="*/ 19 w 21"/>
                <a:gd name="T13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0">
                  <a:moveTo>
                    <a:pt x="19" y="4"/>
                  </a:moveTo>
                  <a:cubicBezTo>
                    <a:pt x="21" y="8"/>
                    <a:pt x="16" y="7"/>
                    <a:pt x="14" y="7"/>
                  </a:cubicBezTo>
                  <a:cubicBezTo>
                    <a:pt x="13" y="7"/>
                    <a:pt x="9" y="10"/>
                    <a:pt x="8" y="8"/>
                  </a:cubicBezTo>
                  <a:cubicBezTo>
                    <a:pt x="7" y="7"/>
                    <a:pt x="4" y="8"/>
                    <a:pt x="2" y="7"/>
                  </a:cubicBezTo>
                  <a:cubicBezTo>
                    <a:pt x="0" y="3"/>
                    <a:pt x="9" y="4"/>
                    <a:pt x="4" y="3"/>
                  </a:cubicBezTo>
                  <a:cubicBezTo>
                    <a:pt x="4" y="1"/>
                    <a:pt x="8" y="2"/>
                    <a:pt x="8" y="0"/>
                  </a:cubicBezTo>
                  <a:cubicBezTo>
                    <a:pt x="12" y="1"/>
                    <a:pt x="17" y="2"/>
                    <a:pt x="19" y="4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1" name="Freeform 42">
              <a:extLst>
                <a:ext uri="{FF2B5EF4-FFF2-40B4-BE49-F238E27FC236}">
                  <a16:creationId xmlns:a16="http://schemas.microsoft.com/office/drawing/2014/main" id="{BECFED19-F58A-4A15-AF15-A7232B489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9863" y="2422525"/>
              <a:ext cx="38100" cy="20638"/>
            </a:xfrm>
            <a:custGeom>
              <a:avLst/>
              <a:gdLst>
                <a:gd name="T0" fmla="*/ 8 w 10"/>
                <a:gd name="T1" fmla="*/ 5 h 5"/>
                <a:gd name="T2" fmla="*/ 2 w 10"/>
                <a:gd name="T3" fmla="*/ 5 h 5"/>
                <a:gd name="T4" fmla="*/ 8 w 10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8" y="5"/>
                  </a:moveTo>
                  <a:cubicBezTo>
                    <a:pt x="5" y="2"/>
                    <a:pt x="6" y="5"/>
                    <a:pt x="2" y="5"/>
                  </a:cubicBezTo>
                  <a:cubicBezTo>
                    <a:pt x="0" y="0"/>
                    <a:pt x="10" y="0"/>
                    <a:pt x="8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2" name="Freeform 43">
              <a:extLst>
                <a:ext uri="{FF2B5EF4-FFF2-40B4-BE49-F238E27FC236}">
                  <a16:creationId xmlns:a16="http://schemas.microsoft.com/office/drawing/2014/main" id="{62DEC2AF-5602-45F2-87AE-E6354B22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800" y="2449513"/>
              <a:ext cx="41275" cy="23812"/>
            </a:xfrm>
            <a:custGeom>
              <a:avLst/>
              <a:gdLst>
                <a:gd name="T0" fmla="*/ 9 w 11"/>
                <a:gd name="T1" fmla="*/ 0 h 6"/>
                <a:gd name="T2" fmla="*/ 11 w 11"/>
                <a:gd name="T3" fmla="*/ 3 h 6"/>
                <a:gd name="T4" fmla="*/ 5 w 11"/>
                <a:gd name="T5" fmla="*/ 5 h 6"/>
                <a:gd name="T6" fmla="*/ 0 w 11"/>
                <a:gd name="T7" fmla="*/ 5 h 6"/>
                <a:gd name="T8" fmla="*/ 9 w 1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9" y="0"/>
                  </a:moveTo>
                  <a:cubicBezTo>
                    <a:pt x="9" y="2"/>
                    <a:pt x="10" y="3"/>
                    <a:pt x="11" y="3"/>
                  </a:cubicBezTo>
                  <a:cubicBezTo>
                    <a:pt x="11" y="6"/>
                    <a:pt x="6" y="3"/>
                    <a:pt x="5" y="5"/>
                  </a:cubicBezTo>
                  <a:cubicBezTo>
                    <a:pt x="4" y="6"/>
                    <a:pt x="5" y="5"/>
                    <a:pt x="0" y="5"/>
                  </a:cubicBezTo>
                  <a:cubicBezTo>
                    <a:pt x="2" y="2"/>
                    <a:pt x="4" y="0"/>
                    <a:pt x="9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3" name="Freeform 44">
              <a:extLst>
                <a:ext uri="{FF2B5EF4-FFF2-40B4-BE49-F238E27FC236}">
                  <a16:creationId xmlns:a16="http://schemas.microsoft.com/office/drawing/2014/main" id="{019AA463-712D-4AEB-8711-B3BF37945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1763" y="2473325"/>
              <a:ext cx="15875" cy="28575"/>
            </a:xfrm>
            <a:custGeom>
              <a:avLst/>
              <a:gdLst>
                <a:gd name="T0" fmla="*/ 1 w 4"/>
                <a:gd name="T1" fmla="*/ 0 h 7"/>
                <a:gd name="T2" fmla="*/ 4 w 4"/>
                <a:gd name="T3" fmla="*/ 6 h 7"/>
                <a:gd name="T4" fmla="*/ 1 w 4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1" y="0"/>
                  </a:moveTo>
                  <a:cubicBezTo>
                    <a:pt x="4" y="0"/>
                    <a:pt x="4" y="2"/>
                    <a:pt x="4" y="6"/>
                  </a:cubicBezTo>
                  <a:cubicBezTo>
                    <a:pt x="0" y="7"/>
                    <a:pt x="1" y="2"/>
                    <a:pt x="1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4" name="Freeform 45">
              <a:extLst>
                <a:ext uri="{FF2B5EF4-FFF2-40B4-BE49-F238E27FC236}">
                  <a16:creationId xmlns:a16="http://schemas.microsoft.com/office/drawing/2014/main" id="{B981A93D-3C24-4E15-872B-9DE1D5B95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8463" y="2717800"/>
              <a:ext cx="96837" cy="120650"/>
            </a:xfrm>
            <a:custGeom>
              <a:avLst/>
              <a:gdLst>
                <a:gd name="T0" fmla="*/ 10 w 25"/>
                <a:gd name="T1" fmla="*/ 0 h 29"/>
                <a:gd name="T2" fmla="*/ 11 w 25"/>
                <a:gd name="T3" fmla="*/ 1 h 29"/>
                <a:gd name="T4" fmla="*/ 21 w 25"/>
                <a:gd name="T5" fmla="*/ 1 h 29"/>
                <a:gd name="T6" fmla="*/ 25 w 25"/>
                <a:gd name="T7" fmla="*/ 4 h 29"/>
                <a:gd name="T8" fmla="*/ 24 w 25"/>
                <a:gd name="T9" fmla="*/ 7 h 29"/>
                <a:gd name="T10" fmla="*/ 21 w 25"/>
                <a:gd name="T11" fmla="*/ 8 h 29"/>
                <a:gd name="T12" fmla="*/ 24 w 25"/>
                <a:gd name="T13" fmla="*/ 15 h 29"/>
                <a:gd name="T14" fmla="*/ 22 w 25"/>
                <a:gd name="T15" fmla="*/ 22 h 29"/>
                <a:gd name="T16" fmla="*/ 15 w 25"/>
                <a:gd name="T17" fmla="*/ 22 h 29"/>
                <a:gd name="T18" fmla="*/ 14 w 25"/>
                <a:gd name="T19" fmla="*/ 27 h 29"/>
                <a:gd name="T20" fmla="*/ 11 w 25"/>
                <a:gd name="T21" fmla="*/ 29 h 29"/>
                <a:gd name="T22" fmla="*/ 3 w 25"/>
                <a:gd name="T23" fmla="*/ 29 h 29"/>
                <a:gd name="T24" fmla="*/ 6 w 25"/>
                <a:gd name="T25" fmla="*/ 21 h 29"/>
                <a:gd name="T26" fmla="*/ 6 w 25"/>
                <a:gd name="T27" fmla="*/ 15 h 29"/>
                <a:gd name="T28" fmla="*/ 3 w 25"/>
                <a:gd name="T29" fmla="*/ 8 h 29"/>
                <a:gd name="T30" fmla="*/ 8 w 25"/>
                <a:gd name="T31" fmla="*/ 10 h 29"/>
                <a:gd name="T32" fmla="*/ 10 w 25"/>
                <a:gd name="T3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29">
                  <a:moveTo>
                    <a:pt x="10" y="0"/>
                  </a:moveTo>
                  <a:cubicBezTo>
                    <a:pt x="11" y="0"/>
                    <a:pt x="11" y="1"/>
                    <a:pt x="11" y="1"/>
                  </a:cubicBezTo>
                  <a:cubicBezTo>
                    <a:pt x="11" y="4"/>
                    <a:pt x="17" y="0"/>
                    <a:pt x="21" y="1"/>
                  </a:cubicBezTo>
                  <a:cubicBezTo>
                    <a:pt x="22" y="3"/>
                    <a:pt x="23" y="4"/>
                    <a:pt x="25" y="4"/>
                  </a:cubicBezTo>
                  <a:cubicBezTo>
                    <a:pt x="25" y="6"/>
                    <a:pt x="25" y="7"/>
                    <a:pt x="24" y="7"/>
                  </a:cubicBezTo>
                  <a:cubicBezTo>
                    <a:pt x="24" y="8"/>
                    <a:pt x="22" y="8"/>
                    <a:pt x="21" y="8"/>
                  </a:cubicBezTo>
                  <a:cubicBezTo>
                    <a:pt x="21" y="12"/>
                    <a:pt x="24" y="12"/>
                    <a:pt x="24" y="15"/>
                  </a:cubicBezTo>
                  <a:cubicBezTo>
                    <a:pt x="24" y="17"/>
                    <a:pt x="22" y="19"/>
                    <a:pt x="22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3" y="22"/>
                    <a:pt x="15" y="25"/>
                    <a:pt x="14" y="27"/>
                  </a:cubicBezTo>
                  <a:cubicBezTo>
                    <a:pt x="14" y="27"/>
                    <a:pt x="10" y="27"/>
                    <a:pt x="11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4" y="27"/>
                    <a:pt x="0" y="20"/>
                    <a:pt x="6" y="21"/>
                  </a:cubicBezTo>
                  <a:cubicBezTo>
                    <a:pt x="6" y="17"/>
                    <a:pt x="3" y="18"/>
                    <a:pt x="6" y="15"/>
                  </a:cubicBezTo>
                  <a:cubicBezTo>
                    <a:pt x="7" y="11"/>
                    <a:pt x="2" y="13"/>
                    <a:pt x="3" y="8"/>
                  </a:cubicBezTo>
                  <a:cubicBezTo>
                    <a:pt x="6" y="8"/>
                    <a:pt x="6" y="9"/>
                    <a:pt x="8" y="10"/>
                  </a:cubicBezTo>
                  <a:cubicBezTo>
                    <a:pt x="11" y="9"/>
                    <a:pt x="9" y="3"/>
                    <a:pt x="10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5" name="Freeform 48">
              <a:extLst>
                <a:ext uri="{FF2B5EF4-FFF2-40B4-BE49-F238E27FC236}">
                  <a16:creationId xmlns:a16="http://schemas.microsoft.com/office/drawing/2014/main" id="{5CEBC536-10B8-4A1E-A6D6-884EFFCB1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5388" y="2724150"/>
              <a:ext cx="53975" cy="265113"/>
            </a:xfrm>
            <a:custGeom>
              <a:avLst/>
              <a:gdLst>
                <a:gd name="T0" fmla="*/ 5 w 15"/>
                <a:gd name="T1" fmla="*/ 7 h 65"/>
                <a:gd name="T2" fmla="*/ 8 w 15"/>
                <a:gd name="T3" fmla="*/ 17 h 65"/>
                <a:gd name="T4" fmla="*/ 9 w 15"/>
                <a:gd name="T5" fmla="*/ 23 h 65"/>
                <a:gd name="T6" fmla="*/ 9 w 15"/>
                <a:gd name="T7" fmla="*/ 27 h 65"/>
                <a:gd name="T8" fmla="*/ 11 w 15"/>
                <a:gd name="T9" fmla="*/ 38 h 65"/>
                <a:gd name="T10" fmla="*/ 15 w 15"/>
                <a:gd name="T11" fmla="*/ 44 h 65"/>
                <a:gd name="T12" fmla="*/ 9 w 15"/>
                <a:gd name="T13" fmla="*/ 45 h 65"/>
                <a:gd name="T14" fmla="*/ 9 w 15"/>
                <a:gd name="T15" fmla="*/ 55 h 65"/>
                <a:gd name="T16" fmla="*/ 6 w 15"/>
                <a:gd name="T17" fmla="*/ 55 h 65"/>
                <a:gd name="T18" fmla="*/ 9 w 15"/>
                <a:gd name="T19" fmla="*/ 65 h 65"/>
                <a:gd name="T20" fmla="*/ 2 w 15"/>
                <a:gd name="T21" fmla="*/ 63 h 65"/>
                <a:gd name="T22" fmla="*/ 4 w 15"/>
                <a:gd name="T23" fmla="*/ 55 h 65"/>
                <a:gd name="T24" fmla="*/ 1 w 15"/>
                <a:gd name="T25" fmla="*/ 51 h 65"/>
                <a:gd name="T26" fmla="*/ 4 w 15"/>
                <a:gd name="T27" fmla="*/ 34 h 65"/>
                <a:gd name="T28" fmla="*/ 1 w 15"/>
                <a:gd name="T29" fmla="*/ 27 h 65"/>
                <a:gd name="T30" fmla="*/ 1 w 15"/>
                <a:gd name="T31" fmla="*/ 17 h 65"/>
                <a:gd name="T32" fmla="*/ 5 w 15"/>
                <a:gd name="T33" fmla="*/ 13 h 65"/>
                <a:gd name="T34" fmla="*/ 6 w 15"/>
                <a:gd name="T35" fmla="*/ 9 h 65"/>
                <a:gd name="T36" fmla="*/ 5 w 15"/>
                <a:gd name="T37" fmla="*/ 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" h="65">
                  <a:moveTo>
                    <a:pt x="5" y="7"/>
                  </a:moveTo>
                  <a:cubicBezTo>
                    <a:pt x="11" y="0"/>
                    <a:pt x="5" y="15"/>
                    <a:pt x="8" y="17"/>
                  </a:cubicBezTo>
                  <a:cubicBezTo>
                    <a:pt x="10" y="19"/>
                    <a:pt x="6" y="20"/>
                    <a:pt x="9" y="23"/>
                  </a:cubicBezTo>
                  <a:cubicBezTo>
                    <a:pt x="11" y="25"/>
                    <a:pt x="9" y="25"/>
                    <a:pt x="9" y="27"/>
                  </a:cubicBezTo>
                  <a:cubicBezTo>
                    <a:pt x="9" y="28"/>
                    <a:pt x="12" y="33"/>
                    <a:pt x="11" y="38"/>
                  </a:cubicBezTo>
                  <a:cubicBezTo>
                    <a:pt x="10" y="42"/>
                    <a:pt x="13" y="43"/>
                    <a:pt x="15" y="44"/>
                  </a:cubicBezTo>
                  <a:cubicBezTo>
                    <a:pt x="14" y="47"/>
                    <a:pt x="11" y="47"/>
                    <a:pt x="9" y="45"/>
                  </a:cubicBezTo>
                  <a:cubicBezTo>
                    <a:pt x="8" y="49"/>
                    <a:pt x="9" y="55"/>
                    <a:pt x="9" y="55"/>
                  </a:cubicBezTo>
                  <a:cubicBezTo>
                    <a:pt x="9" y="55"/>
                    <a:pt x="6" y="55"/>
                    <a:pt x="6" y="55"/>
                  </a:cubicBezTo>
                  <a:cubicBezTo>
                    <a:pt x="6" y="58"/>
                    <a:pt x="10" y="59"/>
                    <a:pt x="9" y="65"/>
                  </a:cubicBezTo>
                  <a:cubicBezTo>
                    <a:pt x="5" y="63"/>
                    <a:pt x="5" y="65"/>
                    <a:pt x="2" y="63"/>
                  </a:cubicBezTo>
                  <a:cubicBezTo>
                    <a:pt x="5" y="60"/>
                    <a:pt x="1" y="59"/>
                    <a:pt x="4" y="55"/>
                  </a:cubicBezTo>
                  <a:cubicBezTo>
                    <a:pt x="4" y="53"/>
                    <a:pt x="2" y="51"/>
                    <a:pt x="1" y="51"/>
                  </a:cubicBezTo>
                  <a:cubicBezTo>
                    <a:pt x="2" y="47"/>
                    <a:pt x="5" y="41"/>
                    <a:pt x="4" y="34"/>
                  </a:cubicBezTo>
                  <a:cubicBezTo>
                    <a:pt x="3" y="31"/>
                    <a:pt x="1" y="29"/>
                    <a:pt x="1" y="27"/>
                  </a:cubicBezTo>
                  <a:cubicBezTo>
                    <a:pt x="0" y="23"/>
                    <a:pt x="4" y="20"/>
                    <a:pt x="1" y="17"/>
                  </a:cubicBezTo>
                  <a:cubicBezTo>
                    <a:pt x="1" y="15"/>
                    <a:pt x="3" y="14"/>
                    <a:pt x="5" y="13"/>
                  </a:cubicBezTo>
                  <a:cubicBezTo>
                    <a:pt x="5" y="11"/>
                    <a:pt x="5" y="9"/>
                    <a:pt x="6" y="9"/>
                  </a:cubicBezTo>
                  <a:cubicBezTo>
                    <a:pt x="7" y="8"/>
                    <a:pt x="6" y="7"/>
                    <a:pt x="5" y="7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6" name="Freeform 50">
              <a:extLst>
                <a:ext uri="{FF2B5EF4-FFF2-40B4-BE49-F238E27FC236}">
                  <a16:creationId xmlns:a16="http://schemas.microsoft.com/office/drawing/2014/main" id="{354187DC-9E00-452C-8BC9-5FB6CFDA0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963" y="2846388"/>
              <a:ext cx="161925" cy="142875"/>
            </a:xfrm>
            <a:custGeom>
              <a:avLst/>
              <a:gdLst>
                <a:gd name="T0" fmla="*/ 18 w 42"/>
                <a:gd name="T1" fmla="*/ 0 h 35"/>
                <a:gd name="T2" fmla="*/ 22 w 42"/>
                <a:gd name="T3" fmla="*/ 3 h 35"/>
                <a:gd name="T4" fmla="*/ 21 w 42"/>
                <a:gd name="T5" fmla="*/ 8 h 35"/>
                <a:gd name="T6" fmla="*/ 27 w 42"/>
                <a:gd name="T7" fmla="*/ 11 h 35"/>
                <a:gd name="T8" fmla="*/ 35 w 42"/>
                <a:gd name="T9" fmla="*/ 14 h 35"/>
                <a:gd name="T10" fmla="*/ 34 w 42"/>
                <a:gd name="T11" fmla="*/ 19 h 35"/>
                <a:gd name="T12" fmla="*/ 38 w 42"/>
                <a:gd name="T13" fmla="*/ 21 h 35"/>
                <a:gd name="T14" fmla="*/ 41 w 42"/>
                <a:gd name="T15" fmla="*/ 25 h 35"/>
                <a:gd name="T16" fmla="*/ 38 w 42"/>
                <a:gd name="T17" fmla="*/ 32 h 35"/>
                <a:gd name="T18" fmla="*/ 36 w 42"/>
                <a:gd name="T19" fmla="*/ 29 h 35"/>
                <a:gd name="T20" fmla="*/ 28 w 42"/>
                <a:gd name="T21" fmla="*/ 29 h 35"/>
                <a:gd name="T22" fmla="*/ 22 w 42"/>
                <a:gd name="T23" fmla="*/ 35 h 35"/>
                <a:gd name="T24" fmla="*/ 20 w 42"/>
                <a:gd name="T25" fmla="*/ 31 h 35"/>
                <a:gd name="T26" fmla="*/ 15 w 42"/>
                <a:gd name="T27" fmla="*/ 29 h 35"/>
                <a:gd name="T28" fmla="*/ 10 w 42"/>
                <a:gd name="T29" fmla="*/ 25 h 35"/>
                <a:gd name="T30" fmla="*/ 0 w 42"/>
                <a:gd name="T31" fmla="*/ 26 h 35"/>
                <a:gd name="T32" fmla="*/ 1 w 42"/>
                <a:gd name="T33" fmla="*/ 21 h 35"/>
                <a:gd name="T34" fmla="*/ 7 w 42"/>
                <a:gd name="T35" fmla="*/ 18 h 35"/>
                <a:gd name="T36" fmla="*/ 10 w 42"/>
                <a:gd name="T37" fmla="*/ 12 h 35"/>
                <a:gd name="T38" fmla="*/ 11 w 42"/>
                <a:gd name="T39" fmla="*/ 5 h 35"/>
                <a:gd name="T40" fmla="*/ 14 w 42"/>
                <a:gd name="T41" fmla="*/ 5 h 35"/>
                <a:gd name="T42" fmla="*/ 14 w 42"/>
                <a:gd name="T43" fmla="*/ 3 h 35"/>
                <a:gd name="T44" fmla="*/ 18 w 42"/>
                <a:gd name="T4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2" h="35">
                  <a:moveTo>
                    <a:pt x="18" y="0"/>
                  </a:moveTo>
                  <a:cubicBezTo>
                    <a:pt x="20" y="0"/>
                    <a:pt x="20" y="2"/>
                    <a:pt x="22" y="3"/>
                  </a:cubicBezTo>
                  <a:cubicBezTo>
                    <a:pt x="22" y="5"/>
                    <a:pt x="18" y="5"/>
                    <a:pt x="21" y="8"/>
                  </a:cubicBezTo>
                  <a:cubicBezTo>
                    <a:pt x="20" y="12"/>
                    <a:pt x="25" y="10"/>
                    <a:pt x="27" y="11"/>
                  </a:cubicBezTo>
                  <a:cubicBezTo>
                    <a:pt x="28" y="12"/>
                    <a:pt x="30" y="16"/>
                    <a:pt x="35" y="14"/>
                  </a:cubicBezTo>
                  <a:cubicBezTo>
                    <a:pt x="35" y="17"/>
                    <a:pt x="38" y="18"/>
                    <a:pt x="34" y="19"/>
                  </a:cubicBezTo>
                  <a:cubicBezTo>
                    <a:pt x="33" y="22"/>
                    <a:pt x="37" y="20"/>
                    <a:pt x="38" y="21"/>
                  </a:cubicBezTo>
                  <a:cubicBezTo>
                    <a:pt x="39" y="22"/>
                    <a:pt x="37" y="27"/>
                    <a:pt x="41" y="25"/>
                  </a:cubicBezTo>
                  <a:cubicBezTo>
                    <a:pt x="42" y="29"/>
                    <a:pt x="37" y="28"/>
                    <a:pt x="38" y="32"/>
                  </a:cubicBezTo>
                  <a:cubicBezTo>
                    <a:pt x="36" y="32"/>
                    <a:pt x="37" y="30"/>
                    <a:pt x="36" y="29"/>
                  </a:cubicBezTo>
                  <a:cubicBezTo>
                    <a:pt x="31" y="29"/>
                    <a:pt x="32" y="31"/>
                    <a:pt x="28" y="29"/>
                  </a:cubicBezTo>
                  <a:cubicBezTo>
                    <a:pt x="26" y="31"/>
                    <a:pt x="22" y="31"/>
                    <a:pt x="22" y="35"/>
                  </a:cubicBezTo>
                  <a:cubicBezTo>
                    <a:pt x="20" y="35"/>
                    <a:pt x="21" y="32"/>
                    <a:pt x="20" y="31"/>
                  </a:cubicBezTo>
                  <a:cubicBezTo>
                    <a:pt x="19" y="30"/>
                    <a:pt x="16" y="30"/>
                    <a:pt x="15" y="29"/>
                  </a:cubicBezTo>
                  <a:cubicBezTo>
                    <a:pt x="14" y="28"/>
                    <a:pt x="13" y="26"/>
                    <a:pt x="10" y="25"/>
                  </a:cubicBezTo>
                  <a:cubicBezTo>
                    <a:pt x="5" y="24"/>
                    <a:pt x="5" y="28"/>
                    <a:pt x="0" y="26"/>
                  </a:cubicBezTo>
                  <a:cubicBezTo>
                    <a:pt x="1" y="25"/>
                    <a:pt x="1" y="23"/>
                    <a:pt x="1" y="21"/>
                  </a:cubicBezTo>
                  <a:cubicBezTo>
                    <a:pt x="6" y="23"/>
                    <a:pt x="2" y="16"/>
                    <a:pt x="7" y="18"/>
                  </a:cubicBezTo>
                  <a:cubicBezTo>
                    <a:pt x="5" y="15"/>
                    <a:pt x="9" y="14"/>
                    <a:pt x="10" y="12"/>
                  </a:cubicBezTo>
                  <a:cubicBezTo>
                    <a:pt x="11" y="11"/>
                    <a:pt x="9" y="8"/>
                    <a:pt x="11" y="5"/>
                  </a:cubicBezTo>
                  <a:cubicBezTo>
                    <a:pt x="12" y="5"/>
                    <a:pt x="14" y="6"/>
                    <a:pt x="14" y="5"/>
                  </a:cubicBezTo>
                  <a:cubicBezTo>
                    <a:pt x="14" y="5"/>
                    <a:pt x="14" y="3"/>
                    <a:pt x="14" y="3"/>
                  </a:cubicBezTo>
                  <a:cubicBezTo>
                    <a:pt x="15" y="1"/>
                    <a:pt x="18" y="2"/>
                    <a:pt x="18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7" name="Freeform 51">
              <a:extLst>
                <a:ext uri="{FF2B5EF4-FFF2-40B4-BE49-F238E27FC236}">
                  <a16:creationId xmlns:a16="http://schemas.microsoft.com/office/drawing/2014/main" id="{AE89D2A5-2F71-4A0B-A635-537FBCE09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238" y="2890838"/>
              <a:ext cx="33337" cy="38100"/>
            </a:xfrm>
            <a:custGeom>
              <a:avLst/>
              <a:gdLst>
                <a:gd name="T0" fmla="*/ 0 w 9"/>
                <a:gd name="T1" fmla="*/ 0 h 9"/>
                <a:gd name="T2" fmla="*/ 9 w 9"/>
                <a:gd name="T3" fmla="*/ 4 h 9"/>
                <a:gd name="T4" fmla="*/ 0 w 9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cubicBezTo>
                    <a:pt x="5" y="0"/>
                    <a:pt x="5" y="4"/>
                    <a:pt x="9" y="4"/>
                  </a:cubicBezTo>
                  <a:cubicBezTo>
                    <a:pt x="8" y="9"/>
                    <a:pt x="0" y="5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8" name="Freeform 52">
              <a:extLst>
                <a:ext uri="{FF2B5EF4-FFF2-40B4-BE49-F238E27FC236}">
                  <a16:creationId xmlns:a16="http://schemas.microsoft.com/office/drawing/2014/main" id="{C638860C-F2D9-4D40-95F0-419093CEC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4750" y="3036888"/>
              <a:ext cx="114300" cy="84137"/>
            </a:xfrm>
            <a:custGeom>
              <a:avLst/>
              <a:gdLst>
                <a:gd name="T0" fmla="*/ 9 w 30"/>
                <a:gd name="T1" fmla="*/ 0 h 21"/>
                <a:gd name="T2" fmla="*/ 10 w 30"/>
                <a:gd name="T3" fmla="*/ 2 h 21"/>
                <a:gd name="T4" fmla="*/ 16 w 30"/>
                <a:gd name="T5" fmla="*/ 7 h 21"/>
                <a:gd name="T6" fmla="*/ 30 w 30"/>
                <a:gd name="T7" fmla="*/ 6 h 21"/>
                <a:gd name="T8" fmla="*/ 24 w 30"/>
                <a:gd name="T9" fmla="*/ 14 h 21"/>
                <a:gd name="T10" fmla="*/ 20 w 30"/>
                <a:gd name="T11" fmla="*/ 13 h 21"/>
                <a:gd name="T12" fmla="*/ 14 w 30"/>
                <a:gd name="T13" fmla="*/ 16 h 21"/>
                <a:gd name="T14" fmla="*/ 13 w 30"/>
                <a:gd name="T15" fmla="*/ 20 h 21"/>
                <a:gd name="T16" fmla="*/ 6 w 30"/>
                <a:gd name="T17" fmla="*/ 17 h 21"/>
                <a:gd name="T18" fmla="*/ 9 w 30"/>
                <a:gd name="T1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21">
                  <a:moveTo>
                    <a:pt x="9" y="0"/>
                  </a:moveTo>
                  <a:cubicBezTo>
                    <a:pt x="10" y="0"/>
                    <a:pt x="10" y="1"/>
                    <a:pt x="10" y="2"/>
                  </a:cubicBezTo>
                  <a:cubicBezTo>
                    <a:pt x="10" y="5"/>
                    <a:pt x="15" y="4"/>
                    <a:pt x="16" y="7"/>
                  </a:cubicBezTo>
                  <a:cubicBezTo>
                    <a:pt x="20" y="5"/>
                    <a:pt x="24" y="8"/>
                    <a:pt x="30" y="6"/>
                  </a:cubicBezTo>
                  <a:cubicBezTo>
                    <a:pt x="29" y="10"/>
                    <a:pt x="24" y="10"/>
                    <a:pt x="24" y="14"/>
                  </a:cubicBezTo>
                  <a:cubicBezTo>
                    <a:pt x="22" y="15"/>
                    <a:pt x="22" y="13"/>
                    <a:pt x="20" y="13"/>
                  </a:cubicBezTo>
                  <a:cubicBezTo>
                    <a:pt x="17" y="12"/>
                    <a:pt x="15" y="19"/>
                    <a:pt x="14" y="16"/>
                  </a:cubicBezTo>
                  <a:cubicBezTo>
                    <a:pt x="12" y="16"/>
                    <a:pt x="13" y="18"/>
                    <a:pt x="13" y="20"/>
                  </a:cubicBezTo>
                  <a:cubicBezTo>
                    <a:pt x="9" y="21"/>
                    <a:pt x="9" y="12"/>
                    <a:pt x="6" y="17"/>
                  </a:cubicBezTo>
                  <a:cubicBezTo>
                    <a:pt x="0" y="13"/>
                    <a:pt x="4" y="3"/>
                    <a:pt x="9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9" name="Freeform 53">
              <a:extLst>
                <a:ext uri="{FF2B5EF4-FFF2-40B4-BE49-F238E27FC236}">
                  <a16:creationId xmlns:a16="http://schemas.microsoft.com/office/drawing/2014/main" id="{A6EF5650-37DB-4A40-B050-333659D23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3138" y="3140075"/>
              <a:ext cx="222250" cy="203200"/>
            </a:xfrm>
            <a:custGeom>
              <a:avLst/>
              <a:gdLst>
                <a:gd name="T0" fmla="*/ 51 w 57"/>
                <a:gd name="T1" fmla="*/ 0 h 49"/>
                <a:gd name="T2" fmla="*/ 55 w 57"/>
                <a:gd name="T3" fmla="*/ 2 h 49"/>
                <a:gd name="T4" fmla="*/ 55 w 57"/>
                <a:gd name="T5" fmla="*/ 23 h 49"/>
                <a:gd name="T6" fmla="*/ 53 w 57"/>
                <a:gd name="T7" fmla="*/ 20 h 49"/>
                <a:gd name="T8" fmla="*/ 53 w 57"/>
                <a:gd name="T9" fmla="*/ 28 h 49"/>
                <a:gd name="T10" fmla="*/ 51 w 57"/>
                <a:gd name="T11" fmla="*/ 27 h 49"/>
                <a:gd name="T12" fmla="*/ 51 w 57"/>
                <a:gd name="T13" fmla="*/ 41 h 49"/>
                <a:gd name="T14" fmla="*/ 48 w 57"/>
                <a:gd name="T15" fmla="*/ 40 h 49"/>
                <a:gd name="T16" fmla="*/ 44 w 57"/>
                <a:gd name="T17" fmla="*/ 42 h 49"/>
                <a:gd name="T18" fmla="*/ 41 w 57"/>
                <a:gd name="T19" fmla="*/ 41 h 49"/>
                <a:gd name="T20" fmla="*/ 35 w 57"/>
                <a:gd name="T21" fmla="*/ 42 h 49"/>
                <a:gd name="T22" fmla="*/ 28 w 57"/>
                <a:gd name="T23" fmla="*/ 44 h 49"/>
                <a:gd name="T24" fmla="*/ 25 w 57"/>
                <a:gd name="T25" fmla="*/ 49 h 49"/>
                <a:gd name="T26" fmla="*/ 20 w 57"/>
                <a:gd name="T27" fmla="*/ 42 h 49"/>
                <a:gd name="T28" fmla="*/ 17 w 57"/>
                <a:gd name="T29" fmla="*/ 45 h 49"/>
                <a:gd name="T30" fmla="*/ 14 w 57"/>
                <a:gd name="T31" fmla="*/ 44 h 49"/>
                <a:gd name="T32" fmla="*/ 0 w 57"/>
                <a:gd name="T33" fmla="*/ 47 h 49"/>
                <a:gd name="T34" fmla="*/ 2 w 57"/>
                <a:gd name="T35" fmla="*/ 41 h 49"/>
                <a:gd name="T36" fmla="*/ 4 w 57"/>
                <a:gd name="T37" fmla="*/ 42 h 49"/>
                <a:gd name="T38" fmla="*/ 6 w 57"/>
                <a:gd name="T39" fmla="*/ 40 h 49"/>
                <a:gd name="T40" fmla="*/ 25 w 57"/>
                <a:gd name="T41" fmla="*/ 38 h 49"/>
                <a:gd name="T42" fmla="*/ 28 w 57"/>
                <a:gd name="T43" fmla="*/ 28 h 49"/>
                <a:gd name="T44" fmla="*/ 31 w 57"/>
                <a:gd name="T45" fmla="*/ 26 h 49"/>
                <a:gd name="T46" fmla="*/ 39 w 57"/>
                <a:gd name="T47" fmla="*/ 27 h 49"/>
                <a:gd name="T48" fmla="*/ 39 w 57"/>
                <a:gd name="T49" fmla="*/ 21 h 49"/>
                <a:gd name="T50" fmla="*/ 41 w 57"/>
                <a:gd name="T51" fmla="*/ 24 h 49"/>
                <a:gd name="T52" fmla="*/ 42 w 57"/>
                <a:gd name="T53" fmla="*/ 17 h 49"/>
                <a:gd name="T54" fmla="*/ 46 w 57"/>
                <a:gd name="T55" fmla="*/ 6 h 49"/>
                <a:gd name="T56" fmla="*/ 51 w 57"/>
                <a:gd name="T5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7" h="49">
                  <a:moveTo>
                    <a:pt x="51" y="0"/>
                  </a:moveTo>
                  <a:cubicBezTo>
                    <a:pt x="53" y="0"/>
                    <a:pt x="53" y="2"/>
                    <a:pt x="55" y="2"/>
                  </a:cubicBezTo>
                  <a:cubicBezTo>
                    <a:pt x="55" y="12"/>
                    <a:pt x="57" y="17"/>
                    <a:pt x="55" y="23"/>
                  </a:cubicBezTo>
                  <a:cubicBezTo>
                    <a:pt x="54" y="23"/>
                    <a:pt x="54" y="21"/>
                    <a:pt x="53" y="20"/>
                  </a:cubicBezTo>
                  <a:cubicBezTo>
                    <a:pt x="50" y="21"/>
                    <a:pt x="54" y="26"/>
                    <a:pt x="53" y="28"/>
                  </a:cubicBezTo>
                  <a:cubicBezTo>
                    <a:pt x="52" y="28"/>
                    <a:pt x="52" y="27"/>
                    <a:pt x="51" y="27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0" y="41"/>
                    <a:pt x="49" y="40"/>
                    <a:pt x="48" y="40"/>
                  </a:cubicBezTo>
                  <a:cubicBezTo>
                    <a:pt x="45" y="38"/>
                    <a:pt x="45" y="42"/>
                    <a:pt x="44" y="42"/>
                  </a:cubicBezTo>
                  <a:cubicBezTo>
                    <a:pt x="43" y="43"/>
                    <a:pt x="42" y="41"/>
                    <a:pt x="41" y="41"/>
                  </a:cubicBezTo>
                  <a:cubicBezTo>
                    <a:pt x="40" y="41"/>
                    <a:pt x="37" y="42"/>
                    <a:pt x="35" y="42"/>
                  </a:cubicBezTo>
                  <a:cubicBezTo>
                    <a:pt x="35" y="43"/>
                    <a:pt x="32" y="45"/>
                    <a:pt x="28" y="44"/>
                  </a:cubicBezTo>
                  <a:cubicBezTo>
                    <a:pt x="26" y="44"/>
                    <a:pt x="27" y="49"/>
                    <a:pt x="25" y="49"/>
                  </a:cubicBezTo>
                  <a:cubicBezTo>
                    <a:pt x="22" y="48"/>
                    <a:pt x="20" y="47"/>
                    <a:pt x="20" y="42"/>
                  </a:cubicBezTo>
                  <a:cubicBezTo>
                    <a:pt x="17" y="41"/>
                    <a:pt x="18" y="45"/>
                    <a:pt x="17" y="45"/>
                  </a:cubicBezTo>
                  <a:cubicBezTo>
                    <a:pt x="15" y="46"/>
                    <a:pt x="15" y="44"/>
                    <a:pt x="14" y="44"/>
                  </a:cubicBezTo>
                  <a:cubicBezTo>
                    <a:pt x="9" y="45"/>
                    <a:pt x="4" y="49"/>
                    <a:pt x="0" y="47"/>
                  </a:cubicBezTo>
                  <a:cubicBezTo>
                    <a:pt x="1" y="45"/>
                    <a:pt x="2" y="43"/>
                    <a:pt x="2" y="41"/>
                  </a:cubicBezTo>
                  <a:cubicBezTo>
                    <a:pt x="3" y="40"/>
                    <a:pt x="4" y="42"/>
                    <a:pt x="4" y="42"/>
                  </a:cubicBezTo>
                  <a:cubicBezTo>
                    <a:pt x="6" y="42"/>
                    <a:pt x="5" y="40"/>
                    <a:pt x="6" y="40"/>
                  </a:cubicBezTo>
                  <a:cubicBezTo>
                    <a:pt x="11" y="39"/>
                    <a:pt x="20" y="40"/>
                    <a:pt x="25" y="38"/>
                  </a:cubicBezTo>
                  <a:cubicBezTo>
                    <a:pt x="23" y="32"/>
                    <a:pt x="30" y="34"/>
                    <a:pt x="28" y="28"/>
                  </a:cubicBezTo>
                  <a:cubicBezTo>
                    <a:pt x="31" y="30"/>
                    <a:pt x="31" y="30"/>
                    <a:pt x="31" y="26"/>
                  </a:cubicBezTo>
                  <a:cubicBezTo>
                    <a:pt x="34" y="29"/>
                    <a:pt x="37" y="24"/>
                    <a:pt x="39" y="27"/>
                  </a:cubicBezTo>
                  <a:cubicBezTo>
                    <a:pt x="40" y="26"/>
                    <a:pt x="39" y="22"/>
                    <a:pt x="39" y="21"/>
                  </a:cubicBezTo>
                  <a:cubicBezTo>
                    <a:pt x="41" y="20"/>
                    <a:pt x="41" y="24"/>
                    <a:pt x="41" y="24"/>
                  </a:cubicBezTo>
                  <a:cubicBezTo>
                    <a:pt x="42" y="25"/>
                    <a:pt x="45" y="23"/>
                    <a:pt x="42" y="17"/>
                  </a:cubicBezTo>
                  <a:cubicBezTo>
                    <a:pt x="47" y="16"/>
                    <a:pt x="45" y="10"/>
                    <a:pt x="46" y="6"/>
                  </a:cubicBezTo>
                  <a:cubicBezTo>
                    <a:pt x="47" y="4"/>
                    <a:pt x="52" y="4"/>
                    <a:pt x="51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0" name="Freeform 54">
              <a:extLst>
                <a:ext uri="{FF2B5EF4-FFF2-40B4-BE49-F238E27FC236}">
                  <a16:creationId xmlns:a16="http://schemas.microsoft.com/office/drawing/2014/main" id="{440370A5-BE46-4CB2-AFE5-C45314293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1213" y="3151188"/>
              <a:ext cx="39687" cy="46037"/>
            </a:xfrm>
            <a:custGeom>
              <a:avLst/>
              <a:gdLst>
                <a:gd name="T0" fmla="*/ 4 w 10"/>
                <a:gd name="T1" fmla="*/ 0 h 11"/>
                <a:gd name="T2" fmla="*/ 1 w 10"/>
                <a:gd name="T3" fmla="*/ 10 h 11"/>
                <a:gd name="T4" fmla="*/ 4 w 10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1">
                  <a:moveTo>
                    <a:pt x="4" y="0"/>
                  </a:moveTo>
                  <a:cubicBezTo>
                    <a:pt x="10" y="0"/>
                    <a:pt x="8" y="11"/>
                    <a:pt x="1" y="10"/>
                  </a:cubicBezTo>
                  <a:cubicBezTo>
                    <a:pt x="4" y="9"/>
                    <a:pt x="0" y="1"/>
                    <a:pt x="4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1" name="Freeform 55">
              <a:extLst>
                <a:ext uri="{FF2B5EF4-FFF2-40B4-BE49-F238E27FC236}">
                  <a16:creationId xmlns:a16="http://schemas.microsoft.com/office/drawing/2014/main" id="{966ADAD8-BC21-4415-8AC0-2898EB529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3288" y="3217863"/>
              <a:ext cx="57150" cy="46037"/>
            </a:xfrm>
            <a:custGeom>
              <a:avLst/>
              <a:gdLst>
                <a:gd name="T0" fmla="*/ 12 w 15"/>
                <a:gd name="T1" fmla="*/ 2 h 11"/>
                <a:gd name="T2" fmla="*/ 15 w 15"/>
                <a:gd name="T3" fmla="*/ 9 h 11"/>
                <a:gd name="T4" fmla="*/ 8 w 15"/>
                <a:gd name="T5" fmla="*/ 9 h 11"/>
                <a:gd name="T6" fmla="*/ 8 w 15"/>
                <a:gd name="T7" fmla="*/ 8 h 11"/>
                <a:gd name="T8" fmla="*/ 2 w 15"/>
                <a:gd name="T9" fmla="*/ 7 h 11"/>
                <a:gd name="T10" fmla="*/ 12 w 15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1">
                  <a:moveTo>
                    <a:pt x="12" y="2"/>
                  </a:moveTo>
                  <a:cubicBezTo>
                    <a:pt x="14" y="4"/>
                    <a:pt x="15" y="6"/>
                    <a:pt x="15" y="9"/>
                  </a:cubicBezTo>
                  <a:cubicBezTo>
                    <a:pt x="14" y="9"/>
                    <a:pt x="9" y="11"/>
                    <a:pt x="8" y="9"/>
                  </a:cubicBezTo>
                  <a:cubicBezTo>
                    <a:pt x="8" y="9"/>
                    <a:pt x="8" y="8"/>
                    <a:pt x="8" y="8"/>
                  </a:cubicBezTo>
                  <a:cubicBezTo>
                    <a:pt x="6" y="8"/>
                    <a:pt x="2" y="9"/>
                    <a:pt x="2" y="7"/>
                  </a:cubicBezTo>
                  <a:cubicBezTo>
                    <a:pt x="0" y="0"/>
                    <a:pt x="12" y="7"/>
                    <a:pt x="12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2" name="Freeform 56">
              <a:extLst>
                <a:ext uri="{FF2B5EF4-FFF2-40B4-BE49-F238E27FC236}">
                  <a16:creationId xmlns:a16="http://schemas.microsoft.com/office/drawing/2014/main" id="{0420DB1F-76F5-4FB9-8F7F-F662D63AB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9850" y="3298825"/>
              <a:ext cx="42863" cy="22225"/>
            </a:xfrm>
            <a:custGeom>
              <a:avLst/>
              <a:gdLst>
                <a:gd name="T0" fmla="*/ 0 w 11"/>
                <a:gd name="T1" fmla="*/ 5 h 5"/>
                <a:gd name="T2" fmla="*/ 6 w 11"/>
                <a:gd name="T3" fmla="*/ 1 h 5"/>
                <a:gd name="T4" fmla="*/ 5 w 11"/>
                <a:gd name="T5" fmla="*/ 2 h 5"/>
                <a:gd name="T6" fmla="*/ 0 w 11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5">
                  <a:moveTo>
                    <a:pt x="0" y="5"/>
                  </a:moveTo>
                  <a:cubicBezTo>
                    <a:pt x="0" y="1"/>
                    <a:pt x="2" y="0"/>
                    <a:pt x="6" y="1"/>
                  </a:cubicBezTo>
                  <a:cubicBezTo>
                    <a:pt x="11" y="0"/>
                    <a:pt x="8" y="3"/>
                    <a:pt x="5" y="2"/>
                  </a:cubicBezTo>
                  <a:cubicBezTo>
                    <a:pt x="3" y="3"/>
                    <a:pt x="3" y="5"/>
                    <a:pt x="0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3" name="Freeform 57">
              <a:extLst>
                <a:ext uri="{FF2B5EF4-FFF2-40B4-BE49-F238E27FC236}">
                  <a16:creationId xmlns:a16="http://schemas.microsoft.com/office/drawing/2014/main" id="{1D0D8568-4B18-4DBC-A052-90A0DC4B9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5363" y="3336925"/>
              <a:ext cx="41275" cy="23813"/>
            </a:xfrm>
            <a:custGeom>
              <a:avLst/>
              <a:gdLst>
                <a:gd name="T0" fmla="*/ 9 w 11"/>
                <a:gd name="T1" fmla="*/ 0 h 6"/>
                <a:gd name="T2" fmla="*/ 6 w 11"/>
                <a:gd name="T3" fmla="*/ 6 h 6"/>
                <a:gd name="T4" fmla="*/ 1 w 11"/>
                <a:gd name="T5" fmla="*/ 1 h 6"/>
                <a:gd name="T6" fmla="*/ 9 w 11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6">
                  <a:moveTo>
                    <a:pt x="9" y="0"/>
                  </a:moveTo>
                  <a:cubicBezTo>
                    <a:pt x="11" y="5"/>
                    <a:pt x="5" y="1"/>
                    <a:pt x="6" y="6"/>
                  </a:cubicBezTo>
                  <a:cubicBezTo>
                    <a:pt x="3" y="6"/>
                    <a:pt x="0" y="5"/>
                    <a:pt x="1" y="1"/>
                  </a:cubicBezTo>
                  <a:cubicBezTo>
                    <a:pt x="4" y="5"/>
                    <a:pt x="5" y="0"/>
                    <a:pt x="9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4" name="Freeform 58">
              <a:extLst>
                <a:ext uri="{FF2B5EF4-FFF2-40B4-BE49-F238E27FC236}">
                  <a16:creationId xmlns:a16="http://schemas.microsoft.com/office/drawing/2014/main" id="{DCEFDCAA-22DF-4487-8E43-AAF42D39A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7100" y="3336925"/>
              <a:ext cx="57150" cy="65088"/>
            </a:xfrm>
            <a:custGeom>
              <a:avLst/>
              <a:gdLst>
                <a:gd name="T0" fmla="*/ 13 w 15"/>
                <a:gd name="T1" fmla="*/ 3 h 16"/>
                <a:gd name="T2" fmla="*/ 13 w 15"/>
                <a:gd name="T3" fmla="*/ 13 h 16"/>
                <a:gd name="T4" fmla="*/ 5 w 15"/>
                <a:gd name="T5" fmla="*/ 14 h 16"/>
                <a:gd name="T6" fmla="*/ 1 w 15"/>
                <a:gd name="T7" fmla="*/ 8 h 16"/>
                <a:gd name="T8" fmla="*/ 13 w 15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3" y="3"/>
                  </a:moveTo>
                  <a:cubicBezTo>
                    <a:pt x="15" y="7"/>
                    <a:pt x="9" y="11"/>
                    <a:pt x="13" y="13"/>
                  </a:cubicBezTo>
                  <a:cubicBezTo>
                    <a:pt x="13" y="16"/>
                    <a:pt x="7" y="13"/>
                    <a:pt x="5" y="14"/>
                  </a:cubicBezTo>
                  <a:cubicBezTo>
                    <a:pt x="5" y="9"/>
                    <a:pt x="6" y="6"/>
                    <a:pt x="1" y="8"/>
                  </a:cubicBezTo>
                  <a:cubicBezTo>
                    <a:pt x="0" y="2"/>
                    <a:pt x="8" y="0"/>
                    <a:pt x="13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5" name="Freeform 59">
              <a:extLst>
                <a:ext uri="{FF2B5EF4-FFF2-40B4-BE49-F238E27FC236}">
                  <a16:creationId xmlns:a16="http://schemas.microsoft.com/office/drawing/2014/main" id="{344F078A-6C55-4D64-810D-B962EC9E7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2313" y="3568700"/>
              <a:ext cx="34925" cy="57150"/>
            </a:xfrm>
            <a:custGeom>
              <a:avLst/>
              <a:gdLst>
                <a:gd name="T0" fmla="*/ 9 w 9"/>
                <a:gd name="T1" fmla="*/ 6 h 14"/>
                <a:gd name="T2" fmla="*/ 6 w 9"/>
                <a:gd name="T3" fmla="*/ 14 h 14"/>
                <a:gd name="T4" fmla="*/ 0 w 9"/>
                <a:gd name="T5" fmla="*/ 14 h 14"/>
                <a:gd name="T6" fmla="*/ 2 w 9"/>
                <a:gd name="T7" fmla="*/ 4 h 14"/>
                <a:gd name="T8" fmla="*/ 9 w 9"/>
                <a:gd name="T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4">
                  <a:moveTo>
                    <a:pt x="9" y="6"/>
                  </a:moveTo>
                  <a:cubicBezTo>
                    <a:pt x="9" y="10"/>
                    <a:pt x="4" y="9"/>
                    <a:pt x="6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2"/>
                    <a:pt x="5" y="6"/>
                    <a:pt x="2" y="4"/>
                  </a:cubicBezTo>
                  <a:cubicBezTo>
                    <a:pt x="3" y="1"/>
                    <a:pt x="9" y="0"/>
                    <a:pt x="9" y="6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6" name="Freeform 61">
              <a:extLst>
                <a:ext uri="{FF2B5EF4-FFF2-40B4-BE49-F238E27FC236}">
                  <a16:creationId xmlns:a16="http://schemas.microsoft.com/office/drawing/2014/main" id="{24096C47-E6AF-403F-81FB-5401B8863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9688" y="3614738"/>
              <a:ext cx="219075" cy="93662"/>
            </a:xfrm>
            <a:custGeom>
              <a:avLst/>
              <a:gdLst>
                <a:gd name="T0" fmla="*/ 56 w 57"/>
                <a:gd name="T1" fmla="*/ 16 h 23"/>
                <a:gd name="T2" fmla="*/ 43 w 57"/>
                <a:gd name="T3" fmla="*/ 20 h 23"/>
                <a:gd name="T4" fmla="*/ 41 w 57"/>
                <a:gd name="T5" fmla="*/ 13 h 23"/>
                <a:gd name="T6" fmla="*/ 25 w 57"/>
                <a:gd name="T7" fmla="*/ 10 h 23"/>
                <a:gd name="T8" fmla="*/ 24 w 57"/>
                <a:gd name="T9" fmla="*/ 6 h 23"/>
                <a:gd name="T10" fmla="*/ 10 w 57"/>
                <a:gd name="T11" fmla="*/ 6 h 23"/>
                <a:gd name="T12" fmla="*/ 0 w 57"/>
                <a:gd name="T13" fmla="*/ 9 h 23"/>
                <a:gd name="T14" fmla="*/ 5 w 57"/>
                <a:gd name="T15" fmla="*/ 2 h 23"/>
                <a:gd name="T16" fmla="*/ 18 w 57"/>
                <a:gd name="T17" fmla="*/ 0 h 23"/>
                <a:gd name="T18" fmla="*/ 22 w 57"/>
                <a:gd name="T19" fmla="*/ 3 h 23"/>
                <a:gd name="T20" fmla="*/ 27 w 57"/>
                <a:gd name="T21" fmla="*/ 5 h 23"/>
                <a:gd name="T22" fmla="*/ 38 w 57"/>
                <a:gd name="T23" fmla="*/ 6 h 23"/>
                <a:gd name="T24" fmla="*/ 42 w 57"/>
                <a:gd name="T25" fmla="*/ 13 h 23"/>
                <a:gd name="T26" fmla="*/ 46 w 57"/>
                <a:gd name="T27" fmla="*/ 14 h 23"/>
                <a:gd name="T28" fmla="*/ 56 w 57"/>
                <a:gd name="T29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23">
                  <a:moveTo>
                    <a:pt x="56" y="16"/>
                  </a:moveTo>
                  <a:cubicBezTo>
                    <a:pt x="57" y="23"/>
                    <a:pt x="44" y="15"/>
                    <a:pt x="43" y="20"/>
                  </a:cubicBezTo>
                  <a:cubicBezTo>
                    <a:pt x="40" y="20"/>
                    <a:pt x="43" y="14"/>
                    <a:pt x="41" y="13"/>
                  </a:cubicBezTo>
                  <a:cubicBezTo>
                    <a:pt x="36" y="12"/>
                    <a:pt x="30" y="11"/>
                    <a:pt x="25" y="10"/>
                  </a:cubicBezTo>
                  <a:cubicBezTo>
                    <a:pt x="24" y="9"/>
                    <a:pt x="24" y="8"/>
                    <a:pt x="24" y="6"/>
                  </a:cubicBezTo>
                  <a:cubicBezTo>
                    <a:pt x="18" y="6"/>
                    <a:pt x="14" y="5"/>
                    <a:pt x="10" y="6"/>
                  </a:cubicBezTo>
                  <a:cubicBezTo>
                    <a:pt x="6" y="7"/>
                    <a:pt x="4" y="10"/>
                    <a:pt x="0" y="9"/>
                  </a:cubicBezTo>
                  <a:cubicBezTo>
                    <a:pt x="0" y="5"/>
                    <a:pt x="6" y="6"/>
                    <a:pt x="5" y="2"/>
                  </a:cubicBezTo>
                  <a:cubicBezTo>
                    <a:pt x="9" y="1"/>
                    <a:pt x="17" y="4"/>
                    <a:pt x="18" y="0"/>
                  </a:cubicBezTo>
                  <a:cubicBezTo>
                    <a:pt x="24" y="1"/>
                    <a:pt x="16" y="2"/>
                    <a:pt x="22" y="3"/>
                  </a:cubicBezTo>
                  <a:cubicBezTo>
                    <a:pt x="22" y="3"/>
                    <a:pt x="26" y="4"/>
                    <a:pt x="27" y="5"/>
                  </a:cubicBezTo>
                  <a:cubicBezTo>
                    <a:pt x="28" y="6"/>
                    <a:pt x="32" y="6"/>
                    <a:pt x="38" y="6"/>
                  </a:cubicBezTo>
                  <a:cubicBezTo>
                    <a:pt x="36" y="11"/>
                    <a:pt x="45" y="7"/>
                    <a:pt x="42" y="13"/>
                  </a:cubicBezTo>
                  <a:cubicBezTo>
                    <a:pt x="44" y="11"/>
                    <a:pt x="45" y="12"/>
                    <a:pt x="46" y="14"/>
                  </a:cubicBezTo>
                  <a:cubicBezTo>
                    <a:pt x="49" y="15"/>
                    <a:pt x="55" y="13"/>
                    <a:pt x="56" y="16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7" name="Freeform 62">
              <a:extLst>
                <a:ext uri="{FF2B5EF4-FFF2-40B4-BE49-F238E27FC236}">
                  <a16:creationId xmlns:a16="http://schemas.microsoft.com/office/drawing/2014/main" id="{7EE1EB89-272D-4CB1-A04D-13CFF5341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275" y="3697288"/>
              <a:ext cx="93663" cy="53975"/>
            </a:xfrm>
            <a:custGeom>
              <a:avLst/>
              <a:gdLst>
                <a:gd name="T0" fmla="*/ 2 w 24"/>
                <a:gd name="T1" fmla="*/ 0 h 13"/>
                <a:gd name="T2" fmla="*/ 13 w 24"/>
                <a:gd name="T3" fmla="*/ 1 h 13"/>
                <a:gd name="T4" fmla="*/ 18 w 24"/>
                <a:gd name="T5" fmla="*/ 3 h 13"/>
                <a:gd name="T6" fmla="*/ 24 w 24"/>
                <a:gd name="T7" fmla="*/ 6 h 13"/>
                <a:gd name="T8" fmla="*/ 4 w 24"/>
                <a:gd name="T9" fmla="*/ 8 h 13"/>
                <a:gd name="T10" fmla="*/ 7 w 24"/>
                <a:gd name="T11" fmla="*/ 7 h 13"/>
                <a:gd name="T12" fmla="*/ 2 w 24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3">
                  <a:moveTo>
                    <a:pt x="2" y="0"/>
                  </a:moveTo>
                  <a:cubicBezTo>
                    <a:pt x="4" y="2"/>
                    <a:pt x="9" y="0"/>
                    <a:pt x="13" y="1"/>
                  </a:cubicBezTo>
                  <a:cubicBezTo>
                    <a:pt x="13" y="2"/>
                    <a:pt x="17" y="7"/>
                    <a:pt x="18" y="3"/>
                  </a:cubicBezTo>
                  <a:cubicBezTo>
                    <a:pt x="21" y="3"/>
                    <a:pt x="20" y="7"/>
                    <a:pt x="24" y="6"/>
                  </a:cubicBezTo>
                  <a:cubicBezTo>
                    <a:pt x="24" y="13"/>
                    <a:pt x="9" y="10"/>
                    <a:pt x="4" y="8"/>
                  </a:cubicBezTo>
                  <a:cubicBezTo>
                    <a:pt x="4" y="7"/>
                    <a:pt x="7" y="7"/>
                    <a:pt x="7" y="7"/>
                  </a:cubicBezTo>
                  <a:cubicBezTo>
                    <a:pt x="7" y="5"/>
                    <a:pt x="0" y="5"/>
                    <a:pt x="2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8" name="Freeform 63">
              <a:extLst>
                <a:ext uri="{FF2B5EF4-FFF2-40B4-BE49-F238E27FC236}">
                  <a16:creationId xmlns:a16="http://schemas.microsoft.com/office/drawing/2014/main" id="{9C49CD20-8144-46A2-A0FE-B38EAA740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9900" y="3698875"/>
              <a:ext cx="46038" cy="38100"/>
            </a:xfrm>
            <a:custGeom>
              <a:avLst/>
              <a:gdLst>
                <a:gd name="T0" fmla="*/ 10 w 12"/>
                <a:gd name="T1" fmla="*/ 0 h 9"/>
                <a:gd name="T2" fmla="*/ 7 w 12"/>
                <a:gd name="T3" fmla="*/ 9 h 9"/>
                <a:gd name="T4" fmla="*/ 0 w 12"/>
                <a:gd name="T5" fmla="*/ 3 h 9"/>
                <a:gd name="T6" fmla="*/ 3 w 12"/>
                <a:gd name="T7" fmla="*/ 0 h 9"/>
                <a:gd name="T8" fmla="*/ 10 w 12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">
                  <a:moveTo>
                    <a:pt x="10" y="0"/>
                  </a:moveTo>
                  <a:cubicBezTo>
                    <a:pt x="12" y="6"/>
                    <a:pt x="7" y="4"/>
                    <a:pt x="7" y="9"/>
                  </a:cubicBezTo>
                  <a:cubicBezTo>
                    <a:pt x="4" y="8"/>
                    <a:pt x="0" y="8"/>
                    <a:pt x="0" y="3"/>
                  </a:cubicBezTo>
                  <a:cubicBezTo>
                    <a:pt x="3" y="4"/>
                    <a:pt x="3" y="2"/>
                    <a:pt x="3" y="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9" name="Freeform 64">
              <a:extLst>
                <a:ext uri="{FF2B5EF4-FFF2-40B4-BE49-F238E27FC236}">
                  <a16:creationId xmlns:a16="http://schemas.microsoft.com/office/drawing/2014/main" id="{7A6E9472-45D5-4B9F-B64C-B2AA9A783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5113" y="3711575"/>
              <a:ext cx="34925" cy="28575"/>
            </a:xfrm>
            <a:custGeom>
              <a:avLst/>
              <a:gdLst>
                <a:gd name="T0" fmla="*/ 7 w 9"/>
                <a:gd name="T1" fmla="*/ 7 h 7"/>
                <a:gd name="T2" fmla="*/ 0 w 9"/>
                <a:gd name="T3" fmla="*/ 6 h 7"/>
                <a:gd name="T4" fmla="*/ 7 w 9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7">
                  <a:moveTo>
                    <a:pt x="7" y="7"/>
                  </a:moveTo>
                  <a:cubicBezTo>
                    <a:pt x="5" y="6"/>
                    <a:pt x="3" y="5"/>
                    <a:pt x="0" y="6"/>
                  </a:cubicBezTo>
                  <a:cubicBezTo>
                    <a:pt x="1" y="3"/>
                    <a:pt x="9" y="0"/>
                    <a:pt x="7" y="7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90" name="Freeform 65">
              <a:extLst>
                <a:ext uri="{FF2B5EF4-FFF2-40B4-BE49-F238E27FC236}">
                  <a16:creationId xmlns:a16="http://schemas.microsoft.com/office/drawing/2014/main" id="{BEA9FA6A-A861-44D1-A8ED-6C1D6AB95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25" y="3721100"/>
              <a:ext cx="41275" cy="30163"/>
            </a:xfrm>
            <a:custGeom>
              <a:avLst/>
              <a:gdLst>
                <a:gd name="T0" fmla="*/ 1 w 11"/>
                <a:gd name="T1" fmla="*/ 2 h 7"/>
                <a:gd name="T2" fmla="*/ 10 w 11"/>
                <a:gd name="T3" fmla="*/ 5 h 7"/>
                <a:gd name="T4" fmla="*/ 1 w 11"/>
                <a:gd name="T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7">
                  <a:moveTo>
                    <a:pt x="1" y="2"/>
                  </a:moveTo>
                  <a:cubicBezTo>
                    <a:pt x="4" y="3"/>
                    <a:pt x="11" y="0"/>
                    <a:pt x="10" y="5"/>
                  </a:cubicBezTo>
                  <a:cubicBezTo>
                    <a:pt x="7" y="4"/>
                    <a:pt x="0" y="7"/>
                    <a:pt x="1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91" name="Freeform 66">
              <a:extLst>
                <a:ext uri="{FF2B5EF4-FFF2-40B4-BE49-F238E27FC236}">
                  <a16:creationId xmlns:a16="http://schemas.microsoft.com/office/drawing/2014/main" id="{90532052-D8B2-4290-92DE-471BD87FB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9613" y="3736975"/>
              <a:ext cx="61912" cy="112713"/>
            </a:xfrm>
            <a:custGeom>
              <a:avLst/>
              <a:gdLst>
                <a:gd name="T0" fmla="*/ 7 w 16"/>
                <a:gd name="T1" fmla="*/ 0 h 27"/>
                <a:gd name="T2" fmla="*/ 13 w 16"/>
                <a:gd name="T3" fmla="*/ 0 h 27"/>
                <a:gd name="T4" fmla="*/ 16 w 16"/>
                <a:gd name="T5" fmla="*/ 10 h 27"/>
                <a:gd name="T6" fmla="*/ 12 w 16"/>
                <a:gd name="T7" fmla="*/ 14 h 27"/>
                <a:gd name="T8" fmla="*/ 10 w 16"/>
                <a:gd name="T9" fmla="*/ 18 h 27"/>
                <a:gd name="T10" fmla="*/ 9 w 16"/>
                <a:gd name="T11" fmla="*/ 25 h 27"/>
                <a:gd name="T12" fmla="*/ 5 w 16"/>
                <a:gd name="T13" fmla="*/ 21 h 27"/>
                <a:gd name="T14" fmla="*/ 0 w 16"/>
                <a:gd name="T15" fmla="*/ 15 h 27"/>
                <a:gd name="T16" fmla="*/ 3 w 16"/>
                <a:gd name="T17" fmla="*/ 7 h 27"/>
                <a:gd name="T18" fmla="*/ 7 w 16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27">
                  <a:moveTo>
                    <a:pt x="7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5" y="2"/>
                    <a:pt x="15" y="6"/>
                    <a:pt x="16" y="10"/>
                  </a:cubicBezTo>
                  <a:cubicBezTo>
                    <a:pt x="13" y="10"/>
                    <a:pt x="15" y="14"/>
                    <a:pt x="12" y="14"/>
                  </a:cubicBezTo>
                  <a:cubicBezTo>
                    <a:pt x="12" y="16"/>
                    <a:pt x="12" y="18"/>
                    <a:pt x="10" y="18"/>
                  </a:cubicBezTo>
                  <a:cubicBezTo>
                    <a:pt x="9" y="20"/>
                    <a:pt x="12" y="25"/>
                    <a:pt x="9" y="25"/>
                  </a:cubicBezTo>
                  <a:cubicBezTo>
                    <a:pt x="4" y="27"/>
                    <a:pt x="8" y="21"/>
                    <a:pt x="5" y="21"/>
                  </a:cubicBezTo>
                  <a:cubicBezTo>
                    <a:pt x="3" y="21"/>
                    <a:pt x="2" y="17"/>
                    <a:pt x="0" y="15"/>
                  </a:cubicBezTo>
                  <a:cubicBezTo>
                    <a:pt x="0" y="11"/>
                    <a:pt x="5" y="13"/>
                    <a:pt x="3" y="7"/>
                  </a:cubicBezTo>
                  <a:cubicBezTo>
                    <a:pt x="7" y="10"/>
                    <a:pt x="7" y="3"/>
                    <a:pt x="7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92" name="Freeform 67">
              <a:extLst>
                <a:ext uri="{FF2B5EF4-FFF2-40B4-BE49-F238E27FC236}">
                  <a16:creationId xmlns:a16="http://schemas.microsoft.com/office/drawing/2014/main" id="{D3587FBF-4B04-432F-85CB-B7794439F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1525" y="3830638"/>
              <a:ext cx="82550" cy="93662"/>
            </a:xfrm>
            <a:custGeom>
              <a:avLst/>
              <a:gdLst>
                <a:gd name="T0" fmla="*/ 11 w 21"/>
                <a:gd name="T1" fmla="*/ 2 h 22"/>
                <a:gd name="T2" fmla="*/ 15 w 21"/>
                <a:gd name="T3" fmla="*/ 6 h 22"/>
                <a:gd name="T4" fmla="*/ 14 w 21"/>
                <a:gd name="T5" fmla="*/ 8 h 22"/>
                <a:gd name="T6" fmla="*/ 15 w 21"/>
                <a:gd name="T7" fmla="*/ 11 h 22"/>
                <a:gd name="T8" fmla="*/ 21 w 21"/>
                <a:gd name="T9" fmla="*/ 18 h 22"/>
                <a:gd name="T10" fmla="*/ 18 w 21"/>
                <a:gd name="T11" fmla="*/ 22 h 22"/>
                <a:gd name="T12" fmla="*/ 14 w 21"/>
                <a:gd name="T13" fmla="*/ 22 h 22"/>
                <a:gd name="T14" fmla="*/ 7 w 21"/>
                <a:gd name="T15" fmla="*/ 15 h 22"/>
                <a:gd name="T16" fmla="*/ 10 w 21"/>
                <a:gd name="T17" fmla="*/ 12 h 22"/>
                <a:gd name="T18" fmla="*/ 0 w 21"/>
                <a:gd name="T19" fmla="*/ 4 h 22"/>
                <a:gd name="T20" fmla="*/ 11 w 21"/>
                <a:gd name="T21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22">
                  <a:moveTo>
                    <a:pt x="11" y="2"/>
                  </a:moveTo>
                  <a:cubicBezTo>
                    <a:pt x="7" y="7"/>
                    <a:pt x="14" y="5"/>
                    <a:pt x="15" y="6"/>
                  </a:cubicBezTo>
                  <a:cubicBezTo>
                    <a:pt x="16" y="8"/>
                    <a:pt x="14" y="7"/>
                    <a:pt x="14" y="8"/>
                  </a:cubicBezTo>
                  <a:cubicBezTo>
                    <a:pt x="14" y="8"/>
                    <a:pt x="15" y="10"/>
                    <a:pt x="15" y="11"/>
                  </a:cubicBezTo>
                  <a:cubicBezTo>
                    <a:pt x="17" y="13"/>
                    <a:pt x="21" y="13"/>
                    <a:pt x="21" y="18"/>
                  </a:cubicBezTo>
                  <a:cubicBezTo>
                    <a:pt x="18" y="17"/>
                    <a:pt x="18" y="20"/>
                    <a:pt x="18" y="22"/>
                  </a:cubicBezTo>
                  <a:cubicBezTo>
                    <a:pt x="17" y="21"/>
                    <a:pt x="14" y="20"/>
                    <a:pt x="14" y="22"/>
                  </a:cubicBezTo>
                  <a:cubicBezTo>
                    <a:pt x="10" y="21"/>
                    <a:pt x="11" y="15"/>
                    <a:pt x="7" y="15"/>
                  </a:cubicBezTo>
                  <a:cubicBezTo>
                    <a:pt x="7" y="13"/>
                    <a:pt x="10" y="14"/>
                    <a:pt x="10" y="12"/>
                  </a:cubicBezTo>
                  <a:cubicBezTo>
                    <a:pt x="6" y="9"/>
                    <a:pt x="4" y="5"/>
                    <a:pt x="0" y="4"/>
                  </a:cubicBezTo>
                  <a:cubicBezTo>
                    <a:pt x="3" y="0"/>
                    <a:pt x="6" y="1"/>
                    <a:pt x="11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93" name="Rectangle 68">
              <a:extLst>
                <a:ext uri="{FF2B5EF4-FFF2-40B4-BE49-F238E27FC236}">
                  <a16:creationId xmlns:a16="http://schemas.microsoft.com/office/drawing/2014/main" id="{4C7C140B-0DE2-4994-A674-743566C6F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6600" y="3868738"/>
              <a:ext cx="20638" cy="127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59595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5594" name="Freeform 69">
              <a:extLst>
                <a:ext uri="{FF2B5EF4-FFF2-40B4-BE49-F238E27FC236}">
                  <a16:creationId xmlns:a16="http://schemas.microsoft.com/office/drawing/2014/main" id="{3A102ACA-6049-4535-99BC-D5E41823D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175" y="3884613"/>
              <a:ext cx="47625" cy="71437"/>
            </a:xfrm>
            <a:custGeom>
              <a:avLst/>
              <a:gdLst>
                <a:gd name="T0" fmla="*/ 12 w 12"/>
                <a:gd name="T1" fmla="*/ 14 h 17"/>
                <a:gd name="T2" fmla="*/ 5 w 12"/>
                <a:gd name="T3" fmla="*/ 16 h 17"/>
                <a:gd name="T4" fmla="*/ 0 w 12"/>
                <a:gd name="T5" fmla="*/ 9 h 17"/>
                <a:gd name="T6" fmla="*/ 12 w 12"/>
                <a:gd name="T7" fmla="*/ 1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7">
                  <a:moveTo>
                    <a:pt x="12" y="14"/>
                  </a:moveTo>
                  <a:cubicBezTo>
                    <a:pt x="12" y="17"/>
                    <a:pt x="7" y="15"/>
                    <a:pt x="5" y="16"/>
                  </a:cubicBezTo>
                  <a:cubicBezTo>
                    <a:pt x="5" y="12"/>
                    <a:pt x="6" y="7"/>
                    <a:pt x="0" y="9"/>
                  </a:cubicBezTo>
                  <a:cubicBezTo>
                    <a:pt x="6" y="0"/>
                    <a:pt x="5" y="16"/>
                    <a:pt x="12" y="14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95" name="Freeform 70">
              <a:extLst>
                <a:ext uri="{FF2B5EF4-FFF2-40B4-BE49-F238E27FC236}">
                  <a16:creationId xmlns:a16="http://schemas.microsoft.com/office/drawing/2014/main" id="{9369E0C1-56DF-41D3-8BB9-3E8FE83A0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6488" y="3943350"/>
              <a:ext cx="44450" cy="85725"/>
            </a:xfrm>
            <a:custGeom>
              <a:avLst/>
              <a:gdLst>
                <a:gd name="T0" fmla="*/ 3 w 12"/>
                <a:gd name="T1" fmla="*/ 2 h 21"/>
                <a:gd name="T2" fmla="*/ 7 w 12"/>
                <a:gd name="T3" fmla="*/ 6 h 21"/>
                <a:gd name="T4" fmla="*/ 8 w 12"/>
                <a:gd name="T5" fmla="*/ 7 h 21"/>
                <a:gd name="T6" fmla="*/ 11 w 12"/>
                <a:gd name="T7" fmla="*/ 10 h 21"/>
                <a:gd name="T8" fmla="*/ 10 w 12"/>
                <a:gd name="T9" fmla="*/ 12 h 21"/>
                <a:gd name="T10" fmla="*/ 11 w 12"/>
                <a:gd name="T11" fmla="*/ 19 h 21"/>
                <a:gd name="T12" fmla="*/ 8 w 12"/>
                <a:gd name="T13" fmla="*/ 21 h 21"/>
                <a:gd name="T14" fmla="*/ 3 w 12"/>
                <a:gd name="T1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21">
                  <a:moveTo>
                    <a:pt x="3" y="2"/>
                  </a:moveTo>
                  <a:cubicBezTo>
                    <a:pt x="5" y="0"/>
                    <a:pt x="6" y="5"/>
                    <a:pt x="7" y="6"/>
                  </a:cubicBezTo>
                  <a:cubicBezTo>
                    <a:pt x="7" y="7"/>
                    <a:pt x="8" y="6"/>
                    <a:pt x="8" y="7"/>
                  </a:cubicBezTo>
                  <a:cubicBezTo>
                    <a:pt x="8" y="9"/>
                    <a:pt x="11" y="9"/>
                    <a:pt x="11" y="10"/>
                  </a:cubicBezTo>
                  <a:cubicBezTo>
                    <a:pt x="12" y="12"/>
                    <a:pt x="10" y="11"/>
                    <a:pt x="10" y="12"/>
                  </a:cubicBezTo>
                  <a:cubicBezTo>
                    <a:pt x="9" y="13"/>
                    <a:pt x="12" y="15"/>
                    <a:pt x="11" y="19"/>
                  </a:cubicBezTo>
                  <a:cubicBezTo>
                    <a:pt x="9" y="18"/>
                    <a:pt x="8" y="20"/>
                    <a:pt x="8" y="21"/>
                  </a:cubicBezTo>
                  <a:cubicBezTo>
                    <a:pt x="0" y="19"/>
                    <a:pt x="1" y="11"/>
                    <a:pt x="3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96" name="Freeform 71">
              <a:extLst>
                <a:ext uri="{FF2B5EF4-FFF2-40B4-BE49-F238E27FC236}">
                  <a16:creationId xmlns:a16="http://schemas.microsoft.com/office/drawing/2014/main" id="{9AFDA2D8-2120-4C37-B6BA-48BE000C5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6450" y="3948113"/>
              <a:ext cx="58738" cy="93662"/>
            </a:xfrm>
            <a:custGeom>
              <a:avLst/>
              <a:gdLst>
                <a:gd name="T0" fmla="*/ 12 w 15"/>
                <a:gd name="T1" fmla="*/ 1 h 23"/>
                <a:gd name="T2" fmla="*/ 15 w 15"/>
                <a:gd name="T3" fmla="*/ 12 h 23"/>
                <a:gd name="T4" fmla="*/ 11 w 15"/>
                <a:gd name="T5" fmla="*/ 13 h 23"/>
                <a:gd name="T6" fmla="*/ 11 w 15"/>
                <a:gd name="T7" fmla="*/ 23 h 23"/>
                <a:gd name="T8" fmla="*/ 3 w 15"/>
                <a:gd name="T9" fmla="*/ 19 h 23"/>
                <a:gd name="T10" fmla="*/ 5 w 15"/>
                <a:gd name="T11" fmla="*/ 13 h 23"/>
                <a:gd name="T12" fmla="*/ 5 w 15"/>
                <a:gd name="T13" fmla="*/ 11 h 23"/>
                <a:gd name="T14" fmla="*/ 3 w 15"/>
                <a:gd name="T15" fmla="*/ 11 h 23"/>
                <a:gd name="T16" fmla="*/ 6 w 15"/>
                <a:gd name="T17" fmla="*/ 6 h 23"/>
                <a:gd name="T18" fmla="*/ 9 w 15"/>
                <a:gd name="T19" fmla="*/ 2 h 23"/>
                <a:gd name="T20" fmla="*/ 12 w 15"/>
                <a:gd name="T2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23">
                  <a:moveTo>
                    <a:pt x="12" y="1"/>
                  </a:moveTo>
                  <a:cubicBezTo>
                    <a:pt x="12" y="6"/>
                    <a:pt x="11" y="11"/>
                    <a:pt x="15" y="12"/>
                  </a:cubicBezTo>
                  <a:cubicBezTo>
                    <a:pt x="14" y="14"/>
                    <a:pt x="12" y="13"/>
                    <a:pt x="11" y="13"/>
                  </a:cubicBezTo>
                  <a:cubicBezTo>
                    <a:pt x="13" y="16"/>
                    <a:pt x="9" y="18"/>
                    <a:pt x="11" y="23"/>
                  </a:cubicBezTo>
                  <a:cubicBezTo>
                    <a:pt x="7" y="23"/>
                    <a:pt x="7" y="19"/>
                    <a:pt x="3" y="19"/>
                  </a:cubicBezTo>
                  <a:cubicBezTo>
                    <a:pt x="3" y="16"/>
                    <a:pt x="5" y="15"/>
                    <a:pt x="5" y="13"/>
                  </a:cubicBezTo>
                  <a:cubicBezTo>
                    <a:pt x="5" y="12"/>
                    <a:pt x="2" y="11"/>
                    <a:pt x="5" y="11"/>
                  </a:cubicBezTo>
                  <a:cubicBezTo>
                    <a:pt x="5" y="9"/>
                    <a:pt x="3" y="10"/>
                    <a:pt x="3" y="11"/>
                  </a:cubicBezTo>
                  <a:cubicBezTo>
                    <a:pt x="0" y="10"/>
                    <a:pt x="3" y="5"/>
                    <a:pt x="6" y="6"/>
                  </a:cubicBezTo>
                  <a:cubicBezTo>
                    <a:pt x="6" y="4"/>
                    <a:pt x="8" y="3"/>
                    <a:pt x="9" y="2"/>
                  </a:cubicBezTo>
                  <a:cubicBezTo>
                    <a:pt x="10" y="2"/>
                    <a:pt x="10" y="0"/>
                    <a:pt x="12" y="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97" name="Freeform 72">
              <a:extLst>
                <a:ext uri="{FF2B5EF4-FFF2-40B4-BE49-F238E27FC236}">
                  <a16:creationId xmlns:a16="http://schemas.microsoft.com/office/drawing/2014/main" id="{AA21D74B-3172-4184-8D1B-886045365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175" y="3968750"/>
              <a:ext cx="41275" cy="39688"/>
            </a:xfrm>
            <a:custGeom>
              <a:avLst/>
              <a:gdLst>
                <a:gd name="T0" fmla="*/ 6 w 11"/>
                <a:gd name="T1" fmla="*/ 0 h 10"/>
                <a:gd name="T2" fmla="*/ 10 w 11"/>
                <a:gd name="T3" fmla="*/ 4 h 10"/>
                <a:gd name="T4" fmla="*/ 9 w 11"/>
                <a:gd name="T5" fmla="*/ 6 h 10"/>
                <a:gd name="T6" fmla="*/ 0 w 11"/>
                <a:gd name="T7" fmla="*/ 10 h 10"/>
                <a:gd name="T8" fmla="*/ 6 w 11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6" y="0"/>
                  </a:moveTo>
                  <a:cubicBezTo>
                    <a:pt x="9" y="0"/>
                    <a:pt x="11" y="1"/>
                    <a:pt x="10" y="4"/>
                  </a:cubicBezTo>
                  <a:cubicBezTo>
                    <a:pt x="8" y="4"/>
                    <a:pt x="7" y="5"/>
                    <a:pt x="9" y="6"/>
                  </a:cubicBezTo>
                  <a:cubicBezTo>
                    <a:pt x="8" y="7"/>
                    <a:pt x="4" y="9"/>
                    <a:pt x="0" y="10"/>
                  </a:cubicBezTo>
                  <a:cubicBezTo>
                    <a:pt x="0" y="4"/>
                    <a:pt x="6" y="5"/>
                    <a:pt x="6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98" name="Freeform 73">
              <a:extLst>
                <a:ext uri="{FF2B5EF4-FFF2-40B4-BE49-F238E27FC236}">
                  <a16:creationId xmlns:a16="http://schemas.microsoft.com/office/drawing/2014/main" id="{AB91DB82-FDAE-4477-B653-176B2A38A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5825" y="4117975"/>
              <a:ext cx="25400" cy="57150"/>
            </a:xfrm>
            <a:custGeom>
              <a:avLst/>
              <a:gdLst>
                <a:gd name="T0" fmla="*/ 2 w 7"/>
                <a:gd name="T1" fmla="*/ 0 h 14"/>
                <a:gd name="T2" fmla="*/ 7 w 7"/>
                <a:gd name="T3" fmla="*/ 5 h 14"/>
                <a:gd name="T4" fmla="*/ 0 w 7"/>
                <a:gd name="T5" fmla="*/ 13 h 14"/>
                <a:gd name="T6" fmla="*/ 3 w 7"/>
                <a:gd name="T7" fmla="*/ 12 h 14"/>
                <a:gd name="T8" fmla="*/ 2 w 7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4">
                  <a:moveTo>
                    <a:pt x="2" y="0"/>
                  </a:moveTo>
                  <a:cubicBezTo>
                    <a:pt x="5" y="0"/>
                    <a:pt x="3" y="6"/>
                    <a:pt x="7" y="5"/>
                  </a:cubicBezTo>
                  <a:cubicBezTo>
                    <a:pt x="6" y="8"/>
                    <a:pt x="7" y="14"/>
                    <a:pt x="0" y="13"/>
                  </a:cubicBezTo>
                  <a:cubicBezTo>
                    <a:pt x="0" y="12"/>
                    <a:pt x="2" y="12"/>
                    <a:pt x="3" y="12"/>
                  </a:cubicBezTo>
                  <a:cubicBezTo>
                    <a:pt x="1" y="6"/>
                    <a:pt x="1" y="7"/>
                    <a:pt x="2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99" name="Freeform 74">
              <a:extLst>
                <a:ext uri="{FF2B5EF4-FFF2-40B4-BE49-F238E27FC236}">
                  <a16:creationId xmlns:a16="http://schemas.microsoft.com/office/drawing/2014/main" id="{321688C5-07B7-4A58-A2DE-FF6F49C1B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9138" y="4133850"/>
              <a:ext cx="106362" cy="36513"/>
            </a:xfrm>
            <a:custGeom>
              <a:avLst/>
              <a:gdLst>
                <a:gd name="T0" fmla="*/ 28 w 28"/>
                <a:gd name="T1" fmla="*/ 3 h 9"/>
                <a:gd name="T2" fmla="*/ 19 w 28"/>
                <a:gd name="T3" fmla="*/ 8 h 9"/>
                <a:gd name="T4" fmla="*/ 0 w 28"/>
                <a:gd name="T5" fmla="*/ 9 h 9"/>
                <a:gd name="T6" fmla="*/ 24 w 28"/>
                <a:gd name="T7" fmla="*/ 2 h 9"/>
                <a:gd name="T8" fmla="*/ 28 w 28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9">
                  <a:moveTo>
                    <a:pt x="28" y="3"/>
                  </a:moveTo>
                  <a:cubicBezTo>
                    <a:pt x="28" y="7"/>
                    <a:pt x="23" y="7"/>
                    <a:pt x="19" y="8"/>
                  </a:cubicBezTo>
                  <a:cubicBezTo>
                    <a:pt x="13" y="8"/>
                    <a:pt x="5" y="7"/>
                    <a:pt x="0" y="9"/>
                  </a:cubicBezTo>
                  <a:cubicBezTo>
                    <a:pt x="1" y="0"/>
                    <a:pt x="20" y="9"/>
                    <a:pt x="24" y="2"/>
                  </a:cubicBezTo>
                  <a:cubicBezTo>
                    <a:pt x="25" y="3"/>
                    <a:pt x="26" y="4"/>
                    <a:pt x="28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0" name="Freeform 75">
              <a:extLst>
                <a:ext uri="{FF2B5EF4-FFF2-40B4-BE49-F238E27FC236}">
                  <a16:creationId xmlns:a16="http://schemas.microsoft.com/office/drawing/2014/main" id="{8E72F8CF-D6E8-43F8-A684-7B844CCDE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8850" y="4178300"/>
              <a:ext cx="66675" cy="49213"/>
            </a:xfrm>
            <a:custGeom>
              <a:avLst/>
              <a:gdLst>
                <a:gd name="T0" fmla="*/ 18 w 18"/>
                <a:gd name="T1" fmla="*/ 8 h 12"/>
                <a:gd name="T2" fmla="*/ 15 w 18"/>
                <a:gd name="T3" fmla="*/ 11 h 12"/>
                <a:gd name="T4" fmla="*/ 7 w 18"/>
                <a:gd name="T5" fmla="*/ 11 h 12"/>
                <a:gd name="T6" fmla="*/ 5 w 18"/>
                <a:gd name="T7" fmla="*/ 9 h 12"/>
                <a:gd name="T8" fmla="*/ 0 w 18"/>
                <a:gd name="T9" fmla="*/ 5 h 12"/>
                <a:gd name="T10" fmla="*/ 7 w 18"/>
                <a:gd name="T11" fmla="*/ 2 h 12"/>
                <a:gd name="T12" fmla="*/ 11 w 18"/>
                <a:gd name="T13" fmla="*/ 1 h 12"/>
                <a:gd name="T14" fmla="*/ 11 w 18"/>
                <a:gd name="T15" fmla="*/ 2 h 12"/>
                <a:gd name="T16" fmla="*/ 12 w 18"/>
                <a:gd name="T17" fmla="*/ 1 h 12"/>
                <a:gd name="T18" fmla="*/ 18 w 18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2">
                  <a:moveTo>
                    <a:pt x="18" y="8"/>
                  </a:moveTo>
                  <a:cubicBezTo>
                    <a:pt x="17" y="9"/>
                    <a:pt x="15" y="9"/>
                    <a:pt x="15" y="11"/>
                  </a:cubicBezTo>
                  <a:cubicBezTo>
                    <a:pt x="12" y="9"/>
                    <a:pt x="9" y="12"/>
                    <a:pt x="7" y="11"/>
                  </a:cubicBezTo>
                  <a:cubicBezTo>
                    <a:pt x="6" y="11"/>
                    <a:pt x="7" y="9"/>
                    <a:pt x="5" y="9"/>
                  </a:cubicBezTo>
                  <a:cubicBezTo>
                    <a:pt x="4" y="9"/>
                    <a:pt x="2" y="6"/>
                    <a:pt x="0" y="5"/>
                  </a:cubicBezTo>
                  <a:cubicBezTo>
                    <a:pt x="0" y="3"/>
                    <a:pt x="4" y="4"/>
                    <a:pt x="7" y="2"/>
                  </a:cubicBezTo>
                  <a:cubicBezTo>
                    <a:pt x="7" y="2"/>
                    <a:pt x="10" y="0"/>
                    <a:pt x="11" y="1"/>
                  </a:cubicBezTo>
                  <a:cubicBezTo>
                    <a:pt x="11" y="1"/>
                    <a:pt x="11" y="2"/>
                    <a:pt x="11" y="2"/>
                  </a:cubicBezTo>
                  <a:cubicBezTo>
                    <a:pt x="12" y="2"/>
                    <a:pt x="13" y="1"/>
                    <a:pt x="12" y="1"/>
                  </a:cubicBezTo>
                  <a:cubicBezTo>
                    <a:pt x="15" y="2"/>
                    <a:pt x="17" y="4"/>
                    <a:pt x="18" y="8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1" name="Freeform 76">
              <a:extLst>
                <a:ext uri="{FF2B5EF4-FFF2-40B4-BE49-F238E27FC236}">
                  <a16:creationId xmlns:a16="http://schemas.microsoft.com/office/drawing/2014/main" id="{4FF7010B-C82F-4C1A-8E17-FF340D00F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2188" y="4202113"/>
              <a:ext cx="393700" cy="227012"/>
            </a:xfrm>
            <a:custGeom>
              <a:avLst/>
              <a:gdLst>
                <a:gd name="T0" fmla="*/ 34 w 103"/>
                <a:gd name="T1" fmla="*/ 27 h 55"/>
                <a:gd name="T2" fmla="*/ 28 w 103"/>
                <a:gd name="T3" fmla="*/ 24 h 55"/>
                <a:gd name="T4" fmla="*/ 26 w 103"/>
                <a:gd name="T5" fmla="*/ 19 h 55"/>
                <a:gd name="T6" fmla="*/ 10 w 103"/>
                <a:gd name="T7" fmla="*/ 15 h 55"/>
                <a:gd name="T8" fmla="*/ 2 w 103"/>
                <a:gd name="T9" fmla="*/ 15 h 55"/>
                <a:gd name="T10" fmla="*/ 0 w 103"/>
                <a:gd name="T11" fmla="*/ 9 h 55"/>
                <a:gd name="T12" fmla="*/ 5 w 103"/>
                <a:gd name="T13" fmla="*/ 9 h 55"/>
                <a:gd name="T14" fmla="*/ 9 w 103"/>
                <a:gd name="T15" fmla="*/ 7 h 55"/>
                <a:gd name="T16" fmla="*/ 16 w 103"/>
                <a:gd name="T17" fmla="*/ 10 h 55"/>
                <a:gd name="T18" fmla="*/ 21 w 103"/>
                <a:gd name="T19" fmla="*/ 6 h 55"/>
                <a:gd name="T20" fmla="*/ 33 w 103"/>
                <a:gd name="T21" fmla="*/ 2 h 55"/>
                <a:gd name="T22" fmla="*/ 35 w 103"/>
                <a:gd name="T23" fmla="*/ 5 h 55"/>
                <a:gd name="T24" fmla="*/ 47 w 103"/>
                <a:gd name="T25" fmla="*/ 9 h 55"/>
                <a:gd name="T26" fmla="*/ 49 w 103"/>
                <a:gd name="T27" fmla="*/ 7 h 55"/>
                <a:gd name="T28" fmla="*/ 52 w 103"/>
                <a:gd name="T29" fmla="*/ 10 h 55"/>
                <a:gd name="T30" fmla="*/ 59 w 103"/>
                <a:gd name="T31" fmla="*/ 10 h 55"/>
                <a:gd name="T32" fmla="*/ 65 w 103"/>
                <a:gd name="T33" fmla="*/ 13 h 55"/>
                <a:gd name="T34" fmla="*/ 65 w 103"/>
                <a:gd name="T35" fmla="*/ 17 h 55"/>
                <a:gd name="T36" fmla="*/ 68 w 103"/>
                <a:gd name="T37" fmla="*/ 16 h 55"/>
                <a:gd name="T38" fmla="*/ 69 w 103"/>
                <a:gd name="T39" fmla="*/ 20 h 55"/>
                <a:gd name="T40" fmla="*/ 76 w 103"/>
                <a:gd name="T41" fmla="*/ 24 h 55"/>
                <a:gd name="T42" fmla="*/ 87 w 103"/>
                <a:gd name="T43" fmla="*/ 29 h 55"/>
                <a:gd name="T44" fmla="*/ 86 w 103"/>
                <a:gd name="T45" fmla="*/ 33 h 55"/>
                <a:gd name="T46" fmla="*/ 90 w 103"/>
                <a:gd name="T47" fmla="*/ 36 h 55"/>
                <a:gd name="T48" fmla="*/ 90 w 103"/>
                <a:gd name="T49" fmla="*/ 38 h 55"/>
                <a:gd name="T50" fmla="*/ 96 w 103"/>
                <a:gd name="T51" fmla="*/ 44 h 55"/>
                <a:gd name="T52" fmla="*/ 103 w 103"/>
                <a:gd name="T53" fmla="*/ 51 h 55"/>
                <a:gd name="T54" fmla="*/ 93 w 103"/>
                <a:gd name="T55" fmla="*/ 51 h 55"/>
                <a:gd name="T56" fmla="*/ 85 w 103"/>
                <a:gd name="T57" fmla="*/ 45 h 55"/>
                <a:gd name="T58" fmla="*/ 82 w 103"/>
                <a:gd name="T59" fmla="*/ 43 h 55"/>
                <a:gd name="T60" fmla="*/ 80 w 103"/>
                <a:gd name="T61" fmla="*/ 41 h 55"/>
                <a:gd name="T62" fmla="*/ 76 w 103"/>
                <a:gd name="T63" fmla="*/ 37 h 55"/>
                <a:gd name="T64" fmla="*/ 65 w 103"/>
                <a:gd name="T65" fmla="*/ 36 h 55"/>
                <a:gd name="T66" fmla="*/ 59 w 103"/>
                <a:gd name="T67" fmla="*/ 48 h 55"/>
                <a:gd name="T68" fmla="*/ 51 w 103"/>
                <a:gd name="T69" fmla="*/ 45 h 55"/>
                <a:gd name="T70" fmla="*/ 47 w 103"/>
                <a:gd name="T71" fmla="*/ 44 h 55"/>
                <a:gd name="T72" fmla="*/ 41 w 103"/>
                <a:gd name="T73" fmla="*/ 37 h 55"/>
                <a:gd name="T74" fmla="*/ 35 w 103"/>
                <a:gd name="T75" fmla="*/ 43 h 55"/>
                <a:gd name="T76" fmla="*/ 31 w 103"/>
                <a:gd name="T77" fmla="*/ 40 h 55"/>
                <a:gd name="T78" fmla="*/ 35 w 103"/>
                <a:gd name="T79" fmla="*/ 36 h 55"/>
                <a:gd name="T80" fmla="*/ 38 w 103"/>
                <a:gd name="T81" fmla="*/ 30 h 55"/>
                <a:gd name="T82" fmla="*/ 37 w 103"/>
                <a:gd name="T83" fmla="*/ 33 h 55"/>
                <a:gd name="T84" fmla="*/ 34 w 103"/>
                <a:gd name="T85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3" h="55">
                  <a:moveTo>
                    <a:pt x="34" y="27"/>
                  </a:moveTo>
                  <a:cubicBezTo>
                    <a:pt x="31" y="27"/>
                    <a:pt x="32" y="23"/>
                    <a:pt x="28" y="24"/>
                  </a:cubicBezTo>
                  <a:cubicBezTo>
                    <a:pt x="28" y="22"/>
                    <a:pt x="26" y="21"/>
                    <a:pt x="26" y="19"/>
                  </a:cubicBezTo>
                  <a:cubicBezTo>
                    <a:pt x="20" y="18"/>
                    <a:pt x="14" y="18"/>
                    <a:pt x="10" y="15"/>
                  </a:cubicBezTo>
                  <a:cubicBezTo>
                    <a:pt x="6" y="16"/>
                    <a:pt x="7" y="15"/>
                    <a:pt x="2" y="15"/>
                  </a:cubicBezTo>
                  <a:cubicBezTo>
                    <a:pt x="2" y="12"/>
                    <a:pt x="2" y="9"/>
                    <a:pt x="0" y="9"/>
                  </a:cubicBezTo>
                  <a:cubicBezTo>
                    <a:pt x="1" y="6"/>
                    <a:pt x="3" y="9"/>
                    <a:pt x="5" y="9"/>
                  </a:cubicBezTo>
                  <a:cubicBezTo>
                    <a:pt x="7" y="9"/>
                    <a:pt x="7" y="7"/>
                    <a:pt x="9" y="7"/>
                  </a:cubicBezTo>
                  <a:cubicBezTo>
                    <a:pt x="12" y="8"/>
                    <a:pt x="13" y="10"/>
                    <a:pt x="16" y="10"/>
                  </a:cubicBezTo>
                  <a:cubicBezTo>
                    <a:pt x="19" y="12"/>
                    <a:pt x="20" y="7"/>
                    <a:pt x="21" y="6"/>
                  </a:cubicBezTo>
                  <a:cubicBezTo>
                    <a:pt x="25" y="4"/>
                    <a:pt x="30" y="5"/>
                    <a:pt x="33" y="2"/>
                  </a:cubicBezTo>
                  <a:cubicBezTo>
                    <a:pt x="36" y="0"/>
                    <a:pt x="35" y="4"/>
                    <a:pt x="35" y="5"/>
                  </a:cubicBezTo>
                  <a:cubicBezTo>
                    <a:pt x="38" y="6"/>
                    <a:pt x="47" y="4"/>
                    <a:pt x="47" y="9"/>
                  </a:cubicBezTo>
                  <a:cubicBezTo>
                    <a:pt x="48" y="10"/>
                    <a:pt x="49" y="7"/>
                    <a:pt x="49" y="7"/>
                  </a:cubicBezTo>
                  <a:cubicBezTo>
                    <a:pt x="51" y="8"/>
                    <a:pt x="51" y="10"/>
                    <a:pt x="52" y="10"/>
                  </a:cubicBezTo>
                  <a:cubicBezTo>
                    <a:pt x="54" y="11"/>
                    <a:pt x="57" y="10"/>
                    <a:pt x="59" y="10"/>
                  </a:cubicBezTo>
                  <a:cubicBezTo>
                    <a:pt x="60" y="11"/>
                    <a:pt x="60" y="15"/>
                    <a:pt x="65" y="13"/>
                  </a:cubicBezTo>
                  <a:cubicBezTo>
                    <a:pt x="67" y="15"/>
                    <a:pt x="65" y="15"/>
                    <a:pt x="65" y="17"/>
                  </a:cubicBezTo>
                  <a:cubicBezTo>
                    <a:pt x="67" y="18"/>
                    <a:pt x="67" y="17"/>
                    <a:pt x="68" y="16"/>
                  </a:cubicBezTo>
                  <a:cubicBezTo>
                    <a:pt x="69" y="16"/>
                    <a:pt x="69" y="18"/>
                    <a:pt x="69" y="20"/>
                  </a:cubicBezTo>
                  <a:cubicBezTo>
                    <a:pt x="70" y="22"/>
                    <a:pt x="74" y="23"/>
                    <a:pt x="76" y="24"/>
                  </a:cubicBezTo>
                  <a:cubicBezTo>
                    <a:pt x="78" y="25"/>
                    <a:pt x="83" y="29"/>
                    <a:pt x="87" y="29"/>
                  </a:cubicBezTo>
                  <a:cubicBezTo>
                    <a:pt x="88" y="31"/>
                    <a:pt x="86" y="31"/>
                    <a:pt x="86" y="33"/>
                  </a:cubicBezTo>
                  <a:cubicBezTo>
                    <a:pt x="87" y="34"/>
                    <a:pt x="89" y="34"/>
                    <a:pt x="90" y="36"/>
                  </a:cubicBezTo>
                  <a:cubicBezTo>
                    <a:pt x="91" y="36"/>
                    <a:pt x="90" y="38"/>
                    <a:pt x="90" y="38"/>
                  </a:cubicBezTo>
                  <a:cubicBezTo>
                    <a:pt x="92" y="40"/>
                    <a:pt x="94" y="41"/>
                    <a:pt x="96" y="44"/>
                  </a:cubicBezTo>
                  <a:cubicBezTo>
                    <a:pt x="98" y="47"/>
                    <a:pt x="99" y="50"/>
                    <a:pt x="103" y="51"/>
                  </a:cubicBezTo>
                  <a:cubicBezTo>
                    <a:pt x="100" y="55"/>
                    <a:pt x="95" y="51"/>
                    <a:pt x="93" y="51"/>
                  </a:cubicBezTo>
                  <a:cubicBezTo>
                    <a:pt x="90" y="50"/>
                    <a:pt x="88" y="49"/>
                    <a:pt x="85" y="45"/>
                  </a:cubicBezTo>
                  <a:cubicBezTo>
                    <a:pt x="84" y="45"/>
                    <a:pt x="83" y="43"/>
                    <a:pt x="82" y="43"/>
                  </a:cubicBezTo>
                  <a:cubicBezTo>
                    <a:pt x="81" y="42"/>
                    <a:pt x="80" y="43"/>
                    <a:pt x="80" y="41"/>
                  </a:cubicBezTo>
                  <a:cubicBezTo>
                    <a:pt x="80" y="41"/>
                    <a:pt x="76" y="37"/>
                    <a:pt x="76" y="37"/>
                  </a:cubicBezTo>
                  <a:cubicBezTo>
                    <a:pt x="73" y="36"/>
                    <a:pt x="69" y="38"/>
                    <a:pt x="65" y="36"/>
                  </a:cubicBezTo>
                  <a:cubicBezTo>
                    <a:pt x="62" y="39"/>
                    <a:pt x="61" y="44"/>
                    <a:pt x="59" y="48"/>
                  </a:cubicBezTo>
                  <a:cubicBezTo>
                    <a:pt x="58" y="46"/>
                    <a:pt x="53" y="47"/>
                    <a:pt x="51" y="45"/>
                  </a:cubicBezTo>
                  <a:cubicBezTo>
                    <a:pt x="49" y="44"/>
                    <a:pt x="52" y="42"/>
                    <a:pt x="47" y="44"/>
                  </a:cubicBezTo>
                  <a:cubicBezTo>
                    <a:pt x="50" y="37"/>
                    <a:pt x="40" y="43"/>
                    <a:pt x="41" y="37"/>
                  </a:cubicBezTo>
                  <a:cubicBezTo>
                    <a:pt x="38" y="37"/>
                    <a:pt x="35" y="38"/>
                    <a:pt x="35" y="43"/>
                  </a:cubicBezTo>
                  <a:cubicBezTo>
                    <a:pt x="34" y="42"/>
                    <a:pt x="34" y="39"/>
                    <a:pt x="31" y="40"/>
                  </a:cubicBezTo>
                  <a:cubicBezTo>
                    <a:pt x="32" y="37"/>
                    <a:pt x="34" y="37"/>
                    <a:pt x="35" y="36"/>
                  </a:cubicBezTo>
                  <a:cubicBezTo>
                    <a:pt x="37" y="34"/>
                    <a:pt x="39" y="34"/>
                    <a:pt x="38" y="30"/>
                  </a:cubicBezTo>
                  <a:cubicBezTo>
                    <a:pt x="37" y="29"/>
                    <a:pt x="37" y="33"/>
                    <a:pt x="37" y="33"/>
                  </a:cubicBezTo>
                  <a:cubicBezTo>
                    <a:pt x="34" y="32"/>
                    <a:pt x="35" y="24"/>
                    <a:pt x="34" y="27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2" name="Freeform 77">
              <a:extLst>
                <a:ext uri="{FF2B5EF4-FFF2-40B4-BE49-F238E27FC236}">
                  <a16:creationId xmlns:a16="http://schemas.microsoft.com/office/drawing/2014/main" id="{8D38A9BC-D1C7-4E0C-83EC-D38F1CC57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3288" y="4233863"/>
              <a:ext cx="36512" cy="34925"/>
            </a:xfrm>
            <a:custGeom>
              <a:avLst/>
              <a:gdLst>
                <a:gd name="T0" fmla="*/ 9 w 10"/>
                <a:gd name="T1" fmla="*/ 3 h 9"/>
                <a:gd name="T2" fmla="*/ 0 w 10"/>
                <a:gd name="T3" fmla="*/ 5 h 9"/>
                <a:gd name="T4" fmla="*/ 9 w 10"/>
                <a:gd name="T5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9">
                  <a:moveTo>
                    <a:pt x="9" y="3"/>
                  </a:moveTo>
                  <a:cubicBezTo>
                    <a:pt x="10" y="9"/>
                    <a:pt x="2" y="5"/>
                    <a:pt x="0" y="5"/>
                  </a:cubicBezTo>
                  <a:cubicBezTo>
                    <a:pt x="1" y="3"/>
                    <a:pt x="8" y="0"/>
                    <a:pt x="9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3" name="Freeform 78">
              <a:extLst>
                <a:ext uri="{FF2B5EF4-FFF2-40B4-BE49-F238E27FC236}">
                  <a16:creationId xmlns:a16="http://schemas.microsoft.com/office/drawing/2014/main" id="{8F517C27-AABB-4816-A28E-A1B7F5390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9313" y="4241800"/>
              <a:ext cx="25400" cy="15875"/>
            </a:xfrm>
            <a:custGeom>
              <a:avLst/>
              <a:gdLst>
                <a:gd name="T0" fmla="*/ 1 w 7"/>
                <a:gd name="T1" fmla="*/ 3 h 4"/>
                <a:gd name="T2" fmla="*/ 5 w 7"/>
                <a:gd name="T3" fmla="*/ 4 h 4"/>
                <a:gd name="T4" fmla="*/ 2 w 7"/>
                <a:gd name="T5" fmla="*/ 4 h 4"/>
                <a:gd name="T6" fmla="*/ 1 w 7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1" y="3"/>
                  </a:moveTo>
                  <a:cubicBezTo>
                    <a:pt x="0" y="0"/>
                    <a:pt x="7" y="1"/>
                    <a:pt x="5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3"/>
                    <a:pt x="2" y="3"/>
                    <a:pt x="1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4" name="Freeform 79">
              <a:extLst>
                <a:ext uri="{FF2B5EF4-FFF2-40B4-BE49-F238E27FC236}">
                  <a16:creationId xmlns:a16="http://schemas.microsoft.com/office/drawing/2014/main" id="{D02FF450-688B-47B6-B106-6818E1B1E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2550" y="4275138"/>
              <a:ext cx="80963" cy="60325"/>
            </a:xfrm>
            <a:custGeom>
              <a:avLst/>
              <a:gdLst>
                <a:gd name="T0" fmla="*/ 16 w 21"/>
                <a:gd name="T1" fmla="*/ 0 h 15"/>
                <a:gd name="T2" fmla="*/ 20 w 21"/>
                <a:gd name="T3" fmla="*/ 0 h 15"/>
                <a:gd name="T4" fmla="*/ 20 w 21"/>
                <a:gd name="T5" fmla="*/ 5 h 15"/>
                <a:gd name="T6" fmla="*/ 17 w 21"/>
                <a:gd name="T7" fmla="*/ 6 h 15"/>
                <a:gd name="T8" fmla="*/ 17 w 21"/>
                <a:gd name="T9" fmla="*/ 10 h 15"/>
                <a:gd name="T10" fmla="*/ 14 w 21"/>
                <a:gd name="T11" fmla="*/ 12 h 15"/>
                <a:gd name="T12" fmla="*/ 2 w 21"/>
                <a:gd name="T13" fmla="*/ 7 h 15"/>
                <a:gd name="T14" fmla="*/ 16 w 21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5">
                  <a:moveTo>
                    <a:pt x="16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2"/>
                    <a:pt x="21" y="3"/>
                    <a:pt x="20" y="5"/>
                  </a:cubicBezTo>
                  <a:cubicBezTo>
                    <a:pt x="20" y="6"/>
                    <a:pt x="17" y="5"/>
                    <a:pt x="17" y="6"/>
                  </a:cubicBezTo>
                  <a:cubicBezTo>
                    <a:pt x="17" y="7"/>
                    <a:pt x="19" y="9"/>
                    <a:pt x="17" y="10"/>
                  </a:cubicBezTo>
                  <a:cubicBezTo>
                    <a:pt x="15" y="9"/>
                    <a:pt x="14" y="9"/>
                    <a:pt x="14" y="12"/>
                  </a:cubicBezTo>
                  <a:cubicBezTo>
                    <a:pt x="10" y="10"/>
                    <a:pt x="0" y="15"/>
                    <a:pt x="2" y="7"/>
                  </a:cubicBezTo>
                  <a:cubicBezTo>
                    <a:pt x="9" y="10"/>
                    <a:pt x="14" y="6"/>
                    <a:pt x="16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5" name="Freeform 80">
              <a:extLst>
                <a:ext uri="{FF2B5EF4-FFF2-40B4-BE49-F238E27FC236}">
                  <a16:creationId xmlns:a16="http://schemas.microsoft.com/office/drawing/2014/main" id="{F66F5707-9C26-4FA3-BDE3-7E1749426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2463" y="4365625"/>
              <a:ext cx="42862" cy="23813"/>
            </a:xfrm>
            <a:custGeom>
              <a:avLst/>
              <a:gdLst>
                <a:gd name="T0" fmla="*/ 11 w 11"/>
                <a:gd name="T1" fmla="*/ 1 h 6"/>
                <a:gd name="T2" fmla="*/ 0 w 11"/>
                <a:gd name="T3" fmla="*/ 5 h 6"/>
                <a:gd name="T4" fmla="*/ 11 w 11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11" y="1"/>
                  </a:moveTo>
                  <a:cubicBezTo>
                    <a:pt x="9" y="3"/>
                    <a:pt x="6" y="6"/>
                    <a:pt x="0" y="5"/>
                  </a:cubicBezTo>
                  <a:cubicBezTo>
                    <a:pt x="0" y="0"/>
                    <a:pt x="6" y="1"/>
                    <a:pt x="11" y="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6" name="Freeform 81">
              <a:extLst>
                <a:ext uri="{FF2B5EF4-FFF2-40B4-BE49-F238E27FC236}">
                  <a16:creationId xmlns:a16="http://schemas.microsoft.com/office/drawing/2014/main" id="{A2EFC12D-92BB-456C-9AB6-64AB34BE1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9138" y="4365625"/>
              <a:ext cx="41275" cy="15875"/>
            </a:xfrm>
            <a:custGeom>
              <a:avLst/>
              <a:gdLst>
                <a:gd name="T0" fmla="*/ 11 w 11"/>
                <a:gd name="T1" fmla="*/ 1 h 4"/>
                <a:gd name="T2" fmla="*/ 0 w 11"/>
                <a:gd name="T3" fmla="*/ 4 h 4"/>
                <a:gd name="T4" fmla="*/ 11 w 11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">
                  <a:moveTo>
                    <a:pt x="11" y="1"/>
                  </a:moveTo>
                  <a:cubicBezTo>
                    <a:pt x="10" y="4"/>
                    <a:pt x="5" y="4"/>
                    <a:pt x="0" y="4"/>
                  </a:cubicBezTo>
                  <a:cubicBezTo>
                    <a:pt x="1" y="0"/>
                    <a:pt x="6" y="1"/>
                    <a:pt x="11" y="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7" name="Freeform 82">
              <a:extLst>
                <a:ext uri="{FF2B5EF4-FFF2-40B4-BE49-F238E27FC236}">
                  <a16:creationId xmlns:a16="http://schemas.microsoft.com/office/drawing/2014/main" id="{22C9408D-115A-4FFD-B260-2BAEDFB6E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0100" y="4365625"/>
              <a:ext cx="73025" cy="53975"/>
            </a:xfrm>
            <a:custGeom>
              <a:avLst/>
              <a:gdLst>
                <a:gd name="T0" fmla="*/ 18 w 19"/>
                <a:gd name="T1" fmla="*/ 1 h 13"/>
                <a:gd name="T2" fmla="*/ 17 w 19"/>
                <a:gd name="T3" fmla="*/ 6 h 13"/>
                <a:gd name="T4" fmla="*/ 14 w 19"/>
                <a:gd name="T5" fmla="*/ 6 h 13"/>
                <a:gd name="T6" fmla="*/ 1 w 19"/>
                <a:gd name="T7" fmla="*/ 12 h 13"/>
                <a:gd name="T8" fmla="*/ 6 w 19"/>
                <a:gd name="T9" fmla="*/ 8 h 13"/>
                <a:gd name="T10" fmla="*/ 8 w 19"/>
                <a:gd name="T11" fmla="*/ 5 h 13"/>
                <a:gd name="T12" fmla="*/ 11 w 19"/>
                <a:gd name="T13" fmla="*/ 2 h 13"/>
                <a:gd name="T14" fmla="*/ 18 w 19"/>
                <a:gd name="T1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3">
                  <a:moveTo>
                    <a:pt x="18" y="1"/>
                  </a:moveTo>
                  <a:cubicBezTo>
                    <a:pt x="19" y="4"/>
                    <a:pt x="18" y="5"/>
                    <a:pt x="17" y="6"/>
                  </a:cubicBezTo>
                  <a:cubicBezTo>
                    <a:pt x="16" y="7"/>
                    <a:pt x="14" y="6"/>
                    <a:pt x="14" y="6"/>
                  </a:cubicBezTo>
                  <a:cubicBezTo>
                    <a:pt x="12" y="9"/>
                    <a:pt x="8" y="13"/>
                    <a:pt x="1" y="12"/>
                  </a:cubicBezTo>
                  <a:cubicBezTo>
                    <a:pt x="0" y="9"/>
                    <a:pt x="4" y="9"/>
                    <a:pt x="6" y="8"/>
                  </a:cubicBezTo>
                  <a:cubicBezTo>
                    <a:pt x="7" y="7"/>
                    <a:pt x="7" y="6"/>
                    <a:pt x="8" y="5"/>
                  </a:cubicBezTo>
                  <a:cubicBezTo>
                    <a:pt x="9" y="4"/>
                    <a:pt x="11" y="4"/>
                    <a:pt x="11" y="2"/>
                  </a:cubicBezTo>
                  <a:cubicBezTo>
                    <a:pt x="15" y="3"/>
                    <a:pt x="15" y="0"/>
                    <a:pt x="18" y="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8" name="Freeform 83">
              <a:extLst>
                <a:ext uri="{FF2B5EF4-FFF2-40B4-BE49-F238E27FC236}">
                  <a16:creationId xmlns:a16="http://schemas.microsoft.com/office/drawing/2014/main" id="{E2E67A83-FE35-463E-A959-C1DB3AF4B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2300" y="5027613"/>
              <a:ext cx="39688" cy="60325"/>
            </a:xfrm>
            <a:custGeom>
              <a:avLst/>
              <a:gdLst>
                <a:gd name="T0" fmla="*/ 1 w 10"/>
                <a:gd name="T1" fmla="*/ 0 h 14"/>
                <a:gd name="T2" fmla="*/ 2 w 10"/>
                <a:gd name="T3" fmla="*/ 2 h 14"/>
                <a:gd name="T4" fmla="*/ 7 w 10"/>
                <a:gd name="T5" fmla="*/ 7 h 14"/>
                <a:gd name="T6" fmla="*/ 8 w 10"/>
                <a:gd name="T7" fmla="*/ 14 h 14"/>
                <a:gd name="T8" fmla="*/ 4 w 10"/>
                <a:gd name="T9" fmla="*/ 14 h 14"/>
                <a:gd name="T10" fmla="*/ 0 w 10"/>
                <a:gd name="T11" fmla="*/ 2 h 14"/>
                <a:gd name="T12" fmla="*/ 1 w 10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4">
                  <a:moveTo>
                    <a:pt x="1" y="0"/>
                  </a:moveTo>
                  <a:cubicBezTo>
                    <a:pt x="2" y="0"/>
                    <a:pt x="2" y="1"/>
                    <a:pt x="2" y="2"/>
                  </a:cubicBezTo>
                  <a:cubicBezTo>
                    <a:pt x="1" y="4"/>
                    <a:pt x="9" y="5"/>
                    <a:pt x="7" y="7"/>
                  </a:cubicBezTo>
                  <a:cubicBezTo>
                    <a:pt x="4" y="9"/>
                    <a:pt x="10" y="7"/>
                    <a:pt x="8" y="14"/>
                  </a:cubicBezTo>
                  <a:cubicBezTo>
                    <a:pt x="6" y="14"/>
                    <a:pt x="4" y="11"/>
                    <a:pt x="4" y="14"/>
                  </a:cubicBezTo>
                  <a:cubicBezTo>
                    <a:pt x="2" y="12"/>
                    <a:pt x="1" y="6"/>
                    <a:pt x="0" y="2"/>
                  </a:cubicBezTo>
                  <a:cubicBezTo>
                    <a:pt x="1" y="2"/>
                    <a:pt x="1" y="1"/>
                    <a:pt x="1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9" name="Freeform 84">
              <a:extLst>
                <a:ext uri="{FF2B5EF4-FFF2-40B4-BE49-F238E27FC236}">
                  <a16:creationId xmlns:a16="http://schemas.microsoft.com/office/drawing/2014/main" id="{52C74BD6-5D19-4661-8848-DB5D47D5D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0238" y="5076825"/>
              <a:ext cx="88900" cy="130175"/>
            </a:xfrm>
            <a:custGeom>
              <a:avLst/>
              <a:gdLst>
                <a:gd name="T0" fmla="*/ 7 w 23"/>
                <a:gd name="T1" fmla="*/ 0 h 31"/>
                <a:gd name="T2" fmla="*/ 9 w 23"/>
                <a:gd name="T3" fmla="*/ 2 h 31"/>
                <a:gd name="T4" fmla="*/ 12 w 23"/>
                <a:gd name="T5" fmla="*/ 2 h 31"/>
                <a:gd name="T6" fmla="*/ 23 w 23"/>
                <a:gd name="T7" fmla="*/ 7 h 31"/>
                <a:gd name="T8" fmla="*/ 23 w 23"/>
                <a:gd name="T9" fmla="*/ 14 h 31"/>
                <a:gd name="T10" fmla="*/ 19 w 23"/>
                <a:gd name="T11" fmla="*/ 14 h 31"/>
                <a:gd name="T12" fmla="*/ 17 w 23"/>
                <a:gd name="T13" fmla="*/ 17 h 31"/>
                <a:gd name="T14" fmla="*/ 16 w 23"/>
                <a:gd name="T15" fmla="*/ 26 h 31"/>
                <a:gd name="T16" fmla="*/ 14 w 23"/>
                <a:gd name="T17" fmla="*/ 28 h 31"/>
                <a:gd name="T18" fmla="*/ 7 w 23"/>
                <a:gd name="T19" fmla="*/ 30 h 31"/>
                <a:gd name="T20" fmla="*/ 6 w 23"/>
                <a:gd name="T21" fmla="*/ 26 h 31"/>
                <a:gd name="T22" fmla="*/ 9 w 23"/>
                <a:gd name="T23" fmla="*/ 23 h 31"/>
                <a:gd name="T24" fmla="*/ 0 w 23"/>
                <a:gd name="T25" fmla="*/ 19 h 31"/>
                <a:gd name="T26" fmla="*/ 6 w 23"/>
                <a:gd name="T27" fmla="*/ 13 h 31"/>
                <a:gd name="T28" fmla="*/ 7 w 23"/>
                <a:gd name="T2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" h="31">
                  <a:moveTo>
                    <a:pt x="7" y="0"/>
                  </a:moveTo>
                  <a:cubicBezTo>
                    <a:pt x="9" y="0"/>
                    <a:pt x="9" y="1"/>
                    <a:pt x="9" y="2"/>
                  </a:cubicBezTo>
                  <a:cubicBezTo>
                    <a:pt x="9" y="4"/>
                    <a:pt x="12" y="2"/>
                    <a:pt x="12" y="2"/>
                  </a:cubicBezTo>
                  <a:cubicBezTo>
                    <a:pt x="16" y="4"/>
                    <a:pt x="15" y="9"/>
                    <a:pt x="23" y="7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6"/>
                    <a:pt x="18" y="17"/>
                    <a:pt x="17" y="17"/>
                  </a:cubicBezTo>
                  <a:cubicBezTo>
                    <a:pt x="20" y="21"/>
                    <a:pt x="16" y="22"/>
                    <a:pt x="16" y="26"/>
                  </a:cubicBezTo>
                  <a:cubicBezTo>
                    <a:pt x="16" y="27"/>
                    <a:pt x="11" y="28"/>
                    <a:pt x="14" y="28"/>
                  </a:cubicBezTo>
                  <a:cubicBezTo>
                    <a:pt x="15" y="31"/>
                    <a:pt x="10" y="29"/>
                    <a:pt x="7" y="30"/>
                  </a:cubicBezTo>
                  <a:cubicBezTo>
                    <a:pt x="8" y="28"/>
                    <a:pt x="6" y="27"/>
                    <a:pt x="6" y="26"/>
                  </a:cubicBezTo>
                  <a:cubicBezTo>
                    <a:pt x="6" y="23"/>
                    <a:pt x="7" y="23"/>
                    <a:pt x="9" y="23"/>
                  </a:cubicBezTo>
                  <a:cubicBezTo>
                    <a:pt x="7" y="21"/>
                    <a:pt x="6" y="17"/>
                    <a:pt x="0" y="19"/>
                  </a:cubicBezTo>
                  <a:cubicBezTo>
                    <a:pt x="0" y="15"/>
                    <a:pt x="4" y="15"/>
                    <a:pt x="6" y="13"/>
                  </a:cubicBezTo>
                  <a:cubicBezTo>
                    <a:pt x="7" y="6"/>
                    <a:pt x="6" y="6"/>
                    <a:pt x="7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0" name="Freeform 85">
              <a:extLst>
                <a:ext uri="{FF2B5EF4-FFF2-40B4-BE49-F238E27FC236}">
                  <a16:creationId xmlns:a16="http://schemas.microsoft.com/office/drawing/2014/main" id="{8F897D4A-FD40-4D48-BB52-21A475497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1588" y="5186363"/>
              <a:ext cx="76200" cy="85725"/>
            </a:xfrm>
            <a:custGeom>
              <a:avLst/>
              <a:gdLst>
                <a:gd name="T0" fmla="*/ 19 w 20"/>
                <a:gd name="T1" fmla="*/ 1 h 21"/>
                <a:gd name="T2" fmla="*/ 19 w 20"/>
                <a:gd name="T3" fmla="*/ 9 h 21"/>
                <a:gd name="T4" fmla="*/ 17 w 20"/>
                <a:gd name="T5" fmla="*/ 7 h 21"/>
                <a:gd name="T6" fmla="*/ 16 w 20"/>
                <a:gd name="T7" fmla="*/ 8 h 21"/>
                <a:gd name="T8" fmla="*/ 16 w 20"/>
                <a:gd name="T9" fmla="*/ 15 h 21"/>
                <a:gd name="T10" fmla="*/ 13 w 20"/>
                <a:gd name="T11" fmla="*/ 15 h 21"/>
                <a:gd name="T12" fmla="*/ 13 w 20"/>
                <a:gd name="T13" fmla="*/ 18 h 21"/>
                <a:gd name="T14" fmla="*/ 9 w 20"/>
                <a:gd name="T15" fmla="*/ 21 h 21"/>
                <a:gd name="T16" fmla="*/ 6 w 20"/>
                <a:gd name="T17" fmla="*/ 16 h 21"/>
                <a:gd name="T18" fmla="*/ 3 w 20"/>
                <a:gd name="T19" fmla="*/ 14 h 21"/>
                <a:gd name="T20" fmla="*/ 0 w 20"/>
                <a:gd name="T21" fmla="*/ 5 h 21"/>
                <a:gd name="T22" fmla="*/ 12 w 20"/>
                <a:gd name="T23" fmla="*/ 2 h 21"/>
                <a:gd name="T24" fmla="*/ 19 w 20"/>
                <a:gd name="T25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1">
                  <a:moveTo>
                    <a:pt x="19" y="1"/>
                  </a:moveTo>
                  <a:cubicBezTo>
                    <a:pt x="18" y="3"/>
                    <a:pt x="20" y="6"/>
                    <a:pt x="19" y="9"/>
                  </a:cubicBezTo>
                  <a:cubicBezTo>
                    <a:pt x="18" y="10"/>
                    <a:pt x="17" y="8"/>
                    <a:pt x="17" y="7"/>
                  </a:cubicBezTo>
                  <a:cubicBezTo>
                    <a:pt x="17" y="7"/>
                    <a:pt x="16" y="7"/>
                    <a:pt x="16" y="8"/>
                  </a:cubicBezTo>
                  <a:cubicBezTo>
                    <a:pt x="15" y="10"/>
                    <a:pt x="17" y="13"/>
                    <a:pt x="16" y="15"/>
                  </a:cubicBezTo>
                  <a:cubicBezTo>
                    <a:pt x="16" y="15"/>
                    <a:pt x="13" y="15"/>
                    <a:pt x="13" y="15"/>
                  </a:cubicBezTo>
                  <a:cubicBezTo>
                    <a:pt x="13" y="15"/>
                    <a:pt x="13" y="17"/>
                    <a:pt x="13" y="18"/>
                  </a:cubicBezTo>
                  <a:cubicBezTo>
                    <a:pt x="12" y="19"/>
                    <a:pt x="9" y="18"/>
                    <a:pt x="9" y="21"/>
                  </a:cubicBezTo>
                  <a:cubicBezTo>
                    <a:pt x="7" y="20"/>
                    <a:pt x="7" y="18"/>
                    <a:pt x="6" y="16"/>
                  </a:cubicBezTo>
                  <a:cubicBezTo>
                    <a:pt x="5" y="16"/>
                    <a:pt x="3" y="14"/>
                    <a:pt x="3" y="14"/>
                  </a:cubicBezTo>
                  <a:cubicBezTo>
                    <a:pt x="2" y="11"/>
                    <a:pt x="3" y="7"/>
                    <a:pt x="0" y="5"/>
                  </a:cubicBezTo>
                  <a:cubicBezTo>
                    <a:pt x="2" y="3"/>
                    <a:pt x="7" y="3"/>
                    <a:pt x="12" y="2"/>
                  </a:cubicBezTo>
                  <a:cubicBezTo>
                    <a:pt x="14" y="2"/>
                    <a:pt x="16" y="0"/>
                    <a:pt x="19" y="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1" name="Freeform 86">
              <a:extLst>
                <a:ext uri="{FF2B5EF4-FFF2-40B4-BE49-F238E27FC236}">
                  <a16:creationId xmlns:a16="http://schemas.microsoft.com/office/drawing/2014/main" id="{7439A43C-4A47-49D5-8898-0BB5351E8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1489075"/>
              <a:ext cx="1319213" cy="1058863"/>
            </a:xfrm>
            <a:custGeom>
              <a:avLst/>
              <a:gdLst>
                <a:gd name="T0" fmla="*/ 244 w 344"/>
                <a:gd name="T1" fmla="*/ 29 h 257"/>
                <a:gd name="T2" fmla="*/ 258 w 344"/>
                <a:gd name="T3" fmla="*/ 30 h 257"/>
                <a:gd name="T4" fmla="*/ 277 w 344"/>
                <a:gd name="T5" fmla="*/ 26 h 257"/>
                <a:gd name="T6" fmla="*/ 289 w 344"/>
                <a:gd name="T7" fmla="*/ 27 h 257"/>
                <a:gd name="T8" fmla="*/ 287 w 344"/>
                <a:gd name="T9" fmla="*/ 31 h 257"/>
                <a:gd name="T10" fmla="*/ 324 w 344"/>
                <a:gd name="T11" fmla="*/ 24 h 257"/>
                <a:gd name="T12" fmla="*/ 343 w 344"/>
                <a:gd name="T13" fmla="*/ 29 h 257"/>
                <a:gd name="T14" fmla="*/ 318 w 344"/>
                <a:gd name="T15" fmla="*/ 41 h 257"/>
                <a:gd name="T16" fmla="*/ 311 w 344"/>
                <a:gd name="T17" fmla="*/ 51 h 257"/>
                <a:gd name="T18" fmla="*/ 298 w 344"/>
                <a:gd name="T19" fmla="*/ 65 h 257"/>
                <a:gd name="T20" fmla="*/ 301 w 344"/>
                <a:gd name="T21" fmla="*/ 78 h 257"/>
                <a:gd name="T22" fmla="*/ 293 w 344"/>
                <a:gd name="T23" fmla="*/ 90 h 257"/>
                <a:gd name="T24" fmla="*/ 303 w 344"/>
                <a:gd name="T25" fmla="*/ 107 h 257"/>
                <a:gd name="T26" fmla="*/ 294 w 344"/>
                <a:gd name="T27" fmla="*/ 120 h 257"/>
                <a:gd name="T28" fmla="*/ 284 w 344"/>
                <a:gd name="T29" fmla="*/ 131 h 257"/>
                <a:gd name="T30" fmla="*/ 298 w 344"/>
                <a:gd name="T31" fmla="*/ 156 h 257"/>
                <a:gd name="T32" fmla="*/ 276 w 344"/>
                <a:gd name="T33" fmla="*/ 153 h 257"/>
                <a:gd name="T34" fmla="*/ 275 w 344"/>
                <a:gd name="T35" fmla="*/ 162 h 257"/>
                <a:gd name="T36" fmla="*/ 265 w 344"/>
                <a:gd name="T37" fmla="*/ 176 h 257"/>
                <a:gd name="T38" fmla="*/ 242 w 344"/>
                <a:gd name="T39" fmla="*/ 182 h 257"/>
                <a:gd name="T40" fmla="*/ 231 w 344"/>
                <a:gd name="T41" fmla="*/ 189 h 257"/>
                <a:gd name="T42" fmla="*/ 224 w 344"/>
                <a:gd name="T43" fmla="*/ 197 h 257"/>
                <a:gd name="T44" fmla="*/ 193 w 344"/>
                <a:gd name="T45" fmla="*/ 205 h 257"/>
                <a:gd name="T46" fmla="*/ 185 w 344"/>
                <a:gd name="T47" fmla="*/ 218 h 257"/>
                <a:gd name="T48" fmla="*/ 176 w 344"/>
                <a:gd name="T49" fmla="*/ 229 h 257"/>
                <a:gd name="T50" fmla="*/ 174 w 344"/>
                <a:gd name="T51" fmla="*/ 240 h 257"/>
                <a:gd name="T52" fmla="*/ 155 w 344"/>
                <a:gd name="T53" fmla="*/ 252 h 257"/>
                <a:gd name="T54" fmla="*/ 136 w 344"/>
                <a:gd name="T55" fmla="*/ 242 h 257"/>
                <a:gd name="T56" fmla="*/ 124 w 344"/>
                <a:gd name="T57" fmla="*/ 228 h 257"/>
                <a:gd name="T58" fmla="*/ 117 w 344"/>
                <a:gd name="T59" fmla="*/ 218 h 257"/>
                <a:gd name="T60" fmla="*/ 112 w 344"/>
                <a:gd name="T61" fmla="*/ 197 h 257"/>
                <a:gd name="T62" fmla="*/ 115 w 344"/>
                <a:gd name="T63" fmla="*/ 190 h 257"/>
                <a:gd name="T64" fmla="*/ 124 w 344"/>
                <a:gd name="T65" fmla="*/ 179 h 257"/>
                <a:gd name="T66" fmla="*/ 119 w 344"/>
                <a:gd name="T67" fmla="*/ 165 h 257"/>
                <a:gd name="T68" fmla="*/ 122 w 344"/>
                <a:gd name="T69" fmla="*/ 153 h 257"/>
                <a:gd name="T70" fmla="*/ 108 w 344"/>
                <a:gd name="T71" fmla="*/ 149 h 257"/>
                <a:gd name="T72" fmla="*/ 98 w 344"/>
                <a:gd name="T73" fmla="*/ 131 h 257"/>
                <a:gd name="T74" fmla="*/ 88 w 344"/>
                <a:gd name="T75" fmla="*/ 111 h 257"/>
                <a:gd name="T76" fmla="*/ 63 w 344"/>
                <a:gd name="T77" fmla="*/ 99 h 257"/>
                <a:gd name="T78" fmla="*/ 28 w 344"/>
                <a:gd name="T79" fmla="*/ 100 h 257"/>
                <a:gd name="T80" fmla="*/ 28 w 344"/>
                <a:gd name="T81" fmla="*/ 92 h 257"/>
                <a:gd name="T82" fmla="*/ 14 w 344"/>
                <a:gd name="T83" fmla="*/ 79 h 257"/>
                <a:gd name="T84" fmla="*/ 21 w 344"/>
                <a:gd name="T85" fmla="*/ 66 h 257"/>
                <a:gd name="T86" fmla="*/ 37 w 344"/>
                <a:gd name="T87" fmla="*/ 59 h 257"/>
                <a:gd name="T88" fmla="*/ 40 w 344"/>
                <a:gd name="T89" fmla="*/ 51 h 257"/>
                <a:gd name="T90" fmla="*/ 36 w 344"/>
                <a:gd name="T91" fmla="*/ 45 h 257"/>
                <a:gd name="T92" fmla="*/ 49 w 344"/>
                <a:gd name="T93" fmla="*/ 41 h 257"/>
                <a:gd name="T94" fmla="*/ 63 w 344"/>
                <a:gd name="T95" fmla="*/ 27 h 257"/>
                <a:gd name="T96" fmla="*/ 105 w 344"/>
                <a:gd name="T97" fmla="*/ 22 h 257"/>
                <a:gd name="T98" fmla="*/ 124 w 344"/>
                <a:gd name="T99" fmla="*/ 27 h 257"/>
                <a:gd name="T100" fmla="*/ 143 w 344"/>
                <a:gd name="T101" fmla="*/ 17 h 257"/>
                <a:gd name="T102" fmla="*/ 160 w 344"/>
                <a:gd name="T103" fmla="*/ 19 h 257"/>
                <a:gd name="T104" fmla="*/ 165 w 344"/>
                <a:gd name="T105" fmla="*/ 9 h 257"/>
                <a:gd name="T106" fmla="*/ 197 w 344"/>
                <a:gd name="T107" fmla="*/ 2 h 257"/>
                <a:gd name="T108" fmla="*/ 242 w 344"/>
                <a:gd name="T109" fmla="*/ 1 h 257"/>
                <a:gd name="T110" fmla="*/ 276 w 344"/>
                <a:gd name="T111" fmla="*/ 12 h 257"/>
                <a:gd name="T112" fmla="*/ 287 w 344"/>
                <a:gd name="T113" fmla="*/ 20 h 257"/>
                <a:gd name="T114" fmla="*/ 239 w 344"/>
                <a:gd name="T115" fmla="*/ 22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4" h="257">
                  <a:moveTo>
                    <a:pt x="232" y="26"/>
                  </a:moveTo>
                  <a:cubicBezTo>
                    <a:pt x="233" y="27"/>
                    <a:pt x="235" y="27"/>
                    <a:pt x="235" y="29"/>
                  </a:cubicBezTo>
                  <a:cubicBezTo>
                    <a:pt x="237" y="30"/>
                    <a:pt x="239" y="27"/>
                    <a:pt x="239" y="27"/>
                  </a:cubicBezTo>
                  <a:cubicBezTo>
                    <a:pt x="242" y="27"/>
                    <a:pt x="242" y="29"/>
                    <a:pt x="244" y="29"/>
                  </a:cubicBezTo>
                  <a:cubicBezTo>
                    <a:pt x="245" y="28"/>
                    <a:pt x="245" y="27"/>
                    <a:pt x="246" y="27"/>
                  </a:cubicBezTo>
                  <a:cubicBezTo>
                    <a:pt x="248" y="27"/>
                    <a:pt x="249" y="27"/>
                    <a:pt x="251" y="27"/>
                  </a:cubicBezTo>
                  <a:cubicBezTo>
                    <a:pt x="256" y="26"/>
                    <a:pt x="262" y="24"/>
                    <a:pt x="266" y="26"/>
                  </a:cubicBezTo>
                  <a:cubicBezTo>
                    <a:pt x="265" y="29"/>
                    <a:pt x="259" y="27"/>
                    <a:pt x="258" y="30"/>
                  </a:cubicBezTo>
                  <a:cubicBezTo>
                    <a:pt x="258" y="33"/>
                    <a:pt x="261" y="30"/>
                    <a:pt x="261" y="30"/>
                  </a:cubicBezTo>
                  <a:cubicBezTo>
                    <a:pt x="263" y="30"/>
                    <a:pt x="263" y="32"/>
                    <a:pt x="268" y="30"/>
                  </a:cubicBezTo>
                  <a:cubicBezTo>
                    <a:pt x="268" y="30"/>
                    <a:pt x="269" y="29"/>
                    <a:pt x="270" y="29"/>
                  </a:cubicBezTo>
                  <a:cubicBezTo>
                    <a:pt x="271" y="28"/>
                    <a:pt x="277" y="26"/>
                    <a:pt x="277" y="26"/>
                  </a:cubicBezTo>
                  <a:cubicBezTo>
                    <a:pt x="280" y="29"/>
                    <a:pt x="276" y="25"/>
                    <a:pt x="279" y="24"/>
                  </a:cubicBezTo>
                  <a:cubicBezTo>
                    <a:pt x="279" y="24"/>
                    <a:pt x="283" y="25"/>
                    <a:pt x="283" y="24"/>
                  </a:cubicBezTo>
                  <a:cubicBezTo>
                    <a:pt x="284" y="24"/>
                    <a:pt x="286" y="22"/>
                    <a:pt x="290" y="23"/>
                  </a:cubicBezTo>
                  <a:cubicBezTo>
                    <a:pt x="290" y="25"/>
                    <a:pt x="290" y="27"/>
                    <a:pt x="289" y="27"/>
                  </a:cubicBezTo>
                  <a:cubicBezTo>
                    <a:pt x="288" y="28"/>
                    <a:pt x="287" y="29"/>
                    <a:pt x="286" y="30"/>
                  </a:cubicBezTo>
                  <a:cubicBezTo>
                    <a:pt x="284" y="32"/>
                    <a:pt x="284" y="35"/>
                    <a:pt x="280" y="34"/>
                  </a:cubicBezTo>
                  <a:cubicBezTo>
                    <a:pt x="281" y="38"/>
                    <a:pt x="283" y="33"/>
                    <a:pt x="286" y="34"/>
                  </a:cubicBezTo>
                  <a:cubicBezTo>
                    <a:pt x="287" y="35"/>
                    <a:pt x="286" y="32"/>
                    <a:pt x="287" y="31"/>
                  </a:cubicBezTo>
                  <a:cubicBezTo>
                    <a:pt x="289" y="30"/>
                    <a:pt x="294" y="32"/>
                    <a:pt x="294" y="29"/>
                  </a:cubicBezTo>
                  <a:cubicBezTo>
                    <a:pt x="298" y="33"/>
                    <a:pt x="306" y="26"/>
                    <a:pt x="308" y="30"/>
                  </a:cubicBezTo>
                  <a:cubicBezTo>
                    <a:pt x="310" y="29"/>
                    <a:pt x="311" y="27"/>
                    <a:pt x="312" y="26"/>
                  </a:cubicBezTo>
                  <a:cubicBezTo>
                    <a:pt x="317" y="27"/>
                    <a:pt x="320" y="24"/>
                    <a:pt x="324" y="24"/>
                  </a:cubicBezTo>
                  <a:cubicBezTo>
                    <a:pt x="323" y="24"/>
                    <a:pt x="325" y="26"/>
                    <a:pt x="325" y="26"/>
                  </a:cubicBezTo>
                  <a:cubicBezTo>
                    <a:pt x="326" y="26"/>
                    <a:pt x="331" y="25"/>
                    <a:pt x="332" y="26"/>
                  </a:cubicBezTo>
                  <a:cubicBezTo>
                    <a:pt x="334" y="28"/>
                    <a:pt x="333" y="25"/>
                    <a:pt x="335" y="26"/>
                  </a:cubicBezTo>
                  <a:cubicBezTo>
                    <a:pt x="338" y="26"/>
                    <a:pt x="340" y="29"/>
                    <a:pt x="343" y="29"/>
                  </a:cubicBezTo>
                  <a:cubicBezTo>
                    <a:pt x="344" y="32"/>
                    <a:pt x="342" y="31"/>
                    <a:pt x="340" y="31"/>
                  </a:cubicBezTo>
                  <a:cubicBezTo>
                    <a:pt x="340" y="32"/>
                    <a:pt x="338" y="34"/>
                    <a:pt x="338" y="34"/>
                  </a:cubicBezTo>
                  <a:cubicBezTo>
                    <a:pt x="334" y="36"/>
                    <a:pt x="328" y="35"/>
                    <a:pt x="328" y="40"/>
                  </a:cubicBezTo>
                  <a:cubicBezTo>
                    <a:pt x="324" y="40"/>
                    <a:pt x="320" y="39"/>
                    <a:pt x="318" y="41"/>
                  </a:cubicBezTo>
                  <a:cubicBezTo>
                    <a:pt x="320" y="43"/>
                    <a:pt x="323" y="44"/>
                    <a:pt x="317" y="44"/>
                  </a:cubicBezTo>
                  <a:cubicBezTo>
                    <a:pt x="317" y="46"/>
                    <a:pt x="319" y="45"/>
                    <a:pt x="321" y="45"/>
                  </a:cubicBezTo>
                  <a:cubicBezTo>
                    <a:pt x="319" y="49"/>
                    <a:pt x="312" y="49"/>
                    <a:pt x="311" y="54"/>
                  </a:cubicBezTo>
                  <a:cubicBezTo>
                    <a:pt x="308" y="54"/>
                    <a:pt x="312" y="51"/>
                    <a:pt x="311" y="51"/>
                  </a:cubicBezTo>
                  <a:cubicBezTo>
                    <a:pt x="310" y="51"/>
                    <a:pt x="307" y="53"/>
                    <a:pt x="304" y="54"/>
                  </a:cubicBezTo>
                  <a:cubicBezTo>
                    <a:pt x="304" y="55"/>
                    <a:pt x="306" y="55"/>
                    <a:pt x="307" y="55"/>
                  </a:cubicBezTo>
                  <a:cubicBezTo>
                    <a:pt x="303" y="58"/>
                    <a:pt x="305" y="57"/>
                    <a:pt x="304" y="62"/>
                  </a:cubicBezTo>
                  <a:cubicBezTo>
                    <a:pt x="304" y="64"/>
                    <a:pt x="299" y="64"/>
                    <a:pt x="298" y="65"/>
                  </a:cubicBezTo>
                  <a:cubicBezTo>
                    <a:pt x="298" y="66"/>
                    <a:pt x="299" y="69"/>
                    <a:pt x="298" y="69"/>
                  </a:cubicBezTo>
                  <a:cubicBezTo>
                    <a:pt x="297" y="70"/>
                    <a:pt x="295" y="70"/>
                    <a:pt x="293" y="71"/>
                  </a:cubicBezTo>
                  <a:cubicBezTo>
                    <a:pt x="293" y="73"/>
                    <a:pt x="295" y="73"/>
                    <a:pt x="296" y="75"/>
                  </a:cubicBezTo>
                  <a:cubicBezTo>
                    <a:pt x="296" y="78"/>
                    <a:pt x="300" y="77"/>
                    <a:pt x="301" y="78"/>
                  </a:cubicBezTo>
                  <a:cubicBezTo>
                    <a:pt x="302" y="78"/>
                    <a:pt x="301" y="80"/>
                    <a:pt x="301" y="80"/>
                  </a:cubicBezTo>
                  <a:cubicBezTo>
                    <a:pt x="302" y="81"/>
                    <a:pt x="304" y="81"/>
                    <a:pt x="305" y="82"/>
                  </a:cubicBezTo>
                  <a:cubicBezTo>
                    <a:pt x="305" y="84"/>
                    <a:pt x="307" y="85"/>
                    <a:pt x="307" y="88"/>
                  </a:cubicBezTo>
                  <a:cubicBezTo>
                    <a:pt x="302" y="89"/>
                    <a:pt x="298" y="88"/>
                    <a:pt x="293" y="90"/>
                  </a:cubicBezTo>
                  <a:cubicBezTo>
                    <a:pt x="296" y="94"/>
                    <a:pt x="299" y="98"/>
                    <a:pt x="307" y="97"/>
                  </a:cubicBezTo>
                  <a:cubicBezTo>
                    <a:pt x="306" y="100"/>
                    <a:pt x="308" y="100"/>
                    <a:pt x="310" y="100"/>
                  </a:cubicBezTo>
                  <a:cubicBezTo>
                    <a:pt x="310" y="103"/>
                    <a:pt x="307" y="102"/>
                    <a:pt x="307" y="104"/>
                  </a:cubicBezTo>
                  <a:cubicBezTo>
                    <a:pt x="307" y="106"/>
                    <a:pt x="305" y="107"/>
                    <a:pt x="303" y="107"/>
                  </a:cubicBezTo>
                  <a:cubicBezTo>
                    <a:pt x="301" y="112"/>
                    <a:pt x="308" y="109"/>
                    <a:pt x="307" y="114"/>
                  </a:cubicBezTo>
                  <a:cubicBezTo>
                    <a:pt x="304" y="114"/>
                    <a:pt x="304" y="115"/>
                    <a:pt x="305" y="116"/>
                  </a:cubicBezTo>
                  <a:cubicBezTo>
                    <a:pt x="304" y="120"/>
                    <a:pt x="301" y="115"/>
                    <a:pt x="298" y="116"/>
                  </a:cubicBezTo>
                  <a:cubicBezTo>
                    <a:pt x="296" y="116"/>
                    <a:pt x="297" y="120"/>
                    <a:pt x="294" y="120"/>
                  </a:cubicBezTo>
                  <a:cubicBezTo>
                    <a:pt x="294" y="122"/>
                    <a:pt x="295" y="123"/>
                    <a:pt x="297" y="124"/>
                  </a:cubicBezTo>
                  <a:cubicBezTo>
                    <a:pt x="297" y="126"/>
                    <a:pt x="293" y="125"/>
                    <a:pt x="291" y="125"/>
                  </a:cubicBezTo>
                  <a:cubicBezTo>
                    <a:pt x="287" y="126"/>
                    <a:pt x="284" y="129"/>
                    <a:pt x="280" y="130"/>
                  </a:cubicBezTo>
                  <a:cubicBezTo>
                    <a:pt x="280" y="132"/>
                    <a:pt x="283" y="130"/>
                    <a:pt x="284" y="131"/>
                  </a:cubicBezTo>
                  <a:cubicBezTo>
                    <a:pt x="286" y="132"/>
                    <a:pt x="287" y="136"/>
                    <a:pt x="290" y="135"/>
                  </a:cubicBezTo>
                  <a:cubicBezTo>
                    <a:pt x="291" y="138"/>
                    <a:pt x="288" y="138"/>
                    <a:pt x="287" y="139"/>
                  </a:cubicBezTo>
                  <a:cubicBezTo>
                    <a:pt x="286" y="141"/>
                    <a:pt x="289" y="146"/>
                    <a:pt x="286" y="146"/>
                  </a:cubicBezTo>
                  <a:cubicBezTo>
                    <a:pt x="288" y="152"/>
                    <a:pt x="297" y="150"/>
                    <a:pt x="298" y="156"/>
                  </a:cubicBezTo>
                  <a:cubicBezTo>
                    <a:pt x="296" y="156"/>
                    <a:pt x="293" y="157"/>
                    <a:pt x="293" y="155"/>
                  </a:cubicBezTo>
                  <a:cubicBezTo>
                    <a:pt x="291" y="155"/>
                    <a:pt x="292" y="156"/>
                    <a:pt x="293" y="156"/>
                  </a:cubicBezTo>
                  <a:cubicBezTo>
                    <a:pt x="289" y="160"/>
                    <a:pt x="287" y="160"/>
                    <a:pt x="280" y="159"/>
                  </a:cubicBezTo>
                  <a:cubicBezTo>
                    <a:pt x="282" y="154"/>
                    <a:pt x="274" y="159"/>
                    <a:pt x="276" y="153"/>
                  </a:cubicBezTo>
                  <a:cubicBezTo>
                    <a:pt x="272" y="152"/>
                    <a:pt x="272" y="156"/>
                    <a:pt x="268" y="155"/>
                  </a:cubicBezTo>
                  <a:cubicBezTo>
                    <a:pt x="269" y="157"/>
                    <a:pt x="269" y="158"/>
                    <a:pt x="266" y="158"/>
                  </a:cubicBezTo>
                  <a:cubicBezTo>
                    <a:pt x="266" y="160"/>
                    <a:pt x="274" y="160"/>
                    <a:pt x="268" y="160"/>
                  </a:cubicBezTo>
                  <a:cubicBezTo>
                    <a:pt x="269" y="163"/>
                    <a:pt x="272" y="162"/>
                    <a:pt x="275" y="162"/>
                  </a:cubicBezTo>
                  <a:cubicBezTo>
                    <a:pt x="278" y="162"/>
                    <a:pt x="282" y="164"/>
                    <a:pt x="286" y="163"/>
                  </a:cubicBezTo>
                  <a:cubicBezTo>
                    <a:pt x="283" y="168"/>
                    <a:pt x="280" y="171"/>
                    <a:pt x="276" y="175"/>
                  </a:cubicBezTo>
                  <a:cubicBezTo>
                    <a:pt x="273" y="174"/>
                    <a:pt x="270" y="175"/>
                    <a:pt x="268" y="176"/>
                  </a:cubicBezTo>
                  <a:cubicBezTo>
                    <a:pt x="267" y="176"/>
                    <a:pt x="265" y="176"/>
                    <a:pt x="265" y="176"/>
                  </a:cubicBezTo>
                  <a:cubicBezTo>
                    <a:pt x="263" y="178"/>
                    <a:pt x="264" y="176"/>
                    <a:pt x="262" y="176"/>
                  </a:cubicBezTo>
                  <a:cubicBezTo>
                    <a:pt x="258" y="176"/>
                    <a:pt x="255" y="179"/>
                    <a:pt x="249" y="179"/>
                  </a:cubicBezTo>
                  <a:cubicBezTo>
                    <a:pt x="247" y="179"/>
                    <a:pt x="249" y="180"/>
                    <a:pt x="249" y="180"/>
                  </a:cubicBezTo>
                  <a:cubicBezTo>
                    <a:pt x="248" y="183"/>
                    <a:pt x="247" y="181"/>
                    <a:pt x="242" y="182"/>
                  </a:cubicBezTo>
                  <a:cubicBezTo>
                    <a:pt x="242" y="183"/>
                    <a:pt x="244" y="183"/>
                    <a:pt x="245" y="183"/>
                  </a:cubicBezTo>
                  <a:cubicBezTo>
                    <a:pt x="245" y="185"/>
                    <a:pt x="235" y="186"/>
                    <a:pt x="237" y="182"/>
                  </a:cubicBezTo>
                  <a:cubicBezTo>
                    <a:pt x="236" y="182"/>
                    <a:pt x="232" y="182"/>
                    <a:pt x="231" y="183"/>
                  </a:cubicBezTo>
                  <a:cubicBezTo>
                    <a:pt x="230" y="184"/>
                    <a:pt x="232" y="187"/>
                    <a:pt x="231" y="189"/>
                  </a:cubicBezTo>
                  <a:cubicBezTo>
                    <a:pt x="231" y="188"/>
                    <a:pt x="227" y="187"/>
                    <a:pt x="227" y="189"/>
                  </a:cubicBezTo>
                  <a:cubicBezTo>
                    <a:pt x="227" y="189"/>
                    <a:pt x="229" y="191"/>
                    <a:pt x="228" y="193"/>
                  </a:cubicBezTo>
                  <a:cubicBezTo>
                    <a:pt x="226" y="194"/>
                    <a:pt x="226" y="193"/>
                    <a:pt x="224" y="193"/>
                  </a:cubicBezTo>
                  <a:cubicBezTo>
                    <a:pt x="224" y="197"/>
                    <a:pt x="224" y="197"/>
                    <a:pt x="224" y="197"/>
                  </a:cubicBezTo>
                  <a:cubicBezTo>
                    <a:pt x="223" y="197"/>
                    <a:pt x="222" y="197"/>
                    <a:pt x="221" y="197"/>
                  </a:cubicBezTo>
                  <a:cubicBezTo>
                    <a:pt x="220" y="197"/>
                    <a:pt x="221" y="199"/>
                    <a:pt x="220" y="200"/>
                  </a:cubicBezTo>
                  <a:cubicBezTo>
                    <a:pt x="218" y="201"/>
                    <a:pt x="212" y="199"/>
                    <a:pt x="213" y="204"/>
                  </a:cubicBezTo>
                  <a:cubicBezTo>
                    <a:pt x="207" y="205"/>
                    <a:pt x="201" y="206"/>
                    <a:pt x="193" y="205"/>
                  </a:cubicBezTo>
                  <a:cubicBezTo>
                    <a:pt x="190" y="207"/>
                    <a:pt x="189" y="214"/>
                    <a:pt x="185" y="211"/>
                  </a:cubicBezTo>
                  <a:cubicBezTo>
                    <a:pt x="185" y="212"/>
                    <a:pt x="187" y="213"/>
                    <a:pt x="186" y="215"/>
                  </a:cubicBezTo>
                  <a:cubicBezTo>
                    <a:pt x="186" y="215"/>
                    <a:pt x="184" y="215"/>
                    <a:pt x="183" y="215"/>
                  </a:cubicBezTo>
                  <a:cubicBezTo>
                    <a:pt x="183" y="216"/>
                    <a:pt x="185" y="217"/>
                    <a:pt x="185" y="218"/>
                  </a:cubicBezTo>
                  <a:cubicBezTo>
                    <a:pt x="185" y="218"/>
                    <a:pt x="183" y="219"/>
                    <a:pt x="183" y="219"/>
                  </a:cubicBezTo>
                  <a:cubicBezTo>
                    <a:pt x="183" y="221"/>
                    <a:pt x="179" y="224"/>
                    <a:pt x="182" y="225"/>
                  </a:cubicBezTo>
                  <a:cubicBezTo>
                    <a:pt x="182" y="227"/>
                    <a:pt x="180" y="226"/>
                    <a:pt x="179" y="226"/>
                  </a:cubicBezTo>
                  <a:cubicBezTo>
                    <a:pt x="179" y="227"/>
                    <a:pt x="177" y="229"/>
                    <a:pt x="176" y="229"/>
                  </a:cubicBezTo>
                  <a:cubicBezTo>
                    <a:pt x="176" y="230"/>
                    <a:pt x="177" y="232"/>
                    <a:pt x="176" y="232"/>
                  </a:cubicBezTo>
                  <a:cubicBezTo>
                    <a:pt x="174" y="234"/>
                    <a:pt x="176" y="235"/>
                    <a:pt x="175" y="238"/>
                  </a:cubicBezTo>
                  <a:cubicBezTo>
                    <a:pt x="175" y="238"/>
                    <a:pt x="172" y="237"/>
                    <a:pt x="172" y="238"/>
                  </a:cubicBezTo>
                  <a:cubicBezTo>
                    <a:pt x="172" y="238"/>
                    <a:pt x="173" y="239"/>
                    <a:pt x="174" y="240"/>
                  </a:cubicBezTo>
                  <a:cubicBezTo>
                    <a:pt x="174" y="243"/>
                    <a:pt x="172" y="243"/>
                    <a:pt x="172" y="245"/>
                  </a:cubicBezTo>
                  <a:cubicBezTo>
                    <a:pt x="172" y="246"/>
                    <a:pt x="173" y="248"/>
                    <a:pt x="174" y="247"/>
                  </a:cubicBezTo>
                  <a:cubicBezTo>
                    <a:pt x="172" y="252"/>
                    <a:pt x="169" y="254"/>
                    <a:pt x="165" y="257"/>
                  </a:cubicBezTo>
                  <a:cubicBezTo>
                    <a:pt x="161" y="257"/>
                    <a:pt x="158" y="254"/>
                    <a:pt x="155" y="252"/>
                  </a:cubicBezTo>
                  <a:cubicBezTo>
                    <a:pt x="151" y="257"/>
                    <a:pt x="143" y="248"/>
                    <a:pt x="144" y="249"/>
                  </a:cubicBezTo>
                  <a:cubicBezTo>
                    <a:pt x="143" y="248"/>
                    <a:pt x="142" y="251"/>
                    <a:pt x="143" y="252"/>
                  </a:cubicBezTo>
                  <a:cubicBezTo>
                    <a:pt x="141" y="251"/>
                    <a:pt x="141" y="249"/>
                    <a:pt x="140" y="247"/>
                  </a:cubicBezTo>
                  <a:cubicBezTo>
                    <a:pt x="139" y="246"/>
                    <a:pt x="135" y="246"/>
                    <a:pt x="136" y="242"/>
                  </a:cubicBezTo>
                  <a:cubicBezTo>
                    <a:pt x="134" y="240"/>
                    <a:pt x="132" y="239"/>
                    <a:pt x="130" y="238"/>
                  </a:cubicBezTo>
                  <a:cubicBezTo>
                    <a:pt x="130" y="236"/>
                    <a:pt x="132" y="237"/>
                    <a:pt x="133" y="236"/>
                  </a:cubicBezTo>
                  <a:cubicBezTo>
                    <a:pt x="132" y="233"/>
                    <a:pt x="129" y="234"/>
                    <a:pt x="127" y="232"/>
                  </a:cubicBezTo>
                  <a:cubicBezTo>
                    <a:pt x="126" y="231"/>
                    <a:pt x="126" y="228"/>
                    <a:pt x="124" y="228"/>
                  </a:cubicBezTo>
                  <a:cubicBezTo>
                    <a:pt x="122" y="231"/>
                    <a:pt x="124" y="226"/>
                    <a:pt x="124" y="226"/>
                  </a:cubicBezTo>
                  <a:cubicBezTo>
                    <a:pt x="124" y="225"/>
                    <a:pt x="122" y="226"/>
                    <a:pt x="122" y="225"/>
                  </a:cubicBezTo>
                  <a:cubicBezTo>
                    <a:pt x="121" y="223"/>
                    <a:pt x="123" y="221"/>
                    <a:pt x="120" y="221"/>
                  </a:cubicBezTo>
                  <a:cubicBezTo>
                    <a:pt x="118" y="221"/>
                    <a:pt x="120" y="215"/>
                    <a:pt x="117" y="218"/>
                  </a:cubicBezTo>
                  <a:cubicBezTo>
                    <a:pt x="116" y="217"/>
                    <a:pt x="116" y="215"/>
                    <a:pt x="113" y="215"/>
                  </a:cubicBezTo>
                  <a:cubicBezTo>
                    <a:pt x="114" y="213"/>
                    <a:pt x="116" y="213"/>
                    <a:pt x="116" y="211"/>
                  </a:cubicBezTo>
                  <a:cubicBezTo>
                    <a:pt x="116" y="209"/>
                    <a:pt x="113" y="210"/>
                    <a:pt x="110" y="210"/>
                  </a:cubicBezTo>
                  <a:cubicBezTo>
                    <a:pt x="109" y="204"/>
                    <a:pt x="110" y="202"/>
                    <a:pt x="112" y="197"/>
                  </a:cubicBezTo>
                  <a:cubicBezTo>
                    <a:pt x="109" y="195"/>
                    <a:pt x="115" y="192"/>
                    <a:pt x="109" y="193"/>
                  </a:cubicBezTo>
                  <a:cubicBezTo>
                    <a:pt x="109" y="191"/>
                    <a:pt x="111" y="192"/>
                    <a:pt x="112" y="191"/>
                  </a:cubicBezTo>
                  <a:cubicBezTo>
                    <a:pt x="112" y="191"/>
                    <a:pt x="112" y="189"/>
                    <a:pt x="112" y="189"/>
                  </a:cubicBezTo>
                  <a:cubicBezTo>
                    <a:pt x="113" y="188"/>
                    <a:pt x="113" y="190"/>
                    <a:pt x="115" y="190"/>
                  </a:cubicBezTo>
                  <a:cubicBezTo>
                    <a:pt x="115" y="182"/>
                    <a:pt x="115" y="182"/>
                    <a:pt x="115" y="182"/>
                  </a:cubicBezTo>
                  <a:cubicBezTo>
                    <a:pt x="117" y="182"/>
                    <a:pt x="118" y="180"/>
                    <a:pt x="119" y="179"/>
                  </a:cubicBezTo>
                  <a:cubicBezTo>
                    <a:pt x="120" y="179"/>
                    <a:pt x="120" y="180"/>
                    <a:pt x="120" y="182"/>
                  </a:cubicBezTo>
                  <a:cubicBezTo>
                    <a:pt x="122" y="181"/>
                    <a:pt x="122" y="178"/>
                    <a:pt x="124" y="179"/>
                  </a:cubicBezTo>
                  <a:cubicBezTo>
                    <a:pt x="126" y="177"/>
                    <a:pt x="123" y="176"/>
                    <a:pt x="123" y="176"/>
                  </a:cubicBezTo>
                  <a:cubicBezTo>
                    <a:pt x="123" y="174"/>
                    <a:pt x="127" y="174"/>
                    <a:pt x="127" y="173"/>
                  </a:cubicBezTo>
                  <a:cubicBezTo>
                    <a:pt x="128" y="171"/>
                    <a:pt x="123" y="170"/>
                    <a:pt x="126" y="166"/>
                  </a:cubicBezTo>
                  <a:cubicBezTo>
                    <a:pt x="120" y="170"/>
                    <a:pt x="128" y="163"/>
                    <a:pt x="119" y="165"/>
                  </a:cubicBezTo>
                  <a:cubicBezTo>
                    <a:pt x="118" y="160"/>
                    <a:pt x="123" y="160"/>
                    <a:pt x="127" y="160"/>
                  </a:cubicBezTo>
                  <a:cubicBezTo>
                    <a:pt x="127" y="159"/>
                    <a:pt x="124" y="160"/>
                    <a:pt x="124" y="158"/>
                  </a:cubicBezTo>
                  <a:cubicBezTo>
                    <a:pt x="125" y="156"/>
                    <a:pt x="122" y="157"/>
                    <a:pt x="122" y="156"/>
                  </a:cubicBezTo>
                  <a:cubicBezTo>
                    <a:pt x="121" y="156"/>
                    <a:pt x="122" y="154"/>
                    <a:pt x="122" y="153"/>
                  </a:cubicBezTo>
                  <a:cubicBezTo>
                    <a:pt x="121" y="153"/>
                    <a:pt x="118" y="151"/>
                    <a:pt x="117" y="151"/>
                  </a:cubicBezTo>
                  <a:cubicBezTo>
                    <a:pt x="116" y="151"/>
                    <a:pt x="115" y="147"/>
                    <a:pt x="113" y="145"/>
                  </a:cubicBezTo>
                  <a:cubicBezTo>
                    <a:pt x="111" y="147"/>
                    <a:pt x="110" y="149"/>
                    <a:pt x="109" y="145"/>
                  </a:cubicBezTo>
                  <a:cubicBezTo>
                    <a:pt x="107" y="145"/>
                    <a:pt x="108" y="148"/>
                    <a:pt x="108" y="149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96" y="143"/>
                    <a:pt x="99" y="139"/>
                    <a:pt x="101" y="132"/>
                  </a:cubicBezTo>
                  <a:cubicBezTo>
                    <a:pt x="100" y="131"/>
                    <a:pt x="99" y="130"/>
                    <a:pt x="99" y="128"/>
                  </a:cubicBezTo>
                  <a:cubicBezTo>
                    <a:pt x="98" y="128"/>
                    <a:pt x="98" y="130"/>
                    <a:pt x="98" y="131"/>
                  </a:cubicBezTo>
                  <a:cubicBezTo>
                    <a:pt x="94" y="131"/>
                    <a:pt x="99" y="123"/>
                    <a:pt x="94" y="125"/>
                  </a:cubicBezTo>
                  <a:cubicBezTo>
                    <a:pt x="95" y="123"/>
                    <a:pt x="95" y="122"/>
                    <a:pt x="94" y="120"/>
                  </a:cubicBezTo>
                  <a:cubicBezTo>
                    <a:pt x="93" y="118"/>
                    <a:pt x="91" y="119"/>
                    <a:pt x="89" y="118"/>
                  </a:cubicBezTo>
                  <a:cubicBezTo>
                    <a:pt x="88" y="116"/>
                    <a:pt x="89" y="113"/>
                    <a:pt x="88" y="111"/>
                  </a:cubicBezTo>
                  <a:cubicBezTo>
                    <a:pt x="87" y="109"/>
                    <a:pt x="83" y="109"/>
                    <a:pt x="85" y="106"/>
                  </a:cubicBezTo>
                  <a:cubicBezTo>
                    <a:pt x="83" y="107"/>
                    <a:pt x="82" y="105"/>
                    <a:pt x="81" y="104"/>
                  </a:cubicBezTo>
                  <a:cubicBezTo>
                    <a:pt x="80" y="104"/>
                    <a:pt x="79" y="105"/>
                    <a:pt x="78" y="104"/>
                  </a:cubicBezTo>
                  <a:cubicBezTo>
                    <a:pt x="76" y="102"/>
                    <a:pt x="66" y="103"/>
                    <a:pt x="63" y="99"/>
                  </a:cubicBezTo>
                  <a:cubicBezTo>
                    <a:pt x="58" y="101"/>
                    <a:pt x="46" y="96"/>
                    <a:pt x="43" y="99"/>
                  </a:cubicBezTo>
                  <a:cubicBezTo>
                    <a:pt x="41" y="101"/>
                    <a:pt x="41" y="98"/>
                    <a:pt x="39" y="99"/>
                  </a:cubicBezTo>
                  <a:cubicBezTo>
                    <a:pt x="35" y="99"/>
                    <a:pt x="33" y="102"/>
                    <a:pt x="29" y="102"/>
                  </a:cubicBezTo>
                  <a:cubicBezTo>
                    <a:pt x="29" y="102"/>
                    <a:pt x="28" y="100"/>
                    <a:pt x="28" y="100"/>
                  </a:cubicBezTo>
                  <a:cubicBezTo>
                    <a:pt x="26" y="100"/>
                    <a:pt x="25" y="100"/>
                    <a:pt x="23" y="100"/>
                  </a:cubicBezTo>
                  <a:cubicBezTo>
                    <a:pt x="24" y="98"/>
                    <a:pt x="22" y="97"/>
                    <a:pt x="21" y="96"/>
                  </a:cubicBezTo>
                  <a:cubicBezTo>
                    <a:pt x="20" y="94"/>
                    <a:pt x="24" y="95"/>
                    <a:pt x="25" y="95"/>
                  </a:cubicBezTo>
                  <a:cubicBezTo>
                    <a:pt x="25" y="94"/>
                    <a:pt x="21" y="90"/>
                    <a:pt x="28" y="92"/>
                  </a:cubicBezTo>
                  <a:cubicBezTo>
                    <a:pt x="25" y="88"/>
                    <a:pt x="15" y="93"/>
                    <a:pt x="12" y="89"/>
                  </a:cubicBezTo>
                  <a:cubicBezTo>
                    <a:pt x="15" y="82"/>
                    <a:pt x="24" y="89"/>
                    <a:pt x="29" y="83"/>
                  </a:cubicBezTo>
                  <a:cubicBezTo>
                    <a:pt x="26" y="80"/>
                    <a:pt x="17" y="82"/>
                    <a:pt x="14" y="83"/>
                  </a:cubicBezTo>
                  <a:cubicBezTo>
                    <a:pt x="12" y="81"/>
                    <a:pt x="13" y="81"/>
                    <a:pt x="14" y="79"/>
                  </a:cubicBezTo>
                  <a:cubicBezTo>
                    <a:pt x="12" y="79"/>
                    <a:pt x="12" y="80"/>
                    <a:pt x="12" y="80"/>
                  </a:cubicBezTo>
                  <a:cubicBezTo>
                    <a:pt x="11" y="80"/>
                    <a:pt x="11" y="79"/>
                    <a:pt x="11" y="78"/>
                  </a:cubicBezTo>
                  <a:cubicBezTo>
                    <a:pt x="5" y="79"/>
                    <a:pt x="3" y="76"/>
                    <a:pt x="0" y="75"/>
                  </a:cubicBezTo>
                  <a:cubicBezTo>
                    <a:pt x="2" y="66"/>
                    <a:pt x="13" y="68"/>
                    <a:pt x="21" y="66"/>
                  </a:cubicBezTo>
                  <a:cubicBezTo>
                    <a:pt x="23" y="66"/>
                    <a:pt x="22" y="66"/>
                    <a:pt x="23" y="65"/>
                  </a:cubicBezTo>
                  <a:cubicBezTo>
                    <a:pt x="23" y="65"/>
                    <a:pt x="25" y="64"/>
                    <a:pt x="25" y="64"/>
                  </a:cubicBezTo>
                  <a:cubicBezTo>
                    <a:pt x="29" y="62"/>
                    <a:pt x="34" y="63"/>
                    <a:pt x="36" y="62"/>
                  </a:cubicBezTo>
                  <a:cubicBezTo>
                    <a:pt x="38" y="62"/>
                    <a:pt x="36" y="60"/>
                    <a:pt x="37" y="59"/>
                  </a:cubicBezTo>
                  <a:cubicBezTo>
                    <a:pt x="39" y="59"/>
                    <a:pt x="41" y="59"/>
                    <a:pt x="42" y="58"/>
                  </a:cubicBezTo>
                  <a:cubicBezTo>
                    <a:pt x="43" y="57"/>
                    <a:pt x="44" y="55"/>
                    <a:pt x="46" y="54"/>
                  </a:cubicBezTo>
                  <a:cubicBezTo>
                    <a:pt x="48" y="49"/>
                    <a:pt x="41" y="53"/>
                    <a:pt x="43" y="48"/>
                  </a:cubicBezTo>
                  <a:cubicBezTo>
                    <a:pt x="40" y="47"/>
                    <a:pt x="41" y="51"/>
                    <a:pt x="40" y="51"/>
                  </a:cubicBezTo>
                  <a:cubicBezTo>
                    <a:pt x="39" y="51"/>
                    <a:pt x="33" y="48"/>
                    <a:pt x="29" y="50"/>
                  </a:cubicBezTo>
                  <a:cubicBezTo>
                    <a:pt x="27" y="46"/>
                    <a:pt x="32" y="48"/>
                    <a:pt x="33" y="47"/>
                  </a:cubicBezTo>
                  <a:cubicBezTo>
                    <a:pt x="33" y="47"/>
                    <a:pt x="33" y="46"/>
                    <a:pt x="33" y="45"/>
                  </a:cubicBezTo>
                  <a:cubicBezTo>
                    <a:pt x="34" y="45"/>
                    <a:pt x="36" y="46"/>
                    <a:pt x="36" y="45"/>
                  </a:cubicBezTo>
                  <a:cubicBezTo>
                    <a:pt x="36" y="45"/>
                    <a:pt x="37" y="43"/>
                    <a:pt x="37" y="43"/>
                  </a:cubicBezTo>
                  <a:cubicBezTo>
                    <a:pt x="39" y="42"/>
                    <a:pt x="38" y="44"/>
                    <a:pt x="39" y="44"/>
                  </a:cubicBezTo>
                  <a:cubicBezTo>
                    <a:pt x="39" y="44"/>
                    <a:pt x="44" y="43"/>
                    <a:pt x="43" y="40"/>
                  </a:cubicBezTo>
                  <a:cubicBezTo>
                    <a:pt x="46" y="40"/>
                    <a:pt x="46" y="42"/>
                    <a:pt x="49" y="41"/>
                  </a:cubicBezTo>
                  <a:cubicBezTo>
                    <a:pt x="51" y="41"/>
                    <a:pt x="49" y="40"/>
                    <a:pt x="49" y="40"/>
                  </a:cubicBezTo>
                  <a:cubicBezTo>
                    <a:pt x="49" y="38"/>
                    <a:pt x="52" y="38"/>
                    <a:pt x="52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4" y="35"/>
                    <a:pt x="62" y="30"/>
                    <a:pt x="63" y="27"/>
                  </a:cubicBezTo>
                  <a:cubicBezTo>
                    <a:pt x="68" y="28"/>
                    <a:pt x="72" y="30"/>
                    <a:pt x="77" y="27"/>
                  </a:cubicBezTo>
                  <a:cubicBezTo>
                    <a:pt x="77" y="26"/>
                    <a:pt x="75" y="26"/>
                    <a:pt x="74" y="26"/>
                  </a:cubicBezTo>
                  <a:cubicBezTo>
                    <a:pt x="75" y="24"/>
                    <a:pt x="80" y="25"/>
                    <a:pt x="82" y="23"/>
                  </a:cubicBezTo>
                  <a:cubicBezTo>
                    <a:pt x="86" y="21"/>
                    <a:pt x="97" y="22"/>
                    <a:pt x="105" y="22"/>
                  </a:cubicBezTo>
                  <a:cubicBezTo>
                    <a:pt x="107" y="21"/>
                    <a:pt x="107" y="20"/>
                    <a:pt x="109" y="20"/>
                  </a:cubicBezTo>
                  <a:cubicBezTo>
                    <a:pt x="113" y="20"/>
                    <a:pt x="116" y="22"/>
                    <a:pt x="119" y="20"/>
                  </a:cubicBezTo>
                  <a:cubicBezTo>
                    <a:pt x="118" y="21"/>
                    <a:pt x="120" y="25"/>
                    <a:pt x="120" y="24"/>
                  </a:cubicBezTo>
                  <a:cubicBezTo>
                    <a:pt x="122" y="22"/>
                    <a:pt x="121" y="24"/>
                    <a:pt x="124" y="27"/>
                  </a:cubicBezTo>
                  <a:cubicBezTo>
                    <a:pt x="127" y="27"/>
                    <a:pt x="122" y="23"/>
                    <a:pt x="129" y="24"/>
                  </a:cubicBezTo>
                  <a:cubicBezTo>
                    <a:pt x="126" y="22"/>
                    <a:pt x="131" y="19"/>
                    <a:pt x="124" y="19"/>
                  </a:cubicBezTo>
                  <a:cubicBezTo>
                    <a:pt x="125" y="16"/>
                    <a:pt x="135" y="11"/>
                    <a:pt x="136" y="17"/>
                  </a:cubicBezTo>
                  <a:cubicBezTo>
                    <a:pt x="140" y="18"/>
                    <a:pt x="139" y="15"/>
                    <a:pt x="143" y="17"/>
                  </a:cubicBezTo>
                  <a:cubicBezTo>
                    <a:pt x="144" y="18"/>
                    <a:pt x="145" y="19"/>
                    <a:pt x="147" y="20"/>
                  </a:cubicBezTo>
                  <a:cubicBezTo>
                    <a:pt x="149" y="21"/>
                    <a:pt x="153" y="22"/>
                    <a:pt x="158" y="23"/>
                  </a:cubicBezTo>
                  <a:cubicBezTo>
                    <a:pt x="158" y="22"/>
                    <a:pt x="156" y="22"/>
                    <a:pt x="155" y="22"/>
                  </a:cubicBezTo>
                  <a:cubicBezTo>
                    <a:pt x="156" y="20"/>
                    <a:pt x="157" y="19"/>
                    <a:pt x="160" y="19"/>
                  </a:cubicBezTo>
                  <a:cubicBezTo>
                    <a:pt x="157" y="16"/>
                    <a:pt x="152" y="15"/>
                    <a:pt x="147" y="15"/>
                  </a:cubicBezTo>
                  <a:cubicBezTo>
                    <a:pt x="147" y="11"/>
                    <a:pt x="153" y="12"/>
                    <a:pt x="157" y="12"/>
                  </a:cubicBezTo>
                  <a:cubicBezTo>
                    <a:pt x="157" y="9"/>
                    <a:pt x="155" y="9"/>
                    <a:pt x="153" y="9"/>
                  </a:cubicBezTo>
                  <a:cubicBezTo>
                    <a:pt x="156" y="3"/>
                    <a:pt x="161" y="8"/>
                    <a:pt x="165" y="9"/>
                  </a:cubicBezTo>
                  <a:cubicBezTo>
                    <a:pt x="168" y="9"/>
                    <a:pt x="168" y="7"/>
                    <a:pt x="171" y="8"/>
                  </a:cubicBezTo>
                  <a:cubicBezTo>
                    <a:pt x="178" y="8"/>
                    <a:pt x="182" y="11"/>
                    <a:pt x="188" y="8"/>
                  </a:cubicBezTo>
                  <a:cubicBezTo>
                    <a:pt x="190" y="6"/>
                    <a:pt x="193" y="7"/>
                    <a:pt x="196" y="6"/>
                  </a:cubicBezTo>
                  <a:cubicBezTo>
                    <a:pt x="198" y="6"/>
                    <a:pt x="197" y="4"/>
                    <a:pt x="197" y="2"/>
                  </a:cubicBezTo>
                  <a:cubicBezTo>
                    <a:pt x="200" y="2"/>
                    <a:pt x="202" y="2"/>
                    <a:pt x="204" y="2"/>
                  </a:cubicBezTo>
                  <a:cubicBezTo>
                    <a:pt x="206" y="2"/>
                    <a:pt x="207" y="1"/>
                    <a:pt x="209" y="1"/>
                  </a:cubicBezTo>
                  <a:cubicBezTo>
                    <a:pt x="212" y="1"/>
                    <a:pt x="215" y="3"/>
                    <a:pt x="221" y="2"/>
                  </a:cubicBezTo>
                  <a:cubicBezTo>
                    <a:pt x="225" y="1"/>
                    <a:pt x="234" y="0"/>
                    <a:pt x="242" y="1"/>
                  </a:cubicBezTo>
                  <a:cubicBezTo>
                    <a:pt x="245" y="1"/>
                    <a:pt x="245" y="2"/>
                    <a:pt x="246" y="2"/>
                  </a:cubicBezTo>
                  <a:cubicBezTo>
                    <a:pt x="255" y="4"/>
                    <a:pt x="262" y="1"/>
                    <a:pt x="262" y="8"/>
                  </a:cubicBezTo>
                  <a:cubicBezTo>
                    <a:pt x="266" y="9"/>
                    <a:pt x="266" y="6"/>
                    <a:pt x="269" y="6"/>
                  </a:cubicBezTo>
                  <a:cubicBezTo>
                    <a:pt x="269" y="11"/>
                    <a:pt x="274" y="10"/>
                    <a:pt x="276" y="12"/>
                  </a:cubicBezTo>
                  <a:cubicBezTo>
                    <a:pt x="280" y="13"/>
                    <a:pt x="280" y="10"/>
                    <a:pt x="283" y="10"/>
                  </a:cubicBezTo>
                  <a:cubicBezTo>
                    <a:pt x="282" y="15"/>
                    <a:pt x="289" y="12"/>
                    <a:pt x="291" y="13"/>
                  </a:cubicBezTo>
                  <a:cubicBezTo>
                    <a:pt x="289" y="16"/>
                    <a:pt x="289" y="14"/>
                    <a:pt x="290" y="19"/>
                  </a:cubicBezTo>
                  <a:cubicBezTo>
                    <a:pt x="288" y="17"/>
                    <a:pt x="287" y="18"/>
                    <a:pt x="287" y="20"/>
                  </a:cubicBezTo>
                  <a:cubicBezTo>
                    <a:pt x="272" y="21"/>
                    <a:pt x="254" y="22"/>
                    <a:pt x="244" y="23"/>
                  </a:cubicBezTo>
                  <a:cubicBezTo>
                    <a:pt x="243" y="23"/>
                    <a:pt x="242" y="24"/>
                    <a:pt x="242" y="24"/>
                  </a:cubicBezTo>
                  <a:cubicBezTo>
                    <a:pt x="241" y="24"/>
                    <a:pt x="242" y="23"/>
                    <a:pt x="242" y="23"/>
                  </a:cubicBezTo>
                  <a:cubicBezTo>
                    <a:pt x="243" y="22"/>
                    <a:pt x="240" y="21"/>
                    <a:pt x="239" y="22"/>
                  </a:cubicBezTo>
                  <a:cubicBezTo>
                    <a:pt x="239" y="22"/>
                    <a:pt x="240" y="24"/>
                    <a:pt x="239" y="24"/>
                  </a:cubicBezTo>
                  <a:cubicBezTo>
                    <a:pt x="237" y="25"/>
                    <a:pt x="234" y="24"/>
                    <a:pt x="232" y="26"/>
                  </a:cubicBezTo>
                </a:path>
              </a:pathLst>
            </a:custGeom>
            <a:noFill/>
            <a:ln w="9525">
              <a:solidFill>
                <a:srgbClr val="59595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2" name="Freeform 87">
              <a:extLst>
                <a:ext uri="{FF2B5EF4-FFF2-40B4-BE49-F238E27FC236}">
                  <a16:creationId xmlns:a16="http://schemas.microsoft.com/office/drawing/2014/main" id="{FDC61243-9B87-45CA-AA21-F780B2A63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988" y="1516063"/>
              <a:ext cx="649287" cy="381000"/>
            </a:xfrm>
            <a:custGeom>
              <a:avLst/>
              <a:gdLst>
                <a:gd name="T0" fmla="*/ 158 w 169"/>
                <a:gd name="T1" fmla="*/ 9 h 92"/>
                <a:gd name="T2" fmla="*/ 168 w 169"/>
                <a:gd name="T3" fmla="*/ 15 h 92"/>
                <a:gd name="T4" fmla="*/ 164 w 169"/>
                <a:gd name="T5" fmla="*/ 17 h 92"/>
                <a:gd name="T6" fmla="*/ 157 w 169"/>
                <a:gd name="T7" fmla="*/ 20 h 92"/>
                <a:gd name="T8" fmla="*/ 137 w 169"/>
                <a:gd name="T9" fmla="*/ 24 h 92"/>
                <a:gd name="T10" fmla="*/ 145 w 169"/>
                <a:gd name="T11" fmla="*/ 27 h 92"/>
                <a:gd name="T12" fmla="*/ 128 w 169"/>
                <a:gd name="T13" fmla="*/ 34 h 92"/>
                <a:gd name="T14" fmla="*/ 123 w 169"/>
                <a:gd name="T15" fmla="*/ 37 h 92"/>
                <a:gd name="T16" fmla="*/ 114 w 169"/>
                <a:gd name="T17" fmla="*/ 41 h 92"/>
                <a:gd name="T18" fmla="*/ 100 w 169"/>
                <a:gd name="T19" fmla="*/ 47 h 92"/>
                <a:gd name="T20" fmla="*/ 96 w 169"/>
                <a:gd name="T21" fmla="*/ 51 h 92"/>
                <a:gd name="T22" fmla="*/ 86 w 169"/>
                <a:gd name="T23" fmla="*/ 52 h 92"/>
                <a:gd name="T24" fmla="*/ 92 w 169"/>
                <a:gd name="T25" fmla="*/ 61 h 92"/>
                <a:gd name="T26" fmla="*/ 82 w 169"/>
                <a:gd name="T27" fmla="*/ 68 h 92"/>
                <a:gd name="T28" fmla="*/ 75 w 169"/>
                <a:gd name="T29" fmla="*/ 72 h 92"/>
                <a:gd name="T30" fmla="*/ 63 w 169"/>
                <a:gd name="T31" fmla="*/ 81 h 92"/>
                <a:gd name="T32" fmla="*/ 67 w 169"/>
                <a:gd name="T33" fmla="*/ 88 h 92"/>
                <a:gd name="T34" fmla="*/ 55 w 169"/>
                <a:gd name="T35" fmla="*/ 90 h 92"/>
                <a:gd name="T36" fmla="*/ 34 w 169"/>
                <a:gd name="T37" fmla="*/ 86 h 92"/>
                <a:gd name="T38" fmla="*/ 27 w 169"/>
                <a:gd name="T39" fmla="*/ 88 h 92"/>
                <a:gd name="T40" fmla="*/ 18 w 169"/>
                <a:gd name="T41" fmla="*/ 81 h 92"/>
                <a:gd name="T42" fmla="*/ 27 w 169"/>
                <a:gd name="T43" fmla="*/ 72 h 92"/>
                <a:gd name="T44" fmla="*/ 39 w 169"/>
                <a:gd name="T45" fmla="*/ 72 h 92"/>
                <a:gd name="T46" fmla="*/ 19 w 169"/>
                <a:gd name="T47" fmla="*/ 68 h 92"/>
                <a:gd name="T48" fmla="*/ 30 w 169"/>
                <a:gd name="T49" fmla="*/ 59 h 92"/>
                <a:gd name="T50" fmla="*/ 40 w 169"/>
                <a:gd name="T51" fmla="*/ 59 h 92"/>
                <a:gd name="T52" fmla="*/ 40 w 169"/>
                <a:gd name="T53" fmla="*/ 54 h 92"/>
                <a:gd name="T54" fmla="*/ 37 w 169"/>
                <a:gd name="T55" fmla="*/ 47 h 92"/>
                <a:gd name="T56" fmla="*/ 30 w 169"/>
                <a:gd name="T57" fmla="*/ 44 h 92"/>
                <a:gd name="T58" fmla="*/ 46 w 169"/>
                <a:gd name="T59" fmla="*/ 43 h 92"/>
                <a:gd name="T60" fmla="*/ 51 w 169"/>
                <a:gd name="T61" fmla="*/ 40 h 92"/>
                <a:gd name="T62" fmla="*/ 63 w 169"/>
                <a:gd name="T63" fmla="*/ 31 h 92"/>
                <a:gd name="T64" fmla="*/ 39 w 169"/>
                <a:gd name="T65" fmla="*/ 36 h 92"/>
                <a:gd name="T66" fmla="*/ 22 w 169"/>
                <a:gd name="T67" fmla="*/ 31 h 92"/>
                <a:gd name="T68" fmla="*/ 5 w 169"/>
                <a:gd name="T69" fmla="*/ 27 h 92"/>
                <a:gd name="T70" fmla="*/ 2 w 169"/>
                <a:gd name="T71" fmla="*/ 19 h 92"/>
                <a:gd name="T72" fmla="*/ 30 w 169"/>
                <a:gd name="T73" fmla="*/ 12 h 92"/>
                <a:gd name="T74" fmla="*/ 50 w 169"/>
                <a:gd name="T75" fmla="*/ 8 h 92"/>
                <a:gd name="T76" fmla="*/ 74 w 169"/>
                <a:gd name="T77" fmla="*/ 3 h 92"/>
                <a:gd name="T78" fmla="*/ 98 w 169"/>
                <a:gd name="T79" fmla="*/ 2 h 92"/>
                <a:gd name="T80" fmla="*/ 110 w 169"/>
                <a:gd name="T81" fmla="*/ 2 h 92"/>
                <a:gd name="T82" fmla="*/ 134 w 169"/>
                <a:gd name="T83" fmla="*/ 2 h 92"/>
                <a:gd name="T84" fmla="*/ 158 w 169"/>
                <a:gd name="T85" fmla="*/ 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9" h="92">
                  <a:moveTo>
                    <a:pt x="158" y="3"/>
                  </a:moveTo>
                  <a:cubicBezTo>
                    <a:pt x="156" y="6"/>
                    <a:pt x="158" y="5"/>
                    <a:pt x="158" y="9"/>
                  </a:cubicBezTo>
                  <a:cubicBezTo>
                    <a:pt x="169" y="9"/>
                    <a:pt x="169" y="9"/>
                    <a:pt x="169" y="9"/>
                  </a:cubicBezTo>
                  <a:cubicBezTo>
                    <a:pt x="169" y="11"/>
                    <a:pt x="167" y="12"/>
                    <a:pt x="168" y="15"/>
                  </a:cubicBezTo>
                  <a:cubicBezTo>
                    <a:pt x="167" y="15"/>
                    <a:pt x="164" y="14"/>
                    <a:pt x="164" y="15"/>
                  </a:cubicBezTo>
                  <a:cubicBezTo>
                    <a:pt x="163" y="15"/>
                    <a:pt x="164" y="17"/>
                    <a:pt x="164" y="17"/>
                  </a:cubicBezTo>
                  <a:cubicBezTo>
                    <a:pt x="161" y="18"/>
                    <a:pt x="158" y="19"/>
                    <a:pt x="158" y="17"/>
                  </a:cubicBezTo>
                  <a:cubicBezTo>
                    <a:pt x="156" y="17"/>
                    <a:pt x="157" y="20"/>
                    <a:pt x="157" y="20"/>
                  </a:cubicBezTo>
                  <a:cubicBezTo>
                    <a:pt x="155" y="21"/>
                    <a:pt x="151" y="19"/>
                    <a:pt x="151" y="22"/>
                  </a:cubicBezTo>
                  <a:cubicBezTo>
                    <a:pt x="146" y="21"/>
                    <a:pt x="140" y="20"/>
                    <a:pt x="137" y="24"/>
                  </a:cubicBezTo>
                  <a:cubicBezTo>
                    <a:pt x="138" y="28"/>
                    <a:pt x="144" y="24"/>
                    <a:pt x="145" y="23"/>
                  </a:cubicBezTo>
                  <a:cubicBezTo>
                    <a:pt x="147" y="24"/>
                    <a:pt x="145" y="25"/>
                    <a:pt x="145" y="27"/>
                  </a:cubicBezTo>
                  <a:cubicBezTo>
                    <a:pt x="140" y="27"/>
                    <a:pt x="137" y="29"/>
                    <a:pt x="133" y="30"/>
                  </a:cubicBezTo>
                  <a:cubicBezTo>
                    <a:pt x="131" y="31"/>
                    <a:pt x="129" y="32"/>
                    <a:pt x="128" y="34"/>
                  </a:cubicBezTo>
                  <a:cubicBezTo>
                    <a:pt x="127" y="35"/>
                    <a:pt x="125" y="34"/>
                    <a:pt x="124" y="34"/>
                  </a:cubicBezTo>
                  <a:cubicBezTo>
                    <a:pt x="123" y="35"/>
                    <a:pt x="124" y="36"/>
                    <a:pt x="123" y="37"/>
                  </a:cubicBezTo>
                  <a:cubicBezTo>
                    <a:pt x="121" y="38"/>
                    <a:pt x="119" y="36"/>
                    <a:pt x="119" y="38"/>
                  </a:cubicBezTo>
                  <a:cubicBezTo>
                    <a:pt x="119" y="40"/>
                    <a:pt x="115" y="39"/>
                    <a:pt x="114" y="41"/>
                  </a:cubicBezTo>
                  <a:cubicBezTo>
                    <a:pt x="114" y="44"/>
                    <a:pt x="111" y="42"/>
                    <a:pt x="109" y="44"/>
                  </a:cubicBezTo>
                  <a:cubicBezTo>
                    <a:pt x="107" y="46"/>
                    <a:pt x="104" y="45"/>
                    <a:pt x="100" y="47"/>
                  </a:cubicBezTo>
                  <a:cubicBezTo>
                    <a:pt x="100" y="47"/>
                    <a:pt x="101" y="48"/>
                    <a:pt x="99" y="48"/>
                  </a:cubicBezTo>
                  <a:cubicBezTo>
                    <a:pt x="96" y="48"/>
                    <a:pt x="98" y="49"/>
                    <a:pt x="96" y="51"/>
                  </a:cubicBezTo>
                  <a:cubicBezTo>
                    <a:pt x="96" y="51"/>
                    <a:pt x="95" y="51"/>
                    <a:pt x="95" y="51"/>
                  </a:cubicBezTo>
                  <a:cubicBezTo>
                    <a:pt x="94" y="51"/>
                    <a:pt x="91" y="54"/>
                    <a:pt x="86" y="52"/>
                  </a:cubicBezTo>
                  <a:cubicBezTo>
                    <a:pt x="87" y="54"/>
                    <a:pt x="92" y="55"/>
                    <a:pt x="86" y="55"/>
                  </a:cubicBezTo>
                  <a:cubicBezTo>
                    <a:pt x="87" y="58"/>
                    <a:pt x="93" y="56"/>
                    <a:pt x="92" y="61"/>
                  </a:cubicBezTo>
                  <a:cubicBezTo>
                    <a:pt x="89" y="58"/>
                    <a:pt x="89" y="61"/>
                    <a:pt x="89" y="65"/>
                  </a:cubicBezTo>
                  <a:cubicBezTo>
                    <a:pt x="86" y="61"/>
                    <a:pt x="85" y="66"/>
                    <a:pt x="82" y="68"/>
                  </a:cubicBezTo>
                  <a:cubicBezTo>
                    <a:pt x="79" y="70"/>
                    <a:pt x="76" y="68"/>
                    <a:pt x="74" y="71"/>
                  </a:cubicBezTo>
                  <a:cubicBezTo>
                    <a:pt x="73" y="72"/>
                    <a:pt x="75" y="72"/>
                    <a:pt x="75" y="72"/>
                  </a:cubicBezTo>
                  <a:cubicBezTo>
                    <a:pt x="75" y="73"/>
                    <a:pt x="70" y="74"/>
                    <a:pt x="74" y="75"/>
                  </a:cubicBezTo>
                  <a:cubicBezTo>
                    <a:pt x="72" y="79"/>
                    <a:pt x="64" y="76"/>
                    <a:pt x="63" y="81"/>
                  </a:cubicBezTo>
                  <a:cubicBezTo>
                    <a:pt x="65" y="83"/>
                    <a:pt x="69" y="84"/>
                    <a:pt x="74" y="83"/>
                  </a:cubicBezTo>
                  <a:cubicBezTo>
                    <a:pt x="75" y="88"/>
                    <a:pt x="67" y="84"/>
                    <a:pt x="67" y="88"/>
                  </a:cubicBezTo>
                  <a:cubicBezTo>
                    <a:pt x="67" y="90"/>
                    <a:pt x="65" y="87"/>
                    <a:pt x="64" y="88"/>
                  </a:cubicBezTo>
                  <a:cubicBezTo>
                    <a:pt x="61" y="88"/>
                    <a:pt x="59" y="92"/>
                    <a:pt x="55" y="90"/>
                  </a:cubicBezTo>
                  <a:cubicBezTo>
                    <a:pt x="55" y="89"/>
                    <a:pt x="52" y="89"/>
                    <a:pt x="53" y="86"/>
                  </a:cubicBezTo>
                  <a:cubicBezTo>
                    <a:pt x="46" y="85"/>
                    <a:pt x="41" y="88"/>
                    <a:pt x="34" y="86"/>
                  </a:cubicBezTo>
                  <a:cubicBezTo>
                    <a:pt x="34" y="86"/>
                    <a:pt x="33" y="85"/>
                    <a:pt x="33" y="85"/>
                  </a:cubicBezTo>
                  <a:cubicBezTo>
                    <a:pt x="31" y="85"/>
                    <a:pt x="30" y="87"/>
                    <a:pt x="27" y="88"/>
                  </a:cubicBezTo>
                  <a:cubicBezTo>
                    <a:pt x="21" y="89"/>
                    <a:pt x="15" y="86"/>
                    <a:pt x="8" y="85"/>
                  </a:cubicBezTo>
                  <a:cubicBezTo>
                    <a:pt x="10" y="82"/>
                    <a:pt x="13" y="80"/>
                    <a:pt x="18" y="81"/>
                  </a:cubicBezTo>
                  <a:cubicBezTo>
                    <a:pt x="21" y="80"/>
                    <a:pt x="18" y="74"/>
                    <a:pt x="20" y="73"/>
                  </a:cubicBezTo>
                  <a:cubicBezTo>
                    <a:pt x="24" y="75"/>
                    <a:pt x="24" y="72"/>
                    <a:pt x="27" y="72"/>
                  </a:cubicBezTo>
                  <a:cubicBezTo>
                    <a:pt x="27" y="77"/>
                    <a:pt x="33" y="76"/>
                    <a:pt x="37" y="76"/>
                  </a:cubicBezTo>
                  <a:cubicBezTo>
                    <a:pt x="40" y="76"/>
                    <a:pt x="36" y="74"/>
                    <a:pt x="39" y="72"/>
                  </a:cubicBezTo>
                  <a:cubicBezTo>
                    <a:pt x="38" y="69"/>
                    <a:pt x="30" y="73"/>
                    <a:pt x="33" y="67"/>
                  </a:cubicBezTo>
                  <a:cubicBezTo>
                    <a:pt x="27" y="68"/>
                    <a:pt x="25" y="70"/>
                    <a:pt x="19" y="68"/>
                  </a:cubicBezTo>
                  <a:cubicBezTo>
                    <a:pt x="20" y="65"/>
                    <a:pt x="23" y="64"/>
                    <a:pt x="26" y="64"/>
                  </a:cubicBezTo>
                  <a:cubicBezTo>
                    <a:pt x="27" y="62"/>
                    <a:pt x="29" y="61"/>
                    <a:pt x="30" y="59"/>
                  </a:cubicBezTo>
                  <a:cubicBezTo>
                    <a:pt x="32" y="60"/>
                    <a:pt x="33" y="59"/>
                    <a:pt x="33" y="58"/>
                  </a:cubicBezTo>
                  <a:cubicBezTo>
                    <a:pt x="36" y="58"/>
                    <a:pt x="38" y="58"/>
                    <a:pt x="40" y="59"/>
                  </a:cubicBezTo>
                  <a:cubicBezTo>
                    <a:pt x="42" y="59"/>
                    <a:pt x="44" y="57"/>
                    <a:pt x="44" y="55"/>
                  </a:cubicBezTo>
                  <a:cubicBezTo>
                    <a:pt x="44" y="53"/>
                    <a:pt x="41" y="55"/>
                    <a:pt x="40" y="54"/>
                  </a:cubicBezTo>
                  <a:cubicBezTo>
                    <a:pt x="40" y="53"/>
                    <a:pt x="39" y="50"/>
                    <a:pt x="39" y="50"/>
                  </a:cubicBezTo>
                  <a:cubicBezTo>
                    <a:pt x="38" y="49"/>
                    <a:pt x="37" y="48"/>
                    <a:pt x="37" y="47"/>
                  </a:cubicBezTo>
                  <a:cubicBezTo>
                    <a:pt x="36" y="48"/>
                    <a:pt x="35" y="48"/>
                    <a:pt x="33" y="48"/>
                  </a:cubicBezTo>
                  <a:cubicBezTo>
                    <a:pt x="34" y="45"/>
                    <a:pt x="33" y="44"/>
                    <a:pt x="30" y="44"/>
                  </a:cubicBezTo>
                  <a:cubicBezTo>
                    <a:pt x="32" y="42"/>
                    <a:pt x="33" y="39"/>
                    <a:pt x="37" y="40"/>
                  </a:cubicBezTo>
                  <a:cubicBezTo>
                    <a:pt x="41" y="40"/>
                    <a:pt x="40" y="45"/>
                    <a:pt x="46" y="43"/>
                  </a:cubicBezTo>
                  <a:cubicBezTo>
                    <a:pt x="45" y="44"/>
                    <a:pt x="46" y="45"/>
                    <a:pt x="47" y="45"/>
                  </a:cubicBezTo>
                  <a:cubicBezTo>
                    <a:pt x="52" y="47"/>
                    <a:pt x="49" y="41"/>
                    <a:pt x="51" y="40"/>
                  </a:cubicBezTo>
                  <a:cubicBezTo>
                    <a:pt x="58" y="38"/>
                    <a:pt x="65" y="36"/>
                    <a:pt x="68" y="31"/>
                  </a:cubicBezTo>
                  <a:cubicBezTo>
                    <a:pt x="68" y="28"/>
                    <a:pt x="66" y="33"/>
                    <a:pt x="63" y="31"/>
                  </a:cubicBezTo>
                  <a:cubicBezTo>
                    <a:pt x="60" y="33"/>
                    <a:pt x="57" y="33"/>
                    <a:pt x="55" y="36"/>
                  </a:cubicBezTo>
                  <a:cubicBezTo>
                    <a:pt x="52" y="34"/>
                    <a:pt x="45" y="36"/>
                    <a:pt x="39" y="36"/>
                  </a:cubicBezTo>
                  <a:cubicBezTo>
                    <a:pt x="35" y="35"/>
                    <a:pt x="33" y="33"/>
                    <a:pt x="29" y="36"/>
                  </a:cubicBezTo>
                  <a:cubicBezTo>
                    <a:pt x="28" y="31"/>
                    <a:pt x="24" y="36"/>
                    <a:pt x="22" y="31"/>
                  </a:cubicBezTo>
                  <a:cubicBezTo>
                    <a:pt x="20" y="34"/>
                    <a:pt x="16" y="30"/>
                    <a:pt x="11" y="31"/>
                  </a:cubicBezTo>
                  <a:cubicBezTo>
                    <a:pt x="12" y="27"/>
                    <a:pt x="6" y="29"/>
                    <a:pt x="5" y="27"/>
                  </a:cubicBezTo>
                  <a:cubicBezTo>
                    <a:pt x="4" y="23"/>
                    <a:pt x="8" y="25"/>
                    <a:pt x="9" y="23"/>
                  </a:cubicBezTo>
                  <a:cubicBezTo>
                    <a:pt x="9" y="19"/>
                    <a:pt x="0" y="25"/>
                    <a:pt x="2" y="19"/>
                  </a:cubicBezTo>
                  <a:cubicBezTo>
                    <a:pt x="8" y="17"/>
                    <a:pt x="19" y="16"/>
                    <a:pt x="29" y="15"/>
                  </a:cubicBezTo>
                  <a:cubicBezTo>
                    <a:pt x="30" y="15"/>
                    <a:pt x="30" y="13"/>
                    <a:pt x="30" y="12"/>
                  </a:cubicBezTo>
                  <a:cubicBezTo>
                    <a:pt x="38" y="13"/>
                    <a:pt x="43" y="10"/>
                    <a:pt x="47" y="12"/>
                  </a:cubicBezTo>
                  <a:cubicBezTo>
                    <a:pt x="48" y="11"/>
                    <a:pt x="49" y="9"/>
                    <a:pt x="50" y="8"/>
                  </a:cubicBezTo>
                  <a:cubicBezTo>
                    <a:pt x="58" y="7"/>
                    <a:pt x="66" y="5"/>
                    <a:pt x="72" y="6"/>
                  </a:cubicBezTo>
                  <a:cubicBezTo>
                    <a:pt x="74" y="6"/>
                    <a:pt x="73" y="4"/>
                    <a:pt x="74" y="3"/>
                  </a:cubicBezTo>
                  <a:cubicBezTo>
                    <a:pt x="79" y="4"/>
                    <a:pt x="87" y="2"/>
                    <a:pt x="91" y="5"/>
                  </a:cubicBezTo>
                  <a:cubicBezTo>
                    <a:pt x="91" y="2"/>
                    <a:pt x="97" y="5"/>
                    <a:pt x="98" y="2"/>
                  </a:cubicBezTo>
                  <a:cubicBezTo>
                    <a:pt x="101" y="3"/>
                    <a:pt x="106" y="4"/>
                    <a:pt x="112" y="3"/>
                  </a:cubicBezTo>
                  <a:cubicBezTo>
                    <a:pt x="112" y="2"/>
                    <a:pt x="111" y="2"/>
                    <a:pt x="110" y="2"/>
                  </a:cubicBezTo>
                  <a:cubicBezTo>
                    <a:pt x="110" y="0"/>
                    <a:pt x="112" y="1"/>
                    <a:pt x="112" y="2"/>
                  </a:cubicBezTo>
                  <a:cubicBezTo>
                    <a:pt x="118" y="3"/>
                    <a:pt x="128" y="1"/>
                    <a:pt x="134" y="2"/>
                  </a:cubicBezTo>
                  <a:cubicBezTo>
                    <a:pt x="134" y="2"/>
                    <a:pt x="134" y="5"/>
                    <a:pt x="134" y="5"/>
                  </a:cubicBezTo>
                  <a:cubicBezTo>
                    <a:pt x="145" y="5"/>
                    <a:pt x="146" y="3"/>
                    <a:pt x="158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3" name="Freeform 88">
              <a:extLst>
                <a:ext uri="{FF2B5EF4-FFF2-40B4-BE49-F238E27FC236}">
                  <a16:creationId xmlns:a16="http://schemas.microsoft.com/office/drawing/2014/main" id="{5D607DBC-B7B5-4488-A06A-4922BC84C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3463" y="1662113"/>
              <a:ext cx="187325" cy="69850"/>
            </a:xfrm>
            <a:custGeom>
              <a:avLst/>
              <a:gdLst>
                <a:gd name="T0" fmla="*/ 13 w 49"/>
                <a:gd name="T1" fmla="*/ 2 h 17"/>
                <a:gd name="T2" fmla="*/ 13 w 49"/>
                <a:gd name="T3" fmla="*/ 3 h 17"/>
                <a:gd name="T4" fmla="*/ 17 w 49"/>
                <a:gd name="T5" fmla="*/ 8 h 17"/>
                <a:gd name="T6" fmla="*/ 22 w 49"/>
                <a:gd name="T7" fmla="*/ 5 h 17"/>
                <a:gd name="T8" fmla="*/ 29 w 49"/>
                <a:gd name="T9" fmla="*/ 8 h 17"/>
                <a:gd name="T10" fmla="*/ 41 w 49"/>
                <a:gd name="T11" fmla="*/ 5 h 17"/>
                <a:gd name="T12" fmla="*/ 47 w 49"/>
                <a:gd name="T13" fmla="*/ 8 h 17"/>
                <a:gd name="T14" fmla="*/ 44 w 49"/>
                <a:gd name="T15" fmla="*/ 13 h 17"/>
                <a:gd name="T16" fmla="*/ 31 w 49"/>
                <a:gd name="T17" fmla="*/ 15 h 17"/>
                <a:gd name="T18" fmla="*/ 23 w 49"/>
                <a:gd name="T19" fmla="*/ 17 h 17"/>
                <a:gd name="T20" fmla="*/ 9 w 49"/>
                <a:gd name="T21" fmla="*/ 8 h 17"/>
                <a:gd name="T22" fmla="*/ 2 w 49"/>
                <a:gd name="T23" fmla="*/ 6 h 17"/>
                <a:gd name="T24" fmla="*/ 13 w 49"/>
                <a:gd name="T25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17">
                  <a:moveTo>
                    <a:pt x="13" y="2"/>
                  </a:moveTo>
                  <a:cubicBezTo>
                    <a:pt x="15" y="2"/>
                    <a:pt x="14" y="3"/>
                    <a:pt x="13" y="3"/>
                  </a:cubicBezTo>
                  <a:cubicBezTo>
                    <a:pt x="13" y="7"/>
                    <a:pt x="19" y="3"/>
                    <a:pt x="17" y="8"/>
                  </a:cubicBezTo>
                  <a:cubicBezTo>
                    <a:pt x="20" y="8"/>
                    <a:pt x="19" y="5"/>
                    <a:pt x="22" y="5"/>
                  </a:cubicBezTo>
                  <a:cubicBezTo>
                    <a:pt x="25" y="8"/>
                    <a:pt x="28" y="2"/>
                    <a:pt x="29" y="8"/>
                  </a:cubicBezTo>
                  <a:cubicBezTo>
                    <a:pt x="32" y="6"/>
                    <a:pt x="37" y="6"/>
                    <a:pt x="41" y="5"/>
                  </a:cubicBezTo>
                  <a:cubicBezTo>
                    <a:pt x="40" y="9"/>
                    <a:pt x="48" y="4"/>
                    <a:pt x="47" y="8"/>
                  </a:cubicBezTo>
                  <a:cubicBezTo>
                    <a:pt x="49" y="12"/>
                    <a:pt x="38" y="10"/>
                    <a:pt x="44" y="13"/>
                  </a:cubicBezTo>
                  <a:cubicBezTo>
                    <a:pt x="42" y="16"/>
                    <a:pt x="35" y="14"/>
                    <a:pt x="31" y="15"/>
                  </a:cubicBezTo>
                  <a:cubicBezTo>
                    <a:pt x="28" y="15"/>
                    <a:pt x="26" y="16"/>
                    <a:pt x="23" y="17"/>
                  </a:cubicBezTo>
                  <a:cubicBezTo>
                    <a:pt x="17" y="15"/>
                    <a:pt x="12" y="13"/>
                    <a:pt x="9" y="8"/>
                  </a:cubicBezTo>
                  <a:cubicBezTo>
                    <a:pt x="7" y="7"/>
                    <a:pt x="2" y="9"/>
                    <a:pt x="2" y="6"/>
                  </a:cubicBezTo>
                  <a:cubicBezTo>
                    <a:pt x="0" y="0"/>
                    <a:pt x="12" y="6"/>
                    <a:pt x="13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4" name="Freeform 89">
              <a:extLst>
                <a:ext uri="{FF2B5EF4-FFF2-40B4-BE49-F238E27FC236}">
                  <a16:creationId xmlns:a16="http://schemas.microsoft.com/office/drawing/2014/main" id="{CC1786D6-5CE4-4718-82F6-A3050B00C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3100" y="1760538"/>
              <a:ext cx="82550" cy="26987"/>
            </a:xfrm>
            <a:custGeom>
              <a:avLst/>
              <a:gdLst>
                <a:gd name="T0" fmla="*/ 21 w 22"/>
                <a:gd name="T1" fmla="*/ 0 h 6"/>
                <a:gd name="T2" fmla="*/ 13 w 22"/>
                <a:gd name="T3" fmla="*/ 5 h 6"/>
                <a:gd name="T4" fmla="*/ 10 w 22"/>
                <a:gd name="T5" fmla="*/ 6 h 6"/>
                <a:gd name="T6" fmla="*/ 5 w 22"/>
                <a:gd name="T7" fmla="*/ 6 h 6"/>
                <a:gd name="T8" fmla="*/ 7 w 22"/>
                <a:gd name="T9" fmla="*/ 2 h 6"/>
                <a:gd name="T10" fmla="*/ 21 w 22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6">
                  <a:moveTo>
                    <a:pt x="21" y="0"/>
                  </a:moveTo>
                  <a:cubicBezTo>
                    <a:pt x="22" y="5"/>
                    <a:pt x="16" y="4"/>
                    <a:pt x="13" y="5"/>
                  </a:cubicBezTo>
                  <a:cubicBezTo>
                    <a:pt x="12" y="5"/>
                    <a:pt x="12" y="6"/>
                    <a:pt x="10" y="6"/>
                  </a:cubicBezTo>
                  <a:cubicBezTo>
                    <a:pt x="8" y="6"/>
                    <a:pt x="5" y="4"/>
                    <a:pt x="5" y="6"/>
                  </a:cubicBezTo>
                  <a:cubicBezTo>
                    <a:pt x="0" y="6"/>
                    <a:pt x="7" y="2"/>
                    <a:pt x="7" y="2"/>
                  </a:cubicBezTo>
                  <a:cubicBezTo>
                    <a:pt x="10" y="5"/>
                    <a:pt x="16" y="0"/>
                    <a:pt x="21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5" name="Freeform 90">
              <a:extLst>
                <a:ext uri="{FF2B5EF4-FFF2-40B4-BE49-F238E27FC236}">
                  <a16:creationId xmlns:a16="http://schemas.microsoft.com/office/drawing/2014/main" id="{4B59BFA7-AFBA-4B68-A3B6-06F006851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825" y="1760538"/>
              <a:ext cx="79375" cy="53975"/>
            </a:xfrm>
            <a:custGeom>
              <a:avLst/>
              <a:gdLst>
                <a:gd name="T0" fmla="*/ 10 w 20"/>
                <a:gd name="T1" fmla="*/ 0 h 13"/>
                <a:gd name="T2" fmla="*/ 7 w 20"/>
                <a:gd name="T3" fmla="*/ 2 h 13"/>
                <a:gd name="T4" fmla="*/ 14 w 20"/>
                <a:gd name="T5" fmla="*/ 6 h 13"/>
                <a:gd name="T6" fmla="*/ 17 w 20"/>
                <a:gd name="T7" fmla="*/ 5 h 13"/>
                <a:gd name="T8" fmla="*/ 8 w 20"/>
                <a:gd name="T9" fmla="*/ 13 h 13"/>
                <a:gd name="T10" fmla="*/ 0 w 20"/>
                <a:gd name="T11" fmla="*/ 3 h 13"/>
                <a:gd name="T12" fmla="*/ 10 w 20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3">
                  <a:moveTo>
                    <a:pt x="10" y="0"/>
                  </a:moveTo>
                  <a:cubicBezTo>
                    <a:pt x="9" y="2"/>
                    <a:pt x="8" y="2"/>
                    <a:pt x="7" y="2"/>
                  </a:cubicBezTo>
                  <a:cubicBezTo>
                    <a:pt x="6" y="6"/>
                    <a:pt x="16" y="0"/>
                    <a:pt x="14" y="6"/>
                  </a:cubicBezTo>
                  <a:cubicBezTo>
                    <a:pt x="15" y="6"/>
                    <a:pt x="16" y="6"/>
                    <a:pt x="17" y="5"/>
                  </a:cubicBezTo>
                  <a:cubicBezTo>
                    <a:pt x="20" y="9"/>
                    <a:pt x="9" y="9"/>
                    <a:pt x="8" y="13"/>
                  </a:cubicBezTo>
                  <a:cubicBezTo>
                    <a:pt x="5" y="11"/>
                    <a:pt x="5" y="4"/>
                    <a:pt x="0" y="3"/>
                  </a:cubicBezTo>
                  <a:cubicBezTo>
                    <a:pt x="1" y="1"/>
                    <a:pt x="7" y="2"/>
                    <a:pt x="10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6" name="Freeform 91">
              <a:extLst>
                <a:ext uri="{FF2B5EF4-FFF2-40B4-BE49-F238E27FC236}">
                  <a16:creationId xmlns:a16="http://schemas.microsoft.com/office/drawing/2014/main" id="{39EC4F3E-5322-4994-ABAA-F2F4E878A70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5319713" y="1822450"/>
              <a:ext cx="4545012" cy="3205163"/>
            </a:xfrm>
            <a:custGeom>
              <a:avLst/>
              <a:gdLst>
                <a:gd name="T0" fmla="*/ 704 w 1185"/>
                <a:gd name="T1" fmla="*/ 54 h 777"/>
                <a:gd name="T2" fmla="*/ 832 w 1185"/>
                <a:gd name="T3" fmla="*/ 54 h 777"/>
                <a:gd name="T4" fmla="*/ 938 w 1185"/>
                <a:gd name="T5" fmla="*/ 64 h 777"/>
                <a:gd name="T6" fmla="*/ 1077 w 1185"/>
                <a:gd name="T7" fmla="*/ 86 h 777"/>
                <a:gd name="T8" fmla="*/ 1185 w 1185"/>
                <a:gd name="T9" fmla="*/ 122 h 777"/>
                <a:gd name="T10" fmla="*/ 1117 w 1185"/>
                <a:gd name="T11" fmla="*/ 138 h 777"/>
                <a:gd name="T12" fmla="*/ 1028 w 1185"/>
                <a:gd name="T13" fmla="*/ 206 h 777"/>
                <a:gd name="T14" fmla="*/ 993 w 1185"/>
                <a:gd name="T15" fmla="*/ 227 h 777"/>
                <a:gd name="T16" fmla="*/ 1039 w 1185"/>
                <a:gd name="T17" fmla="*/ 157 h 777"/>
                <a:gd name="T18" fmla="*/ 938 w 1185"/>
                <a:gd name="T19" fmla="*/ 186 h 777"/>
                <a:gd name="T20" fmla="*/ 906 w 1185"/>
                <a:gd name="T21" fmla="*/ 235 h 777"/>
                <a:gd name="T22" fmla="*/ 850 w 1185"/>
                <a:gd name="T23" fmla="*/ 312 h 777"/>
                <a:gd name="T24" fmla="*/ 814 w 1185"/>
                <a:gd name="T25" fmla="*/ 331 h 777"/>
                <a:gd name="T26" fmla="*/ 798 w 1185"/>
                <a:gd name="T27" fmla="*/ 349 h 777"/>
                <a:gd name="T28" fmla="*/ 748 w 1185"/>
                <a:gd name="T29" fmla="*/ 441 h 777"/>
                <a:gd name="T30" fmla="*/ 720 w 1185"/>
                <a:gd name="T31" fmla="*/ 507 h 777"/>
                <a:gd name="T32" fmla="*/ 673 w 1185"/>
                <a:gd name="T33" fmla="*/ 516 h 777"/>
                <a:gd name="T34" fmla="*/ 663 w 1185"/>
                <a:gd name="T35" fmla="*/ 519 h 777"/>
                <a:gd name="T36" fmla="*/ 638 w 1185"/>
                <a:gd name="T37" fmla="*/ 453 h 777"/>
                <a:gd name="T38" fmla="*/ 558 w 1185"/>
                <a:gd name="T39" fmla="*/ 495 h 777"/>
                <a:gd name="T40" fmla="*/ 501 w 1185"/>
                <a:gd name="T41" fmla="*/ 436 h 777"/>
                <a:gd name="T42" fmla="*/ 394 w 1185"/>
                <a:gd name="T43" fmla="*/ 419 h 777"/>
                <a:gd name="T44" fmla="*/ 419 w 1185"/>
                <a:gd name="T45" fmla="*/ 464 h 777"/>
                <a:gd name="T46" fmla="*/ 341 w 1185"/>
                <a:gd name="T47" fmla="*/ 468 h 777"/>
                <a:gd name="T48" fmla="*/ 294 w 1185"/>
                <a:gd name="T49" fmla="*/ 411 h 777"/>
                <a:gd name="T50" fmla="*/ 331 w 1185"/>
                <a:gd name="T51" fmla="*/ 486 h 777"/>
                <a:gd name="T52" fmla="*/ 353 w 1185"/>
                <a:gd name="T53" fmla="*/ 563 h 777"/>
                <a:gd name="T54" fmla="*/ 310 w 1185"/>
                <a:gd name="T55" fmla="*/ 676 h 777"/>
                <a:gd name="T56" fmla="*/ 265 w 1185"/>
                <a:gd name="T57" fmla="*/ 763 h 777"/>
                <a:gd name="T58" fmla="*/ 178 w 1185"/>
                <a:gd name="T59" fmla="*/ 695 h 777"/>
                <a:gd name="T60" fmla="*/ 168 w 1185"/>
                <a:gd name="T61" fmla="*/ 593 h 777"/>
                <a:gd name="T62" fmla="*/ 35 w 1185"/>
                <a:gd name="T63" fmla="*/ 528 h 777"/>
                <a:gd name="T64" fmla="*/ 4 w 1185"/>
                <a:gd name="T65" fmla="*/ 443 h 777"/>
                <a:gd name="T66" fmla="*/ 122 w 1185"/>
                <a:gd name="T67" fmla="*/ 350 h 777"/>
                <a:gd name="T68" fmla="*/ 198 w 1185"/>
                <a:gd name="T69" fmla="*/ 385 h 777"/>
                <a:gd name="T70" fmla="*/ 285 w 1185"/>
                <a:gd name="T71" fmla="*/ 385 h 777"/>
                <a:gd name="T72" fmla="*/ 233 w 1185"/>
                <a:gd name="T73" fmla="*/ 328 h 777"/>
                <a:gd name="T74" fmla="*/ 192 w 1185"/>
                <a:gd name="T75" fmla="*/ 303 h 777"/>
                <a:gd name="T76" fmla="*/ 195 w 1185"/>
                <a:gd name="T77" fmla="*/ 325 h 777"/>
                <a:gd name="T78" fmla="*/ 119 w 1185"/>
                <a:gd name="T79" fmla="*/ 307 h 777"/>
                <a:gd name="T80" fmla="*/ 87 w 1185"/>
                <a:gd name="T81" fmla="*/ 305 h 777"/>
                <a:gd name="T82" fmla="*/ 119 w 1185"/>
                <a:gd name="T83" fmla="*/ 248 h 777"/>
                <a:gd name="T84" fmla="*/ 161 w 1185"/>
                <a:gd name="T85" fmla="*/ 220 h 777"/>
                <a:gd name="T86" fmla="*/ 238 w 1185"/>
                <a:gd name="T87" fmla="*/ 186 h 777"/>
                <a:gd name="T88" fmla="*/ 236 w 1185"/>
                <a:gd name="T89" fmla="*/ 148 h 777"/>
                <a:gd name="T90" fmla="*/ 209 w 1185"/>
                <a:gd name="T91" fmla="*/ 179 h 777"/>
                <a:gd name="T92" fmla="*/ 137 w 1185"/>
                <a:gd name="T93" fmla="*/ 189 h 777"/>
                <a:gd name="T94" fmla="*/ 171 w 1185"/>
                <a:gd name="T95" fmla="*/ 126 h 777"/>
                <a:gd name="T96" fmla="*/ 266 w 1185"/>
                <a:gd name="T97" fmla="*/ 79 h 777"/>
                <a:gd name="T98" fmla="*/ 299 w 1185"/>
                <a:gd name="T99" fmla="*/ 116 h 777"/>
                <a:gd name="T100" fmla="*/ 353 w 1185"/>
                <a:gd name="T101" fmla="*/ 101 h 777"/>
                <a:gd name="T102" fmla="*/ 449 w 1185"/>
                <a:gd name="T103" fmla="*/ 95 h 777"/>
                <a:gd name="T104" fmla="*/ 496 w 1185"/>
                <a:gd name="T105" fmla="*/ 63 h 777"/>
                <a:gd name="T106" fmla="*/ 530 w 1185"/>
                <a:gd name="T107" fmla="*/ 98 h 777"/>
                <a:gd name="T108" fmla="*/ 553 w 1185"/>
                <a:gd name="T109" fmla="*/ 61 h 777"/>
                <a:gd name="T110" fmla="*/ 669 w 1185"/>
                <a:gd name="T111" fmla="*/ 14 h 777"/>
                <a:gd name="T112" fmla="*/ 280 w 1185"/>
                <a:gd name="T113" fmla="*/ 281 h 777"/>
                <a:gd name="T114" fmla="*/ 338 w 1185"/>
                <a:gd name="T115" fmla="*/ 319 h 777"/>
                <a:gd name="T116" fmla="*/ 400 w 1185"/>
                <a:gd name="T117" fmla="*/ 310 h 777"/>
                <a:gd name="T118" fmla="*/ 380 w 1185"/>
                <a:gd name="T119" fmla="*/ 339 h 777"/>
                <a:gd name="T120" fmla="*/ 282 w 1185"/>
                <a:gd name="T121" fmla="*/ 573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85" h="777">
                  <a:moveTo>
                    <a:pt x="714" y="8"/>
                  </a:moveTo>
                  <a:cubicBezTo>
                    <a:pt x="714" y="10"/>
                    <a:pt x="716" y="9"/>
                    <a:pt x="718" y="9"/>
                  </a:cubicBezTo>
                  <a:cubicBezTo>
                    <a:pt x="718" y="11"/>
                    <a:pt x="716" y="11"/>
                    <a:pt x="714" y="11"/>
                  </a:cubicBezTo>
                  <a:cubicBezTo>
                    <a:pt x="720" y="17"/>
                    <a:pt x="726" y="8"/>
                    <a:pt x="736" y="11"/>
                  </a:cubicBezTo>
                  <a:cubicBezTo>
                    <a:pt x="739" y="14"/>
                    <a:pt x="743" y="17"/>
                    <a:pt x="748" y="18"/>
                  </a:cubicBezTo>
                  <a:cubicBezTo>
                    <a:pt x="748" y="20"/>
                    <a:pt x="747" y="22"/>
                    <a:pt x="748" y="23"/>
                  </a:cubicBezTo>
                  <a:cubicBezTo>
                    <a:pt x="748" y="25"/>
                    <a:pt x="751" y="25"/>
                    <a:pt x="750" y="28"/>
                  </a:cubicBezTo>
                  <a:cubicBezTo>
                    <a:pt x="747" y="27"/>
                    <a:pt x="748" y="30"/>
                    <a:pt x="748" y="32"/>
                  </a:cubicBezTo>
                  <a:cubicBezTo>
                    <a:pt x="746" y="31"/>
                    <a:pt x="744" y="30"/>
                    <a:pt x="742" y="30"/>
                  </a:cubicBezTo>
                  <a:cubicBezTo>
                    <a:pt x="740" y="31"/>
                    <a:pt x="742" y="33"/>
                    <a:pt x="741" y="33"/>
                  </a:cubicBezTo>
                  <a:cubicBezTo>
                    <a:pt x="740" y="33"/>
                    <a:pt x="739" y="32"/>
                    <a:pt x="738" y="32"/>
                  </a:cubicBezTo>
                  <a:cubicBezTo>
                    <a:pt x="737" y="32"/>
                    <a:pt x="734" y="34"/>
                    <a:pt x="729" y="33"/>
                  </a:cubicBezTo>
                  <a:cubicBezTo>
                    <a:pt x="728" y="33"/>
                    <a:pt x="729" y="35"/>
                    <a:pt x="728" y="36"/>
                  </a:cubicBezTo>
                  <a:cubicBezTo>
                    <a:pt x="728" y="36"/>
                    <a:pt x="725" y="36"/>
                    <a:pt x="725" y="36"/>
                  </a:cubicBezTo>
                  <a:cubicBezTo>
                    <a:pt x="724" y="37"/>
                    <a:pt x="727" y="38"/>
                    <a:pt x="725" y="42"/>
                  </a:cubicBezTo>
                  <a:cubicBezTo>
                    <a:pt x="724" y="39"/>
                    <a:pt x="718" y="42"/>
                    <a:pt x="721" y="43"/>
                  </a:cubicBezTo>
                  <a:cubicBezTo>
                    <a:pt x="718" y="46"/>
                    <a:pt x="713" y="44"/>
                    <a:pt x="710" y="46"/>
                  </a:cubicBezTo>
                  <a:cubicBezTo>
                    <a:pt x="707" y="47"/>
                    <a:pt x="706" y="51"/>
                    <a:pt x="703" y="50"/>
                  </a:cubicBezTo>
                  <a:cubicBezTo>
                    <a:pt x="703" y="52"/>
                    <a:pt x="703" y="54"/>
                    <a:pt x="701" y="54"/>
                  </a:cubicBezTo>
                  <a:cubicBezTo>
                    <a:pt x="702" y="56"/>
                    <a:pt x="703" y="54"/>
                    <a:pt x="704" y="54"/>
                  </a:cubicBezTo>
                  <a:cubicBezTo>
                    <a:pt x="708" y="54"/>
                    <a:pt x="710" y="51"/>
                    <a:pt x="712" y="50"/>
                  </a:cubicBezTo>
                  <a:cubicBezTo>
                    <a:pt x="715" y="49"/>
                    <a:pt x="715" y="52"/>
                    <a:pt x="717" y="51"/>
                  </a:cubicBezTo>
                  <a:cubicBezTo>
                    <a:pt x="718" y="51"/>
                    <a:pt x="718" y="49"/>
                    <a:pt x="720" y="49"/>
                  </a:cubicBezTo>
                  <a:cubicBezTo>
                    <a:pt x="722" y="47"/>
                    <a:pt x="726" y="49"/>
                    <a:pt x="729" y="47"/>
                  </a:cubicBezTo>
                  <a:cubicBezTo>
                    <a:pt x="731" y="46"/>
                    <a:pt x="728" y="45"/>
                    <a:pt x="731" y="44"/>
                  </a:cubicBezTo>
                  <a:cubicBezTo>
                    <a:pt x="731" y="44"/>
                    <a:pt x="733" y="45"/>
                    <a:pt x="734" y="44"/>
                  </a:cubicBezTo>
                  <a:cubicBezTo>
                    <a:pt x="734" y="44"/>
                    <a:pt x="735" y="42"/>
                    <a:pt x="735" y="42"/>
                  </a:cubicBezTo>
                  <a:cubicBezTo>
                    <a:pt x="735" y="41"/>
                    <a:pt x="739" y="43"/>
                    <a:pt x="741" y="43"/>
                  </a:cubicBezTo>
                  <a:cubicBezTo>
                    <a:pt x="744" y="43"/>
                    <a:pt x="744" y="42"/>
                    <a:pt x="748" y="42"/>
                  </a:cubicBezTo>
                  <a:cubicBezTo>
                    <a:pt x="748" y="46"/>
                    <a:pt x="748" y="46"/>
                    <a:pt x="748" y="46"/>
                  </a:cubicBezTo>
                  <a:cubicBezTo>
                    <a:pt x="749" y="44"/>
                    <a:pt x="750" y="45"/>
                    <a:pt x="750" y="47"/>
                  </a:cubicBezTo>
                  <a:cubicBezTo>
                    <a:pt x="758" y="46"/>
                    <a:pt x="770" y="48"/>
                    <a:pt x="781" y="47"/>
                  </a:cubicBezTo>
                  <a:cubicBezTo>
                    <a:pt x="781" y="53"/>
                    <a:pt x="791" y="49"/>
                    <a:pt x="790" y="56"/>
                  </a:cubicBezTo>
                  <a:cubicBezTo>
                    <a:pt x="791" y="53"/>
                    <a:pt x="793" y="56"/>
                    <a:pt x="795" y="56"/>
                  </a:cubicBezTo>
                  <a:cubicBezTo>
                    <a:pt x="799" y="56"/>
                    <a:pt x="805" y="54"/>
                    <a:pt x="806" y="56"/>
                  </a:cubicBezTo>
                  <a:cubicBezTo>
                    <a:pt x="809" y="55"/>
                    <a:pt x="807" y="49"/>
                    <a:pt x="809" y="49"/>
                  </a:cubicBezTo>
                  <a:cubicBezTo>
                    <a:pt x="814" y="50"/>
                    <a:pt x="819" y="49"/>
                    <a:pt x="823" y="50"/>
                  </a:cubicBezTo>
                  <a:cubicBezTo>
                    <a:pt x="823" y="50"/>
                    <a:pt x="823" y="51"/>
                    <a:pt x="823" y="51"/>
                  </a:cubicBezTo>
                  <a:cubicBezTo>
                    <a:pt x="826" y="52"/>
                    <a:pt x="828" y="51"/>
                    <a:pt x="830" y="51"/>
                  </a:cubicBezTo>
                  <a:cubicBezTo>
                    <a:pt x="831" y="52"/>
                    <a:pt x="831" y="54"/>
                    <a:pt x="832" y="54"/>
                  </a:cubicBezTo>
                  <a:cubicBezTo>
                    <a:pt x="834" y="55"/>
                    <a:pt x="838" y="53"/>
                    <a:pt x="839" y="56"/>
                  </a:cubicBezTo>
                  <a:cubicBezTo>
                    <a:pt x="838" y="58"/>
                    <a:pt x="838" y="62"/>
                    <a:pt x="835" y="61"/>
                  </a:cubicBezTo>
                  <a:cubicBezTo>
                    <a:pt x="835" y="64"/>
                    <a:pt x="837" y="64"/>
                    <a:pt x="840" y="64"/>
                  </a:cubicBezTo>
                  <a:cubicBezTo>
                    <a:pt x="839" y="72"/>
                    <a:pt x="845" y="73"/>
                    <a:pt x="849" y="77"/>
                  </a:cubicBezTo>
                  <a:cubicBezTo>
                    <a:pt x="851" y="75"/>
                    <a:pt x="854" y="74"/>
                    <a:pt x="856" y="72"/>
                  </a:cubicBezTo>
                  <a:cubicBezTo>
                    <a:pt x="857" y="72"/>
                    <a:pt x="856" y="69"/>
                    <a:pt x="857" y="68"/>
                  </a:cubicBezTo>
                  <a:cubicBezTo>
                    <a:pt x="858" y="68"/>
                    <a:pt x="860" y="69"/>
                    <a:pt x="860" y="67"/>
                  </a:cubicBezTo>
                  <a:cubicBezTo>
                    <a:pt x="864" y="66"/>
                    <a:pt x="862" y="70"/>
                    <a:pt x="864" y="71"/>
                  </a:cubicBezTo>
                  <a:cubicBezTo>
                    <a:pt x="874" y="71"/>
                    <a:pt x="874" y="71"/>
                    <a:pt x="874" y="71"/>
                  </a:cubicBezTo>
                  <a:cubicBezTo>
                    <a:pt x="875" y="70"/>
                    <a:pt x="879" y="71"/>
                    <a:pt x="878" y="67"/>
                  </a:cubicBezTo>
                  <a:cubicBezTo>
                    <a:pt x="883" y="68"/>
                    <a:pt x="893" y="64"/>
                    <a:pt x="893" y="70"/>
                  </a:cubicBezTo>
                  <a:cubicBezTo>
                    <a:pt x="897" y="70"/>
                    <a:pt x="896" y="65"/>
                    <a:pt x="902" y="67"/>
                  </a:cubicBezTo>
                  <a:cubicBezTo>
                    <a:pt x="902" y="65"/>
                    <a:pt x="900" y="66"/>
                    <a:pt x="899" y="65"/>
                  </a:cubicBezTo>
                  <a:cubicBezTo>
                    <a:pt x="900" y="64"/>
                    <a:pt x="900" y="62"/>
                    <a:pt x="902" y="61"/>
                  </a:cubicBezTo>
                  <a:cubicBezTo>
                    <a:pt x="906" y="61"/>
                    <a:pt x="905" y="56"/>
                    <a:pt x="910" y="58"/>
                  </a:cubicBezTo>
                  <a:cubicBezTo>
                    <a:pt x="912" y="58"/>
                    <a:pt x="911" y="57"/>
                    <a:pt x="910" y="57"/>
                  </a:cubicBezTo>
                  <a:cubicBezTo>
                    <a:pt x="913" y="54"/>
                    <a:pt x="917" y="56"/>
                    <a:pt x="922" y="56"/>
                  </a:cubicBezTo>
                  <a:cubicBezTo>
                    <a:pt x="920" y="63"/>
                    <a:pt x="929" y="53"/>
                    <a:pt x="927" y="60"/>
                  </a:cubicBezTo>
                  <a:cubicBezTo>
                    <a:pt x="933" y="61"/>
                    <a:pt x="938" y="59"/>
                    <a:pt x="943" y="58"/>
                  </a:cubicBezTo>
                  <a:cubicBezTo>
                    <a:pt x="943" y="62"/>
                    <a:pt x="937" y="60"/>
                    <a:pt x="938" y="64"/>
                  </a:cubicBezTo>
                  <a:cubicBezTo>
                    <a:pt x="939" y="67"/>
                    <a:pt x="944" y="65"/>
                    <a:pt x="947" y="65"/>
                  </a:cubicBezTo>
                  <a:cubicBezTo>
                    <a:pt x="952" y="66"/>
                    <a:pt x="956" y="66"/>
                    <a:pt x="961" y="64"/>
                  </a:cubicBezTo>
                  <a:cubicBezTo>
                    <a:pt x="962" y="69"/>
                    <a:pt x="969" y="69"/>
                    <a:pt x="971" y="74"/>
                  </a:cubicBezTo>
                  <a:cubicBezTo>
                    <a:pt x="973" y="73"/>
                    <a:pt x="975" y="75"/>
                    <a:pt x="978" y="75"/>
                  </a:cubicBezTo>
                  <a:cubicBezTo>
                    <a:pt x="986" y="76"/>
                    <a:pt x="996" y="74"/>
                    <a:pt x="1004" y="75"/>
                  </a:cubicBezTo>
                  <a:cubicBezTo>
                    <a:pt x="1008" y="76"/>
                    <a:pt x="1011" y="80"/>
                    <a:pt x="1014" y="78"/>
                  </a:cubicBezTo>
                  <a:cubicBezTo>
                    <a:pt x="1014" y="80"/>
                    <a:pt x="1015" y="81"/>
                    <a:pt x="1017" y="81"/>
                  </a:cubicBezTo>
                  <a:cubicBezTo>
                    <a:pt x="1017" y="86"/>
                    <a:pt x="1017" y="86"/>
                    <a:pt x="1017" y="86"/>
                  </a:cubicBezTo>
                  <a:cubicBezTo>
                    <a:pt x="1016" y="89"/>
                    <a:pt x="1022" y="87"/>
                    <a:pt x="1023" y="88"/>
                  </a:cubicBezTo>
                  <a:cubicBezTo>
                    <a:pt x="1024" y="90"/>
                    <a:pt x="1023" y="87"/>
                    <a:pt x="1025" y="88"/>
                  </a:cubicBezTo>
                  <a:cubicBezTo>
                    <a:pt x="1026" y="88"/>
                    <a:pt x="1025" y="89"/>
                    <a:pt x="1027" y="89"/>
                  </a:cubicBezTo>
                  <a:cubicBezTo>
                    <a:pt x="1029" y="89"/>
                    <a:pt x="1044" y="91"/>
                    <a:pt x="1045" y="89"/>
                  </a:cubicBezTo>
                  <a:cubicBezTo>
                    <a:pt x="1045" y="89"/>
                    <a:pt x="1045" y="88"/>
                    <a:pt x="1045" y="88"/>
                  </a:cubicBezTo>
                  <a:cubicBezTo>
                    <a:pt x="1046" y="88"/>
                    <a:pt x="1049" y="90"/>
                    <a:pt x="1049" y="89"/>
                  </a:cubicBezTo>
                  <a:cubicBezTo>
                    <a:pt x="1050" y="88"/>
                    <a:pt x="1053" y="87"/>
                    <a:pt x="1053" y="89"/>
                  </a:cubicBezTo>
                  <a:cubicBezTo>
                    <a:pt x="1056" y="87"/>
                    <a:pt x="1060" y="86"/>
                    <a:pt x="1065" y="85"/>
                  </a:cubicBezTo>
                  <a:cubicBezTo>
                    <a:pt x="1064" y="90"/>
                    <a:pt x="1066" y="92"/>
                    <a:pt x="1066" y="95"/>
                  </a:cubicBezTo>
                  <a:cubicBezTo>
                    <a:pt x="1072" y="95"/>
                    <a:pt x="1074" y="97"/>
                    <a:pt x="1079" y="95"/>
                  </a:cubicBezTo>
                  <a:cubicBezTo>
                    <a:pt x="1079" y="93"/>
                    <a:pt x="1078" y="92"/>
                    <a:pt x="1076" y="92"/>
                  </a:cubicBezTo>
                  <a:cubicBezTo>
                    <a:pt x="1077" y="91"/>
                    <a:pt x="1077" y="89"/>
                    <a:pt x="1077" y="86"/>
                  </a:cubicBezTo>
                  <a:cubicBezTo>
                    <a:pt x="1081" y="84"/>
                    <a:pt x="1089" y="85"/>
                    <a:pt x="1091" y="88"/>
                  </a:cubicBezTo>
                  <a:cubicBezTo>
                    <a:pt x="1097" y="88"/>
                    <a:pt x="1103" y="87"/>
                    <a:pt x="1109" y="88"/>
                  </a:cubicBezTo>
                  <a:cubicBezTo>
                    <a:pt x="1112" y="88"/>
                    <a:pt x="1116" y="91"/>
                    <a:pt x="1117" y="88"/>
                  </a:cubicBezTo>
                  <a:cubicBezTo>
                    <a:pt x="1119" y="89"/>
                    <a:pt x="1119" y="91"/>
                    <a:pt x="1124" y="92"/>
                  </a:cubicBezTo>
                  <a:cubicBezTo>
                    <a:pt x="1125" y="92"/>
                    <a:pt x="1126" y="95"/>
                    <a:pt x="1126" y="95"/>
                  </a:cubicBezTo>
                  <a:cubicBezTo>
                    <a:pt x="1127" y="95"/>
                    <a:pt x="1128" y="94"/>
                    <a:pt x="1128" y="94"/>
                  </a:cubicBezTo>
                  <a:cubicBezTo>
                    <a:pt x="1129" y="94"/>
                    <a:pt x="1128" y="95"/>
                    <a:pt x="1129" y="96"/>
                  </a:cubicBezTo>
                  <a:cubicBezTo>
                    <a:pt x="1130" y="97"/>
                    <a:pt x="1132" y="96"/>
                    <a:pt x="1132" y="96"/>
                  </a:cubicBezTo>
                  <a:cubicBezTo>
                    <a:pt x="1133" y="97"/>
                    <a:pt x="1135" y="98"/>
                    <a:pt x="1139" y="99"/>
                  </a:cubicBezTo>
                  <a:cubicBezTo>
                    <a:pt x="1141" y="100"/>
                    <a:pt x="1145" y="101"/>
                    <a:pt x="1147" y="102"/>
                  </a:cubicBezTo>
                  <a:cubicBezTo>
                    <a:pt x="1148" y="102"/>
                    <a:pt x="1148" y="104"/>
                    <a:pt x="1149" y="105"/>
                  </a:cubicBezTo>
                  <a:cubicBezTo>
                    <a:pt x="1149" y="105"/>
                    <a:pt x="1151" y="104"/>
                    <a:pt x="1152" y="105"/>
                  </a:cubicBezTo>
                  <a:cubicBezTo>
                    <a:pt x="1152" y="105"/>
                    <a:pt x="1151" y="107"/>
                    <a:pt x="1152" y="108"/>
                  </a:cubicBezTo>
                  <a:cubicBezTo>
                    <a:pt x="1152" y="108"/>
                    <a:pt x="1154" y="107"/>
                    <a:pt x="1154" y="108"/>
                  </a:cubicBezTo>
                  <a:cubicBezTo>
                    <a:pt x="1155" y="109"/>
                    <a:pt x="1153" y="114"/>
                    <a:pt x="1159" y="112"/>
                  </a:cubicBezTo>
                  <a:cubicBezTo>
                    <a:pt x="1159" y="122"/>
                    <a:pt x="1159" y="122"/>
                    <a:pt x="1159" y="122"/>
                  </a:cubicBezTo>
                  <a:cubicBezTo>
                    <a:pt x="1164" y="121"/>
                    <a:pt x="1168" y="120"/>
                    <a:pt x="1168" y="116"/>
                  </a:cubicBezTo>
                  <a:cubicBezTo>
                    <a:pt x="1173" y="118"/>
                    <a:pt x="1178" y="117"/>
                    <a:pt x="1181" y="119"/>
                  </a:cubicBezTo>
                  <a:cubicBezTo>
                    <a:pt x="1181" y="119"/>
                    <a:pt x="1181" y="121"/>
                    <a:pt x="1181" y="122"/>
                  </a:cubicBezTo>
                  <a:cubicBezTo>
                    <a:pt x="1182" y="122"/>
                    <a:pt x="1184" y="121"/>
                    <a:pt x="1185" y="122"/>
                  </a:cubicBezTo>
                  <a:cubicBezTo>
                    <a:pt x="1184" y="123"/>
                    <a:pt x="1182" y="123"/>
                    <a:pt x="1182" y="126"/>
                  </a:cubicBezTo>
                  <a:cubicBezTo>
                    <a:pt x="1180" y="126"/>
                    <a:pt x="1180" y="124"/>
                    <a:pt x="1178" y="124"/>
                  </a:cubicBezTo>
                  <a:cubicBezTo>
                    <a:pt x="1177" y="125"/>
                    <a:pt x="1177" y="128"/>
                    <a:pt x="1174" y="127"/>
                  </a:cubicBezTo>
                  <a:cubicBezTo>
                    <a:pt x="1175" y="129"/>
                    <a:pt x="1178" y="128"/>
                    <a:pt x="1177" y="133"/>
                  </a:cubicBezTo>
                  <a:cubicBezTo>
                    <a:pt x="1172" y="128"/>
                    <a:pt x="1176" y="135"/>
                    <a:pt x="1173" y="136"/>
                  </a:cubicBezTo>
                  <a:cubicBezTo>
                    <a:pt x="1171" y="136"/>
                    <a:pt x="1170" y="137"/>
                    <a:pt x="1170" y="138"/>
                  </a:cubicBezTo>
                  <a:cubicBezTo>
                    <a:pt x="1168" y="138"/>
                    <a:pt x="1167" y="138"/>
                    <a:pt x="1166" y="137"/>
                  </a:cubicBezTo>
                  <a:cubicBezTo>
                    <a:pt x="1165" y="136"/>
                    <a:pt x="1164" y="135"/>
                    <a:pt x="1163" y="134"/>
                  </a:cubicBezTo>
                  <a:cubicBezTo>
                    <a:pt x="1161" y="133"/>
                    <a:pt x="1159" y="134"/>
                    <a:pt x="1157" y="133"/>
                  </a:cubicBezTo>
                  <a:cubicBezTo>
                    <a:pt x="1156" y="132"/>
                    <a:pt x="1155" y="130"/>
                    <a:pt x="1154" y="130"/>
                  </a:cubicBezTo>
                  <a:cubicBezTo>
                    <a:pt x="1153" y="129"/>
                    <a:pt x="1150" y="130"/>
                    <a:pt x="1149" y="130"/>
                  </a:cubicBezTo>
                  <a:cubicBezTo>
                    <a:pt x="1148" y="130"/>
                    <a:pt x="1149" y="129"/>
                    <a:pt x="1147" y="129"/>
                  </a:cubicBezTo>
                  <a:cubicBezTo>
                    <a:pt x="1146" y="128"/>
                    <a:pt x="1144" y="123"/>
                    <a:pt x="1142" y="127"/>
                  </a:cubicBezTo>
                  <a:cubicBezTo>
                    <a:pt x="1140" y="127"/>
                    <a:pt x="1141" y="125"/>
                    <a:pt x="1140" y="123"/>
                  </a:cubicBezTo>
                  <a:cubicBezTo>
                    <a:pt x="1132" y="123"/>
                    <a:pt x="1132" y="123"/>
                    <a:pt x="1132" y="123"/>
                  </a:cubicBezTo>
                  <a:cubicBezTo>
                    <a:pt x="1129" y="123"/>
                    <a:pt x="1132" y="126"/>
                    <a:pt x="1132" y="126"/>
                  </a:cubicBezTo>
                  <a:cubicBezTo>
                    <a:pt x="1132" y="128"/>
                    <a:pt x="1129" y="128"/>
                    <a:pt x="1129" y="131"/>
                  </a:cubicBezTo>
                  <a:cubicBezTo>
                    <a:pt x="1123" y="131"/>
                    <a:pt x="1122" y="136"/>
                    <a:pt x="1115" y="134"/>
                  </a:cubicBezTo>
                  <a:cubicBezTo>
                    <a:pt x="1114" y="135"/>
                    <a:pt x="1114" y="137"/>
                    <a:pt x="1111" y="137"/>
                  </a:cubicBezTo>
                  <a:cubicBezTo>
                    <a:pt x="1111" y="139"/>
                    <a:pt x="1114" y="138"/>
                    <a:pt x="1117" y="138"/>
                  </a:cubicBezTo>
                  <a:cubicBezTo>
                    <a:pt x="1118" y="139"/>
                    <a:pt x="1119" y="141"/>
                    <a:pt x="1121" y="141"/>
                  </a:cubicBezTo>
                  <a:cubicBezTo>
                    <a:pt x="1120" y="146"/>
                    <a:pt x="1120" y="144"/>
                    <a:pt x="1122" y="147"/>
                  </a:cubicBezTo>
                  <a:cubicBezTo>
                    <a:pt x="1123" y="150"/>
                    <a:pt x="1127" y="150"/>
                    <a:pt x="1129" y="152"/>
                  </a:cubicBezTo>
                  <a:cubicBezTo>
                    <a:pt x="1129" y="152"/>
                    <a:pt x="1125" y="157"/>
                    <a:pt x="1125" y="157"/>
                  </a:cubicBezTo>
                  <a:cubicBezTo>
                    <a:pt x="1121" y="157"/>
                    <a:pt x="1121" y="153"/>
                    <a:pt x="1119" y="154"/>
                  </a:cubicBezTo>
                  <a:cubicBezTo>
                    <a:pt x="1120" y="154"/>
                    <a:pt x="1121" y="157"/>
                    <a:pt x="1119" y="157"/>
                  </a:cubicBezTo>
                  <a:cubicBezTo>
                    <a:pt x="1115" y="157"/>
                    <a:pt x="1108" y="156"/>
                    <a:pt x="1104" y="158"/>
                  </a:cubicBezTo>
                  <a:cubicBezTo>
                    <a:pt x="1101" y="159"/>
                    <a:pt x="1096" y="161"/>
                    <a:pt x="1097" y="164"/>
                  </a:cubicBezTo>
                  <a:cubicBezTo>
                    <a:pt x="1091" y="162"/>
                    <a:pt x="1090" y="167"/>
                    <a:pt x="1086" y="168"/>
                  </a:cubicBezTo>
                  <a:cubicBezTo>
                    <a:pt x="1085" y="169"/>
                    <a:pt x="1084" y="170"/>
                    <a:pt x="1083" y="171"/>
                  </a:cubicBezTo>
                  <a:cubicBezTo>
                    <a:pt x="1082" y="171"/>
                    <a:pt x="1080" y="173"/>
                    <a:pt x="1079" y="173"/>
                  </a:cubicBezTo>
                  <a:cubicBezTo>
                    <a:pt x="1077" y="174"/>
                    <a:pt x="1076" y="175"/>
                    <a:pt x="1076" y="176"/>
                  </a:cubicBezTo>
                  <a:cubicBezTo>
                    <a:pt x="1072" y="175"/>
                    <a:pt x="1064" y="178"/>
                    <a:pt x="1062" y="175"/>
                  </a:cubicBezTo>
                  <a:cubicBezTo>
                    <a:pt x="1060" y="176"/>
                    <a:pt x="1057" y="175"/>
                    <a:pt x="1058" y="179"/>
                  </a:cubicBezTo>
                  <a:cubicBezTo>
                    <a:pt x="1050" y="180"/>
                    <a:pt x="1049" y="180"/>
                    <a:pt x="1041" y="179"/>
                  </a:cubicBezTo>
                  <a:cubicBezTo>
                    <a:pt x="1040" y="179"/>
                    <a:pt x="1039" y="180"/>
                    <a:pt x="1038" y="180"/>
                  </a:cubicBezTo>
                  <a:cubicBezTo>
                    <a:pt x="1037" y="181"/>
                    <a:pt x="1034" y="182"/>
                    <a:pt x="1034" y="185"/>
                  </a:cubicBezTo>
                  <a:cubicBezTo>
                    <a:pt x="1034" y="189"/>
                    <a:pt x="1027" y="187"/>
                    <a:pt x="1028" y="193"/>
                  </a:cubicBezTo>
                  <a:cubicBezTo>
                    <a:pt x="1027" y="198"/>
                    <a:pt x="1032" y="197"/>
                    <a:pt x="1034" y="199"/>
                  </a:cubicBezTo>
                  <a:cubicBezTo>
                    <a:pt x="1033" y="202"/>
                    <a:pt x="1033" y="206"/>
                    <a:pt x="1028" y="206"/>
                  </a:cubicBezTo>
                  <a:cubicBezTo>
                    <a:pt x="1029" y="209"/>
                    <a:pt x="1028" y="210"/>
                    <a:pt x="1025" y="210"/>
                  </a:cubicBezTo>
                  <a:cubicBezTo>
                    <a:pt x="1025" y="216"/>
                    <a:pt x="1025" y="216"/>
                    <a:pt x="1025" y="216"/>
                  </a:cubicBezTo>
                  <a:cubicBezTo>
                    <a:pt x="1026" y="218"/>
                    <a:pt x="1028" y="214"/>
                    <a:pt x="1028" y="217"/>
                  </a:cubicBezTo>
                  <a:cubicBezTo>
                    <a:pt x="1029" y="220"/>
                    <a:pt x="1026" y="219"/>
                    <a:pt x="1025" y="220"/>
                  </a:cubicBezTo>
                  <a:cubicBezTo>
                    <a:pt x="1025" y="220"/>
                    <a:pt x="1024" y="224"/>
                    <a:pt x="1024" y="224"/>
                  </a:cubicBezTo>
                  <a:cubicBezTo>
                    <a:pt x="1022" y="225"/>
                    <a:pt x="1019" y="224"/>
                    <a:pt x="1017" y="225"/>
                  </a:cubicBezTo>
                  <a:cubicBezTo>
                    <a:pt x="1016" y="226"/>
                    <a:pt x="1018" y="230"/>
                    <a:pt x="1017" y="231"/>
                  </a:cubicBezTo>
                  <a:cubicBezTo>
                    <a:pt x="1016" y="232"/>
                    <a:pt x="1016" y="228"/>
                    <a:pt x="1015" y="228"/>
                  </a:cubicBezTo>
                  <a:cubicBezTo>
                    <a:pt x="1014" y="228"/>
                    <a:pt x="1011" y="229"/>
                    <a:pt x="1014" y="235"/>
                  </a:cubicBezTo>
                  <a:cubicBezTo>
                    <a:pt x="1011" y="234"/>
                    <a:pt x="1012" y="237"/>
                    <a:pt x="1011" y="238"/>
                  </a:cubicBezTo>
                  <a:cubicBezTo>
                    <a:pt x="1011" y="238"/>
                    <a:pt x="1009" y="238"/>
                    <a:pt x="1009" y="238"/>
                  </a:cubicBezTo>
                  <a:cubicBezTo>
                    <a:pt x="1008" y="239"/>
                    <a:pt x="1008" y="242"/>
                    <a:pt x="1006" y="241"/>
                  </a:cubicBezTo>
                  <a:cubicBezTo>
                    <a:pt x="1006" y="243"/>
                    <a:pt x="1004" y="244"/>
                    <a:pt x="1004" y="246"/>
                  </a:cubicBezTo>
                  <a:cubicBezTo>
                    <a:pt x="1002" y="247"/>
                    <a:pt x="999" y="246"/>
                    <a:pt x="999" y="248"/>
                  </a:cubicBezTo>
                  <a:cubicBezTo>
                    <a:pt x="997" y="247"/>
                    <a:pt x="999" y="246"/>
                    <a:pt x="999" y="244"/>
                  </a:cubicBezTo>
                  <a:cubicBezTo>
                    <a:pt x="999" y="244"/>
                    <a:pt x="997" y="243"/>
                    <a:pt x="997" y="242"/>
                  </a:cubicBezTo>
                  <a:cubicBezTo>
                    <a:pt x="997" y="241"/>
                    <a:pt x="997" y="240"/>
                    <a:pt x="997" y="239"/>
                  </a:cubicBezTo>
                  <a:cubicBezTo>
                    <a:pt x="996" y="239"/>
                    <a:pt x="995" y="237"/>
                    <a:pt x="994" y="237"/>
                  </a:cubicBezTo>
                  <a:cubicBezTo>
                    <a:pt x="994" y="236"/>
                    <a:pt x="993" y="235"/>
                    <a:pt x="992" y="235"/>
                  </a:cubicBezTo>
                  <a:cubicBezTo>
                    <a:pt x="993" y="233"/>
                    <a:pt x="993" y="230"/>
                    <a:pt x="993" y="227"/>
                  </a:cubicBezTo>
                  <a:cubicBezTo>
                    <a:pt x="993" y="224"/>
                    <a:pt x="992" y="224"/>
                    <a:pt x="992" y="223"/>
                  </a:cubicBezTo>
                  <a:cubicBezTo>
                    <a:pt x="991" y="217"/>
                    <a:pt x="993" y="211"/>
                    <a:pt x="992" y="207"/>
                  </a:cubicBezTo>
                  <a:cubicBezTo>
                    <a:pt x="997" y="211"/>
                    <a:pt x="992" y="205"/>
                    <a:pt x="994" y="202"/>
                  </a:cubicBezTo>
                  <a:cubicBezTo>
                    <a:pt x="995" y="201"/>
                    <a:pt x="996" y="206"/>
                    <a:pt x="997" y="203"/>
                  </a:cubicBezTo>
                  <a:cubicBezTo>
                    <a:pt x="997" y="202"/>
                    <a:pt x="997" y="201"/>
                    <a:pt x="997" y="200"/>
                  </a:cubicBezTo>
                  <a:cubicBezTo>
                    <a:pt x="999" y="198"/>
                    <a:pt x="1004" y="194"/>
                    <a:pt x="1006" y="193"/>
                  </a:cubicBezTo>
                  <a:cubicBezTo>
                    <a:pt x="1006" y="193"/>
                    <a:pt x="1008" y="193"/>
                    <a:pt x="1007" y="192"/>
                  </a:cubicBezTo>
                  <a:cubicBezTo>
                    <a:pt x="1005" y="190"/>
                    <a:pt x="1008" y="191"/>
                    <a:pt x="1010" y="190"/>
                  </a:cubicBezTo>
                  <a:cubicBezTo>
                    <a:pt x="1012" y="189"/>
                    <a:pt x="1013" y="187"/>
                    <a:pt x="1013" y="183"/>
                  </a:cubicBezTo>
                  <a:cubicBezTo>
                    <a:pt x="1013" y="183"/>
                    <a:pt x="1018" y="181"/>
                    <a:pt x="1017" y="180"/>
                  </a:cubicBezTo>
                  <a:cubicBezTo>
                    <a:pt x="1017" y="180"/>
                    <a:pt x="1016" y="180"/>
                    <a:pt x="1015" y="180"/>
                  </a:cubicBezTo>
                  <a:cubicBezTo>
                    <a:pt x="1016" y="180"/>
                    <a:pt x="1017" y="178"/>
                    <a:pt x="1017" y="178"/>
                  </a:cubicBezTo>
                  <a:cubicBezTo>
                    <a:pt x="1018" y="177"/>
                    <a:pt x="1020" y="181"/>
                    <a:pt x="1020" y="175"/>
                  </a:cubicBezTo>
                  <a:cubicBezTo>
                    <a:pt x="1022" y="175"/>
                    <a:pt x="1025" y="174"/>
                    <a:pt x="1027" y="173"/>
                  </a:cubicBezTo>
                  <a:cubicBezTo>
                    <a:pt x="1027" y="173"/>
                    <a:pt x="1028" y="171"/>
                    <a:pt x="1028" y="171"/>
                  </a:cubicBezTo>
                  <a:cubicBezTo>
                    <a:pt x="1029" y="170"/>
                    <a:pt x="1030" y="171"/>
                    <a:pt x="1031" y="171"/>
                  </a:cubicBezTo>
                  <a:cubicBezTo>
                    <a:pt x="1032" y="170"/>
                    <a:pt x="1033" y="169"/>
                    <a:pt x="1034" y="168"/>
                  </a:cubicBezTo>
                  <a:cubicBezTo>
                    <a:pt x="1034" y="167"/>
                    <a:pt x="1035" y="168"/>
                    <a:pt x="1035" y="166"/>
                  </a:cubicBezTo>
                  <a:cubicBezTo>
                    <a:pt x="1035" y="165"/>
                    <a:pt x="1037" y="161"/>
                    <a:pt x="1039" y="164"/>
                  </a:cubicBezTo>
                  <a:cubicBezTo>
                    <a:pt x="1039" y="157"/>
                    <a:pt x="1039" y="157"/>
                    <a:pt x="1039" y="157"/>
                  </a:cubicBezTo>
                  <a:cubicBezTo>
                    <a:pt x="1036" y="156"/>
                    <a:pt x="1034" y="157"/>
                    <a:pt x="1032" y="158"/>
                  </a:cubicBezTo>
                  <a:cubicBezTo>
                    <a:pt x="1032" y="159"/>
                    <a:pt x="1030" y="160"/>
                    <a:pt x="1030" y="161"/>
                  </a:cubicBezTo>
                  <a:cubicBezTo>
                    <a:pt x="1029" y="162"/>
                    <a:pt x="1028" y="161"/>
                    <a:pt x="1028" y="162"/>
                  </a:cubicBezTo>
                  <a:cubicBezTo>
                    <a:pt x="1028" y="165"/>
                    <a:pt x="1023" y="164"/>
                    <a:pt x="1023" y="168"/>
                  </a:cubicBezTo>
                  <a:cubicBezTo>
                    <a:pt x="1020" y="167"/>
                    <a:pt x="1018" y="168"/>
                    <a:pt x="1018" y="171"/>
                  </a:cubicBezTo>
                  <a:cubicBezTo>
                    <a:pt x="1017" y="171"/>
                    <a:pt x="1018" y="168"/>
                    <a:pt x="1017" y="168"/>
                  </a:cubicBezTo>
                  <a:cubicBezTo>
                    <a:pt x="1017" y="168"/>
                    <a:pt x="1014" y="168"/>
                    <a:pt x="1014" y="168"/>
                  </a:cubicBezTo>
                  <a:cubicBezTo>
                    <a:pt x="1014" y="167"/>
                    <a:pt x="1015" y="165"/>
                    <a:pt x="1014" y="164"/>
                  </a:cubicBezTo>
                  <a:cubicBezTo>
                    <a:pt x="1008" y="164"/>
                    <a:pt x="1004" y="163"/>
                    <a:pt x="1000" y="164"/>
                  </a:cubicBezTo>
                  <a:cubicBezTo>
                    <a:pt x="998" y="164"/>
                    <a:pt x="1000" y="166"/>
                    <a:pt x="999" y="166"/>
                  </a:cubicBezTo>
                  <a:cubicBezTo>
                    <a:pt x="997" y="168"/>
                    <a:pt x="995" y="167"/>
                    <a:pt x="993" y="168"/>
                  </a:cubicBezTo>
                  <a:cubicBezTo>
                    <a:pt x="991" y="169"/>
                    <a:pt x="991" y="170"/>
                    <a:pt x="989" y="172"/>
                  </a:cubicBezTo>
                  <a:cubicBezTo>
                    <a:pt x="988" y="173"/>
                    <a:pt x="987" y="175"/>
                    <a:pt x="985" y="175"/>
                  </a:cubicBezTo>
                  <a:cubicBezTo>
                    <a:pt x="983" y="179"/>
                    <a:pt x="987" y="178"/>
                    <a:pt x="986" y="182"/>
                  </a:cubicBezTo>
                  <a:cubicBezTo>
                    <a:pt x="984" y="182"/>
                    <a:pt x="983" y="184"/>
                    <a:pt x="983" y="186"/>
                  </a:cubicBezTo>
                  <a:cubicBezTo>
                    <a:pt x="977" y="185"/>
                    <a:pt x="976" y="188"/>
                    <a:pt x="971" y="187"/>
                  </a:cubicBezTo>
                  <a:cubicBezTo>
                    <a:pt x="969" y="186"/>
                    <a:pt x="970" y="185"/>
                    <a:pt x="971" y="183"/>
                  </a:cubicBezTo>
                  <a:cubicBezTo>
                    <a:pt x="968" y="184"/>
                    <a:pt x="968" y="182"/>
                    <a:pt x="968" y="180"/>
                  </a:cubicBezTo>
                  <a:cubicBezTo>
                    <a:pt x="966" y="180"/>
                    <a:pt x="962" y="181"/>
                    <a:pt x="962" y="179"/>
                  </a:cubicBezTo>
                  <a:cubicBezTo>
                    <a:pt x="956" y="183"/>
                    <a:pt x="947" y="185"/>
                    <a:pt x="938" y="186"/>
                  </a:cubicBezTo>
                  <a:cubicBezTo>
                    <a:pt x="938" y="184"/>
                    <a:pt x="934" y="185"/>
                    <a:pt x="936" y="180"/>
                  </a:cubicBezTo>
                  <a:cubicBezTo>
                    <a:pt x="930" y="180"/>
                    <a:pt x="930" y="180"/>
                    <a:pt x="930" y="180"/>
                  </a:cubicBezTo>
                  <a:cubicBezTo>
                    <a:pt x="924" y="182"/>
                    <a:pt x="919" y="184"/>
                    <a:pt x="915" y="186"/>
                  </a:cubicBezTo>
                  <a:cubicBezTo>
                    <a:pt x="911" y="188"/>
                    <a:pt x="908" y="192"/>
                    <a:pt x="903" y="193"/>
                  </a:cubicBezTo>
                  <a:cubicBezTo>
                    <a:pt x="904" y="196"/>
                    <a:pt x="903" y="197"/>
                    <a:pt x="900" y="197"/>
                  </a:cubicBezTo>
                  <a:cubicBezTo>
                    <a:pt x="902" y="201"/>
                    <a:pt x="898" y="201"/>
                    <a:pt x="899" y="204"/>
                  </a:cubicBezTo>
                  <a:cubicBezTo>
                    <a:pt x="896" y="202"/>
                    <a:pt x="894" y="210"/>
                    <a:pt x="892" y="209"/>
                  </a:cubicBezTo>
                  <a:cubicBezTo>
                    <a:pt x="889" y="206"/>
                    <a:pt x="892" y="210"/>
                    <a:pt x="888" y="210"/>
                  </a:cubicBezTo>
                  <a:cubicBezTo>
                    <a:pt x="885" y="210"/>
                    <a:pt x="885" y="211"/>
                    <a:pt x="885" y="213"/>
                  </a:cubicBezTo>
                  <a:cubicBezTo>
                    <a:pt x="878" y="210"/>
                    <a:pt x="881" y="218"/>
                    <a:pt x="875" y="217"/>
                  </a:cubicBezTo>
                  <a:cubicBezTo>
                    <a:pt x="876" y="218"/>
                    <a:pt x="880" y="224"/>
                    <a:pt x="881" y="221"/>
                  </a:cubicBezTo>
                  <a:cubicBezTo>
                    <a:pt x="883" y="222"/>
                    <a:pt x="882" y="225"/>
                    <a:pt x="882" y="227"/>
                  </a:cubicBezTo>
                  <a:cubicBezTo>
                    <a:pt x="884" y="225"/>
                    <a:pt x="886" y="228"/>
                    <a:pt x="886" y="228"/>
                  </a:cubicBezTo>
                  <a:cubicBezTo>
                    <a:pt x="888" y="228"/>
                    <a:pt x="889" y="226"/>
                    <a:pt x="892" y="227"/>
                  </a:cubicBezTo>
                  <a:cubicBezTo>
                    <a:pt x="892" y="227"/>
                    <a:pt x="894" y="228"/>
                    <a:pt x="893" y="228"/>
                  </a:cubicBezTo>
                  <a:cubicBezTo>
                    <a:pt x="895" y="228"/>
                    <a:pt x="897" y="224"/>
                    <a:pt x="898" y="227"/>
                  </a:cubicBezTo>
                  <a:cubicBezTo>
                    <a:pt x="899" y="227"/>
                    <a:pt x="899" y="225"/>
                    <a:pt x="899" y="224"/>
                  </a:cubicBezTo>
                  <a:cubicBezTo>
                    <a:pt x="901" y="225"/>
                    <a:pt x="901" y="235"/>
                    <a:pt x="905" y="230"/>
                  </a:cubicBezTo>
                  <a:cubicBezTo>
                    <a:pt x="908" y="229"/>
                    <a:pt x="904" y="236"/>
                    <a:pt x="909" y="234"/>
                  </a:cubicBezTo>
                  <a:cubicBezTo>
                    <a:pt x="909" y="235"/>
                    <a:pt x="906" y="234"/>
                    <a:pt x="906" y="235"/>
                  </a:cubicBezTo>
                  <a:cubicBezTo>
                    <a:pt x="906" y="235"/>
                    <a:pt x="908" y="239"/>
                    <a:pt x="907" y="241"/>
                  </a:cubicBezTo>
                  <a:cubicBezTo>
                    <a:pt x="907" y="241"/>
                    <a:pt x="906" y="241"/>
                    <a:pt x="906" y="242"/>
                  </a:cubicBezTo>
                  <a:cubicBezTo>
                    <a:pt x="906" y="243"/>
                    <a:pt x="905" y="244"/>
                    <a:pt x="905" y="245"/>
                  </a:cubicBezTo>
                  <a:cubicBezTo>
                    <a:pt x="904" y="249"/>
                    <a:pt x="907" y="258"/>
                    <a:pt x="902" y="253"/>
                  </a:cubicBezTo>
                  <a:cubicBezTo>
                    <a:pt x="903" y="266"/>
                    <a:pt x="897" y="271"/>
                    <a:pt x="895" y="280"/>
                  </a:cubicBezTo>
                  <a:cubicBezTo>
                    <a:pt x="893" y="282"/>
                    <a:pt x="893" y="281"/>
                    <a:pt x="891" y="280"/>
                  </a:cubicBezTo>
                  <a:cubicBezTo>
                    <a:pt x="890" y="281"/>
                    <a:pt x="891" y="283"/>
                    <a:pt x="891" y="284"/>
                  </a:cubicBezTo>
                  <a:cubicBezTo>
                    <a:pt x="890" y="286"/>
                    <a:pt x="888" y="285"/>
                    <a:pt x="886" y="286"/>
                  </a:cubicBezTo>
                  <a:cubicBezTo>
                    <a:pt x="886" y="286"/>
                    <a:pt x="887" y="288"/>
                    <a:pt x="886" y="288"/>
                  </a:cubicBezTo>
                  <a:cubicBezTo>
                    <a:pt x="886" y="289"/>
                    <a:pt x="884" y="288"/>
                    <a:pt x="884" y="288"/>
                  </a:cubicBezTo>
                  <a:cubicBezTo>
                    <a:pt x="883" y="289"/>
                    <a:pt x="885" y="290"/>
                    <a:pt x="885" y="290"/>
                  </a:cubicBezTo>
                  <a:cubicBezTo>
                    <a:pt x="884" y="291"/>
                    <a:pt x="882" y="291"/>
                    <a:pt x="881" y="293"/>
                  </a:cubicBezTo>
                  <a:cubicBezTo>
                    <a:pt x="880" y="294"/>
                    <a:pt x="880" y="296"/>
                    <a:pt x="879" y="297"/>
                  </a:cubicBezTo>
                  <a:cubicBezTo>
                    <a:pt x="878" y="298"/>
                    <a:pt x="877" y="297"/>
                    <a:pt x="875" y="298"/>
                  </a:cubicBezTo>
                  <a:cubicBezTo>
                    <a:pt x="874" y="299"/>
                    <a:pt x="875" y="301"/>
                    <a:pt x="874" y="303"/>
                  </a:cubicBezTo>
                  <a:cubicBezTo>
                    <a:pt x="873" y="303"/>
                    <a:pt x="871" y="302"/>
                    <a:pt x="871" y="303"/>
                  </a:cubicBezTo>
                  <a:cubicBezTo>
                    <a:pt x="871" y="303"/>
                    <a:pt x="871" y="306"/>
                    <a:pt x="870" y="305"/>
                  </a:cubicBezTo>
                  <a:cubicBezTo>
                    <a:pt x="869" y="304"/>
                    <a:pt x="867" y="304"/>
                    <a:pt x="867" y="308"/>
                  </a:cubicBezTo>
                  <a:cubicBezTo>
                    <a:pt x="860" y="309"/>
                    <a:pt x="860" y="308"/>
                    <a:pt x="853" y="308"/>
                  </a:cubicBezTo>
                  <a:cubicBezTo>
                    <a:pt x="853" y="309"/>
                    <a:pt x="847" y="312"/>
                    <a:pt x="850" y="312"/>
                  </a:cubicBezTo>
                  <a:cubicBezTo>
                    <a:pt x="851" y="315"/>
                    <a:pt x="840" y="313"/>
                    <a:pt x="846" y="315"/>
                  </a:cubicBezTo>
                  <a:cubicBezTo>
                    <a:pt x="845" y="317"/>
                    <a:pt x="843" y="317"/>
                    <a:pt x="843" y="315"/>
                  </a:cubicBezTo>
                  <a:cubicBezTo>
                    <a:pt x="839" y="318"/>
                    <a:pt x="841" y="321"/>
                    <a:pt x="842" y="326"/>
                  </a:cubicBezTo>
                  <a:cubicBezTo>
                    <a:pt x="837" y="327"/>
                    <a:pt x="839" y="327"/>
                    <a:pt x="835" y="326"/>
                  </a:cubicBezTo>
                  <a:cubicBezTo>
                    <a:pt x="836" y="328"/>
                    <a:pt x="836" y="329"/>
                    <a:pt x="833" y="329"/>
                  </a:cubicBezTo>
                  <a:cubicBezTo>
                    <a:pt x="833" y="332"/>
                    <a:pt x="834" y="344"/>
                    <a:pt x="836" y="340"/>
                  </a:cubicBezTo>
                  <a:cubicBezTo>
                    <a:pt x="839" y="340"/>
                    <a:pt x="836" y="351"/>
                    <a:pt x="840" y="352"/>
                  </a:cubicBezTo>
                  <a:cubicBezTo>
                    <a:pt x="844" y="352"/>
                    <a:pt x="839" y="356"/>
                    <a:pt x="843" y="357"/>
                  </a:cubicBezTo>
                  <a:cubicBezTo>
                    <a:pt x="842" y="357"/>
                    <a:pt x="842" y="360"/>
                    <a:pt x="842" y="360"/>
                  </a:cubicBezTo>
                  <a:cubicBezTo>
                    <a:pt x="840" y="361"/>
                    <a:pt x="839" y="359"/>
                    <a:pt x="839" y="359"/>
                  </a:cubicBezTo>
                  <a:cubicBezTo>
                    <a:pt x="837" y="359"/>
                    <a:pt x="838" y="361"/>
                    <a:pt x="837" y="361"/>
                  </a:cubicBezTo>
                  <a:cubicBezTo>
                    <a:pt x="836" y="362"/>
                    <a:pt x="834" y="361"/>
                    <a:pt x="833" y="361"/>
                  </a:cubicBezTo>
                  <a:cubicBezTo>
                    <a:pt x="830" y="362"/>
                    <a:pt x="826" y="365"/>
                    <a:pt x="823" y="363"/>
                  </a:cubicBezTo>
                  <a:cubicBezTo>
                    <a:pt x="823" y="360"/>
                    <a:pt x="824" y="359"/>
                    <a:pt x="825" y="357"/>
                  </a:cubicBezTo>
                  <a:cubicBezTo>
                    <a:pt x="825" y="354"/>
                    <a:pt x="823" y="350"/>
                    <a:pt x="826" y="349"/>
                  </a:cubicBezTo>
                  <a:cubicBezTo>
                    <a:pt x="826" y="347"/>
                    <a:pt x="822" y="348"/>
                    <a:pt x="823" y="343"/>
                  </a:cubicBezTo>
                  <a:cubicBezTo>
                    <a:pt x="820" y="342"/>
                    <a:pt x="818" y="344"/>
                    <a:pt x="815" y="340"/>
                  </a:cubicBezTo>
                  <a:cubicBezTo>
                    <a:pt x="814" y="336"/>
                    <a:pt x="820" y="339"/>
                    <a:pt x="818" y="333"/>
                  </a:cubicBezTo>
                  <a:cubicBezTo>
                    <a:pt x="817" y="332"/>
                    <a:pt x="816" y="333"/>
                    <a:pt x="816" y="333"/>
                  </a:cubicBezTo>
                  <a:cubicBezTo>
                    <a:pt x="815" y="333"/>
                    <a:pt x="814" y="332"/>
                    <a:pt x="814" y="331"/>
                  </a:cubicBezTo>
                  <a:cubicBezTo>
                    <a:pt x="813" y="330"/>
                    <a:pt x="811" y="329"/>
                    <a:pt x="811" y="328"/>
                  </a:cubicBezTo>
                  <a:cubicBezTo>
                    <a:pt x="810" y="329"/>
                    <a:pt x="808" y="329"/>
                    <a:pt x="806" y="329"/>
                  </a:cubicBezTo>
                  <a:cubicBezTo>
                    <a:pt x="805" y="329"/>
                    <a:pt x="806" y="331"/>
                    <a:pt x="806" y="331"/>
                  </a:cubicBezTo>
                  <a:cubicBezTo>
                    <a:pt x="806" y="335"/>
                    <a:pt x="803" y="327"/>
                    <a:pt x="804" y="333"/>
                  </a:cubicBezTo>
                  <a:cubicBezTo>
                    <a:pt x="800" y="330"/>
                    <a:pt x="800" y="337"/>
                    <a:pt x="795" y="333"/>
                  </a:cubicBezTo>
                  <a:cubicBezTo>
                    <a:pt x="799" y="330"/>
                    <a:pt x="795" y="328"/>
                    <a:pt x="799" y="325"/>
                  </a:cubicBezTo>
                  <a:cubicBezTo>
                    <a:pt x="802" y="323"/>
                    <a:pt x="793" y="324"/>
                    <a:pt x="792" y="326"/>
                  </a:cubicBezTo>
                  <a:cubicBezTo>
                    <a:pt x="792" y="330"/>
                    <a:pt x="790" y="325"/>
                    <a:pt x="791" y="325"/>
                  </a:cubicBezTo>
                  <a:cubicBezTo>
                    <a:pt x="788" y="325"/>
                    <a:pt x="789" y="329"/>
                    <a:pt x="787" y="329"/>
                  </a:cubicBezTo>
                  <a:cubicBezTo>
                    <a:pt x="786" y="329"/>
                    <a:pt x="783" y="331"/>
                    <a:pt x="783" y="332"/>
                  </a:cubicBezTo>
                  <a:cubicBezTo>
                    <a:pt x="782" y="333"/>
                    <a:pt x="781" y="333"/>
                    <a:pt x="781" y="335"/>
                  </a:cubicBezTo>
                  <a:cubicBezTo>
                    <a:pt x="776" y="334"/>
                    <a:pt x="777" y="334"/>
                    <a:pt x="771" y="335"/>
                  </a:cubicBezTo>
                  <a:cubicBezTo>
                    <a:pt x="773" y="335"/>
                    <a:pt x="772" y="338"/>
                    <a:pt x="773" y="339"/>
                  </a:cubicBezTo>
                  <a:cubicBezTo>
                    <a:pt x="774" y="340"/>
                    <a:pt x="776" y="338"/>
                    <a:pt x="777" y="339"/>
                  </a:cubicBezTo>
                  <a:cubicBezTo>
                    <a:pt x="777" y="339"/>
                    <a:pt x="777" y="341"/>
                    <a:pt x="777" y="342"/>
                  </a:cubicBezTo>
                  <a:cubicBezTo>
                    <a:pt x="778" y="342"/>
                    <a:pt x="780" y="341"/>
                    <a:pt x="781" y="342"/>
                  </a:cubicBezTo>
                  <a:cubicBezTo>
                    <a:pt x="782" y="342"/>
                    <a:pt x="781" y="344"/>
                    <a:pt x="781" y="345"/>
                  </a:cubicBezTo>
                  <a:cubicBezTo>
                    <a:pt x="782" y="346"/>
                    <a:pt x="784" y="345"/>
                    <a:pt x="785" y="346"/>
                  </a:cubicBezTo>
                  <a:cubicBezTo>
                    <a:pt x="787" y="346"/>
                    <a:pt x="786" y="343"/>
                    <a:pt x="788" y="343"/>
                  </a:cubicBezTo>
                  <a:cubicBezTo>
                    <a:pt x="794" y="343"/>
                    <a:pt x="798" y="344"/>
                    <a:pt x="798" y="349"/>
                  </a:cubicBezTo>
                  <a:cubicBezTo>
                    <a:pt x="796" y="351"/>
                    <a:pt x="793" y="351"/>
                    <a:pt x="791" y="349"/>
                  </a:cubicBezTo>
                  <a:cubicBezTo>
                    <a:pt x="790" y="350"/>
                    <a:pt x="789" y="353"/>
                    <a:pt x="790" y="356"/>
                  </a:cubicBezTo>
                  <a:cubicBezTo>
                    <a:pt x="787" y="355"/>
                    <a:pt x="787" y="357"/>
                    <a:pt x="788" y="357"/>
                  </a:cubicBezTo>
                  <a:cubicBezTo>
                    <a:pt x="788" y="359"/>
                    <a:pt x="785" y="358"/>
                    <a:pt x="783" y="359"/>
                  </a:cubicBezTo>
                  <a:cubicBezTo>
                    <a:pt x="785" y="364"/>
                    <a:pt x="790" y="366"/>
                    <a:pt x="790" y="373"/>
                  </a:cubicBezTo>
                  <a:cubicBezTo>
                    <a:pt x="793" y="368"/>
                    <a:pt x="791" y="372"/>
                    <a:pt x="794" y="374"/>
                  </a:cubicBezTo>
                  <a:cubicBezTo>
                    <a:pt x="793" y="379"/>
                    <a:pt x="795" y="386"/>
                    <a:pt x="792" y="389"/>
                  </a:cubicBezTo>
                  <a:cubicBezTo>
                    <a:pt x="795" y="393"/>
                    <a:pt x="796" y="397"/>
                    <a:pt x="795" y="404"/>
                  </a:cubicBezTo>
                  <a:cubicBezTo>
                    <a:pt x="791" y="400"/>
                    <a:pt x="793" y="410"/>
                    <a:pt x="791" y="408"/>
                  </a:cubicBezTo>
                  <a:cubicBezTo>
                    <a:pt x="789" y="406"/>
                    <a:pt x="791" y="408"/>
                    <a:pt x="790" y="409"/>
                  </a:cubicBezTo>
                  <a:cubicBezTo>
                    <a:pt x="789" y="410"/>
                    <a:pt x="786" y="410"/>
                    <a:pt x="787" y="415"/>
                  </a:cubicBezTo>
                  <a:cubicBezTo>
                    <a:pt x="782" y="413"/>
                    <a:pt x="786" y="419"/>
                    <a:pt x="781" y="418"/>
                  </a:cubicBezTo>
                  <a:cubicBezTo>
                    <a:pt x="785" y="421"/>
                    <a:pt x="775" y="423"/>
                    <a:pt x="777" y="425"/>
                  </a:cubicBezTo>
                  <a:cubicBezTo>
                    <a:pt x="779" y="427"/>
                    <a:pt x="776" y="425"/>
                    <a:pt x="774" y="427"/>
                  </a:cubicBezTo>
                  <a:cubicBezTo>
                    <a:pt x="773" y="428"/>
                    <a:pt x="774" y="430"/>
                    <a:pt x="773" y="432"/>
                  </a:cubicBezTo>
                  <a:cubicBezTo>
                    <a:pt x="772" y="432"/>
                    <a:pt x="770" y="431"/>
                    <a:pt x="770" y="432"/>
                  </a:cubicBezTo>
                  <a:cubicBezTo>
                    <a:pt x="770" y="432"/>
                    <a:pt x="770" y="434"/>
                    <a:pt x="770" y="434"/>
                  </a:cubicBezTo>
                  <a:cubicBezTo>
                    <a:pt x="769" y="436"/>
                    <a:pt x="764" y="433"/>
                    <a:pt x="766" y="437"/>
                  </a:cubicBezTo>
                  <a:cubicBezTo>
                    <a:pt x="757" y="438"/>
                    <a:pt x="758" y="438"/>
                    <a:pt x="749" y="437"/>
                  </a:cubicBezTo>
                  <a:cubicBezTo>
                    <a:pt x="747" y="437"/>
                    <a:pt x="748" y="440"/>
                    <a:pt x="748" y="441"/>
                  </a:cubicBezTo>
                  <a:cubicBezTo>
                    <a:pt x="744" y="439"/>
                    <a:pt x="740" y="445"/>
                    <a:pt x="739" y="444"/>
                  </a:cubicBezTo>
                  <a:cubicBezTo>
                    <a:pt x="737" y="442"/>
                    <a:pt x="739" y="446"/>
                    <a:pt x="734" y="446"/>
                  </a:cubicBezTo>
                  <a:cubicBezTo>
                    <a:pt x="731" y="446"/>
                    <a:pt x="735" y="448"/>
                    <a:pt x="732" y="448"/>
                  </a:cubicBezTo>
                  <a:cubicBezTo>
                    <a:pt x="729" y="452"/>
                    <a:pt x="727" y="446"/>
                    <a:pt x="724" y="446"/>
                  </a:cubicBezTo>
                  <a:cubicBezTo>
                    <a:pt x="719" y="445"/>
                    <a:pt x="719" y="447"/>
                    <a:pt x="715" y="447"/>
                  </a:cubicBezTo>
                  <a:cubicBezTo>
                    <a:pt x="713" y="448"/>
                    <a:pt x="713" y="450"/>
                    <a:pt x="712" y="453"/>
                  </a:cubicBezTo>
                  <a:cubicBezTo>
                    <a:pt x="708" y="451"/>
                    <a:pt x="708" y="455"/>
                    <a:pt x="705" y="455"/>
                  </a:cubicBezTo>
                  <a:cubicBezTo>
                    <a:pt x="704" y="459"/>
                    <a:pt x="708" y="458"/>
                    <a:pt x="708" y="461"/>
                  </a:cubicBezTo>
                  <a:cubicBezTo>
                    <a:pt x="708" y="462"/>
                    <a:pt x="708" y="464"/>
                    <a:pt x="710" y="464"/>
                  </a:cubicBezTo>
                  <a:cubicBezTo>
                    <a:pt x="711" y="464"/>
                    <a:pt x="710" y="466"/>
                    <a:pt x="711" y="467"/>
                  </a:cubicBezTo>
                  <a:cubicBezTo>
                    <a:pt x="712" y="468"/>
                    <a:pt x="714" y="467"/>
                    <a:pt x="715" y="468"/>
                  </a:cubicBezTo>
                  <a:cubicBezTo>
                    <a:pt x="716" y="468"/>
                    <a:pt x="715" y="470"/>
                    <a:pt x="715" y="471"/>
                  </a:cubicBezTo>
                  <a:cubicBezTo>
                    <a:pt x="716" y="471"/>
                    <a:pt x="718" y="470"/>
                    <a:pt x="718" y="471"/>
                  </a:cubicBezTo>
                  <a:cubicBezTo>
                    <a:pt x="719" y="472"/>
                    <a:pt x="719" y="476"/>
                    <a:pt x="721" y="478"/>
                  </a:cubicBezTo>
                  <a:cubicBezTo>
                    <a:pt x="722" y="479"/>
                    <a:pt x="725" y="482"/>
                    <a:pt x="725" y="482"/>
                  </a:cubicBezTo>
                  <a:cubicBezTo>
                    <a:pt x="726" y="484"/>
                    <a:pt x="725" y="486"/>
                    <a:pt x="725" y="488"/>
                  </a:cubicBezTo>
                  <a:cubicBezTo>
                    <a:pt x="725" y="490"/>
                    <a:pt x="727" y="491"/>
                    <a:pt x="727" y="493"/>
                  </a:cubicBezTo>
                  <a:cubicBezTo>
                    <a:pt x="726" y="496"/>
                    <a:pt x="725" y="496"/>
                    <a:pt x="725" y="498"/>
                  </a:cubicBezTo>
                  <a:cubicBezTo>
                    <a:pt x="725" y="500"/>
                    <a:pt x="726" y="503"/>
                    <a:pt x="722" y="500"/>
                  </a:cubicBezTo>
                  <a:cubicBezTo>
                    <a:pt x="724" y="506"/>
                    <a:pt x="718" y="503"/>
                    <a:pt x="720" y="507"/>
                  </a:cubicBezTo>
                  <a:cubicBezTo>
                    <a:pt x="714" y="505"/>
                    <a:pt x="715" y="510"/>
                    <a:pt x="711" y="510"/>
                  </a:cubicBezTo>
                  <a:cubicBezTo>
                    <a:pt x="709" y="510"/>
                    <a:pt x="710" y="512"/>
                    <a:pt x="710" y="513"/>
                  </a:cubicBezTo>
                  <a:cubicBezTo>
                    <a:pt x="709" y="513"/>
                    <a:pt x="706" y="513"/>
                    <a:pt x="707" y="514"/>
                  </a:cubicBezTo>
                  <a:cubicBezTo>
                    <a:pt x="708" y="516"/>
                    <a:pt x="708" y="515"/>
                    <a:pt x="707" y="516"/>
                  </a:cubicBezTo>
                  <a:cubicBezTo>
                    <a:pt x="706" y="517"/>
                    <a:pt x="705" y="519"/>
                    <a:pt x="703" y="519"/>
                  </a:cubicBezTo>
                  <a:cubicBezTo>
                    <a:pt x="704" y="511"/>
                    <a:pt x="700" y="518"/>
                    <a:pt x="700" y="514"/>
                  </a:cubicBezTo>
                  <a:cubicBezTo>
                    <a:pt x="700" y="513"/>
                    <a:pt x="699" y="510"/>
                    <a:pt x="697" y="509"/>
                  </a:cubicBezTo>
                  <a:cubicBezTo>
                    <a:pt x="697" y="508"/>
                    <a:pt x="695" y="509"/>
                    <a:pt x="694" y="509"/>
                  </a:cubicBezTo>
                  <a:cubicBezTo>
                    <a:pt x="694" y="508"/>
                    <a:pt x="695" y="506"/>
                    <a:pt x="694" y="506"/>
                  </a:cubicBezTo>
                  <a:cubicBezTo>
                    <a:pt x="693" y="505"/>
                    <a:pt x="689" y="506"/>
                    <a:pt x="689" y="505"/>
                  </a:cubicBezTo>
                  <a:cubicBezTo>
                    <a:pt x="688" y="504"/>
                    <a:pt x="689" y="502"/>
                    <a:pt x="689" y="502"/>
                  </a:cubicBezTo>
                  <a:cubicBezTo>
                    <a:pt x="688" y="501"/>
                    <a:pt x="686" y="502"/>
                    <a:pt x="684" y="502"/>
                  </a:cubicBezTo>
                  <a:cubicBezTo>
                    <a:pt x="683" y="502"/>
                    <a:pt x="684" y="498"/>
                    <a:pt x="683" y="498"/>
                  </a:cubicBezTo>
                  <a:cubicBezTo>
                    <a:pt x="682" y="497"/>
                    <a:pt x="681" y="498"/>
                    <a:pt x="682" y="499"/>
                  </a:cubicBezTo>
                  <a:cubicBezTo>
                    <a:pt x="679" y="496"/>
                    <a:pt x="680" y="496"/>
                    <a:pt x="677" y="493"/>
                  </a:cubicBezTo>
                  <a:cubicBezTo>
                    <a:pt x="673" y="492"/>
                    <a:pt x="674" y="498"/>
                    <a:pt x="673" y="500"/>
                  </a:cubicBezTo>
                  <a:cubicBezTo>
                    <a:pt x="673" y="501"/>
                    <a:pt x="671" y="501"/>
                    <a:pt x="670" y="502"/>
                  </a:cubicBezTo>
                  <a:cubicBezTo>
                    <a:pt x="670" y="504"/>
                    <a:pt x="671" y="508"/>
                    <a:pt x="669" y="510"/>
                  </a:cubicBezTo>
                  <a:cubicBezTo>
                    <a:pt x="670" y="511"/>
                    <a:pt x="670" y="512"/>
                    <a:pt x="670" y="514"/>
                  </a:cubicBezTo>
                  <a:cubicBezTo>
                    <a:pt x="671" y="516"/>
                    <a:pt x="673" y="518"/>
                    <a:pt x="673" y="516"/>
                  </a:cubicBezTo>
                  <a:cubicBezTo>
                    <a:pt x="677" y="519"/>
                    <a:pt x="675" y="521"/>
                    <a:pt x="675" y="526"/>
                  </a:cubicBezTo>
                  <a:cubicBezTo>
                    <a:pt x="675" y="527"/>
                    <a:pt x="676" y="527"/>
                    <a:pt x="676" y="528"/>
                  </a:cubicBezTo>
                  <a:cubicBezTo>
                    <a:pt x="677" y="529"/>
                    <a:pt x="678" y="531"/>
                    <a:pt x="679" y="531"/>
                  </a:cubicBezTo>
                  <a:cubicBezTo>
                    <a:pt x="681" y="533"/>
                    <a:pt x="683" y="534"/>
                    <a:pt x="686" y="535"/>
                  </a:cubicBezTo>
                  <a:cubicBezTo>
                    <a:pt x="687" y="536"/>
                    <a:pt x="686" y="537"/>
                    <a:pt x="687" y="537"/>
                  </a:cubicBezTo>
                  <a:cubicBezTo>
                    <a:pt x="689" y="537"/>
                    <a:pt x="688" y="538"/>
                    <a:pt x="689" y="540"/>
                  </a:cubicBezTo>
                  <a:cubicBezTo>
                    <a:pt x="689" y="541"/>
                    <a:pt x="691" y="540"/>
                    <a:pt x="691" y="541"/>
                  </a:cubicBezTo>
                  <a:cubicBezTo>
                    <a:pt x="692" y="542"/>
                    <a:pt x="691" y="545"/>
                    <a:pt x="691" y="547"/>
                  </a:cubicBezTo>
                  <a:cubicBezTo>
                    <a:pt x="692" y="547"/>
                    <a:pt x="694" y="549"/>
                    <a:pt x="694" y="549"/>
                  </a:cubicBezTo>
                  <a:cubicBezTo>
                    <a:pt x="694" y="550"/>
                    <a:pt x="691" y="554"/>
                    <a:pt x="696" y="555"/>
                  </a:cubicBezTo>
                  <a:cubicBezTo>
                    <a:pt x="695" y="558"/>
                    <a:pt x="692" y="557"/>
                    <a:pt x="690" y="556"/>
                  </a:cubicBezTo>
                  <a:cubicBezTo>
                    <a:pt x="688" y="556"/>
                    <a:pt x="684" y="556"/>
                    <a:pt x="683" y="555"/>
                  </a:cubicBezTo>
                  <a:cubicBezTo>
                    <a:pt x="684" y="556"/>
                    <a:pt x="685" y="549"/>
                    <a:pt x="682" y="554"/>
                  </a:cubicBezTo>
                  <a:cubicBezTo>
                    <a:pt x="679" y="552"/>
                    <a:pt x="680" y="549"/>
                    <a:pt x="679" y="547"/>
                  </a:cubicBezTo>
                  <a:cubicBezTo>
                    <a:pt x="678" y="545"/>
                    <a:pt x="676" y="544"/>
                    <a:pt x="675" y="542"/>
                  </a:cubicBezTo>
                  <a:cubicBezTo>
                    <a:pt x="674" y="540"/>
                    <a:pt x="674" y="538"/>
                    <a:pt x="676" y="538"/>
                  </a:cubicBezTo>
                  <a:cubicBezTo>
                    <a:pt x="674" y="535"/>
                    <a:pt x="673" y="531"/>
                    <a:pt x="669" y="530"/>
                  </a:cubicBezTo>
                  <a:cubicBezTo>
                    <a:pt x="669" y="527"/>
                    <a:pt x="667" y="526"/>
                    <a:pt x="669" y="526"/>
                  </a:cubicBezTo>
                  <a:cubicBezTo>
                    <a:pt x="668" y="524"/>
                    <a:pt x="666" y="523"/>
                    <a:pt x="665" y="523"/>
                  </a:cubicBezTo>
                  <a:cubicBezTo>
                    <a:pt x="665" y="521"/>
                    <a:pt x="665" y="519"/>
                    <a:pt x="663" y="519"/>
                  </a:cubicBezTo>
                  <a:cubicBezTo>
                    <a:pt x="663" y="516"/>
                    <a:pt x="664" y="515"/>
                    <a:pt x="665" y="513"/>
                  </a:cubicBezTo>
                  <a:cubicBezTo>
                    <a:pt x="665" y="511"/>
                    <a:pt x="664" y="509"/>
                    <a:pt x="662" y="509"/>
                  </a:cubicBezTo>
                  <a:cubicBezTo>
                    <a:pt x="663" y="507"/>
                    <a:pt x="664" y="506"/>
                    <a:pt x="662" y="506"/>
                  </a:cubicBezTo>
                  <a:cubicBezTo>
                    <a:pt x="662" y="504"/>
                    <a:pt x="665" y="505"/>
                    <a:pt x="668" y="505"/>
                  </a:cubicBezTo>
                  <a:cubicBezTo>
                    <a:pt x="667" y="503"/>
                    <a:pt x="666" y="503"/>
                    <a:pt x="666" y="502"/>
                  </a:cubicBezTo>
                  <a:cubicBezTo>
                    <a:pt x="666" y="501"/>
                    <a:pt x="668" y="500"/>
                    <a:pt x="668" y="499"/>
                  </a:cubicBezTo>
                  <a:cubicBezTo>
                    <a:pt x="667" y="497"/>
                    <a:pt x="665" y="495"/>
                    <a:pt x="665" y="492"/>
                  </a:cubicBezTo>
                  <a:cubicBezTo>
                    <a:pt x="664" y="489"/>
                    <a:pt x="665" y="485"/>
                    <a:pt x="665" y="483"/>
                  </a:cubicBezTo>
                  <a:cubicBezTo>
                    <a:pt x="664" y="482"/>
                    <a:pt x="663" y="482"/>
                    <a:pt x="662" y="481"/>
                  </a:cubicBezTo>
                  <a:cubicBezTo>
                    <a:pt x="661" y="479"/>
                    <a:pt x="661" y="478"/>
                    <a:pt x="661" y="476"/>
                  </a:cubicBezTo>
                  <a:cubicBezTo>
                    <a:pt x="659" y="474"/>
                    <a:pt x="658" y="472"/>
                    <a:pt x="656" y="471"/>
                  </a:cubicBezTo>
                  <a:cubicBezTo>
                    <a:pt x="652" y="470"/>
                    <a:pt x="654" y="476"/>
                    <a:pt x="651" y="472"/>
                  </a:cubicBezTo>
                  <a:cubicBezTo>
                    <a:pt x="649" y="472"/>
                    <a:pt x="650" y="475"/>
                    <a:pt x="649" y="476"/>
                  </a:cubicBezTo>
                  <a:cubicBezTo>
                    <a:pt x="649" y="477"/>
                    <a:pt x="647" y="476"/>
                    <a:pt x="647" y="476"/>
                  </a:cubicBezTo>
                  <a:cubicBezTo>
                    <a:pt x="646" y="477"/>
                    <a:pt x="647" y="480"/>
                    <a:pt x="645" y="479"/>
                  </a:cubicBezTo>
                  <a:cubicBezTo>
                    <a:pt x="642" y="480"/>
                    <a:pt x="642" y="478"/>
                    <a:pt x="641" y="475"/>
                  </a:cubicBezTo>
                  <a:cubicBezTo>
                    <a:pt x="641" y="474"/>
                    <a:pt x="640" y="474"/>
                    <a:pt x="640" y="474"/>
                  </a:cubicBezTo>
                  <a:cubicBezTo>
                    <a:pt x="639" y="472"/>
                    <a:pt x="641" y="472"/>
                    <a:pt x="641" y="471"/>
                  </a:cubicBezTo>
                  <a:cubicBezTo>
                    <a:pt x="641" y="470"/>
                    <a:pt x="637" y="464"/>
                    <a:pt x="641" y="461"/>
                  </a:cubicBezTo>
                  <a:cubicBezTo>
                    <a:pt x="640" y="460"/>
                    <a:pt x="637" y="458"/>
                    <a:pt x="638" y="453"/>
                  </a:cubicBezTo>
                  <a:cubicBezTo>
                    <a:pt x="637" y="453"/>
                    <a:pt x="637" y="454"/>
                    <a:pt x="637" y="455"/>
                  </a:cubicBezTo>
                  <a:cubicBezTo>
                    <a:pt x="634" y="454"/>
                    <a:pt x="636" y="449"/>
                    <a:pt x="634" y="447"/>
                  </a:cubicBezTo>
                  <a:cubicBezTo>
                    <a:pt x="633" y="446"/>
                    <a:pt x="632" y="445"/>
                    <a:pt x="631" y="444"/>
                  </a:cubicBezTo>
                  <a:cubicBezTo>
                    <a:pt x="631" y="443"/>
                    <a:pt x="630" y="442"/>
                    <a:pt x="630" y="441"/>
                  </a:cubicBezTo>
                  <a:cubicBezTo>
                    <a:pt x="629" y="440"/>
                    <a:pt x="624" y="440"/>
                    <a:pt x="626" y="437"/>
                  </a:cubicBezTo>
                  <a:cubicBezTo>
                    <a:pt x="621" y="437"/>
                    <a:pt x="620" y="440"/>
                    <a:pt x="617" y="441"/>
                  </a:cubicBezTo>
                  <a:cubicBezTo>
                    <a:pt x="615" y="441"/>
                    <a:pt x="613" y="441"/>
                    <a:pt x="613" y="443"/>
                  </a:cubicBezTo>
                  <a:cubicBezTo>
                    <a:pt x="603" y="443"/>
                    <a:pt x="603" y="443"/>
                    <a:pt x="603" y="443"/>
                  </a:cubicBezTo>
                  <a:cubicBezTo>
                    <a:pt x="602" y="444"/>
                    <a:pt x="601" y="445"/>
                    <a:pt x="600" y="446"/>
                  </a:cubicBezTo>
                  <a:cubicBezTo>
                    <a:pt x="600" y="446"/>
                    <a:pt x="599" y="445"/>
                    <a:pt x="599" y="447"/>
                  </a:cubicBezTo>
                  <a:cubicBezTo>
                    <a:pt x="599" y="448"/>
                    <a:pt x="596" y="449"/>
                    <a:pt x="595" y="450"/>
                  </a:cubicBezTo>
                  <a:cubicBezTo>
                    <a:pt x="592" y="452"/>
                    <a:pt x="589" y="458"/>
                    <a:pt x="583" y="460"/>
                  </a:cubicBezTo>
                  <a:cubicBezTo>
                    <a:pt x="580" y="462"/>
                    <a:pt x="579" y="467"/>
                    <a:pt x="574" y="468"/>
                  </a:cubicBezTo>
                  <a:cubicBezTo>
                    <a:pt x="576" y="471"/>
                    <a:pt x="575" y="471"/>
                    <a:pt x="571" y="471"/>
                  </a:cubicBezTo>
                  <a:cubicBezTo>
                    <a:pt x="571" y="473"/>
                    <a:pt x="571" y="473"/>
                    <a:pt x="572" y="474"/>
                  </a:cubicBezTo>
                  <a:cubicBezTo>
                    <a:pt x="572" y="475"/>
                    <a:pt x="569" y="475"/>
                    <a:pt x="569" y="474"/>
                  </a:cubicBezTo>
                  <a:cubicBezTo>
                    <a:pt x="567" y="474"/>
                    <a:pt x="568" y="478"/>
                    <a:pt x="564" y="476"/>
                  </a:cubicBezTo>
                  <a:cubicBezTo>
                    <a:pt x="562" y="477"/>
                    <a:pt x="562" y="480"/>
                    <a:pt x="560" y="479"/>
                  </a:cubicBezTo>
                  <a:cubicBezTo>
                    <a:pt x="559" y="482"/>
                    <a:pt x="561" y="482"/>
                    <a:pt x="561" y="483"/>
                  </a:cubicBezTo>
                  <a:cubicBezTo>
                    <a:pt x="561" y="486"/>
                    <a:pt x="559" y="490"/>
                    <a:pt x="558" y="495"/>
                  </a:cubicBezTo>
                  <a:cubicBezTo>
                    <a:pt x="557" y="501"/>
                    <a:pt x="558" y="508"/>
                    <a:pt x="557" y="510"/>
                  </a:cubicBezTo>
                  <a:cubicBezTo>
                    <a:pt x="557" y="511"/>
                    <a:pt x="554" y="510"/>
                    <a:pt x="554" y="510"/>
                  </a:cubicBezTo>
                  <a:cubicBezTo>
                    <a:pt x="553" y="511"/>
                    <a:pt x="554" y="515"/>
                    <a:pt x="553" y="516"/>
                  </a:cubicBezTo>
                  <a:cubicBezTo>
                    <a:pt x="551" y="517"/>
                    <a:pt x="549" y="516"/>
                    <a:pt x="547" y="517"/>
                  </a:cubicBezTo>
                  <a:cubicBezTo>
                    <a:pt x="546" y="518"/>
                    <a:pt x="546" y="521"/>
                    <a:pt x="543" y="520"/>
                  </a:cubicBezTo>
                  <a:cubicBezTo>
                    <a:pt x="539" y="516"/>
                    <a:pt x="537" y="512"/>
                    <a:pt x="536" y="506"/>
                  </a:cubicBezTo>
                  <a:cubicBezTo>
                    <a:pt x="535" y="505"/>
                    <a:pt x="534" y="504"/>
                    <a:pt x="533" y="503"/>
                  </a:cubicBezTo>
                  <a:cubicBezTo>
                    <a:pt x="532" y="503"/>
                    <a:pt x="532" y="501"/>
                    <a:pt x="530" y="502"/>
                  </a:cubicBezTo>
                  <a:cubicBezTo>
                    <a:pt x="529" y="497"/>
                    <a:pt x="532" y="497"/>
                    <a:pt x="533" y="495"/>
                  </a:cubicBezTo>
                  <a:cubicBezTo>
                    <a:pt x="533" y="492"/>
                    <a:pt x="530" y="491"/>
                    <a:pt x="529" y="489"/>
                  </a:cubicBezTo>
                  <a:cubicBezTo>
                    <a:pt x="527" y="488"/>
                    <a:pt x="527" y="485"/>
                    <a:pt x="524" y="485"/>
                  </a:cubicBezTo>
                  <a:cubicBezTo>
                    <a:pt x="524" y="482"/>
                    <a:pt x="523" y="479"/>
                    <a:pt x="522" y="476"/>
                  </a:cubicBezTo>
                  <a:cubicBezTo>
                    <a:pt x="520" y="474"/>
                    <a:pt x="520" y="464"/>
                    <a:pt x="519" y="457"/>
                  </a:cubicBezTo>
                  <a:cubicBezTo>
                    <a:pt x="518" y="453"/>
                    <a:pt x="517" y="445"/>
                    <a:pt x="516" y="440"/>
                  </a:cubicBezTo>
                  <a:cubicBezTo>
                    <a:pt x="514" y="440"/>
                    <a:pt x="510" y="446"/>
                    <a:pt x="513" y="447"/>
                  </a:cubicBezTo>
                  <a:cubicBezTo>
                    <a:pt x="513" y="451"/>
                    <a:pt x="508" y="447"/>
                    <a:pt x="506" y="447"/>
                  </a:cubicBezTo>
                  <a:cubicBezTo>
                    <a:pt x="505" y="447"/>
                    <a:pt x="504" y="447"/>
                    <a:pt x="503" y="447"/>
                  </a:cubicBezTo>
                  <a:cubicBezTo>
                    <a:pt x="502" y="446"/>
                    <a:pt x="501" y="441"/>
                    <a:pt x="498" y="443"/>
                  </a:cubicBezTo>
                  <a:cubicBezTo>
                    <a:pt x="497" y="440"/>
                    <a:pt x="499" y="440"/>
                    <a:pt x="501" y="440"/>
                  </a:cubicBezTo>
                  <a:cubicBezTo>
                    <a:pt x="499" y="438"/>
                    <a:pt x="500" y="438"/>
                    <a:pt x="501" y="436"/>
                  </a:cubicBezTo>
                  <a:cubicBezTo>
                    <a:pt x="500" y="433"/>
                    <a:pt x="497" y="435"/>
                    <a:pt x="495" y="434"/>
                  </a:cubicBezTo>
                  <a:cubicBezTo>
                    <a:pt x="494" y="434"/>
                    <a:pt x="492" y="427"/>
                    <a:pt x="491" y="432"/>
                  </a:cubicBezTo>
                  <a:cubicBezTo>
                    <a:pt x="488" y="432"/>
                    <a:pt x="489" y="427"/>
                    <a:pt x="489" y="427"/>
                  </a:cubicBezTo>
                  <a:cubicBezTo>
                    <a:pt x="489" y="426"/>
                    <a:pt x="486" y="426"/>
                    <a:pt x="487" y="423"/>
                  </a:cubicBezTo>
                  <a:cubicBezTo>
                    <a:pt x="486" y="422"/>
                    <a:pt x="482" y="424"/>
                    <a:pt x="481" y="423"/>
                  </a:cubicBezTo>
                  <a:cubicBezTo>
                    <a:pt x="481" y="423"/>
                    <a:pt x="481" y="420"/>
                    <a:pt x="481" y="420"/>
                  </a:cubicBezTo>
                  <a:cubicBezTo>
                    <a:pt x="478" y="420"/>
                    <a:pt x="475" y="422"/>
                    <a:pt x="473" y="422"/>
                  </a:cubicBezTo>
                  <a:cubicBezTo>
                    <a:pt x="472" y="422"/>
                    <a:pt x="471" y="422"/>
                    <a:pt x="470" y="422"/>
                  </a:cubicBezTo>
                  <a:cubicBezTo>
                    <a:pt x="468" y="421"/>
                    <a:pt x="467" y="420"/>
                    <a:pt x="467" y="423"/>
                  </a:cubicBezTo>
                  <a:cubicBezTo>
                    <a:pt x="454" y="424"/>
                    <a:pt x="443" y="422"/>
                    <a:pt x="433" y="420"/>
                  </a:cubicBezTo>
                  <a:cubicBezTo>
                    <a:pt x="434" y="417"/>
                    <a:pt x="431" y="418"/>
                    <a:pt x="431" y="416"/>
                  </a:cubicBezTo>
                  <a:cubicBezTo>
                    <a:pt x="430" y="413"/>
                    <a:pt x="424" y="419"/>
                    <a:pt x="428" y="413"/>
                  </a:cubicBezTo>
                  <a:cubicBezTo>
                    <a:pt x="426" y="414"/>
                    <a:pt x="425" y="413"/>
                    <a:pt x="425" y="412"/>
                  </a:cubicBezTo>
                  <a:cubicBezTo>
                    <a:pt x="421" y="414"/>
                    <a:pt x="411" y="412"/>
                    <a:pt x="407" y="411"/>
                  </a:cubicBezTo>
                  <a:cubicBezTo>
                    <a:pt x="405" y="410"/>
                    <a:pt x="404" y="410"/>
                    <a:pt x="404" y="408"/>
                  </a:cubicBezTo>
                  <a:cubicBezTo>
                    <a:pt x="398" y="409"/>
                    <a:pt x="399" y="403"/>
                    <a:pt x="394" y="404"/>
                  </a:cubicBezTo>
                  <a:cubicBezTo>
                    <a:pt x="393" y="398"/>
                    <a:pt x="390" y="395"/>
                    <a:pt x="388" y="391"/>
                  </a:cubicBezTo>
                  <a:cubicBezTo>
                    <a:pt x="376" y="389"/>
                    <a:pt x="376" y="395"/>
                    <a:pt x="377" y="402"/>
                  </a:cubicBezTo>
                  <a:cubicBezTo>
                    <a:pt x="377" y="404"/>
                    <a:pt x="383" y="407"/>
                    <a:pt x="387" y="412"/>
                  </a:cubicBezTo>
                  <a:cubicBezTo>
                    <a:pt x="388" y="413"/>
                    <a:pt x="391" y="421"/>
                    <a:pt x="394" y="419"/>
                  </a:cubicBezTo>
                  <a:cubicBezTo>
                    <a:pt x="393" y="422"/>
                    <a:pt x="397" y="422"/>
                    <a:pt x="395" y="426"/>
                  </a:cubicBezTo>
                  <a:cubicBezTo>
                    <a:pt x="399" y="426"/>
                    <a:pt x="407" y="425"/>
                    <a:pt x="402" y="429"/>
                  </a:cubicBezTo>
                  <a:cubicBezTo>
                    <a:pt x="405" y="430"/>
                    <a:pt x="404" y="427"/>
                    <a:pt x="405" y="426"/>
                  </a:cubicBezTo>
                  <a:cubicBezTo>
                    <a:pt x="407" y="425"/>
                    <a:pt x="411" y="426"/>
                    <a:pt x="411" y="423"/>
                  </a:cubicBezTo>
                  <a:cubicBezTo>
                    <a:pt x="411" y="422"/>
                    <a:pt x="413" y="422"/>
                    <a:pt x="414" y="422"/>
                  </a:cubicBezTo>
                  <a:cubicBezTo>
                    <a:pt x="415" y="421"/>
                    <a:pt x="414" y="420"/>
                    <a:pt x="415" y="419"/>
                  </a:cubicBezTo>
                  <a:cubicBezTo>
                    <a:pt x="417" y="418"/>
                    <a:pt x="421" y="418"/>
                    <a:pt x="423" y="418"/>
                  </a:cubicBezTo>
                  <a:cubicBezTo>
                    <a:pt x="424" y="418"/>
                    <a:pt x="421" y="420"/>
                    <a:pt x="422" y="420"/>
                  </a:cubicBezTo>
                  <a:cubicBezTo>
                    <a:pt x="422" y="421"/>
                    <a:pt x="425" y="420"/>
                    <a:pt x="425" y="420"/>
                  </a:cubicBezTo>
                  <a:cubicBezTo>
                    <a:pt x="426" y="423"/>
                    <a:pt x="425" y="425"/>
                    <a:pt x="426" y="426"/>
                  </a:cubicBezTo>
                  <a:cubicBezTo>
                    <a:pt x="425" y="429"/>
                    <a:pt x="430" y="427"/>
                    <a:pt x="431" y="430"/>
                  </a:cubicBezTo>
                  <a:cubicBezTo>
                    <a:pt x="431" y="434"/>
                    <a:pt x="433" y="431"/>
                    <a:pt x="436" y="433"/>
                  </a:cubicBezTo>
                  <a:cubicBezTo>
                    <a:pt x="438" y="434"/>
                    <a:pt x="437" y="436"/>
                    <a:pt x="440" y="437"/>
                  </a:cubicBezTo>
                  <a:cubicBezTo>
                    <a:pt x="437" y="440"/>
                    <a:pt x="441" y="444"/>
                    <a:pt x="440" y="448"/>
                  </a:cubicBezTo>
                  <a:cubicBezTo>
                    <a:pt x="436" y="448"/>
                    <a:pt x="436" y="448"/>
                    <a:pt x="436" y="448"/>
                  </a:cubicBezTo>
                  <a:cubicBezTo>
                    <a:pt x="438" y="454"/>
                    <a:pt x="433" y="452"/>
                    <a:pt x="433" y="457"/>
                  </a:cubicBezTo>
                  <a:cubicBezTo>
                    <a:pt x="431" y="456"/>
                    <a:pt x="429" y="457"/>
                    <a:pt x="429" y="460"/>
                  </a:cubicBezTo>
                  <a:cubicBezTo>
                    <a:pt x="423" y="460"/>
                    <a:pt x="423" y="460"/>
                    <a:pt x="423" y="460"/>
                  </a:cubicBezTo>
                  <a:cubicBezTo>
                    <a:pt x="421" y="460"/>
                    <a:pt x="423" y="462"/>
                    <a:pt x="422" y="464"/>
                  </a:cubicBezTo>
                  <a:cubicBezTo>
                    <a:pt x="422" y="464"/>
                    <a:pt x="420" y="464"/>
                    <a:pt x="419" y="464"/>
                  </a:cubicBezTo>
                  <a:cubicBezTo>
                    <a:pt x="419" y="464"/>
                    <a:pt x="420" y="467"/>
                    <a:pt x="419" y="468"/>
                  </a:cubicBezTo>
                  <a:cubicBezTo>
                    <a:pt x="416" y="468"/>
                    <a:pt x="415" y="468"/>
                    <a:pt x="415" y="471"/>
                  </a:cubicBezTo>
                  <a:cubicBezTo>
                    <a:pt x="412" y="471"/>
                    <a:pt x="411" y="471"/>
                    <a:pt x="409" y="472"/>
                  </a:cubicBezTo>
                  <a:cubicBezTo>
                    <a:pt x="407" y="474"/>
                    <a:pt x="408" y="474"/>
                    <a:pt x="404" y="475"/>
                  </a:cubicBezTo>
                  <a:cubicBezTo>
                    <a:pt x="402" y="475"/>
                    <a:pt x="395" y="478"/>
                    <a:pt x="395" y="482"/>
                  </a:cubicBezTo>
                  <a:cubicBezTo>
                    <a:pt x="394" y="483"/>
                    <a:pt x="391" y="481"/>
                    <a:pt x="390" y="482"/>
                  </a:cubicBezTo>
                  <a:cubicBezTo>
                    <a:pt x="388" y="483"/>
                    <a:pt x="389" y="484"/>
                    <a:pt x="388" y="485"/>
                  </a:cubicBezTo>
                  <a:cubicBezTo>
                    <a:pt x="388" y="485"/>
                    <a:pt x="386" y="485"/>
                    <a:pt x="386" y="485"/>
                  </a:cubicBezTo>
                  <a:cubicBezTo>
                    <a:pt x="386" y="485"/>
                    <a:pt x="382" y="486"/>
                    <a:pt x="381" y="486"/>
                  </a:cubicBezTo>
                  <a:cubicBezTo>
                    <a:pt x="379" y="489"/>
                    <a:pt x="368" y="488"/>
                    <a:pt x="363" y="491"/>
                  </a:cubicBezTo>
                  <a:cubicBezTo>
                    <a:pt x="359" y="491"/>
                    <a:pt x="367" y="493"/>
                    <a:pt x="360" y="493"/>
                  </a:cubicBezTo>
                  <a:cubicBezTo>
                    <a:pt x="360" y="493"/>
                    <a:pt x="358" y="493"/>
                    <a:pt x="358" y="493"/>
                  </a:cubicBezTo>
                  <a:cubicBezTo>
                    <a:pt x="356" y="494"/>
                    <a:pt x="356" y="497"/>
                    <a:pt x="353" y="496"/>
                  </a:cubicBezTo>
                  <a:cubicBezTo>
                    <a:pt x="355" y="493"/>
                    <a:pt x="351" y="494"/>
                    <a:pt x="351" y="493"/>
                  </a:cubicBezTo>
                  <a:cubicBezTo>
                    <a:pt x="350" y="492"/>
                    <a:pt x="352" y="487"/>
                    <a:pt x="348" y="488"/>
                  </a:cubicBezTo>
                  <a:cubicBezTo>
                    <a:pt x="347" y="485"/>
                    <a:pt x="349" y="485"/>
                    <a:pt x="349" y="483"/>
                  </a:cubicBezTo>
                  <a:cubicBezTo>
                    <a:pt x="348" y="482"/>
                    <a:pt x="345" y="481"/>
                    <a:pt x="348" y="481"/>
                  </a:cubicBezTo>
                  <a:cubicBezTo>
                    <a:pt x="347" y="479"/>
                    <a:pt x="346" y="478"/>
                    <a:pt x="344" y="478"/>
                  </a:cubicBezTo>
                  <a:cubicBezTo>
                    <a:pt x="345" y="474"/>
                    <a:pt x="341" y="470"/>
                    <a:pt x="344" y="469"/>
                  </a:cubicBezTo>
                  <a:cubicBezTo>
                    <a:pt x="344" y="468"/>
                    <a:pt x="341" y="469"/>
                    <a:pt x="341" y="468"/>
                  </a:cubicBezTo>
                  <a:cubicBezTo>
                    <a:pt x="339" y="467"/>
                    <a:pt x="340" y="463"/>
                    <a:pt x="341" y="464"/>
                  </a:cubicBezTo>
                  <a:cubicBezTo>
                    <a:pt x="340" y="463"/>
                    <a:pt x="339" y="462"/>
                    <a:pt x="338" y="461"/>
                  </a:cubicBezTo>
                  <a:cubicBezTo>
                    <a:pt x="337" y="460"/>
                    <a:pt x="338" y="460"/>
                    <a:pt x="337" y="460"/>
                  </a:cubicBezTo>
                  <a:cubicBezTo>
                    <a:pt x="336" y="460"/>
                    <a:pt x="334" y="455"/>
                    <a:pt x="334" y="455"/>
                  </a:cubicBezTo>
                  <a:cubicBezTo>
                    <a:pt x="334" y="455"/>
                    <a:pt x="334" y="457"/>
                    <a:pt x="334" y="457"/>
                  </a:cubicBezTo>
                  <a:cubicBezTo>
                    <a:pt x="331" y="455"/>
                    <a:pt x="331" y="450"/>
                    <a:pt x="327" y="450"/>
                  </a:cubicBezTo>
                  <a:cubicBezTo>
                    <a:pt x="330" y="444"/>
                    <a:pt x="323" y="443"/>
                    <a:pt x="324" y="436"/>
                  </a:cubicBezTo>
                  <a:cubicBezTo>
                    <a:pt x="324" y="434"/>
                    <a:pt x="321" y="435"/>
                    <a:pt x="321" y="433"/>
                  </a:cubicBezTo>
                  <a:cubicBezTo>
                    <a:pt x="321" y="430"/>
                    <a:pt x="316" y="432"/>
                    <a:pt x="316" y="430"/>
                  </a:cubicBezTo>
                  <a:cubicBezTo>
                    <a:pt x="317" y="428"/>
                    <a:pt x="317" y="427"/>
                    <a:pt x="314" y="427"/>
                  </a:cubicBezTo>
                  <a:cubicBezTo>
                    <a:pt x="316" y="425"/>
                    <a:pt x="315" y="424"/>
                    <a:pt x="314" y="420"/>
                  </a:cubicBezTo>
                  <a:cubicBezTo>
                    <a:pt x="314" y="420"/>
                    <a:pt x="314" y="418"/>
                    <a:pt x="314" y="418"/>
                  </a:cubicBezTo>
                  <a:cubicBezTo>
                    <a:pt x="314" y="417"/>
                    <a:pt x="313" y="418"/>
                    <a:pt x="313" y="418"/>
                  </a:cubicBezTo>
                  <a:cubicBezTo>
                    <a:pt x="312" y="414"/>
                    <a:pt x="315" y="415"/>
                    <a:pt x="313" y="412"/>
                  </a:cubicBezTo>
                  <a:cubicBezTo>
                    <a:pt x="311" y="410"/>
                    <a:pt x="310" y="419"/>
                    <a:pt x="310" y="412"/>
                  </a:cubicBezTo>
                  <a:cubicBezTo>
                    <a:pt x="310" y="407"/>
                    <a:pt x="305" y="403"/>
                    <a:pt x="300" y="398"/>
                  </a:cubicBezTo>
                  <a:cubicBezTo>
                    <a:pt x="296" y="401"/>
                    <a:pt x="299" y="402"/>
                    <a:pt x="297" y="406"/>
                  </a:cubicBezTo>
                  <a:cubicBezTo>
                    <a:pt x="294" y="407"/>
                    <a:pt x="295" y="404"/>
                    <a:pt x="293" y="404"/>
                  </a:cubicBezTo>
                  <a:cubicBezTo>
                    <a:pt x="291" y="404"/>
                    <a:pt x="291" y="402"/>
                    <a:pt x="289" y="402"/>
                  </a:cubicBezTo>
                  <a:cubicBezTo>
                    <a:pt x="292" y="404"/>
                    <a:pt x="290" y="411"/>
                    <a:pt x="294" y="411"/>
                  </a:cubicBezTo>
                  <a:cubicBezTo>
                    <a:pt x="293" y="414"/>
                    <a:pt x="295" y="418"/>
                    <a:pt x="297" y="423"/>
                  </a:cubicBezTo>
                  <a:cubicBezTo>
                    <a:pt x="297" y="424"/>
                    <a:pt x="297" y="426"/>
                    <a:pt x="297" y="426"/>
                  </a:cubicBezTo>
                  <a:cubicBezTo>
                    <a:pt x="299" y="427"/>
                    <a:pt x="300" y="434"/>
                    <a:pt x="301" y="437"/>
                  </a:cubicBezTo>
                  <a:cubicBezTo>
                    <a:pt x="307" y="437"/>
                    <a:pt x="307" y="437"/>
                    <a:pt x="307" y="437"/>
                  </a:cubicBezTo>
                  <a:cubicBezTo>
                    <a:pt x="306" y="438"/>
                    <a:pt x="306" y="439"/>
                    <a:pt x="306" y="441"/>
                  </a:cubicBezTo>
                  <a:cubicBezTo>
                    <a:pt x="307" y="442"/>
                    <a:pt x="308" y="441"/>
                    <a:pt x="308" y="440"/>
                  </a:cubicBezTo>
                  <a:cubicBezTo>
                    <a:pt x="311" y="442"/>
                    <a:pt x="310" y="444"/>
                    <a:pt x="311" y="447"/>
                  </a:cubicBezTo>
                  <a:cubicBezTo>
                    <a:pt x="312" y="448"/>
                    <a:pt x="314" y="448"/>
                    <a:pt x="314" y="448"/>
                  </a:cubicBezTo>
                  <a:cubicBezTo>
                    <a:pt x="314" y="449"/>
                    <a:pt x="314" y="451"/>
                    <a:pt x="314" y="451"/>
                  </a:cubicBezTo>
                  <a:cubicBezTo>
                    <a:pt x="314" y="451"/>
                    <a:pt x="315" y="451"/>
                    <a:pt x="316" y="451"/>
                  </a:cubicBezTo>
                  <a:cubicBezTo>
                    <a:pt x="316" y="453"/>
                    <a:pt x="314" y="454"/>
                    <a:pt x="314" y="454"/>
                  </a:cubicBezTo>
                  <a:cubicBezTo>
                    <a:pt x="315" y="456"/>
                    <a:pt x="316" y="456"/>
                    <a:pt x="317" y="457"/>
                  </a:cubicBezTo>
                  <a:cubicBezTo>
                    <a:pt x="317" y="457"/>
                    <a:pt x="316" y="459"/>
                    <a:pt x="317" y="460"/>
                  </a:cubicBezTo>
                  <a:cubicBezTo>
                    <a:pt x="317" y="460"/>
                    <a:pt x="318" y="460"/>
                    <a:pt x="318" y="460"/>
                  </a:cubicBezTo>
                  <a:cubicBezTo>
                    <a:pt x="319" y="461"/>
                    <a:pt x="316" y="466"/>
                    <a:pt x="321" y="465"/>
                  </a:cubicBezTo>
                  <a:cubicBezTo>
                    <a:pt x="321" y="468"/>
                    <a:pt x="321" y="471"/>
                    <a:pt x="323" y="474"/>
                  </a:cubicBezTo>
                  <a:cubicBezTo>
                    <a:pt x="323" y="475"/>
                    <a:pt x="325" y="476"/>
                    <a:pt x="325" y="476"/>
                  </a:cubicBezTo>
                  <a:cubicBezTo>
                    <a:pt x="326" y="477"/>
                    <a:pt x="326" y="480"/>
                    <a:pt x="327" y="481"/>
                  </a:cubicBezTo>
                  <a:cubicBezTo>
                    <a:pt x="327" y="481"/>
                    <a:pt x="329" y="481"/>
                    <a:pt x="330" y="482"/>
                  </a:cubicBezTo>
                  <a:cubicBezTo>
                    <a:pt x="331" y="484"/>
                    <a:pt x="328" y="486"/>
                    <a:pt x="331" y="486"/>
                  </a:cubicBezTo>
                  <a:cubicBezTo>
                    <a:pt x="333" y="486"/>
                    <a:pt x="332" y="490"/>
                    <a:pt x="332" y="492"/>
                  </a:cubicBezTo>
                  <a:cubicBezTo>
                    <a:pt x="338" y="489"/>
                    <a:pt x="337" y="495"/>
                    <a:pt x="344" y="493"/>
                  </a:cubicBezTo>
                  <a:cubicBezTo>
                    <a:pt x="344" y="497"/>
                    <a:pt x="346" y="499"/>
                    <a:pt x="346" y="503"/>
                  </a:cubicBezTo>
                  <a:cubicBezTo>
                    <a:pt x="351" y="511"/>
                    <a:pt x="368" y="509"/>
                    <a:pt x="379" y="507"/>
                  </a:cubicBezTo>
                  <a:cubicBezTo>
                    <a:pt x="380" y="508"/>
                    <a:pt x="379" y="505"/>
                    <a:pt x="380" y="505"/>
                  </a:cubicBezTo>
                  <a:cubicBezTo>
                    <a:pt x="383" y="503"/>
                    <a:pt x="390" y="507"/>
                    <a:pt x="388" y="502"/>
                  </a:cubicBezTo>
                  <a:cubicBezTo>
                    <a:pt x="391" y="503"/>
                    <a:pt x="391" y="506"/>
                    <a:pt x="390" y="509"/>
                  </a:cubicBezTo>
                  <a:cubicBezTo>
                    <a:pt x="390" y="509"/>
                    <a:pt x="388" y="510"/>
                    <a:pt x="388" y="510"/>
                  </a:cubicBezTo>
                  <a:cubicBezTo>
                    <a:pt x="388" y="513"/>
                    <a:pt x="389" y="516"/>
                    <a:pt x="388" y="519"/>
                  </a:cubicBezTo>
                  <a:cubicBezTo>
                    <a:pt x="388" y="519"/>
                    <a:pt x="386" y="518"/>
                    <a:pt x="386" y="519"/>
                  </a:cubicBezTo>
                  <a:cubicBezTo>
                    <a:pt x="385" y="519"/>
                    <a:pt x="385" y="525"/>
                    <a:pt x="384" y="527"/>
                  </a:cubicBezTo>
                  <a:cubicBezTo>
                    <a:pt x="384" y="528"/>
                    <a:pt x="380" y="529"/>
                    <a:pt x="381" y="534"/>
                  </a:cubicBezTo>
                  <a:cubicBezTo>
                    <a:pt x="377" y="534"/>
                    <a:pt x="380" y="542"/>
                    <a:pt x="374" y="541"/>
                  </a:cubicBezTo>
                  <a:cubicBezTo>
                    <a:pt x="375" y="545"/>
                    <a:pt x="373" y="546"/>
                    <a:pt x="373" y="549"/>
                  </a:cubicBezTo>
                  <a:cubicBezTo>
                    <a:pt x="368" y="548"/>
                    <a:pt x="371" y="555"/>
                    <a:pt x="366" y="554"/>
                  </a:cubicBezTo>
                  <a:cubicBezTo>
                    <a:pt x="366" y="558"/>
                    <a:pt x="366" y="558"/>
                    <a:pt x="366" y="558"/>
                  </a:cubicBezTo>
                  <a:cubicBezTo>
                    <a:pt x="365" y="558"/>
                    <a:pt x="364" y="556"/>
                    <a:pt x="363" y="556"/>
                  </a:cubicBezTo>
                  <a:cubicBezTo>
                    <a:pt x="360" y="558"/>
                    <a:pt x="362" y="559"/>
                    <a:pt x="358" y="561"/>
                  </a:cubicBezTo>
                  <a:cubicBezTo>
                    <a:pt x="358" y="561"/>
                    <a:pt x="353" y="562"/>
                    <a:pt x="353" y="562"/>
                  </a:cubicBezTo>
                  <a:cubicBezTo>
                    <a:pt x="353" y="562"/>
                    <a:pt x="354" y="563"/>
                    <a:pt x="353" y="563"/>
                  </a:cubicBezTo>
                  <a:cubicBezTo>
                    <a:pt x="352" y="564"/>
                    <a:pt x="349" y="565"/>
                    <a:pt x="348" y="566"/>
                  </a:cubicBezTo>
                  <a:cubicBezTo>
                    <a:pt x="344" y="569"/>
                    <a:pt x="343" y="573"/>
                    <a:pt x="338" y="573"/>
                  </a:cubicBezTo>
                  <a:cubicBezTo>
                    <a:pt x="339" y="577"/>
                    <a:pt x="336" y="577"/>
                    <a:pt x="337" y="580"/>
                  </a:cubicBezTo>
                  <a:cubicBezTo>
                    <a:pt x="335" y="582"/>
                    <a:pt x="334" y="581"/>
                    <a:pt x="332" y="580"/>
                  </a:cubicBezTo>
                  <a:cubicBezTo>
                    <a:pt x="333" y="582"/>
                    <a:pt x="330" y="584"/>
                    <a:pt x="331" y="584"/>
                  </a:cubicBezTo>
                  <a:cubicBezTo>
                    <a:pt x="334" y="587"/>
                    <a:pt x="330" y="585"/>
                    <a:pt x="330" y="589"/>
                  </a:cubicBezTo>
                  <a:cubicBezTo>
                    <a:pt x="329" y="591"/>
                    <a:pt x="327" y="589"/>
                    <a:pt x="327" y="590"/>
                  </a:cubicBezTo>
                  <a:cubicBezTo>
                    <a:pt x="326" y="591"/>
                    <a:pt x="327" y="592"/>
                    <a:pt x="327" y="593"/>
                  </a:cubicBezTo>
                  <a:cubicBezTo>
                    <a:pt x="326" y="594"/>
                    <a:pt x="323" y="605"/>
                    <a:pt x="324" y="608"/>
                  </a:cubicBezTo>
                  <a:cubicBezTo>
                    <a:pt x="324" y="611"/>
                    <a:pt x="325" y="612"/>
                    <a:pt x="327" y="614"/>
                  </a:cubicBezTo>
                  <a:cubicBezTo>
                    <a:pt x="327" y="618"/>
                    <a:pt x="326" y="619"/>
                    <a:pt x="327" y="622"/>
                  </a:cubicBezTo>
                  <a:cubicBezTo>
                    <a:pt x="327" y="623"/>
                    <a:pt x="328" y="628"/>
                    <a:pt x="330" y="628"/>
                  </a:cubicBezTo>
                  <a:cubicBezTo>
                    <a:pt x="334" y="628"/>
                    <a:pt x="325" y="634"/>
                    <a:pt x="332" y="635"/>
                  </a:cubicBezTo>
                  <a:cubicBezTo>
                    <a:pt x="332" y="642"/>
                    <a:pt x="333" y="647"/>
                    <a:pt x="332" y="653"/>
                  </a:cubicBezTo>
                  <a:cubicBezTo>
                    <a:pt x="332" y="657"/>
                    <a:pt x="328" y="661"/>
                    <a:pt x="328" y="664"/>
                  </a:cubicBezTo>
                  <a:cubicBezTo>
                    <a:pt x="325" y="665"/>
                    <a:pt x="320" y="668"/>
                    <a:pt x="318" y="670"/>
                  </a:cubicBezTo>
                  <a:cubicBezTo>
                    <a:pt x="317" y="671"/>
                    <a:pt x="317" y="671"/>
                    <a:pt x="318" y="671"/>
                  </a:cubicBezTo>
                  <a:cubicBezTo>
                    <a:pt x="318" y="673"/>
                    <a:pt x="316" y="672"/>
                    <a:pt x="314" y="673"/>
                  </a:cubicBezTo>
                  <a:cubicBezTo>
                    <a:pt x="313" y="673"/>
                    <a:pt x="314" y="675"/>
                    <a:pt x="313" y="676"/>
                  </a:cubicBezTo>
                  <a:cubicBezTo>
                    <a:pt x="312" y="676"/>
                    <a:pt x="310" y="673"/>
                    <a:pt x="310" y="676"/>
                  </a:cubicBezTo>
                  <a:cubicBezTo>
                    <a:pt x="310" y="677"/>
                    <a:pt x="308" y="676"/>
                    <a:pt x="307" y="677"/>
                  </a:cubicBezTo>
                  <a:cubicBezTo>
                    <a:pt x="305" y="678"/>
                    <a:pt x="305" y="682"/>
                    <a:pt x="301" y="681"/>
                  </a:cubicBezTo>
                  <a:cubicBezTo>
                    <a:pt x="300" y="689"/>
                    <a:pt x="301" y="701"/>
                    <a:pt x="303" y="712"/>
                  </a:cubicBezTo>
                  <a:cubicBezTo>
                    <a:pt x="302" y="713"/>
                    <a:pt x="300" y="714"/>
                    <a:pt x="300" y="712"/>
                  </a:cubicBezTo>
                  <a:cubicBezTo>
                    <a:pt x="298" y="712"/>
                    <a:pt x="299" y="714"/>
                    <a:pt x="299" y="715"/>
                  </a:cubicBezTo>
                  <a:cubicBezTo>
                    <a:pt x="297" y="716"/>
                    <a:pt x="295" y="714"/>
                    <a:pt x="294" y="716"/>
                  </a:cubicBezTo>
                  <a:cubicBezTo>
                    <a:pt x="294" y="718"/>
                    <a:pt x="289" y="718"/>
                    <a:pt x="287" y="721"/>
                  </a:cubicBezTo>
                  <a:cubicBezTo>
                    <a:pt x="287" y="729"/>
                    <a:pt x="287" y="729"/>
                    <a:pt x="287" y="729"/>
                  </a:cubicBezTo>
                  <a:cubicBezTo>
                    <a:pt x="284" y="729"/>
                    <a:pt x="286" y="734"/>
                    <a:pt x="285" y="736"/>
                  </a:cubicBezTo>
                  <a:cubicBezTo>
                    <a:pt x="284" y="737"/>
                    <a:pt x="282" y="737"/>
                    <a:pt x="282" y="737"/>
                  </a:cubicBezTo>
                  <a:cubicBezTo>
                    <a:pt x="281" y="740"/>
                    <a:pt x="281" y="742"/>
                    <a:pt x="279" y="744"/>
                  </a:cubicBezTo>
                  <a:cubicBezTo>
                    <a:pt x="279" y="745"/>
                    <a:pt x="279" y="747"/>
                    <a:pt x="279" y="747"/>
                  </a:cubicBezTo>
                  <a:cubicBezTo>
                    <a:pt x="279" y="748"/>
                    <a:pt x="276" y="747"/>
                    <a:pt x="276" y="747"/>
                  </a:cubicBezTo>
                  <a:cubicBezTo>
                    <a:pt x="276" y="748"/>
                    <a:pt x="277" y="751"/>
                    <a:pt x="276" y="751"/>
                  </a:cubicBezTo>
                  <a:cubicBezTo>
                    <a:pt x="276" y="752"/>
                    <a:pt x="274" y="751"/>
                    <a:pt x="273" y="751"/>
                  </a:cubicBezTo>
                  <a:cubicBezTo>
                    <a:pt x="273" y="752"/>
                    <a:pt x="274" y="754"/>
                    <a:pt x="273" y="754"/>
                  </a:cubicBezTo>
                  <a:cubicBezTo>
                    <a:pt x="273" y="755"/>
                    <a:pt x="271" y="754"/>
                    <a:pt x="271" y="754"/>
                  </a:cubicBezTo>
                  <a:cubicBezTo>
                    <a:pt x="270" y="755"/>
                    <a:pt x="268" y="757"/>
                    <a:pt x="268" y="758"/>
                  </a:cubicBezTo>
                  <a:cubicBezTo>
                    <a:pt x="268" y="760"/>
                    <a:pt x="266" y="759"/>
                    <a:pt x="265" y="760"/>
                  </a:cubicBezTo>
                  <a:cubicBezTo>
                    <a:pt x="265" y="760"/>
                    <a:pt x="265" y="762"/>
                    <a:pt x="265" y="763"/>
                  </a:cubicBezTo>
                  <a:cubicBezTo>
                    <a:pt x="264" y="763"/>
                    <a:pt x="263" y="762"/>
                    <a:pt x="262" y="763"/>
                  </a:cubicBezTo>
                  <a:cubicBezTo>
                    <a:pt x="261" y="763"/>
                    <a:pt x="260" y="765"/>
                    <a:pt x="259" y="765"/>
                  </a:cubicBezTo>
                  <a:cubicBezTo>
                    <a:pt x="259" y="766"/>
                    <a:pt x="257" y="768"/>
                    <a:pt x="257" y="768"/>
                  </a:cubicBezTo>
                  <a:cubicBezTo>
                    <a:pt x="256" y="769"/>
                    <a:pt x="252" y="770"/>
                    <a:pt x="252" y="770"/>
                  </a:cubicBezTo>
                  <a:cubicBezTo>
                    <a:pt x="251" y="769"/>
                    <a:pt x="251" y="769"/>
                    <a:pt x="250" y="770"/>
                  </a:cubicBezTo>
                  <a:cubicBezTo>
                    <a:pt x="248" y="771"/>
                    <a:pt x="247" y="770"/>
                    <a:pt x="244" y="771"/>
                  </a:cubicBezTo>
                  <a:cubicBezTo>
                    <a:pt x="243" y="771"/>
                    <a:pt x="234" y="775"/>
                    <a:pt x="231" y="771"/>
                  </a:cubicBezTo>
                  <a:cubicBezTo>
                    <a:pt x="229" y="771"/>
                    <a:pt x="231" y="773"/>
                    <a:pt x="231" y="772"/>
                  </a:cubicBezTo>
                  <a:cubicBezTo>
                    <a:pt x="229" y="776"/>
                    <a:pt x="226" y="773"/>
                    <a:pt x="222" y="774"/>
                  </a:cubicBezTo>
                  <a:cubicBezTo>
                    <a:pt x="220" y="774"/>
                    <a:pt x="221" y="775"/>
                    <a:pt x="222" y="775"/>
                  </a:cubicBezTo>
                  <a:cubicBezTo>
                    <a:pt x="220" y="777"/>
                    <a:pt x="213" y="774"/>
                    <a:pt x="209" y="774"/>
                  </a:cubicBezTo>
                  <a:cubicBezTo>
                    <a:pt x="209" y="767"/>
                    <a:pt x="203" y="763"/>
                    <a:pt x="206" y="757"/>
                  </a:cubicBezTo>
                  <a:cubicBezTo>
                    <a:pt x="203" y="754"/>
                    <a:pt x="200" y="752"/>
                    <a:pt x="200" y="746"/>
                  </a:cubicBezTo>
                  <a:cubicBezTo>
                    <a:pt x="196" y="750"/>
                    <a:pt x="200" y="748"/>
                    <a:pt x="198" y="742"/>
                  </a:cubicBezTo>
                  <a:cubicBezTo>
                    <a:pt x="196" y="735"/>
                    <a:pt x="187" y="730"/>
                    <a:pt x="189" y="722"/>
                  </a:cubicBezTo>
                  <a:cubicBezTo>
                    <a:pt x="188" y="721"/>
                    <a:pt x="188" y="725"/>
                    <a:pt x="188" y="725"/>
                  </a:cubicBezTo>
                  <a:cubicBezTo>
                    <a:pt x="185" y="724"/>
                    <a:pt x="188" y="715"/>
                    <a:pt x="185" y="719"/>
                  </a:cubicBezTo>
                  <a:cubicBezTo>
                    <a:pt x="183" y="717"/>
                    <a:pt x="183" y="712"/>
                    <a:pt x="184" y="709"/>
                  </a:cubicBezTo>
                  <a:cubicBezTo>
                    <a:pt x="184" y="705"/>
                    <a:pt x="185" y="702"/>
                    <a:pt x="182" y="697"/>
                  </a:cubicBezTo>
                  <a:cubicBezTo>
                    <a:pt x="183" y="695"/>
                    <a:pt x="179" y="696"/>
                    <a:pt x="178" y="695"/>
                  </a:cubicBezTo>
                  <a:cubicBezTo>
                    <a:pt x="177" y="694"/>
                    <a:pt x="182" y="691"/>
                    <a:pt x="175" y="693"/>
                  </a:cubicBezTo>
                  <a:cubicBezTo>
                    <a:pt x="175" y="692"/>
                    <a:pt x="176" y="689"/>
                    <a:pt x="175" y="688"/>
                  </a:cubicBezTo>
                  <a:cubicBezTo>
                    <a:pt x="175" y="688"/>
                    <a:pt x="173" y="689"/>
                    <a:pt x="172" y="688"/>
                  </a:cubicBezTo>
                  <a:cubicBezTo>
                    <a:pt x="172" y="688"/>
                    <a:pt x="176" y="683"/>
                    <a:pt x="171" y="684"/>
                  </a:cubicBezTo>
                  <a:cubicBezTo>
                    <a:pt x="171" y="682"/>
                    <a:pt x="173" y="681"/>
                    <a:pt x="172" y="678"/>
                  </a:cubicBezTo>
                  <a:cubicBezTo>
                    <a:pt x="170" y="677"/>
                    <a:pt x="173" y="672"/>
                    <a:pt x="168" y="673"/>
                  </a:cubicBezTo>
                  <a:cubicBezTo>
                    <a:pt x="168" y="660"/>
                    <a:pt x="169" y="656"/>
                    <a:pt x="175" y="648"/>
                  </a:cubicBezTo>
                  <a:cubicBezTo>
                    <a:pt x="174" y="646"/>
                    <a:pt x="177" y="640"/>
                    <a:pt x="174" y="641"/>
                  </a:cubicBezTo>
                  <a:cubicBezTo>
                    <a:pt x="174" y="638"/>
                    <a:pt x="177" y="640"/>
                    <a:pt x="178" y="639"/>
                  </a:cubicBezTo>
                  <a:cubicBezTo>
                    <a:pt x="179" y="639"/>
                    <a:pt x="178" y="636"/>
                    <a:pt x="179" y="636"/>
                  </a:cubicBezTo>
                  <a:cubicBezTo>
                    <a:pt x="179" y="634"/>
                    <a:pt x="178" y="621"/>
                    <a:pt x="177" y="625"/>
                  </a:cubicBezTo>
                  <a:cubicBezTo>
                    <a:pt x="174" y="623"/>
                    <a:pt x="175" y="619"/>
                    <a:pt x="175" y="617"/>
                  </a:cubicBezTo>
                  <a:cubicBezTo>
                    <a:pt x="175" y="613"/>
                    <a:pt x="176" y="610"/>
                    <a:pt x="175" y="607"/>
                  </a:cubicBezTo>
                  <a:cubicBezTo>
                    <a:pt x="175" y="605"/>
                    <a:pt x="173" y="606"/>
                    <a:pt x="172" y="606"/>
                  </a:cubicBezTo>
                  <a:cubicBezTo>
                    <a:pt x="172" y="605"/>
                    <a:pt x="174" y="604"/>
                    <a:pt x="174" y="603"/>
                  </a:cubicBezTo>
                  <a:cubicBezTo>
                    <a:pt x="174" y="603"/>
                    <a:pt x="172" y="602"/>
                    <a:pt x="172" y="601"/>
                  </a:cubicBezTo>
                  <a:cubicBezTo>
                    <a:pt x="172" y="598"/>
                    <a:pt x="171" y="599"/>
                    <a:pt x="170" y="597"/>
                  </a:cubicBezTo>
                  <a:cubicBezTo>
                    <a:pt x="169" y="597"/>
                    <a:pt x="170" y="595"/>
                    <a:pt x="170" y="594"/>
                  </a:cubicBezTo>
                  <a:cubicBezTo>
                    <a:pt x="169" y="594"/>
                    <a:pt x="166" y="594"/>
                    <a:pt x="167" y="593"/>
                  </a:cubicBezTo>
                  <a:cubicBezTo>
                    <a:pt x="167" y="593"/>
                    <a:pt x="168" y="593"/>
                    <a:pt x="168" y="593"/>
                  </a:cubicBezTo>
                  <a:cubicBezTo>
                    <a:pt x="166" y="590"/>
                    <a:pt x="165" y="589"/>
                    <a:pt x="161" y="587"/>
                  </a:cubicBezTo>
                  <a:cubicBezTo>
                    <a:pt x="160" y="587"/>
                    <a:pt x="161" y="586"/>
                    <a:pt x="160" y="586"/>
                  </a:cubicBezTo>
                  <a:cubicBezTo>
                    <a:pt x="158" y="586"/>
                    <a:pt x="158" y="582"/>
                    <a:pt x="156" y="583"/>
                  </a:cubicBezTo>
                  <a:cubicBezTo>
                    <a:pt x="153" y="571"/>
                    <a:pt x="156" y="561"/>
                    <a:pt x="156" y="548"/>
                  </a:cubicBezTo>
                  <a:cubicBezTo>
                    <a:pt x="155" y="545"/>
                    <a:pt x="152" y="550"/>
                    <a:pt x="153" y="544"/>
                  </a:cubicBezTo>
                  <a:cubicBezTo>
                    <a:pt x="145" y="544"/>
                    <a:pt x="138" y="543"/>
                    <a:pt x="133" y="541"/>
                  </a:cubicBezTo>
                  <a:cubicBezTo>
                    <a:pt x="135" y="533"/>
                    <a:pt x="129" y="542"/>
                    <a:pt x="130" y="534"/>
                  </a:cubicBezTo>
                  <a:cubicBezTo>
                    <a:pt x="124" y="532"/>
                    <a:pt x="123" y="531"/>
                    <a:pt x="115" y="533"/>
                  </a:cubicBezTo>
                  <a:cubicBezTo>
                    <a:pt x="114" y="533"/>
                    <a:pt x="111" y="533"/>
                    <a:pt x="109" y="534"/>
                  </a:cubicBezTo>
                  <a:cubicBezTo>
                    <a:pt x="109" y="534"/>
                    <a:pt x="105" y="536"/>
                    <a:pt x="101" y="535"/>
                  </a:cubicBezTo>
                  <a:cubicBezTo>
                    <a:pt x="103" y="539"/>
                    <a:pt x="105" y="537"/>
                    <a:pt x="98" y="538"/>
                  </a:cubicBezTo>
                  <a:cubicBezTo>
                    <a:pt x="93" y="539"/>
                    <a:pt x="90" y="541"/>
                    <a:pt x="83" y="541"/>
                  </a:cubicBezTo>
                  <a:cubicBezTo>
                    <a:pt x="80" y="541"/>
                    <a:pt x="80" y="540"/>
                    <a:pt x="78" y="540"/>
                  </a:cubicBezTo>
                  <a:cubicBezTo>
                    <a:pt x="69" y="539"/>
                    <a:pt x="60" y="544"/>
                    <a:pt x="52" y="542"/>
                  </a:cubicBezTo>
                  <a:cubicBezTo>
                    <a:pt x="52" y="538"/>
                    <a:pt x="47" y="539"/>
                    <a:pt x="45" y="538"/>
                  </a:cubicBezTo>
                  <a:cubicBezTo>
                    <a:pt x="44" y="538"/>
                    <a:pt x="45" y="536"/>
                    <a:pt x="45" y="535"/>
                  </a:cubicBezTo>
                  <a:cubicBezTo>
                    <a:pt x="44" y="535"/>
                    <a:pt x="41" y="536"/>
                    <a:pt x="41" y="535"/>
                  </a:cubicBezTo>
                  <a:cubicBezTo>
                    <a:pt x="40" y="535"/>
                    <a:pt x="41" y="533"/>
                    <a:pt x="41" y="533"/>
                  </a:cubicBezTo>
                  <a:cubicBezTo>
                    <a:pt x="39" y="532"/>
                    <a:pt x="38" y="533"/>
                    <a:pt x="38" y="531"/>
                  </a:cubicBezTo>
                  <a:cubicBezTo>
                    <a:pt x="38" y="531"/>
                    <a:pt x="35" y="529"/>
                    <a:pt x="35" y="528"/>
                  </a:cubicBezTo>
                  <a:cubicBezTo>
                    <a:pt x="34" y="528"/>
                    <a:pt x="35" y="527"/>
                    <a:pt x="34" y="527"/>
                  </a:cubicBezTo>
                  <a:cubicBezTo>
                    <a:pt x="32" y="527"/>
                    <a:pt x="33" y="525"/>
                    <a:pt x="32" y="524"/>
                  </a:cubicBezTo>
                  <a:cubicBezTo>
                    <a:pt x="31" y="523"/>
                    <a:pt x="30" y="524"/>
                    <a:pt x="29" y="523"/>
                  </a:cubicBezTo>
                  <a:cubicBezTo>
                    <a:pt x="29" y="522"/>
                    <a:pt x="30" y="521"/>
                    <a:pt x="29" y="520"/>
                  </a:cubicBezTo>
                  <a:cubicBezTo>
                    <a:pt x="28" y="519"/>
                    <a:pt x="26" y="521"/>
                    <a:pt x="26" y="519"/>
                  </a:cubicBezTo>
                  <a:cubicBezTo>
                    <a:pt x="26" y="518"/>
                    <a:pt x="28" y="516"/>
                    <a:pt x="28" y="517"/>
                  </a:cubicBezTo>
                  <a:cubicBezTo>
                    <a:pt x="26" y="512"/>
                    <a:pt x="20" y="514"/>
                    <a:pt x="21" y="509"/>
                  </a:cubicBezTo>
                  <a:cubicBezTo>
                    <a:pt x="14" y="511"/>
                    <a:pt x="17" y="503"/>
                    <a:pt x="11" y="505"/>
                  </a:cubicBezTo>
                  <a:cubicBezTo>
                    <a:pt x="12" y="503"/>
                    <a:pt x="13" y="502"/>
                    <a:pt x="12" y="500"/>
                  </a:cubicBezTo>
                  <a:cubicBezTo>
                    <a:pt x="12" y="498"/>
                    <a:pt x="9" y="499"/>
                    <a:pt x="7" y="499"/>
                  </a:cubicBezTo>
                  <a:cubicBezTo>
                    <a:pt x="8" y="496"/>
                    <a:pt x="4" y="496"/>
                    <a:pt x="4" y="495"/>
                  </a:cubicBezTo>
                  <a:cubicBezTo>
                    <a:pt x="4" y="492"/>
                    <a:pt x="6" y="493"/>
                    <a:pt x="4" y="489"/>
                  </a:cubicBezTo>
                  <a:cubicBezTo>
                    <a:pt x="4" y="488"/>
                    <a:pt x="3" y="489"/>
                    <a:pt x="3" y="488"/>
                  </a:cubicBezTo>
                  <a:cubicBezTo>
                    <a:pt x="3" y="487"/>
                    <a:pt x="1" y="483"/>
                    <a:pt x="0" y="482"/>
                  </a:cubicBezTo>
                  <a:cubicBezTo>
                    <a:pt x="0" y="480"/>
                    <a:pt x="3" y="482"/>
                    <a:pt x="4" y="481"/>
                  </a:cubicBezTo>
                  <a:cubicBezTo>
                    <a:pt x="5" y="480"/>
                    <a:pt x="4" y="476"/>
                    <a:pt x="7" y="476"/>
                  </a:cubicBezTo>
                  <a:cubicBezTo>
                    <a:pt x="7" y="453"/>
                    <a:pt x="7" y="453"/>
                    <a:pt x="7" y="453"/>
                  </a:cubicBezTo>
                  <a:cubicBezTo>
                    <a:pt x="7" y="451"/>
                    <a:pt x="4" y="452"/>
                    <a:pt x="4" y="451"/>
                  </a:cubicBezTo>
                  <a:cubicBezTo>
                    <a:pt x="4" y="451"/>
                    <a:pt x="5" y="449"/>
                    <a:pt x="5" y="448"/>
                  </a:cubicBezTo>
                  <a:cubicBezTo>
                    <a:pt x="6" y="446"/>
                    <a:pt x="4" y="445"/>
                    <a:pt x="4" y="443"/>
                  </a:cubicBezTo>
                  <a:cubicBezTo>
                    <a:pt x="9" y="449"/>
                    <a:pt x="4" y="433"/>
                    <a:pt x="10" y="439"/>
                  </a:cubicBezTo>
                  <a:cubicBezTo>
                    <a:pt x="11" y="437"/>
                    <a:pt x="9" y="432"/>
                    <a:pt x="11" y="430"/>
                  </a:cubicBezTo>
                  <a:cubicBezTo>
                    <a:pt x="11" y="430"/>
                    <a:pt x="14" y="430"/>
                    <a:pt x="14" y="430"/>
                  </a:cubicBezTo>
                  <a:cubicBezTo>
                    <a:pt x="14" y="429"/>
                    <a:pt x="12" y="428"/>
                    <a:pt x="12" y="426"/>
                  </a:cubicBezTo>
                  <a:cubicBezTo>
                    <a:pt x="18" y="425"/>
                    <a:pt x="17" y="417"/>
                    <a:pt x="22" y="416"/>
                  </a:cubicBezTo>
                  <a:cubicBezTo>
                    <a:pt x="22" y="411"/>
                    <a:pt x="27" y="411"/>
                    <a:pt x="26" y="406"/>
                  </a:cubicBezTo>
                  <a:cubicBezTo>
                    <a:pt x="29" y="407"/>
                    <a:pt x="29" y="405"/>
                    <a:pt x="29" y="404"/>
                  </a:cubicBezTo>
                  <a:cubicBezTo>
                    <a:pt x="38" y="403"/>
                    <a:pt x="44" y="400"/>
                    <a:pt x="43" y="389"/>
                  </a:cubicBezTo>
                  <a:cubicBezTo>
                    <a:pt x="49" y="391"/>
                    <a:pt x="44" y="382"/>
                    <a:pt x="49" y="382"/>
                  </a:cubicBezTo>
                  <a:cubicBezTo>
                    <a:pt x="49" y="374"/>
                    <a:pt x="49" y="374"/>
                    <a:pt x="49" y="374"/>
                  </a:cubicBezTo>
                  <a:cubicBezTo>
                    <a:pt x="51" y="374"/>
                    <a:pt x="52" y="372"/>
                    <a:pt x="55" y="373"/>
                  </a:cubicBezTo>
                  <a:cubicBezTo>
                    <a:pt x="57" y="370"/>
                    <a:pt x="59" y="368"/>
                    <a:pt x="62" y="364"/>
                  </a:cubicBezTo>
                  <a:cubicBezTo>
                    <a:pt x="62" y="363"/>
                    <a:pt x="63" y="364"/>
                    <a:pt x="63" y="363"/>
                  </a:cubicBezTo>
                  <a:cubicBezTo>
                    <a:pt x="63" y="361"/>
                    <a:pt x="67" y="361"/>
                    <a:pt x="66" y="359"/>
                  </a:cubicBezTo>
                  <a:cubicBezTo>
                    <a:pt x="72" y="360"/>
                    <a:pt x="73" y="355"/>
                    <a:pt x="78" y="356"/>
                  </a:cubicBezTo>
                  <a:cubicBezTo>
                    <a:pt x="76" y="361"/>
                    <a:pt x="85" y="356"/>
                    <a:pt x="83" y="361"/>
                  </a:cubicBezTo>
                  <a:cubicBezTo>
                    <a:pt x="85" y="358"/>
                    <a:pt x="97" y="363"/>
                    <a:pt x="97" y="357"/>
                  </a:cubicBezTo>
                  <a:cubicBezTo>
                    <a:pt x="103" y="356"/>
                    <a:pt x="109" y="355"/>
                    <a:pt x="112" y="350"/>
                  </a:cubicBezTo>
                  <a:cubicBezTo>
                    <a:pt x="114" y="350"/>
                    <a:pt x="116" y="350"/>
                    <a:pt x="116" y="349"/>
                  </a:cubicBezTo>
                  <a:cubicBezTo>
                    <a:pt x="119" y="349"/>
                    <a:pt x="119" y="350"/>
                    <a:pt x="122" y="350"/>
                  </a:cubicBezTo>
                  <a:cubicBezTo>
                    <a:pt x="125" y="350"/>
                    <a:pt x="128" y="349"/>
                    <a:pt x="130" y="349"/>
                  </a:cubicBezTo>
                  <a:cubicBezTo>
                    <a:pt x="130" y="349"/>
                    <a:pt x="131" y="350"/>
                    <a:pt x="132" y="350"/>
                  </a:cubicBezTo>
                  <a:cubicBezTo>
                    <a:pt x="135" y="350"/>
                    <a:pt x="141" y="353"/>
                    <a:pt x="147" y="352"/>
                  </a:cubicBezTo>
                  <a:cubicBezTo>
                    <a:pt x="150" y="351"/>
                    <a:pt x="154" y="347"/>
                    <a:pt x="157" y="350"/>
                  </a:cubicBezTo>
                  <a:cubicBezTo>
                    <a:pt x="159" y="353"/>
                    <a:pt x="158" y="350"/>
                    <a:pt x="163" y="350"/>
                  </a:cubicBezTo>
                  <a:cubicBezTo>
                    <a:pt x="163" y="351"/>
                    <a:pt x="164" y="352"/>
                    <a:pt x="164" y="353"/>
                  </a:cubicBezTo>
                  <a:cubicBezTo>
                    <a:pt x="164" y="353"/>
                    <a:pt x="161" y="354"/>
                    <a:pt x="161" y="354"/>
                  </a:cubicBezTo>
                  <a:cubicBezTo>
                    <a:pt x="161" y="356"/>
                    <a:pt x="162" y="355"/>
                    <a:pt x="163" y="356"/>
                  </a:cubicBezTo>
                  <a:cubicBezTo>
                    <a:pt x="163" y="357"/>
                    <a:pt x="161" y="357"/>
                    <a:pt x="161" y="357"/>
                  </a:cubicBezTo>
                  <a:cubicBezTo>
                    <a:pt x="161" y="358"/>
                    <a:pt x="163" y="359"/>
                    <a:pt x="163" y="360"/>
                  </a:cubicBezTo>
                  <a:cubicBezTo>
                    <a:pt x="162" y="364"/>
                    <a:pt x="160" y="366"/>
                    <a:pt x="164" y="371"/>
                  </a:cubicBezTo>
                  <a:cubicBezTo>
                    <a:pt x="165" y="374"/>
                    <a:pt x="166" y="370"/>
                    <a:pt x="168" y="373"/>
                  </a:cubicBezTo>
                  <a:cubicBezTo>
                    <a:pt x="168" y="374"/>
                    <a:pt x="171" y="373"/>
                    <a:pt x="171" y="374"/>
                  </a:cubicBezTo>
                  <a:cubicBezTo>
                    <a:pt x="171" y="374"/>
                    <a:pt x="171" y="377"/>
                    <a:pt x="171" y="377"/>
                  </a:cubicBezTo>
                  <a:cubicBezTo>
                    <a:pt x="172" y="378"/>
                    <a:pt x="175" y="376"/>
                    <a:pt x="175" y="378"/>
                  </a:cubicBezTo>
                  <a:cubicBezTo>
                    <a:pt x="180" y="376"/>
                    <a:pt x="183" y="382"/>
                    <a:pt x="185" y="378"/>
                  </a:cubicBezTo>
                  <a:cubicBezTo>
                    <a:pt x="187" y="378"/>
                    <a:pt x="186" y="381"/>
                    <a:pt x="186" y="381"/>
                  </a:cubicBezTo>
                  <a:cubicBezTo>
                    <a:pt x="189" y="383"/>
                    <a:pt x="190" y="381"/>
                    <a:pt x="193" y="382"/>
                  </a:cubicBezTo>
                  <a:cubicBezTo>
                    <a:pt x="194" y="383"/>
                    <a:pt x="194" y="385"/>
                    <a:pt x="195" y="385"/>
                  </a:cubicBezTo>
                  <a:cubicBezTo>
                    <a:pt x="195" y="386"/>
                    <a:pt x="197" y="385"/>
                    <a:pt x="198" y="385"/>
                  </a:cubicBezTo>
                  <a:cubicBezTo>
                    <a:pt x="199" y="387"/>
                    <a:pt x="200" y="386"/>
                    <a:pt x="202" y="387"/>
                  </a:cubicBezTo>
                  <a:cubicBezTo>
                    <a:pt x="202" y="387"/>
                    <a:pt x="203" y="389"/>
                    <a:pt x="203" y="389"/>
                  </a:cubicBezTo>
                  <a:cubicBezTo>
                    <a:pt x="204" y="390"/>
                    <a:pt x="206" y="388"/>
                    <a:pt x="207" y="388"/>
                  </a:cubicBezTo>
                  <a:cubicBezTo>
                    <a:pt x="207" y="388"/>
                    <a:pt x="208" y="389"/>
                    <a:pt x="209" y="389"/>
                  </a:cubicBezTo>
                  <a:cubicBezTo>
                    <a:pt x="210" y="390"/>
                    <a:pt x="211" y="389"/>
                    <a:pt x="212" y="389"/>
                  </a:cubicBezTo>
                  <a:cubicBezTo>
                    <a:pt x="212" y="388"/>
                    <a:pt x="214" y="388"/>
                    <a:pt x="214" y="387"/>
                  </a:cubicBezTo>
                  <a:cubicBezTo>
                    <a:pt x="214" y="387"/>
                    <a:pt x="217" y="386"/>
                    <a:pt x="216" y="385"/>
                  </a:cubicBezTo>
                  <a:cubicBezTo>
                    <a:pt x="212" y="382"/>
                    <a:pt x="220" y="383"/>
                    <a:pt x="220" y="378"/>
                  </a:cubicBezTo>
                  <a:cubicBezTo>
                    <a:pt x="224" y="379"/>
                    <a:pt x="224" y="376"/>
                    <a:pt x="229" y="377"/>
                  </a:cubicBezTo>
                  <a:cubicBezTo>
                    <a:pt x="229" y="377"/>
                    <a:pt x="230" y="378"/>
                    <a:pt x="230" y="378"/>
                  </a:cubicBezTo>
                  <a:cubicBezTo>
                    <a:pt x="232" y="379"/>
                    <a:pt x="234" y="378"/>
                    <a:pt x="236" y="378"/>
                  </a:cubicBezTo>
                  <a:cubicBezTo>
                    <a:pt x="236" y="378"/>
                    <a:pt x="238" y="381"/>
                    <a:pt x="238" y="381"/>
                  </a:cubicBezTo>
                  <a:cubicBezTo>
                    <a:pt x="239" y="381"/>
                    <a:pt x="241" y="379"/>
                    <a:pt x="243" y="380"/>
                  </a:cubicBezTo>
                  <a:cubicBezTo>
                    <a:pt x="243" y="380"/>
                    <a:pt x="242" y="382"/>
                    <a:pt x="243" y="382"/>
                  </a:cubicBezTo>
                  <a:cubicBezTo>
                    <a:pt x="244" y="383"/>
                    <a:pt x="246" y="380"/>
                    <a:pt x="248" y="381"/>
                  </a:cubicBezTo>
                  <a:cubicBezTo>
                    <a:pt x="249" y="382"/>
                    <a:pt x="245" y="383"/>
                    <a:pt x="245" y="382"/>
                  </a:cubicBezTo>
                  <a:cubicBezTo>
                    <a:pt x="246" y="385"/>
                    <a:pt x="255" y="385"/>
                    <a:pt x="259" y="385"/>
                  </a:cubicBezTo>
                  <a:cubicBezTo>
                    <a:pt x="259" y="391"/>
                    <a:pt x="271" y="389"/>
                    <a:pt x="273" y="385"/>
                  </a:cubicBezTo>
                  <a:cubicBezTo>
                    <a:pt x="274" y="387"/>
                    <a:pt x="280" y="384"/>
                    <a:pt x="282" y="385"/>
                  </a:cubicBezTo>
                  <a:cubicBezTo>
                    <a:pt x="283" y="387"/>
                    <a:pt x="282" y="385"/>
                    <a:pt x="285" y="385"/>
                  </a:cubicBezTo>
                  <a:cubicBezTo>
                    <a:pt x="287" y="386"/>
                    <a:pt x="289" y="387"/>
                    <a:pt x="292" y="387"/>
                  </a:cubicBezTo>
                  <a:cubicBezTo>
                    <a:pt x="294" y="386"/>
                    <a:pt x="295" y="384"/>
                    <a:pt x="299" y="384"/>
                  </a:cubicBezTo>
                  <a:cubicBezTo>
                    <a:pt x="300" y="381"/>
                    <a:pt x="299" y="376"/>
                    <a:pt x="303" y="375"/>
                  </a:cubicBezTo>
                  <a:cubicBezTo>
                    <a:pt x="303" y="373"/>
                    <a:pt x="301" y="373"/>
                    <a:pt x="301" y="370"/>
                  </a:cubicBezTo>
                  <a:cubicBezTo>
                    <a:pt x="306" y="370"/>
                    <a:pt x="306" y="361"/>
                    <a:pt x="310" y="366"/>
                  </a:cubicBezTo>
                  <a:cubicBezTo>
                    <a:pt x="311" y="360"/>
                    <a:pt x="308" y="359"/>
                    <a:pt x="304" y="359"/>
                  </a:cubicBezTo>
                  <a:cubicBezTo>
                    <a:pt x="305" y="357"/>
                    <a:pt x="306" y="355"/>
                    <a:pt x="306" y="353"/>
                  </a:cubicBezTo>
                  <a:cubicBezTo>
                    <a:pt x="304" y="349"/>
                    <a:pt x="296" y="352"/>
                    <a:pt x="294" y="347"/>
                  </a:cubicBezTo>
                  <a:cubicBezTo>
                    <a:pt x="292" y="349"/>
                    <a:pt x="287" y="349"/>
                    <a:pt x="286" y="352"/>
                  </a:cubicBezTo>
                  <a:cubicBezTo>
                    <a:pt x="284" y="352"/>
                    <a:pt x="285" y="349"/>
                    <a:pt x="285" y="349"/>
                  </a:cubicBezTo>
                  <a:cubicBezTo>
                    <a:pt x="282" y="347"/>
                    <a:pt x="278" y="350"/>
                    <a:pt x="275" y="349"/>
                  </a:cubicBezTo>
                  <a:cubicBezTo>
                    <a:pt x="273" y="350"/>
                    <a:pt x="273" y="352"/>
                    <a:pt x="271" y="352"/>
                  </a:cubicBezTo>
                  <a:cubicBezTo>
                    <a:pt x="267" y="352"/>
                    <a:pt x="267" y="346"/>
                    <a:pt x="261" y="347"/>
                  </a:cubicBezTo>
                  <a:cubicBezTo>
                    <a:pt x="261" y="345"/>
                    <a:pt x="259" y="344"/>
                    <a:pt x="259" y="342"/>
                  </a:cubicBezTo>
                  <a:cubicBezTo>
                    <a:pt x="258" y="342"/>
                    <a:pt x="257" y="342"/>
                    <a:pt x="257" y="340"/>
                  </a:cubicBezTo>
                  <a:cubicBezTo>
                    <a:pt x="256" y="339"/>
                    <a:pt x="254" y="338"/>
                    <a:pt x="251" y="338"/>
                  </a:cubicBezTo>
                  <a:cubicBezTo>
                    <a:pt x="254" y="334"/>
                    <a:pt x="252" y="326"/>
                    <a:pt x="251" y="322"/>
                  </a:cubicBezTo>
                  <a:cubicBezTo>
                    <a:pt x="247" y="325"/>
                    <a:pt x="243" y="319"/>
                    <a:pt x="243" y="326"/>
                  </a:cubicBezTo>
                  <a:cubicBezTo>
                    <a:pt x="238" y="324"/>
                    <a:pt x="238" y="328"/>
                    <a:pt x="234" y="325"/>
                  </a:cubicBezTo>
                  <a:cubicBezTo>
                    <a:pt x="234" y="327"/>
                    <a:pt x="234" y="327"/>
                    <a:pt x="233" y="328"/>
                  </a:cubicBezTo>
                  <a:cubicBezTo>
                    <a:pt x="234" y="329"/>
                    <a:pt x="235" y="329"/>
                    <a:pt x="236" y="331"/>
                  </a:cubicBezTo>
                  <a:cubicBezTo>
                    <a:pt x="236" y="332"/>
                    <a:pt x="235" y="334"/>
                    <a:pt x="238" y="333"/>
                  </a:cubicBezTo>
                  <a:cubicBezTo>
                    <a:pt x="237" y="338"/>
                    <a:pt x="237" y="336"/>
                    <a:pt x="240" y="339"/>
                  </a:cubicBezTo>
                  <a:cubicBezTo>
                    <a:pt x="241" y="342"/>
                    <a:pt x="238" y="341"/>
                    <a:pt x="237" y="342"/>
                  </a:cubicBezTo>
                  <a:cubicBezTo>
                    <a:pt x="237" y="342"/>
                    <a:pt x="235" y="347"/>
                    <a:pt x="234" y="346"/>
                  </a:cubicBezTo>
                  <a:cubicBezTo>
                    <a:pt x="231" y="343"/>
                    <a:pt x="234" y="350"/>
                    <a:pt x="229" y="349"/>
                  </a:cubicBezTo>
                  <a:cubicBezTo>
                    <a:pt x="228" y="348"/>
                    <a:pt x="227" y="346"/>
                    <a:pt x="226" y="346"/>
                  </a:cubicBezTo>
                  <a:cubicBezTo>
                    <a:pt x="225" y="344"/>
                    <a:pt x="227" y="343"/>
                    <a:pt x="229" y="343"/>
                  </a:cubicBezTo>
                  <a:cubicBezTo>
                    <a:pt x="227" y="341"/>
                    <a:pt x="222" y="340"/>
                    <a:pt x="226" y="336"/>
                  </a:cubicBezTo>
                  <a:cubicBezTo>
                    <a:pt x="224" y="335"/>
                    <a:pt x="221" y="337"/>
                    <a:pt x="220" y="336"/>
                  </a:cubicBezTo>
                  <a:cubicBezTo>
                    <a:pt x="219" y="335"/>
                    <a:pt x="223" y="335"/>
                    <a:pt x="223" y="335"/>
                  </a:cubicBezTo>
                  <a:cubicBezTo>
                    <a:pt x="223" y="335"/>
                    <a:pt x="219" y="331"/>
                    <a:pt x="216" y="329"/>
                  </a:cubicBezTo>
                  <a:cubicBezTo>
                    <a:pt x="217" y="323"/>
                    <a:pt x="213" y="321"/>
                    <a:pt x="213" y="315"/>
                  </a:cubicBezTo>
                  <a:cubicBezTo>
                    <a:pt x="214" y="313"/>
                    <a:pt x="209" y="315"/>
                    <a:pt x="209" y="314"/>
                  </a:cubicBezTo>
                  <a:cubicBezTo>
                    <a:pt x="209" y="313"/>
                    <a:pt x="211" y="311"/>
                    <a:pt x="210" y="311"/>
                  </a:cubicBezTo>
                  <a:cubicBezTo>
                    <a:pt x="207" y="309"/>
                    <a:pt x="207" y="311"/>
                    <a:pt x="205" y="310"/>
                  </a:cubicBezTo>
                  <a:cubicBezTo>
                    <a:pt x="204" y="309"/>
                    <a:pt x="206" y="308"/>
                    <a:pt x="206" y="307"/>
                  </a:cubicBezTo>
                  <a:cubicBezTo>
                    <a:pt x="206" y="306"/>
                    <a:pt x="204" y="308"/>
                    <a:pt x="205" y="308"/>
                  </a:cubicBezTo>
                  <a:cubicBezTo>
                    <a:pt x="203" y="308"/>
                    <a:pt x="204" y="306"/>
                    <a:pt x="203" y="305"/>
                  </a:cubicBezTo>
                  <a:cubicBezTo>
                    <a:pt x="198" y="306"/>
                    <a:pt x="198" y="302"/>
                    <a:pt x="192" y="303"/>
                  </a:cubicBezTo>
                  <a:cubicBezTo>
                    <a:pt x="192" y="301"/>
                    <a:pt x="190" y="301"/>
                    <a:pt x="189" y="300"/>
                  </a:cubicBezTo>
                  <a:cubicBezTo>
                    <a:pt x="189" y="299"/>
                    <a:pt x="190" y="297"/>
                    <a:pt x="189" y="297"/>
                  </a:cubicBezTo>
                  <a:cubicBezTo>
                    <a:pt x="189" y="296"/>
                    <a:pt x="187" y="297"/>
                    <a:pt x="186" y="297"/>
                  </a:cubicBezTo>
                  <a:cubicBezTo>
                    <a:pt x="186" y="297"/>
                    <a:pt x="186" y="291"/>
                    <a:pt x="185" y="293"/>
                  </a:cubicBezTo>
                  <a:cubicBezTo>
                    <a:pt x="184" y="294"/>
                    <a:pt x="183" y="293"/>
                    <a:pt x="182" y="291"/>
                  </a:cubicBezTo>
                  <a:cubicBezTo>
                    <a:pt x="182" y="291"/>
                    <a:pt x="180" y="290"/>
                    <a:pt x="181" y="288"/>
                  </a:cubicBezTo>
                  <a:cubicBezTo>
                    <a:pt x="176" y="289"/>
                    <a:pt x="177" y="290"/>
                    <a:pt x="172" y="288"/>
                  </a:cubicBezTo>
                  <a:cubicBezTo>
                    <a:pt x="171" y="289"/>
                    <a:pt x="171" y="291"/>
                    <a:pt x="170" y="291"/>
                  </a:cubicBezTo>
                  <a:cubicBezTo>
                    <a:pt x="168" y="295"/>
                    <a:pt x="172" y="294"/>
                    <a:pt x="172" y="297"/>
                  </a:cubicBezTo>
                  <a:cubicBezTo>
                    <a:pt x="172" y="298"/>
                    <a:pt x="175" y="301"/>
                    <a:pt x="175" y="301"/>
                  </a:cubicBezTo>
                  <a:cubicBezTo>
                    <a:pt x="176" y="302"/>
                    <a:pt x="176" y="303"/>
                    <a:pt x="178" y="303"/>
                  </a:cubicBezTo>
                  <a:cubicBezTo>
                    <a:pt x="176" y="307"/>
                    <a:pt x="181" y="306"/>
                    <a:pt x="182" y="308"/>
                  </a:cubicBezTo>
                  <a:cubicBezTo>
                    <a:pt x="183" y="309"/>
                    <a:pt x="184" y="314"/>
                    <a:pt x="185" y="312"/>
                  </a:cubicBezTo>
                  <a:cubicBezTo>
                    <a:pt x="187" y="310"/>
                    <a:pt x="185" y="313"/>
                    <a:pt x="186" y="314"/>
                  </a:cubicBezTo>
                  <a:cubicBezTo>
                    <a:pt x="188" y="315"/>
                    <a:pt x="191" y="314"/>
                    <a:pt x="192" y="318"/>
                  </a:cubicBezTo>
                  <a:cubicBezTo>
                    <a:pt x="194" y="317"/>
                    <a:pt x="194" y="319"/>
                    <a:pt x="195" y="319"/>
                  </a:cubicBezTo>
                  <a:cubicBezTo>
                    <a:pt x="196" y="319"/>
                    <a:pt x="197" y="318"/>
                    <a:pt x="196" y="318"/>
                  </a:cubicBezTo>
                  <a:cubicBezTo>
                    <a:pt x="198" y="318"/>
                    <a:pt x="198" y="322"/>
                    <a:pt x="199" y="319"/>
                  </a:cubicBezTo>
                  <a:cubicBezTo>
                    <a:pt x="202" y="319"/>
                    <a:pt x="198" y="326"/>
                    <a:pt x="203" y="324"/>
                  </a:cubicBezTo>
                  <a:cubicBezTo>
                    <a:pt x="203" y="327"/>
                    <a:pt x="197" y="324"/>
                    <a:pt x="195" y="325"/>
                  </a:cubicBezTo>
                  <a:cubicBezTo>
                    <a:pt x="196" y="326"/>
                    <a:pt x="197" y="326"/>
                    <a:pt x="198" y="328"/>
                  </a:cubicBezTo>
                  <a:cubicBezTo>
                    <a:pt x="199" y="330"/>
                    <a:pt x="195" y="335"/>
                    <a:pt x="198" y="335"/>
                  </a:cubicBezTo>
                  <a:cubicBezTo>
                    <a:pt x="196" y="337"/>
                    <a:pt x="193" y="337"/>
                    <a:pt x="191" y="338"/>
                  </a:cubicBezTo>
                  <a:cubicBezTo>
                    <a:pt x="193" y="337"/>
                    <a:pt x="191" y="332"/>
                    <a:pt x="193" y="332"/>
                  </a:cubicBezTo>
                  <a:cubicBezTo>
                    <a:pt x="192" y="331"/>
                    <a:pt x="193" y="328"/>
                    <a:pt x="191" y="328"/>
                  </a:cubicBezTo>
                  <a:cubicBezTo>
                    <a:pt x="188" y="328"/>
                    <a:pt x="192" y="326"/>
                    <a:pt x="188" y="324"/>
                  </a:cubicBezTo>
                  <a:cubicBezTo>
                    <a:pt x="186" y="323"/>
                    <a:pt x="183" y="323"/>
                    <a:pt x="184" y="319"/>
                  </a:cubicBezTo>
                  <a:cubicBezTo>
                    <a:pt x="178" y="321"/>
                    <a:pt x="177" y="317"/>
                    <a:pt x="172" y="317"/>
                  </a:cubicBezTo>
                  <a:cubicBezTo>
                    <a:pt x="172" y="313"/>
                    <a:pt x="169" y="312"/>
                    <a:pt x="167" y="308"/>
                  </a:cubicBezTo>
                  <a:cubicBezTo>
                    <a:pt x="166" y="307"/>
                    <a:pt x="165" y="308"/>
                    <a:pt x="165" y="307"/>
                  </a:cubicBezTo>
                  <a:cubicBezTo>
                    <a:pt x="165" y="305"/>
                    <a:pt x="163" y="306"/>
                    <a:pt x="163" y="305"/>
                  </a:cubicBezTo>
                  <a:cubicBezTo>
                    <a:pt x="162" y="305"/>
                    <a:pt x="163" y="303"/>
                    <a:pt x="163" y="303"/>
                  </a:cubicBezTo>
                  <a:cubicBezTo>
                    <a:pt x="161" y="302"/>
                    <a:pt x="158" y="303"/>
                    <a:pt x="157" y="303"/>
                  </a:cubicBezTo>
                  <a:cubicBezTo>
                    <a:pt x="156" y="302"/>
                    <a:pt x="159" y="301"/>
                    <a:pt x="160" y="301"/>
                  </a:cubicBezTo>
                  <a:cubicBezTo>
                    <a:pt x="158" y="298"/>
                    <a:pt x="150" y="298"/>
                    <a:pt x="146" y="300"/>
                  </a:cubicBezTo>
                  <a:cubicBezTo>
                    <a:pt x="145" y="301"/>
                    <a:pt x="148" y="301"/>
                    <a:pt x="149" y="301"/>
                  </a:cubicBezTo>
                  <a:cubicBezTo>
                    <a:pt x="147" y="303"/>
                    <a:pt x="146" y="301"/>
                    <a:pt x="144" y="303"/>
                  </a:cubicBezTo>
                  <a:cubicBezTo>
                    <a:pt x="141" y="304"/>
                    <a:pt x="141" y="309"/>
                    <a:pt x="139" y="308"/>
                  </a:cubicBezTo>
                  <a:cubicBezTo>
                    <a:pt x="133" y="308"/>
                    <a:pt x="132" y="303"/>
                    <a:pt x="125" y="304"/>
                  </a:cubicBezTo>
                  <a:cubicBezTo>
                    <a:pt x="123" y="305"/>
                    <a:pt x="123" y="308"/>
                    <a:pt x="119" y="307"/>
                  </a:cubicBezTo>
                  <a:cubicBezTo>
                    <a:pt x="119" y="317"/>
                    <a:pt x="119" y="317"/>
                    <a:pt x="119" y="317"/>
                  </a:cubicBezTo>
                  <a:cubicBezTo>
                    <a:pt x="115" y="319"/>
                    <a:pt x="106" y="317"/>
                    <a:pt x="108" y="325"/>
                  </a:cubicBezTo>
                  <a:cubicBezTo>
                    <a:pt x="99" y="323"/>
                    <a:pt x="106" y="331"/>
                    <a:pt x="98" y="331"/>
                  </a:cubicBezTo>
                  <a:cubicBezTo>
                    <a:pt x="98" y="332"/>
                    <a:pt x="103" y="336"/>
                    <a:pt x="99" y="336"/>
                  </a:cubicBezTo>
                  <a:cubicBezTo>
                    <a:pt x="99" y="341"/>
                    <a:pt x="97" y="336"/>
                    <a:pt x="94" y="340"/>
                  </a:cubicBezTo>
                  <a:cubicBezTo>
                    <a:pt x="94" y="342"/>
                    <a:pt x="94" y="343"/>
                    <a:pt x="95" y="343"/>
                  </a:cubicBezTo>
                  <a:cubicBezTo>
                    <a:pt x="95" y="346"/>
                    <a:pt x="90" y="344"/>
                    <a:pt x="88" y="345"/>
                  </a:cubicBezTo>
                  <a:cubicBezTo>
                    <a:pt x="87" y="345"/>
                    <a:pt x="87" y="348"/>
                    <a:pt x="85" y="349"/>
                  </a:cubicBezTo>
                  <a:cubicBezTo>
                    <a:pt x="81" y="351"/>
                    <a:pt x="74" y="348"/>
                    <a:pt x="70" y="353"/>
                  </a:cubicBezTo>
                  <a:cubicBezTo>
                    <a:pt x="68" y="352"/>
                    <a:pt x="67" y="349"/>
                    <a:pt x="66" y="347"/>
                  </a:cubicBezTo>
                  <a:cubicBezTo>
                    <a:pt x="60" y="346"/>
                    <a:pt x="53" y="349"/>
                    <a:pt x="50" y="347"/>
                  </a:cubicBezTo>
                  <a:cubicBezTo>
                    <a:pt x="51" y="342"/>
                    <a:pt x="53" y="336"/>
                    <a:pt x="49" y="333"/>
                  </a:cubicBezTo>
                  <a:cubicBezTo>
                    <a:pt x="48" y="331"/>
                    <a:pt x="51" y="330"/>
                    <a:pt x="52" y="328"/>
                  </a:cubicBezTo>
                  <a:cubicBezTo>
                    <a:pt x="53" y="324"/>
                    <a:pt x="50" y="319"/>
                    <a:pt x="53" y="317"/>
                  </a:cubicBezTo>
                  <a:cubicBezTo>
                    <a:pt x="52" y="313"/>
                    <a:pt x="52" y="309"/>
                    <a:pt x="49" y="308"/>
                  </a:cubicBezTo>
                  <a:cubicBezTo>
                    <a:pt x="50" y="307"/>
                    <a:pt x="52" y="307"/>
                    <a:pt x="52" y="304"/>
                  </a:cubicBezTo>
                  <a:cubicBezTo>
                    <a:pt x="55" y="305"/>
                    <a:pt x="64" y="301"/>
                    <a:pt x="63" y="307"/>
                  </a:cubicBezTo>
                  <a:cubicBezTo>
                    <a:pt x="66" y="304"/>
                    <a:pt x="80" y="310"/>
                    <a:pt x="83" y="307"/>
                  </a:cubicBezTo>
                  <a:cubicBezTo>
                    <a:pt x="84" y="305"/>
                    <a:pt x="83" y="306"/>
                    <a:pt x="85" y="307"/>
                  </a:cubicBezTo>
                  <a:cubicBezTo>
                    <a:pt x="85" y="307"/>
                    <a:pt x="86" y="305"/>
                    <a:pt x="87" y="305"/>
                  </a:cubicBezTo>
                  <a:cubicBezTo>
                    <a:pt x="87" y="305"/>
                    <a:pt x="87" y="307"/>
                    <a:pt x="87" y="307"/>
                  </a:cubicBezTo>
                  <a:cubicBezTo>
                    <a:pt x="91" y="306"/>
                    <a:pt x="93" y="304"/>
                    <a:pt x="94" y="300"/>
                  </a:cubicBezTo>
                  <a:cubicBezTo>
                    <a:pt x="94" y="298"/>
                    <a:pt x="97" y="291"/>
                    <a:pt x="94" y="287"/>
                  </a:cubicBezTo>
                  <a:cubicBezTo>
                    <a:pt x="92" y="285"/>
                    <a:pt x="95" y="285"/>
                    <a:pt x="92" y="281"/>
                  </a:cubicBezTo>
                  <a:cubicBezTo>
                    <a:pt x="92" y="280"/>
                    <a:pt x="90" y="280"/>
                    <a:pt x="88" y="280"/>
                  </a:cubicBezTo>
                  <a:cubicBezTo>
                    <a:pt x="89" y="279"/>
                    <a:pt x="90" y="278"/>
                    <a:pt x="90" y="276"/>
                  </a:cubicBezTo>
                  <a:cubicBezTo>
                    <a:pt x="88" y="275"/>
                    <a:pt x="87" y="277"/>
                    <a:pt x="87" y="277"/>
                  </a:cubicBezTo>
                  <a:cubicBezTo>
                    <a:pt x="85" y="277"/>
                    <a:pt x="87" y="275"/>
                    <a:pt x="85" y="274"/>
                  </a:cubicBezTo>
                  <a:cubicBezTo>
                    <a:pt x="84" y="274"/>
                    <a:pt x="80" y="274"/>
                    <a:pt x="78" y="273"/>
                  </a:cubicBezTo>
                  <a:cubicBezTo>
                    <a:pt x="78" y="273"/>
                    <a:pt x="78" y="272"/>
                    <a:pt x="77" y="272"/>
                  </a:cubicBezTo>
                  <a:cubicBezTo>
                    <a:pt x="75" y="272"/>
                    <a:pt x="74" y="272"/>
                    <a:pt x="74" y="270"/>
                  </a:cubicBezTo>
                  <a:cubicBezTo>
                    <a:pt x="73" y="266"/>
                    <a:pt x="77" y="269"/>
                    <a:pt x="77" y="269"/>
                  </a:cubicBezTo>
                  <a:cubicBezTo>
                    <a:pt x="81" y="267"/>
                    <a:pt x="84" y="265"/>
                    <a:pt x="92" y="266"/>
                  </a:cubicBezTo>
                  <a:cubicBezTo>
                    <a:pt x="93" y="264"/>
                    <a:pt x="91" y="263"/>
                    <a:pt x="90" y="263"/>
                  </a:cubicBezTo>
                  <a:cubicBezTo>
                    <a:pt x="91" y="259"/>
                    <a:pt x="96" y="263"/>
                    <a:pt x="98" y="263"/>
                  </a:cubicBezTo>
                  <a:cubicBezTo>
                    <a:pt x="99" y="263"/>
                    <a:pt x="102" y="260"/>
                    <a:pt x="102" y="263"/>
                  </a:cubicBezTo>
                  <a:cubicBezTo>
                    <a:pt x="105" y="261"/>
                    <a:pt x="106" y="256"/>
                    <a:pt x="111" y="256"/>
                  </a:cubicBezTo>
                  <a:cubicBezTo>
                    <a:pt x="109" y="251"/>
                    <a:pt x="115" y="254"/>
                    <a:pt x="113" y="249"/>
                  </a:cubicBezTo>
                  <a:cubicBezTo>
                    <a:pt x="122" y="249"/>
                    <a:pt x="122" y="249"/>
                    <a:pt x="122" y="249"/>
                  </a:cubicBezTo>
                  <a:cubicBezTo>
                    <a:pt x="122" y="248"/>
                    <a:pt x="120" y="248"/>
                    <a:pt x="119" y="248"/>
                  </a:cubicBezTo>
                  <a:cubicBezTo>
                    <a:pt x="120" y="246"/>
                    <a:pt x="123" y="247"/>
                    <a:pt x="122" y="242"/>
                  </a:cubicBezTo>
                  <a:cubicBezTo>
                    <a:pt x="126" y="242"/>
                    <a:pt x="125" y="245"/>
                    <a:pt x="127" y="242"/>
                  </a:cubicBezTo>
                  <a:cubicBezTo>
                    <a:pt x="124" y="235"/>
                    <a:pt x="130" y="238"/>
                    <a:pt x="130" y="231"/>
                  </a:cubicBezTo>
                  <a:cubicBezTo>
                    <a:pt x="132" y="231"/>
                    <a:pt x="134" y="231"/>
                    <a:pt x="136" y="231"/>
                  </a:cubicBezTo>
                  <a:cubicBezTo>
                    <a:pt x="138" y="231"/>
                    <a:pt x="138" y="229"/>
                    <a:pt x="139" y="228"/>
                  </a:cubicBezTo>
                  <a:cubicBezTo>
                    <a:pt x="140" y="228"/>
                    <a:pt x="140" y="229"/>
                    <a:pt x="140" y="230"/>
                  </a:cubicBezTo>
                  <a:cubicBezTo>
                    <a:pt x="142" y="230"/>
                    <a:pt x="141" y="228"/>
                    <a:pt x="142" y="228"/>
                  </a:cubicBezTo>
                  <a:cubicBezTo>
                    <a:pt x="143" y="228"/>
                    <a:pt x="146" y="229"/>
                    <a:pt x="147" y="228"/>
                  </a:cubicBezTo>
                  <a:cubicBezTo>
                    <a:pt x="149" y="228"/>
                    <a:pt x="150" y="224"/>
                    <a:pt x="153" y="225"/>
                  </a:cubicBezTo>
                  <a:cubicBezTo>
                    <a:pt x="152" y="222"/>
                    <a:pt x="148" y="223"/>
                    <a:pt x="149" y="218"/>
                  </a:cubicBezTo>
                  <a:cubicBezTo>
                    <a:pt x="152" y="218"/>
                    <a:pt x="150" y="216"/>
                    <a:pt x="150" y="211"/>
                  </a:cubicBezTo>
                  <a:cubicBezTo>
                    <a:pt x="150" y="208"/>
                    <a:pt x="152" y="205"/>
                    <a:pt x="151" y="202"/>
                  </a:cubicBezTo>
                  <a:cubicBezTo>
                    <a:pt x="157" y="202"/>
                    <a:pt x="157" y="202"/>
                    <a:pt x="157" y="202"/>
                  </a:cubicBezTo>
                  <a:cubicBezTo>
                    <a:pt x="161" y="201"/>
                    <a:pt x="154" y="198"/>
                    <a:pt x="160" y="199"/>
                  </a:cubicBezTo>
                  <a:cubicBezTo>
                    <a:pt x="160" y="200"/>
                    <a:pt x="162" y="200"/>
                    <a:pt x="163" y="200"/>
                  </a:cubicBezTo>
                  <a:cubicBezTo>
                    <a:pt x="160" y="203"/>
                    <a:pt x="160" y="200"/>
                    <a:pt x="161" y="204"/>
                  </a:cubicBezTo>
                  <a:cubicBezTo>
                    <a:pt x="162" y="207"/>
                    <a:pt x="161" y="209"/>
                    <a:pt x="164" y="209"/>
                  </a:cubicBezTo>
                  <a:cubicBezTo>
                    <a:pt x="164" y="211"/>
                    <a:pt x="164" y="213"/>
                    <a:pt x="163" y="213"/>
                  </a:cubicBezTo>
                  <a:cubicBezTo>
                    <a:pt x="162" y="215"/>
                    <a:pt x="169" y="210"/>
                    <a:pt x="171" y="214"/>
                  </a:cubicBezTo>
                  <a:cubicBezTo>
                    <a:pt x="170" y="218"/>
                    <a:pt x="162" y="215"/>
                    <a:pt x="161" y="220"/>
                  </a:cubicBezTo>
                  <a:cubicBezTo>
                    <a:pt x="160" y="223"/>
                    <a:pt x="164" y="223"/>
                    <a:pt x="165" y="224"/>
                  </a:cubicBezTo>
                  <a:cubicBezTo>
                    <a:pt x="167" y="225"/>
                    <a:pt x="167" y="227"/>
                    <a:pt x="170" y="227"/>
                  </a:cubicBezTo>
                  <a:cubicBezTo>
                    <a:pt x="168" y="224"/>
                    <a:pt x="164" y="224"/>
                    <a:pt x="171" y="224"/>
                  </a:cubicBezTo>
                  <a:cubicBezTo>
                    <a:pt x="173" y="224"/>
                    <a:pt x="175" y="224"/>
                    <a:pt x="177" y="224"/>
                  </a:cubicBezTo>
                  <a:cubicBezTo>
                    <a:pt x="179" y="224"/>
                    <a:pt x="180" y="225"/>
                    <a:pt x="182" y="225"/>
                  </a:cubicBezTo>
                  <a:cubicBezTo>
                    <a:pt x="186" y="225"/>
                    <a:pt x="187" y="223"/>
                    <a:pt x="191" y="224"/>
                  </a:cubicBezTo>
                  <a:cubicBezTo>
                    <a:pt x="191" y="224"/>
                    <a:pt x="196" y="226"/>
                    <a:pt x="198" y="224"/>
                  </a:cubicBezTo>
                  <a:cubicBezTo>
                    <a:pt x="198" y="224"/>
                    <a:pt x="198" y="223"/>
                    <a:pt x="198" y="223"/>
                  </a:cubicBezTo>
                  <a:cubicBezTo>
                    <a:pt x="202" y="221"/>
                    <a:pt x="206" y="223"/>
                    <a:pt x="207" y="220"/>
                  </a:cubicBezTo>
                  <a:cubicBezTo>
                    <a:pt x="213" y="225"/>
                    <a:pt x="217" y="215"/>
                    <a:pt x="220" y="218"/>
                  </a:cubicBezTo>
                  <a:cubicBezTo>
                    <a:pt x="220" y="213"/>
                    <a:pt x="220" y="213"/>
                    <a:pt x="220" y="213"/>
                  </a:cubicBezTo>
                  <a:cubicBezTo>
                    <a:pt x="223" y="213"/>
                    <a:pt x="222" y="212"/>
                    <a:pt x="223" y="210"/>
                  </a:cubicBezTo>
                  <a:cubicBezTo>
                    <a:pt x="223" y="210"/>
                    <a:pt x="224" y="206"/>
                    <a:pt x="224" y="206"/>
                  </a:cubicBezTo>
                  <a:cubicBezTo>
                    <a:pt x="226" y="204"/>
                    <a:pt x="224" y="204"/>
                    <a:pt x="224" y="202"/>
                  </a:cubicBezTo>
                  <a:cubicBezTo>
                    <a:pt x="228" y="202"/>
                    <a:pt x="230" y="201"/>
                    <a:pt x="230" y="199"/>
                  </a:cubicBezTo>
                  <a:cubicBezTo>
                    <a:pt x="231" y="199"/>
                    <a:pt x="231" y="200"/>
                    <a:pt x="231" y="202"/>
                  </a:cubicBezTo>
                  <a:cubicBezTo>
                    <a:pt x="233" y="200"/>
                    <a:pt x="234" y="200"/>
                    <a:pt x="237" y="200"/>
                  </a:cubicBezTo>
                  <a:cubicBezTo>
                    <a:pt x="238" y="200"/>
                    <a:pt x="238" y="197"/>
                    <a:pt x="240" y="197"/>
                  </a:cubicBezTo>
                  <a:cubicBezTo>
                    <a:pt x="240" y="194"/>
                    <a:pt x="239" y="192"/>
                    <a:pt x="237" y="192"/>
                  </a:cubicBezTo>
                  <a:cubicBezTo>
                    <a:pt x="238" y="190"/>
                    <a:pt x="238" y="189"/>
                    <a:pt x="238" y="186"/>
                  </a:cubicBezTo>
                  <a:cubicBezTo>
                    <a:pt x="241" y="187"/>
                    <a:pt x="243" y="186"/>
                    <a:pt x="243" y="183"/>
                  </a:cubicBezTo>
                  <a:cubicBezTo>
                    <a:pt x="246" y="187"/>
                    <a:pt x="247" y="182"/>
                    <a:pt x="252" y="183"/>
                  </a:cubicBezTo>
                  <a:cubicBezTo>
                    <a:pt x="253" y="183"/>
                    <a:pt x="254" y="185"/>
                    <a:pt x="254" y="185"/>
                  </a:cubicBezTo>
                  <a:cubicBezTo>
                    <a:pt x="255" y="185"/>
                    <a:pt x="255" y="183"/>
                    <a:pt x="257" y="183"/>
                  </a:cubicBezTo>
                  <a:cubicBezTo>
                    <a:pt x="258" y="183"/>
                    <a:pt x="260" y="185"/>
                    <a:pt x="259" y="185"/>
                  </a:cubicBezTo>
                  <a:cubicBezTo>
                    <a:pt x="261" y="184"/>
                    <a:pt x="260" y="183"/>
                    <a:pt x="261" y="182"/>
                  </a:cubicBezTo>
                  <a:cubicBezTo>
                    <a:pt x="261" y="181"/>
                    <a:pt x="263" y="182"/>
                    <a:pt x="264" y="182"/>
                  </a:cubicBezTo>
                  <a:cubicBezTo>
                    <a:pt x="266" y="180"/>
                    <a:pt x="265" y="178"/>
                    <a:pt x="269" y="179"/>
                  </a:cubicBezTo>
                  <a:cubicBezTo>
                    <a:pt x="267" y="177"/>
                    <a:pt x="269" y="172"/>
                    <a:pt x="265" y="172"/>
                  </a:cubicBezTo>
                  <a:cubicBezTo>
                    <a:pt x="262" y="170"/>
                    <a:pt x="263" y="175"/>
                    <a:pt x="262" y="175"/>
                  </a:cubicBezTo>
                  <a:cubicBezTo>
                    <a:pt x="261" y="175"/>
                    <a:pt x="261" y="173"/>
                    <a:pt x="259" y="173"/>
                  </a:cubicBezTo>
                  <a:cubicBezTo>
                    <a:pt x="259" y="174"/>
                    <a:pt x="258" y="175"/>
                    <a:pt x="258" y="175"/>
                  </a:cubicBezTo>
                  <a:cubicBezTo>
                    <a:pt x="257" y="175"/>
                    <a:pt x="257" y="173"/>
                    <a:pt x="255" y="173"/>
                  </a:cubicBezTo>
                  <a:cubicBezTo>
                    <a:pt x="253" y="174"/>
                    <a:pt x="251" y="176"/>
                    <a:pt x="248" y="175"/>
                  </a:cubicBezTo>
                  <a:cubicBezTo>
                    <a:pt x="247" y="175"/>
                    <a:pt x="247" y="177"/>
                    <a:pt x="247" y="178"/>
                  </a:cubicBezTo>
                  <a:cubicBezTo>
                    <a:pt x="241" y="176"/>
                    <a:pt x="235" y="178"/>
                    <a:pt x="230" y="176"/>
                  </a:cubicBezTo>
                  <a:cubicBezTo>
                    <a:pt x="230" y="176"/>
                    <a:pt x="230" y="174"/>
                    <a:pt x="230" y="173"/>
                  </a:cubicBezTo>
                  <a:cubicBezTo>
                    <a:pt x="229" y="172"/>
                    <a:pt x="225" y="174"/>
                    <a:pt x="224" y="172"/>
                  </a:cubicBezTo>
                  <a:cubicBezTo>
                    <a:pt x="228" y="164"/>
                    <a:pt x="226" y="160"/>
                    <a:pt x="224" y="151"/>
                  </a:cubicBezTo>
                  <a:cubicBezTo>
                    <a:pt x="228" y="151"/>
                    <a:pt x="234" y="145"/>
                    <a:pt x="236" y="148"/>
                  </a:cubicBezTo>
                  <a:cubicBezTo>
                    <a:pt x="238" y="147"/>
                    <a:pt x="235" y="146"/>
                    <a:pt x="237" y="143"/>
                  </a:cubicBezTo>
                  <a:cubicBezTo>
                    <a:pt x="241" y="143"/>
                    <a:pt x="242" y="135"/>
                    <a:pt x="243" y="133"/>
                  </a:cubicBezTo>
                  <a:cubicBezTo>
                    <a:pt x="243" y="133"/>
                    <a:pt x="245" y="133"/>
                    <a:pt x="245" y="133"/>
                  </a:cubicBezTo>
                  <a:cubicBezTo>
                    <a:pt x="246" y="130"/>
                    <a:pt x="240" y="129"/>
                    <a:pt x="243" y="126"/>
                  </a:cubicBezTo>
                  <a:cubicBezTo>
                    <a:pt x="241" y="127"/>
                    <a:pt x="237" y="125"/>
                    <a:pt x="234" y="126"/>
                  </a:cubicBezTo>
                  <a:cubicBezTo>
                    <a:pt x="231" y="126"/>
                    <a:pt x="228" y="129"/>
                    <a:pt x="224" y="129"/>
                  </a:cubicBezTo>
                  <a:cubicBezTo>
                    <a:pt x="222" y="127"/>
                    <a:pt x="222" y="137"/>
                    <a:pt x="223" y="134"/>
                  </a:cubicBezTo>
                  <a:cubicBezTo>
                    <a:pt x="222" y="137"/>
                    <a:pt x="221" y="133"/>
                    <a:pt x="220" y="134"/>
                  </a:cubicBezTo>
                  <a:cubicBezTo>
                    <a:pt x="219" y="136"/>
                    <a:pt x="221" y="138"/>
                    <a:pt x="220" y="140"/>
                  </a:cubicBezTo>
                  <a:cubicBezTo>
                    <a:pt x="220" y="140"/>
                    <a:pt x="216" y="143"/>
                    <a:pt x="214" y="145"/>
                  </a:cubicBezTo>
                  <a:cubicBezTo>
                    <a:pt x="211" y="150"/>
                    <a:pt x="211" y="153"/>
                    <a:pt x="205" y="152"/>
                  </a:cubicBezTo>
                  <a:cubicBezTo>
                    <a:pt x="204" y="154"/>
                    <a:pt x="207" y="156"/>
                    <a:pt x="205" y="157"/>
                  </a:cubicBezTo>
                  <a:cubicBezTo>
                    <a:pt x="203" y="157"/>
                    <a:pt x="204" y="159"/>
                    <a:pt x="203" y="159"/>
                  </a:cubicBezTo>
                  <a:cubicBezTo>
                    <a:pt x="203" y="160"/>
                    <a:pt x="201" y="159"/>
                    <a:pt x="200" y="159"/>
                  </a:cubicBezTo>
                  <a:cubicBezTo>
                    <a:pt x="200" y="160"/>
                    <a:pt x="201" y="162"/>
                    <a:pt x="200" y="162"/>
                  </a:cubicBezTo>
                  <a:cubicBezTo>
                    <a:pt x="200" y="162"/>
                    <a:pt x="199" y="162"/>
                    <a:pt x="199" y="162"/>
                  </a:cubicBezTo>
                  <a:cubicBezTo>
                    <a:pt x="198" y="164"/>
                    <a:pt x="200" y="168"/>
                    <a:pt x="198" y="168"/>
                  </a:cubicBezTo>
                  <a:cubicBezTo>
                    <a:pt x="198" y="169"/>
                    <a:pt x="202" y="170"/>
                    <a:pt x="199" y="171"/>
                  </a:cubicBezTo>
                  <a:cubicBezTo>
                    <a:pt x="201" y="172"/>
                    <a:pt x="202" y="175"/>
                    <a:pt x="206" y="175"/>
                  </a:cubicBezTo>
                  <a:cubicBezTo>
                    <a:pt x="206" y="177"/>
                    <a:pt x="207" y="178"/>
                    <a:pt x="209" y="179"/>
                  </a:cubicBezTo>
                  <a:cubicBezTo>
                    <a:pt x="208" y="180"/>
                    <a:pt x="207" y="181"/>
                    <a:pt x="206" y="182"/>
                  </a:cubicBezTo>
                  <a:cubicBezTo>
                    <a:pt x="205" y="183"/>
                    <a:pt x="206" y="185"/>
                    <a:pt x="205" y="186"/>
                  </a:cubicBezTo>
                  <a:cubicBezTo>
                    <a:pt x="203" y="187"/>
                    <a:pt x="202" y="188"/>
                    <a:pt x="199" y="187"/>
                  </a:cubicBezTo>
                  <a:cubicBezTo>
                    <a:pt x="198" y="193"/>
                    <a:pt x="194" y="195"/>
                    <a:pt x="195" y="203"/>
                  </a:cubicBezTo>
                  <a:cubicBezTo>
                    <a:pt x="190" y="201"/>
                    <a:pt x="190" y="210"/>
                    <a:pt x="186" y="210"/>
                  </a:cubicBezTo>
                  <a:cubicBezTo>
                    <a:pt x="186" y="210"/>
                    <a:pt x="185" y="210"/>
                    <a:pt x="185" y="210"/>
                  </a:cubicBezTo>
                  <a:cubicBezTo>
                    <a:pt x="183" y="210"/>
                    <a:pt x="185" y="212"/>
                    <a:pt x="184" y="213"/>
                  </a:cubicBezTo>
                  <a:cubicBezTo>
                    <a:pt x="181" y="214"/>
                    <a:pt x="178" y="211"/>
                    <a:pt x="177" y="214"/>
                  </a:cubicBezTo>
                  <a:cubicBezTo>
                    <a:pt x="174" y="214"/>
                    <a:pt x="176" y="208"/>
                    <a:pt x="175" y="206"/>
                  </a:cubicBezTo>
                  <a:cubicBezTo>
                    <a:pt x="174" y="205"/>
                    <a:pt x="174" y="202"/>
                    <a:pt x="172" y="202"/>
                  </a:cubicBezTo>
                  <a:cubicBezTo>
                    <a:pt x="169" y="201"/>
                    <a:pt x="174" y="197"/>
                    <a:pt x="168" y="197"/>
                  </a:cubicBezTo>
                  <a:cubicBezTo>
                    <a:pt x="171" y="194"/>
                    <a:pt x="166" y="193"/>
                    <a:pt x="165" y="192"/>
                  </a:cubicBezTo>
                  <a:cubicBezTo>
                    <a:pt x="165" y="191"/>
                    <a:pt x="167" y="190"/>
                    <a:pt x="167" y="189"/>
                  </a:cubicBezTo>
                  <a:cubicBezTo>
                    <a:pt x="167" y="185"/>
                    <a:pt x="163" y="183"/>
                    <a:pt x="160" y="180"/>
                  </a:cubicBezTo>
                  <a:cubicBezTo>
                    <a:pt x="155" y="182"/>
                    <a:pt x="157" y="189"/>
                    <a:pt x="150" y="187"/>
                  </a:cubicBezTo>
                  <a:cubicBezTo>
                    <a:pt x="150" y="189"/>
                    <a:pt x="152" y="189"/>
                    <a:pt x="153" y="189"/>
                  </a:cubicBezTo>
                  <a:cubicBezTo>
                    <a:pt x="153" y="190"/>
                    <a:pt x="151" y="190"/>
                    <a:pt x="150" y="190"/>
                  </a:cubicBezTo>
                  <a:cubicBezTo>
                    <a:pt x="147" y="190"/>
                    <a:pt x="149" y="195"/>
                    <a:pt x="146" y="195"/>
                  </a:cubicBezTo>
                  <a:cubicBezTo>
                    <a:pt x="139" y="196"/>
                    <a:pt x="141" y="189"/>
                    <a:pt x="135" y="190"/>
                  </a:cubicBezTo>
                  <a:cubicBezTo>
                    <a:pt x="135" y="189"/>
                    <a:pt x="136" y="189"/>
                    <a:pt x="137" y="189"/>
                  </a:cubicBezTo>
                  <a:cubicBezTo>
                    <a:pt x="139" y="185"/>
                    <a:pt x="133" y="182"/>
                    <a:pt x="137" y="180"/>
                  </a:cubicBezTo>
                  <a:cubicBezTo>
                    <a:pt x="136" y="179"/>
                    <a:pt x="135" y="178"/>
                    <a:pt x="133" y="178"/>
                  </a:cubicBezTo>
                  <a:cubicBezTo>
                    <a:pt x="132" y="176"/>
                    <a:pt x="135" y="175"/>
                    <a:pt x="135" y="175"/>
                  </a:cubicBezTo>
                  <a:cubicBezTo>
                    <a:pt x="135" y="173"/>
                    <a:pt x="132" y="173"/>
                    <a:pt x="132" y="172"/>
                  </a:cubicBezTo>
                  <a:cubicBezTo>
                    <a:pt x="132" y="171"/>
                    <a:pt x="134" y="163"/>
                    <a:pt x="132" y="168"/>
                  </a:cubicBezTo>
                  <a:cubicBezTo>
                    <a:pt x="129" y="167"/>
                    <a:pt x="131" y="165"/>
                    <a:pt x="133" y="165"/>
                  </a:cubicBezTo>
                  <a:cubicBezTo>
                    <a:pt x="130" y="160"/>
                    <a:pt x="138" y="159"/>
                    <a:pt x="135" y="158"/>
                  </a:cubicBezTo>
                  <a:cubicBezTo>
                    <a:pt x="135" y="156"/>
                    <a:pt x="139" y="158"/>
                    <a:pt x="139" y="155"/>
                  </a:cubicBezTo>
                  <a:cubicBezTo>
                    <a:pt x="139" y="153"/>
                    <a:pt x="140" y="155"/>
                    <a:pt x="140" y="155"/>
                  </a:cubicBezTo>
                  <a:cubicBezTo>
                    <a:pt x="141" y="154"/>
                    <a:pt x="141" y="153"/>
                    <a:pt x="143" y="152"/>
                  </a:cubicBezTo>
                  <a:cubicBezTo>
                    <a:pt x="145" y="152"/>
                    <a:pt x="144" y="150"/>
                    <a:pt x="144" y="148"/>
                  </a:cubicBezTo>
                  <a:cubicBezTo>
                    <a:pt x="147" y="149"/>
                    <a:pt x="149" y="148"/>
                    <a:pt x="149" y="145"/>
                  </a:cubicBezTo>
                  <a:cubicBezTo>
                    <a:pt x="153" y="144"/>
                    <a:pt x="150" y="150"/>
                    <a:pt x="156" y="148"/>
                  </a:cubicBezTo>
                  <a:cubicBezTo>
                    <a:pt x="156" y="147"/>
                    <a:pt x="154" y="147"/>
                    <a:pt x="153" y="147"/>
                  </a:cubicBezTo>
                  <a:cubicBezTo>
                    <a:pt x="157" y="144"/>
                    <a:pt x="161" y="145"/>
                    <a:pt x="164" y="141"/>
                  </a:cubicBezTo>
                  <a:cubicBezTo>
                    <a:pt x="164" y="141"/>
                    <a:pt x="164" y="139"/>
                    <a:pt x="164" y="138"/>
                  </a:cubicBezTo>
                  <a:cubicBezTo>
                    <a:pt x="164" y="138"/>
                    <a:pt x="166" y="139"/>
                    <a:pt x="167" y="138"/>
                  </a:cubicBezTo>
                  <a:cubicBezTo>
                    <a:pt x="167" y="137"/>
                    <a:pt x="166" y="135"/>
                    <a:pt x="167" y="134"/>
                  </a:cubicBezTo>
                  <a:cubicBezTo>
                    <a:pt x="167" y="133"/>
                    <a:pt x="171" y="132"/>
                    <a:pt x="171" y="131"/>
                  </a:cubicBezTo>
                  <a:cubicBezTo>
                    <a:pt x="172" y="130"/>
                    <a:pt x="170" y="127"/>
                    <a:pt x="171" y="126"/>
                  </a:cubicBezTo>
                  <a:cubicBezTo>
                    <a:pt x="171" y="125"/>
                    <a:pt x="173" y="128"/>
                    <a:pt x="174" y="127"/>
                  </a:cubicBezTo>
                  <a:cubicBezTo>
                    <a:pt x="173" y="128"/>
                    <a:pt x="176" y="120"/>
                    <a:pt x="175" y="120"/>
                  </a:cubicBezTo>
                  <a:cubicBezTo>
                    <a:pt x="178" y="124"/>
                    <a:pt x="179" y="118"/>
                    <a:pt x="182" y="117"/>
                  </a:cubicBezTo>
                  <a:cubicBezTo>
                    <a:pt x="182" y="115"/>
                    <a:pt x="185" y="114"/>
                    <a:pt x="182" y="113"/>
                  </a:cubicBezTo>
                  <a:cubicBezTo>
                    <a:pt x="182" y="110"/>
                    <a:pt x="186" y="113"/>
                    <a:pt x="186" y="109"/>
                  </a:cubicBezTo>
                  <a:cubicBezTo>
                    <a:pt x="187" y="107"/>
                    <a:pt x="189" y="108"/>
                    <a:pt x="191" y="108"/>
                  </a:cubicBezTo>
                  <a:cubicBezTo>
                    <a:pt x="191" y="106"/>
                    <a:pt x="190" y="105"/>
                    <a:pt x="189" y="105"/>
                  </a:cubicBezTo>
                  <a:cubicBezTo>
                    <a:pt x="193" y="102"/>
                    <a:pt x="196" y="101"/>
                    <a:pt x="199" y="101"/>
                  </a:cubicBezTo>
                  <a:cubicBezTo>
                    <a:pt x="201" y="99"/>
                    <a:pt x="199" y="98"/>
                    <a:pt x="200" y="95"/>
                  </a:cubicBezTo>
                  <a:cubicBezTo>
                    <a:pt x="202" y="94"/>
                    <a:pt x="205" y="93"/>
                    <a:pt x="205" y="91"/>
                  </a:cubicBezTo>
                  <a:cubicBezTo>
                    <a:pt x="205" y="87"/>
                    <a:pt x="209" y="92"/>
                    <a:pt x="209" y="86"/>
                  </a:cubicBezTo>
                  <a:cubicBezTo>
                    <a:pt x="214" y="85"/>
                    <a:pt x="220" y="89"/>
                    <a:pt x="220" y="81"/>
                  </a:cubicBezTo>
                  <a:cubicBezTo>
                    <a:pt x="223" y="83"/>
                    <a:pt x="229" y="79"/>
                    <a:pt x="233" y="82"/>
                  </a:cubicBezTo>
                  <a:cubicBezTo>
                    <a:pt x="234" y="81"/>
                    <a:pt x="235" y="80"/>
                    <a:pt x="236" y="78"/>
                  </a:cubicBezTo>
                  <a:cubicBezTo>
                    <a:pt x="240" y="76"/>
                    <a:pt x="243" y="82"/>
                    <a:pt x="243" y="77"/>
                  </a:cubicBezTo>
                  <a:cubicBezTo>
                    <a:pt x="245" y="77"/>
                    <a:pt x="245" y="80"/>
                    <a:pt x="248" y="81"/>
                  </a:cubicBezTo>
                  <a:cubicBezTo>
                    <a:pt x="250" y="80"/>
                    <a:pt x="249" y="76"/>
                    <a:pt x="254" y="78"/>
                  </a:cubicBezTo>
                  <a:cubicBezTo>
                    <a:pt x="254" y="80"/>
                    <a:pt x="252" y="80"/>
                    <a:pt x="252" y="82"/>
                  </a:cubicBezTo>
                  <a:cubicBezTo>
                    <a:pt x="253" y="83"/>
                    <a:pt x="260" y="76"/>
                    <a:pt x="264" y="79"/>
                  </a:cubicBezTo>
                  <a:cubicBezTo>
                    <a:pt x="265" y="81"/>
                    <a:pt x="264" y="79"/>
                    <a:pt x="266" y="79"/>
                  </a:cubicBezTo>
                  <a:cubicBezTo>
                    <a:pt x="269" y="80"/>
                    <a:pt x="272" y="82"/>
                    <a:pt x="276" y="81"/>
                  </a:cubicBezTo>
                  <a:cubicBezTo>
                    <a:pt x="276" y="82"/>
                    <a:pt x="277" y="84"/>
                    <a:pt x="276" y="85"/>
                  </a:cubicBezTo>
                  <a:cubicBezTo>
                    <a:pt x="276" y="86"/>
                    <a:pt x="274" y="85"/>
                    <a:pt x="273" y="85"/>
                  </a:cubicBezTo>
                  <a:cubicBezTo>
                    <a:pt x="272" y="86"/>
                    <a:pt x="273" y="89"/>
                    <a:pt x="271" y="88"/>
                  </a:cubicBezTo>
                  <a:cubicBezTo>
                    <a:pt x="273" y="91"/>
                    <a:pt x="282" y="89"/>
                    <a:pt x="285" y="88"/>
                  </a:cubicBezTo>
                  <a:cubicBezTo>
                    <a:pt x="288" y="86"/>
                    <a:pt x="287" y="90"/>
                    <a:pt x="287" y="91"/>
                  </a:cubicBezTo>
                  <a:cubicBezTo>
                    <a:pt x="289" y="92"/>
                    <a:pt x="292" y="90"/>
                    <a:pt x="292" y="92"/>
                  </a:cubicBezTo>
                  <a:cubicBezTo>
                    <a:pt x="302" y="90"/>
                    <a:pt x="304" y="98"/>
                    <a:pt x="310" y="95"/>
                  </a:cubicBezTo>
                  <a:cubicBezTo>
                    <a:pt x="309" y="99"/>
                    <a:pt x="314" y="97"/>
                    <a:pt x="314" y="101"/>
                  </a:cubicBezTo>
                  <a:cubicBezTo>
                    <a:pt x="318" y="101"/>
                    <a:pt x="323" y="100"/>
                    <a:pt x="320" y="103"/>
                  </a:cubicBezTo>
                  <a:cubicBezTo>
                    <a:pt x="323" y="104"/>
                    <a:pt x="326" y="104"/>
                    <a:pt x="328" y="105"/>
                  </a:cubicBezTo>
                  <a:cubicBezTo>
                    <a:pt x="328" y="105"/>
                    <a:pt x="328" y="107"/>
                    <a:pt x="328" y="108"/>
                  </a:cubicBezTo>
                  <a:cubicBezTo>
                    <a:pt x="329" y="108"/>
                    <a:pt x="332" y="107"/>
                    <a:pt x="332" y="108"/>
                  </a:cubicBezTo>
                  <a:cubicBezTo>
                    <a:pt x="334" y="113"/>
                    <a:pt x="334" y="115"/>
                    <a:pt x="332" y="120"/>
                  </a:cubicBezTo>
                  <a:cubicBezTo>
                    <a:pt x="330" y="117"/>
                    <a:pt x="327" y="121"/>
                    <a:pt x="324" y="122"/>
                  </a:cubicBezTo>
                  <a:cubicBezTo>
                    <a:pt x="320" y="122"/>
                    <a:pt x="315" y="117"/>
                    <a:pt x="311" y="122"/>
                  </a:cubicBezTo>
                  <a:cubicBezTo>
                    <a:pt x="310" y="122"/>
                    <a:pt x="311" y="119"/>
                    <a:pt x="310" y="119"/>
                  </a:cubicBezTo>
                  <a:cubicBezTo>
                    <a:pt x="308" y="118"/>
                    <a:pt x="308" y="120"/>
                    <a:pt x="307" y="120"/>
                  </a:cubicBezTo>
                  <a:cubicBezTo>
                    <a:pt x="306" y="120"/>
                    <a:pt x="305" y="117"/>
                    <a:pt x="304" y="117"/>
                  </a:cubicBezTo>
                  <a:cubicBezTo>
                    <a:pt x="302" y="117"/>
                    <a:pt x="298" y="121"/>
                    <a:pt x="299" y="116"/>
                  </a:cubicBezTo>
                  <a:cubicBezTo>
                    <a:pt x="294" y="118"/>
                    <a:pt x="295" y="116"/>
                    <a:pt x="290" y="116"/>
                  </a:cubicBezTo>
                  <a:cubicBezTo>
                    <a:pt x="290" y="118"/>
                    <a:pt x="291" y="119"/>
                    <a:pt x="293" y="119"/>
                  </a:cubicBezTo>
                  <a:cubicBezTo>
                    <a:pt x="295" y="118"/>
                    <a:pt x="295" y="120"/>
                    <a:pt x="297" y="120"/>
                  </a:cubicBezTo>
                  <a:cubicBezTo>
                    <a:pt x="295" y="123"/>
                    <a:pt x="297" y="122"/>
                    <a:pt x="299" y="123"/>
                  </a:cubicBezTo>
                  <a:cubicBezTo>
                    <a:pt x="299" y="123"/>
                    <a:pt x="298" y="125"/>
                    <a:pt x="299" y="126"/>
                  </a:cubicBezTo>
                  <a:cubicBezTo>
                    <a:pt x="299" y="127"/>
                    <a:pt x="301" y="127"/>
                    <a:pt x="301" y="129"/>
                  </a:cubicBezTo>
                  <a:cubicBezTo>
                    <a:pt x="302" y="130"/>
                    <a:pt x="305" y="134"/>
                    <a:pt x="304" y="138"/>
                  </a:cubicBezTo>
                  <a:cubicBezTo>
                    <a:pt x="305" y="143"/>
                    <a:pt x="313" y="140"/>
                    <a:pt x="314" y="144"/>
                  </a:cubicBezTo>
                  <a:cubicBezTo>
                    <a:pt x="316" y="143"/>
                    <a:pt x="316" y="141"/>
                    <a:pt x="318" y="141"/>
                  </a:cubicBezTo>
                  <a:cubicBezTo>
                    <a:pt x="318" y="137"/>
                    <a:pt x="312" y="138"/>
                    <a:pt x="310" y="136"/>
                  </a:cubicBezTo>
                  <a:cubicBezTo>
                    <a:pt x="309" y="130"/>
                    <a:pt x="318" y="134"/>
                    <a:pt x="321" y="133"/>
                  </a:cubicBezTo>
                  <a:cubicBezTo>
                    <a:pt x="321" y="136"/>
                    <a:pt x="327" y="132"/>
                    <a:pt x="325" y="137"/>
                  </a:cubicBezTo>
                  <a:cubicBezTo>
                    <a:pt x="329" y="139"/>
                    <a:pt x="331" y="133"/>
                    <a:pt x="331" y="138"/>
                  </a:cubicBezTo>
                  <a:cubicBezTo>
                    <a:pt x="335" y="136"/>
                    <a:pt x="331" y="131"/>
                    <a:pt x="328" y="131"/>
                  </a:cubicBezTo>
                  <a:cubicBezTo>
                    <a:pt x="329" y="129"/>
                    <a:pt x="332" y="128"/>
                    <a:pt x="335" y="127"/>
                  </a:cubicBezTo>
                  <a:cubicBezTo>
                    <a:pt x="337" y="125"/>
                    <a:pt x="337" y="122"/>
                    <a:pt x="339" y="120"/>
                  </a:cubicBezTo>
                  <a:cubicBezTo>
                    <a:pt x="345" y="120"/>
                    <a:pt x="348" y="121"/>
                    <a:pt x="352" y="123"/>
                  </a:cubicBezTo>
                  <a:cubicBezTo>
                    <a:pt x="353" y="123"/>
                    <a:pt x="353" y="120"/>
                    <a:pt x="355" y="120"/>
                  </a:cubicBezTo>
                  <a:cubicBezTo>
                    <a:pt x="355" y="118"/>
                    <a:pt x="354" y="117"/>
                    <a:pt x="352" y="116"/>
                  </a:cubicBezTo>
                  <a:cubicBezTo>
                    <a:pt x="354" y="111"/>
                    <a:pt x="354" y="106"/>
                    <a:pt x="353" y="101"/>
                  </a:cubicBezTo>
                  <a:cubicBezTo>
                    <a:pt x="358" y="100"/>
                    <a:pt x="362" y="100"/>
                    <a:pt x="365" y="102"/>
                  </a:cubicBezTo>
                  <a:cubicBezTo>
                    <a:pt x="365" y="102"/>
                    <a:pt x="369" y="103"/>
                    <a:pt x="369" y="106"/>
                  </a:cubicBezTo>
                  <a:cubicBezTo>
                    <a:pt x="360" y="106"/>
                    <a:pt x="360" y="106"/>
                    <a:pt x="360" y="106"/>
                  </a:cubicBezTo>
                  <a:cubicBezTo>
                    <a:pt x="360" y="110"/>
                    <a:pt x="360" y="110"/>
                    <a:pt x="360" y="110"/>
                  </a:cubicBezTo>
                  <a:cubicBezTo>
                    <a:pt x="364" y="114"/>
                    <a:pt x="365" y="110"/>
                    <a:pt x="367" y="112"/>
                  </a:cubicBezTo>
                  <a:cubicBezTo>
                    <a:pt x="369" y="113"/>
                    <a:pt x="363" y="113"/>
                    <a:pt x="363" y="113"/>
                  </a:cubicBezTo>
                  <a:cubicBezTo>
                    <a:pt x="362" y="116"/>
                    <a:pt x="367" y="113"/>
                    <a:pt x="369" y="116"/>
                  </a:cubicBezTo>
                  <a:cubicBezTo>
                    <a:pt x="371" y="115"/>
                    <a:pt x="374" y="113"/>
                    <a:pt x="376" y="110"/>
                  </a:cubicBezTo>
                  <a:cubicBezTo>
                    <a:pt x="376" y="110"/>
                    <a:pt x="378" y="109"/>
                    <a:pt x="377" y="108"/>
                  </a:cubicBezTo>
                  <a:cubicBezTo>
                    <a:pt x="384" y="109"/>
                    <a:pt x="383" y="104"/>
                    <a:pt x="388" y="105"/>
                  </a:cubicBezTo>
                  <a:cubicBezTo>
                    <a:pt x="390" y="104"/>
                    <a:pt x="391" y="103"/>
                    <a:pt x="391" y="101"/>
                  </a:cubicBezTo>
                  <a:cubicBezTo>
                    <a:pt x="394" y="101"/>
                    <a:pt x="395" y="99"/>
                    <a:pt x="395" y="98"/>
                  </a:cubicBezTo>
                  <a:cubicBezTo>
                    <a:pt x="401" y="102"/>
                    <a:pt x="405" y="95"/>
                    <a:pt x="411" y="95"/>
                  </a:cubicBezTo>
                  <a:cubicBezTo>
                    <a:pt x="411" y="101"/>
                    <a:pt x="411" y="101"/>
                    <a:pt x="411" y="101"/>
                  </a:cubicBezTo>
                  <a:cubicBezTo>
                    <a:pt x="416" y="101"/>
                    <a:pt x="420" y="100"/>
                    <a:pt x="423" y="99"/>
                  </a:cubicBezTo>
                  <a:cubicBezTo>
                    <a:pt x="424" y="99"/>
                    <a:pt x="426" y="99"/>
                    <a:pt x="426" y="99"/>
                  </a:cubicBezTo>
                  <a:cubicBezTo>
                    <a:pt x="426" y="99"/>
                    <a:pt x="426" y="98"/>
                    <a:pt x="426" y="98"/>
                  </a:cubicBezTo>
                  <a:cubicBezTo>
                    <a:pt x="429" y="97"/>
                    <a:pt x="433" y="98"/>
                    <a:pt x="433" y="94"/>
                  </a:cubicBezTo>
                  <a:cubicBezTo>
                    <a:pt x="437" y="95"/>
                    <a:pt x="442" y="96"/>
                    <a:pt x="445" y="99"/>
                  </a:cubicBezTo>
                  <a:cubicBezTo>
                    <a:pt x="447" y="98"/>
                    <a:pt x="448" y="97"/>
                    <a:pt x="449" y="95"/>
                  </a:cubicBezTo>
                  <a:cubicBezTo>
                    <a:pt x="449" y="93"/>
                    <a:pt x="443" y="92"/>
                    <a:pt x="447" y="91"/>
                  </a:cubicBezTo>
                  <a:cubicBezTo>
                    <a:pt x="445" y="87"/>
                    <a:pt x="438" y="88"/>
                    <a:pt x="440" y="81"/>
                  </a:cubicBezTo>
                  <a:cubicBezTo>
                    <a:pt x="443" y="82"/>
                    <a:pt x="443" y="84"/>
                    <a:pt x="447" y="85"/>
                  </a:cubicBezTo>
                  <a:cubicBezTo>
                    <a:pt x="449" y="85"/>
                    <a:pt x="452" y="89"/>
                    <a:pt x="456" y="88"/>
                  </a:cubicBezTo>
                  <a:cubicBezTo>
                    <a:pt x="457" y="88"/>
                    <a:pt x="457" y="86"/>
                    <a:pt x="457" y="86"/>
                  </a:cubicBezTo>
                  <a:cubicBezTo>
                    <a:pt x="458" y="86"/>
                    <a:pt x="460" y="89"/>
                    <a:pt x="460" y="86"/>
                  </a:cubicBezTo>
                  <a:cubicBezTo>
                    <a:pt x="462" y="86"/>
                    <a:pt x="462" y="89"/>
                    <a:pt x="463" y="89"/>
                  </a:cubicBezTo>
                  <a:cubicBezTo>
                    <a:pt x="465" y="90"/>
                    <a:pt x="468" y="89"/>
                    <a:pt x="467" y="92"/>
                  </a:cubicBezTo>
                  <a:cubicBezTo>
                    <a:pt x="471" y="90"/>
                    <a:pt x="473" y="93"/>
                    <a:pt x="478" y="91"/>
                  </a:cubicBezTo>
                  <a:cubicBezTo>
                    <a:pt x="476" y="95"/>
                    <a:pt x="483" y="92"/>
                    <a:pt x="481" y="96"/>
                  </a:cubicBezTo>
                  <a:cubicBezTo>
                    <a:pt x="483" y="96"/>
                    <a:pt x="485" y="97"/>
                    <a:pt x="485" y="99"/>
                  </a:cubicBezTo>
                  <a:cubicBezTo>
                    <a:pt x="490" y="98"/>
                    <a:pt x="490" y="102"/>
                    <a:pt x="495" y="101"/>
                  </a:cubicBezTo>
                  <a:cubicBezTo>
                    <a:pt x="498" y="92"/>
                    <a:pt x="487" y="96"/>
                    <a:pt x="489" y="88"/>
                  </a:cubicBezTo>
                  <a:cubicBezTo>
                    <a:pt x="489" y="86"/>
                    <a:pt x="488" y="88"/>
                    <a:pt x="485" y="88"/>
                  </a:cubicBezTo>
                  <a:cubicBezTo>
                    <a:pt x="485" y="85"/>
                    <a:pt x="488" y="84"/>
                    <a:pt x="487" y="79"/>
                  </a:cubicBezTo>
                  <a:cubicBezTo>
                    <a:pt x="487" y="78"/>
                    <a:pt x="484" y="79"/>
                    <a:pt x="484" y="78"/>
                  </a:cubicBezTo>
                  <a:cubicBezTo>
                    <a:pt x="484" y="78"/>
                    <a:pt x="486" y="75"/>
                    <a:pt x="484" y="75"/>
                  </a:cubicBezTo>
                  <a:cubicBezTo>
                    <a:pt x="484" y="72"/>
                    <a:pt x="488" y="73"/>
                    <a:pt x="487" y="70"/>
                  </a:cubicBezTo>
                  <a:cubicBezTo>
                    <a:pt x="489" y="70"/>
                    <a:pt x="488" y="66"/>
                    <a:pt x="492" y="67"/>
                  </a:cubicBezTo>
                  <a:cubicBezTo>
                    <a:pt x="492" y="64"/>
                    <a:pt x="493" y="62"/>
                    <a:pt x="496" y="63"/>
                  </a:cubicBezTo>
                  <a:cubicBezTo>
                    <a:pt x="495" y="56"/>
                    <a:pt x="501" y="58"/>
                    <a:pt x="501" y="53"/>
                  </a:cubicBezTo>
                  <a:cubicBezTo>
                    <a:pt x="507" y="52"/>
                    <a:pt x="510" y="55"/>
                    <a:pt x="515" y="56"/>
                  </a:cubicBezTo>
                  <a:cubicBezTo>
                    <a:pt x="515" y="58"/>
                    <a:pt x="514" y="60"/>
                    <a:pt x="516" y="60"/>
                  </a:cubicBezTo>
                  <a:cubicBezTo>
                    <a:pt x="516" y="61"/>
                    <a:pt x="514" y="61"/>
                    <a:pt x="512" y="61"/>
                  </a:cubicBezTo>
                  <a:cubicBezTo>
                    <a:pt x="512" y="67"/>
                    <a:pt x="514" y="69"/>
                    <a:pt x="512" y="74"/>
                  </a:cubicBezTo>
                  <a:cubicBezTo>
                    <a:pt x="513" y="75"/>
                    <a:pt x="514" y="76"/>
                    <a:pt x="515" y="77"/>
                  </a:cubicBezTo>
                  <a:cubicBezTo>
                    <a:pt x="515" y="77"/>
                    <a:pt x="516" y="78"/>
                    <a:pt x="517" y="78"/>
                  </a:cubicBezTo>
                  <a:cubicBezTo>
                    <a:pt x="515" y="81"/>
                    <a:pt x="517" y="89"/>
                    <a:pt x="515" y="92"/>
                  </a:cubicBezTo>
                  <a:cubicBezTo>
                    <a:pt x="513" y="97"/>
                    <a:pt x="518" y="95"/>
                    <a:pt x="519" y="98"/>
                  </a:cubicBezTo>
                  <a:cubicBezTo>
                    <a:pt x="518" y="109"/>
                    <a:pt x="513" y="116"/>
                    <a:pt x="503" y="119"/>
                  </a:cubicBezTo>
                  <a:cubicBezTo>
                    <a:pt x="504" y="122"/>
                    <a:pt x="510" y="119"/>
                    <a:pt x="511" y="122"/>
                  </a:cubicBezTo>
                  <a:cubicBezTo>
                    <a:pt x="514" y="121"/>
                    <a:pt x="513" y="117"/>
                    <a:pt x="517" y="117"/>
                  </a:cubicBezTo>
                  <a:cubicBezTo>
                    <a:pt x="517" y="118"/>
                    <a:pt x="516" y="120"/>
                    <a:pt x="516" y="122"/>
                  </a:cubicBezTo>
                  <a:cubicBezTo>
                    <a:pt x="518" y="121"/>
                    <a:pt x="517" y="119"/>
                    <a:pt x="519" y="119"/>
                  </a:cubicBezTo>
                  <a:cubicBezTo>
                    <a:pt x="521" y="119"/>
                    <a:pt x="520" y="116"/>
                    <a:pt x="520" y="116"/>
                  </a:cubicBezTo>
                  <a:cubicBezTo>
                    <a:pt x="521" y="116"/>
                    <a:pt x="523" y="116"/>
                    <a:pt x="523" y="116"/>
                  </a:cubicBezTo>
                  <a:cubicBezTo>
                    <a:pt x="524" y="115"/>
                    <a:pt x="523" y="113"/>
                    <a:pt x="523" y="112"/>
                  </a:cubicBezTo>
                  <a:cubicBezTo>
                    <a:pt x="527" y="112"/>
                    <a:pt x="527" y="112"/>
                    <a:pt x="527" y="112"/>
                  </a:cubicBezTo>
                  <a:cubicBezTo>
                    <a:pt x="526" y="107"/>
                    <a:pt x="532" y="103"/>
                    <a:pt x="527" y="101"/>
                  </a:cubicBezTo>
                  <a:cubicBezTo>
                    <a:pt x="528" y="99"/>
                    <a:pt x="530" y="100"/>
                    <a:pt x="530" y="98"/>
                  </a:cubicBezTo>
                  <a:cubicBezTo>
                    <a:pt x="530" y="96"/>
                    <a:pt x="528" y="97"/>
                    <a:pt x="527" y="96"/>
                  </a:cubicBezTo>
                  <a:cubicBezTo>
                    <a:pt x="527" y="93"/>
                    <a:pt x="532" y="96"/>
                    <a:pt x="534" y="95"/>
                  </a:cubicBezTo>
                  <a:cubicBezTo>
                    <a:pt x="533" y="94"/>
                    <a:pt x="534" y="90"/>
                    <a:pt x="530" y="91"/>
                  </a:cubicBezTo>
                  <a:cubicBezTo>
                    <a:pt x="527" y="93"/>
                    <a:pt x="525" y="87"/>
                    <a:pt x="524" y="91"/>
                  </a:cubicBezTo>
                  <a:cubicBezTo>
                    <a:pt x="522" y="88"/>
                    <a:pt x="522" y="85"/>
                    <a:pt x="523" y="82"/>
                  </a:cubicBezTo>
                  <a:cubicBezTo>
                    <a:pt x="523" y="82"/>
                    <a:pt x="526" y="83"/>
                    <a:pt x="526" y="82"/>
                  </a:cubicBezTo>
                  <a:cubicBezTo>
                    <a:pt x="527" y="81"/>
                    <a:pt x="525" y="77"/>
                    <a:pt x="526" y="75"/>
                  </a:cubicBezTo>
                  <a:cubicBezTo>
                    <a:pt x="526" y="73"/>
                    <a:pt x="524" y="75"/>
                    <a:pt x="524" y="75"/>
                  </a:cubicBezTo>
                  <a:cubicBezTo>
                    <a:pt x="522" y="73"/>
                    <a:pt x="523" y="70"/>
                    <a:pt x="522" y="67"/>
                  </a:cubicBezTo>
                  <a:cubicBezTo>
                    <a:pt x="527" y="69"/>
                    <a:pt x="525" y="63"/>
                    <a:pt x="529" y="63"/>
                  </a:cubicBezTo>
                  <a:cubicBezTo>
                    <a:pt x="529" y="56"/>
                    <a:pt x="529" y="56"/>
                    <a:pt x="529" y="56"/>
                  </a:cubicBezTo>
                  <a:cubicBezTo>
                    <a:pt x="533" y="54"/>
                    <a:pt x="531" y="60"/>
                    <a:pt x="532" y="63"/>
                  </a:cubicBezTo>
                  <a:cubicBezTo>
                    <a:pt x="532" y="65"/>
                    <a:pt x="534" y="61"/>
                    <a:pt x="534" y="64"/>
                  </a:cubicBezTo>
                  <a:cubicBezTo>
                    <a:pt x="534" y="65"/>
                    <a:pt x="533" y="66"/>
                    <a:pt x="533" y="65"/>
                  </a:cubicBezTo>
                  <a:cubicBezTo>
                    <a:pt x="534" y="69"/>
                    <a:pt x="537" y="70"/>
                    <a:pt x="541" y="72"/>
                  </a:cubicBezTo>
                  <a:cubicBezTo>
                    <a:pt x="544" y="73"/>
                    <a:pt x="541" y="68"/>
                    <a:pt x="540" y="68"/>
                  </a:cubicBezTo>
                  <a:cubicBezTo>
                    <a:pt x="542" y="66"/>
                    <a:pt x="546" y="66"/>
                    <a:pt x="550" y="65"/>
                  </a:cubicBezTo>
                  <a:cubicBezTo>
                    <a:pt x="550" y="64"/>
                    <a:pt x="547" y="64"/>
                    <a:pt x="546" y="64"/>
                  </a:cubicBezTo>
                  <a:cubicBezTo>
                    <a:pt x="547" y="60"/>
                    <a:pt x="544" y="60"/>
                    <a:pt x="544" y="57"/>
                  </a:cubicBezTo>
                  <a:cubicBezTo>
                    <a:pt x="545" y="60"/>
                    <a:pt x="554" y="56"/>
                    <a:pt x="553" y="61"/>
                  </a:cubicBezTo>
                  <a:cubicBezTo>
                    <a:pt x="554" y="62"/>
                    <a:pt x="555" y="60"/>
                    <a:pt x="555" y="60"/>
                  </a:cubicBezTo>
                  <a:cubicBezTo>
                    <a:pt x="557" y="60"/>
                    <a:pt x="556" y="62"/>
                    <a:pt x="557" y="63"/>
                  </a:cubicBezTo>
                  <a:cubicBezTo>
                    <a:pt x="557" y="63"/>
                    <a:pt x="559" y="62"/>
                    <a:pt x="560" y="63"/>
                  </a:cubicBezTo>
                  <a:cubicBezTo>
                    <a:pt x="562" y="65"/>
                    <a:pt x="567" y="62"/>
                    <a:pt x="564" y="67"/>
                  </a:cubicBezTo>
                  <a:cubicBezTo>
                    <a:pt x="571" y="67"/>
                    <a:pt x="571" y="67"/>
                    <a:pt x="571" y="67"/>
                  </a:cubicBezTo>
                  <a:cubicBezTo>
                    <a:pt x="571" y="65"/>
                    <a:pt x="565" y="64"/>
                    <a:pt x="569" y="63"/>
                  </a:cubicBezTo>
                  <a:cubicBezTo>
                    <a:pt x="568" y="61"/>
                    <a:pt x="567" y="61"/>
                    <a:pt x="565" y="60"/>
                  </a:cubicBezTo>
                  <a:cubicBezTo>
                    <a:pt x="564" y="53"/>
                    <a:pt x="565" y="52"/>
                    <a:pt x="565" y="44"/>
                  </a:cubicBezTo>
                  <a:cubicBezTo>
                    <a:pt x="573" y="44"/>
                    <a:pt x="583" y="45"/>
                    <a:pt x="589" y="44"/>
                  </a:cubicBezTo>
                  <a:cubicBezTo>
                    <a:pt x="592" y="44"/>
                    <a:pt x="590" y="40"/>
                    <a:pt x="593" y="43"/>
                  </a:cubicBezTo>
                  <a:cubicBezTo>
                    <a:pt x="598" y="40"/>
                    <a:pt x="594" y="37"/>
                    <a:pt x="596" y="33"/>
                  </a:cubicBezTo>
                  <a:cubicBezTo>
                    <a:pt x="599" y="34"/>
                    <a:pt x="601" y="33"/>
                    <a:pt x="603" y="32"/>
                  </a:cubicBezTo>
                  <a:cubicBezTo>
                    <a:pt x="605" y="29"/>
                    <a:pt x="609" y="27"/>
                    <a:pt x="611" y="25"/>
                  </a:cubicBezTo>
                  <a:cubicBezTo>
                    <a:pt x="626" y="23"/>
                    <a:pt x="641" y="21"/>
                    <a:pt x="652" y="16"/>
                  </a:cubicBezTo>
                  <a:cubicBezTo>
                    <a:pt x="654" y="15"/>
                    <a:pt x="655" y="19"/>
                    <a:pt x="655" y="19"/>
                  </a:cubicBezTo>
                  <a:cubicBezTo>
                    <a:pt x="656" y="19"/>
                    <a:pt x="657" y="15"/>
                    <a:pt x="656" y="15"/>
                  </a:cubicBezTo>
                  <a:cubicBezTo>
                    <a:pt x="659" y="16"/>
                    <a:pt x="656" y="17"/>
                    <a:pt x="658" y="19"/>
                  </a:cubicBezTo>
                  <a:cubicBezTo>
                    <a:pt x="658" y="20"/>
                    <a:pt x="661" y="19"/>
                    <a:pt x="661" y="21"/>
                  </a:cubicBezTo>
                  <a:cubicBezTo>
                    <a:pt x="663" y="20"/>
                    <a:pt x="659" y="18"/>
                    <a:pt x="662" y="18"/>
                  </a:cubicBezTo>
                  <a:cubicBezTo>
                    <a:pt x="664" y="17"/>
                    <a:pt x="669" y="18"/>
                    <a:pt x="669" y="14"/>
                  </a:cubicBezTo>
                  <a:cubicBezTo>
                    <a:pt x="672" y="14"/>
                    <a:pt x="673" y="13"/>
                    <a:pt x="673" y="11"/>
                  </a:cubicBezTo>
                  <a:cubicBezTo>
                    <a:pt x="675" y="11"/>
                    <a:pt x="675" y="13"/>
                    <a:pt x="677" y="14"/>
                  </a:cubicBezTo>
                  <a:cubicBezTo>
                    <a:pt x="681" y="13"/>
                    <a:pt x="680" y="9"/>
                    <a:pt x="680" y="5"/>
                  </a:cubicBezTo>
                  <a:cubicBezTo>
                    <a:pt x="687" y="3"/>
                    <a:pt x="694" y="0"/>
                    <a:pt x="704" y="1"/>
                  </a:cubicBezTo>
                  <a:cubicBezTo>
                    <a:pt x="703" y="2"/>
                    <a:pt x="703" y="4"/>
                    <a:pt x="703" y="7"/>
                  </a:cubicBezTo>
                  <a:cubicBezTo>
                    <a:pt x="705" y="10"/>
                    <a:pt x="711" y="10"/>
                    <a:pt x="714" y="7"/>
                  </a:cubicBezTo>
                  <a:cubicBezTo>
                    <a:pt x="715" y="7"/>
                    <a:pt x="715" y="8"/>
                    <a:pt x="714" y="8"/>
                  </a:cubicBezTo>
                  <a:moveTo>
                    <a:pt x="1051" y="179"/>
                  </a:moveTo>
                  <a:cubicBezTo>
                    <a:pt x="1051" y="177"/>
                    <a:pt x="1048" y="178"/>
                    <a:pt x="1048" y="176"/>
                  </a:cubicBezTo>
                  <a:cubicBezTo>
                    <a:pt x="1043" y="175"/>
                    <a:pt x="1043" y="179"/>
                    <a:pt x="1048" y="178"/>
                  </a:cubicBezTo>
                  <a:cubicBezTo>
                    <a:pt x="1048" y="179"/>
                    <a:pt x="1049" y="179"/>
                    <a:pt x="1051" y="179"/>
                  </a:cubicBezTo>
                  <a:moveTo>
                    <a:pt x="303" y="284"/>
                  </a:moveTo>
                  <a:cubicBezTo>
                    <a:pt x="302" y="289"/>
                    <a:pt x="308" y="286"/>
                    <a:pt x="306" y="291"/>
                  </a:cubicBezTo>
                  <a:cubicBezTo>
                    <a:pt x="308" y="292"/>
                    <a:pt x="309" y="289"/>
                    <a:pt x="310" y="291"/>
                  </a:cubicBezTo>
                  <a:cubicBezTo>
                    <a:pt x="310" y="293"/>
                    <a:pt x="309" y="292"/>
                    <a:pt x="308" y="293"/>
                  </a:cubicBezTo>
                  <a:cubicBezTo>
                    <a:pt x="306" y="294"/>
                    <a:pt x="300" y="296"/>
                    <a:pt x="299" y="296"/>
                  </a:cubicBezTo>
                  <a:cubicBezTo>
                    <a:pt x="295" y="295"/>
                    <a:pt x="294" y="292"/>
                    <a:pt x="292" y="290"/>
                  </a:cubicBezTo>
                  <a:cubicBezTo>
                    <a:pt x="292" y="288"/>
                    <a:pt x="296" y="289"/>
                    <a:pt x="296" y="287"/>
                  </a:cubicBezTo>
                  <a:cubicBezTo>
                    <a:pt x="293" y="285"/>
                    <a:pt x="292" y="284"/>
                    <a:pt x="287" y="286"/>
                  </a:cubicBezTo>
                  <a:cubicBezTo>
                    <a:pt x="286" y="283"/>
                    <a:pt x="285" y="281"/>
                    <a:pt x="280" y="281"/>
                  </a:cubicBezTo>
                  <a:cubicBezTo>
                    <a:pt x="279" y="281"/>
                    <a:pt x="280" y="284"/>
                    <a:pt x="279" y="284"/>
                  </a:cubicBezTo>
                  <a:cubicBezTo>
                    <a:pt x="278" y="285"/>
                    <a:pt x="276" y="285"/>
                    <a:pt x="275" y="286"/>
                  </a:cubicBezTo>
                  <a:cubicBezTo>
                    <a:pt x="273" y="287"/>
                    <a:pt x="273" y="291"/>
                    <a:pt x="269" y="290"/>
                  </a:cubicBezTo>
                  <a:cubicBezTo>
                    <a:pt x="271" y="295"/>
                    <a:pt x="267" y="296"/>
                    <a:pt x="266" y="297"/>
                  </a:cubicBezTo>
                  <a:cubicBezTo>
                    <a:pt x="265" y="300"/>
                    <a:pt x="266" y="303"/>
                    <a:pt x="265" y="307"/>
                  </a:cubicBezTo>
                  <a:cubicBezTo>
                    <a:pt x="264" y="307"/>
                    <a:pt x="263" y="306"/>
                    <a:pt x="262" y="305"/>
                  </a:cubicBezTo>
                  <a:cubicBezTo>
                    <a:pt x="261" y="310"/>
                    <a:pt x="265" y="312"/>
                    <a:pt x="262" y="315"/>
                  </a:cubicBezTo>
                  <a:cubicBezTo>
                    <a:pt x="265" y="314"/>
                    <a:pt x="264" y="318"/>
                    <a:pt x="265" y="318"/>
                  </a:cubicBezTo>
                  <a:cubicBezTo>
                    <a:pt x="266" y="318"/>
                    <a:pt x="267" y="318"/>
                    <a:pt x="268" y="318"/>
                  </a:cubicBezTo>
                  <a:cubicBezTo>
                    <a:pt x="271" y="319"/>
                    <a:pt x="272" y="321"/>
                    <a:pt x="273" y="319"/>
                  </a:cubicBezTo>
                  <a:cubicBezTo>
                    <a:pt x="274" y="319"/>
                    <a:pt x="276" y="319"/>
                    <a:pt x="276" y="319"/>
                  </a:cubicBezTo>
                  <a:cubicBezTo>
                    <a:pt x="281" y="319"/>
                    <a:pt x="280" y="318"/>
                    <a:pt x="282" y="317"/>
                  </a:cubicBezTo>
                  <a:cubicBezTo>
                    <a:pt x="284" y="316"/>
                    <a:pt x="285" y="318"/>
                    <a:pt x="287" y="318"/>
                  </a:cubicBezTo>
                  <a:cubicBezTo>
                    <a:pt x="288" y="317"/>
                    <a:pt x="288" y="315"/>
                    <a:pt x="289" y="315"/>
                  </a:cubicBezTo>
                  <a:cubicBezTo>
                    <a:pt x="292" y="314"/>
                    <a:pt x="298" y="314"/>
                    <a:pt x="301" y="315"/>
                  </a:cubicBezTo>
                  <a:cubicBezTo>
                    <a:pt x="304" y="316"/>
                    <a:pt x="304" y="318"/>
                    <a:pt x="307" y="318"/>
                  </a:cubicBezTo>
                  <a:cubicBezTo>
                    <a:pt x="308" y="318"/>
                    <a:pt x="309" y="317"/>
                    <a:pt x="310" y="317"/>
                  </a:cubicBezTo>
                  <a:cubicBezTo>
                    <a:pt x="309" y="317"/>
                    <a:pt x="311" y="318"/>
                    <a:pt x="311" y="318"/>
                  </a:cubicBezTo>
                  <a:cubicBezTo>
                    <a:pt x="315" y="319"/>
                    <a:pt x="315" y="319"/>
                    <a:pt x="318" y="319"/>
                  </a:cubicBezTo>
                  <a:cubicBezTo>
                    <a:pt x="325" y="320"/>
                    <a:pt x="331" y="318"/>
                    <a:pt x="338" y="319"/>
                  </a:cubicBezTo>
                  <a:cubicBezTo>
                    <a:pt x="337" y="316"/>
                    <a:pt x="338" y="314"/>
                    <a:pt x="339" y="312"/>
                  </a:cubicBezTo>
                  <a:cubicBezTo>
                    <a:pt x="334" y="306"/>
                    <a:pt x="331" y="300"/>
                    <a:pt x="321" y="298"/>
                  </a:cubicBezTo>
                  <a:cubicBezTo>
                    <a:pt x="322" y="296"/>
                    <a:pt x="319" y="296"/>
                    <a:pt x="318" y="294"/>
                  </a:cubicBezTo>
                  <a:cubicBezTo>
                    <a:pt x="318" y="292"/>
                    <a:pt x="318" y="291"/>
                    <a:pt x="317" y="290"/>
                  </a:cubicBezTo>
                  <a:cubicBezTo>
                    <a:pt x="318" y="286"/>
                    <a:pt x="322" y="286"/>
                    <a:pt x="321" y="280"/>
                  </a:cubicBezTo>
                  <a:cubicBezTo>
                    <a:pt x="313" y="279"/>
                    <a:pt x="309" y="283"/>
                    <a:pt x="303" y="284"/>
                  </a:cubicBezTo>
                  <a:moveTo>
                    <a:pt x="400" y="349"/>
                  </a:moveTo>
                  <a:cubicBezTo>
                    <a:pt x="398" y="349"/>
                    <a:pt x="396" y="349"/>
                    <a:pt x="398" y="350"/>
                  </a:cubicBezTo>
                  <a:cubicBezTo>
                    <a:pt x="401" y="348"/>
                    <a:pt x="406" y="348"/>
                    <a:pt x="408" y="347"/>
                  </a:cubicBezTo>
                  <a:cubicBezTo>
                    <a:pt x="408" y="347"/>
                    <a:pt x="408" y="345"/>
                    <a:pt x="408" y="345"/>
                  </a:cubicBezTo>
                  <a:cubicBezTo>
                    <a:pt x="409" y="344"/>
                    <a:pt x="410" y="346"/>
                    <a:pt x="411" y="346"/>
                  </a:cubicBezTo>
                  <a:cubicBezTo>
                    <a:pt x="411" y="336"/>
                    <a:pt x="411" y="336"/>
                    <a:pt x="411" y="336"/>
                  </a:cubicBezTo>
                  <a:cubicBezTo>
                    <a:pt x="409" y="334"/>
                    <a:pt x="408" y="334"/>
                    <a:pt x="407" y="332"/>
                  </a:cubicBezTo>
                  <a:cubicBezTo>
                    <a:pt x="406" y="331"/>
                    <a:pt x="407" y="330"/>
                    <a:pt x="407" y="329"/>
                  </a:cubicBezTo>
                  <a:cubicBezTo>
                    <a:pt x="406" y="327"/>
                    <a:pt x="402" y="326"/>
                    <a:pt x="405" y="325"/>
                  </a:cubicBezTo>
                  <a:cubicBezTo>
                    <a:pt x="414" y="325"/>
                    <a:pt x="414" y="325"/>
                    <a:pt x="414" y="325"/>
                  </a:cubicBezTo>
                  <a:cubicBezTo>
                    <a:pt x="415" y="320"/>
                    <a:pt x="411" y="320"/>
                    <a:pt x="411" y="318"/>
                  </a:cubicBezTo>
                  <a:cubicBezTo>
                    <a:pt x="411" y="315"/>
                    <a:pt x="408" y="316"/>
                    <a:pt x="407" y="314"/>
                  </a:cubicBezTo>
                  <a:cubicBezTo>
                    <a:pt x="407" y="314"/>
                    <a:pt x="409" y="312"/>
                    <a:pt x="408" y="311"/>
                  </a:cubicBezTo>
                  <a:cubicBezTo>
                    <a:pt x="404" y="312"/>
                    <a:pt x="403" y="309"/>
                    <a:pt x="400" y="310"/>
                  </a:cubicBezTo>
                  <a:cubicBezTo>
                    <a:pt x="401" y="302"/>
                    <a:pt x="391" y="304"/>
                    <a:pt x="391" y="297"/>
                  </a:cubicBezTo>
                  <a:cubicBezTo>
                    <a:pt x="395" y="294"/>
                    <a:pt x="397" y="290"/>
                    <a:pt x="405" y="291"/>
                  </a:cubicBezTo>
                  <a:cubicBezTo>
                    <a:pt x="406" y="290"/>
                    <a:pt x="405" y="289"/>
                    <a:pt x="407" y="288"/>
                  </a:cubicBezTo>
                  <a:cubicBezTo>
                    <a:pt x="407" y="285"/>
                    <a:pt x="402" y="285"/>
                    <a:pt x="402" y="281"/>
                  </a:cubicBezTo>
                  <a:cubicBezTo>
                    <a:pt x="396" y="281"/>
                    <a:pt x="393" y="283"/>
                    <a:pt x="388" y="281"/>
                  </a:cubicBezTo>
                  <a:cubicBezTo>
                    <a:pt x="388" y="283"/>
                    <a:pt x="388" y="285"/>
                    <a:pt x="387" y="283"/>
                  </a:cubicBezTo>
                  <a:cubicBezTo>
                    <a:pt x="386" y="282"/>
                    <a:pt x="386" y="284"/>
                    <a:pt x="386" y="284"/>
                  </a:cubicBezTo>
                  <a:cubicBezTo>
                    <a:pt x="383" y="286"/>
                    <a:pt x="377" y="288"/>
                    <a:pt x="376" y="288"/>
                  </a:cubicBezTo>
                  <a:cubicBezTo>
                    <a:pt x="372" y="290"/>
                    <a:pt x="373" y="290"/>
                    <a:pt x="372" y="293"/>
                  </a:cubicBezTo>
                  <a:cubicBezTo>
                    <a:pt x="371" y="293"/>
                    <a:pt x="369" y="292"/>
                    <a:pt x="369" y="293"/>
                  </a:cubicBezTo>
                  <a:cubicBezTo>
                    <a:pt x="368" y="293"/>
                    <a:pt x="369" y="296"/>
                    <a:pt x="369" y="297"/>
                  </a:cubicBezTo>
                  <a:cubicBezTo>
                    <a:pt x="369" y="300"/>
                    <a:pt x="373" y="295"/>
                    <a:pt x="373" y="300"/>
                  </a:cubicBezTo>
                  <a:cubicBezTo>
                    <a:pt x="373" y="301"/>
                    <a:pt x="374" y="301"/>
                    <a:pt x="374" y="303"/>
                  </a:cubicBezTo>
                  <a:cubicBezTo>
                    <a:pt x="373" y="307"/>
                    <a:pt x="376" y="310"/>
                    <a:pt x="376" y="311"/>
                  </a:cubicBezTo>
                  <a:cubicBezTo>
                    <a:pt x="376" y="313"/>
                    <a:pt x="376" y="313"/>
                    <a:pt x="377" y="314"/>
                  </a:cubicBezTo>
                  <a:cubicBezTo>
                    <a:pt x="377" y="314"/>
                    <a:pt x="379" y="318"/>
                    <a:pt x="379" y="318"/>
                  </a:cubicBezTo>
                  <a:cubicBezTo>
                    <a:pt x="380" y="322"/>
                    <a:pt x="380" y="321"/>
                    <a:pt x="381" y="324"/>
                  </a:cubicBezTo>
                  <a:cubicBezTo>
                    <a:pt x="382" y="325"/>
                    <a:pt x="381" y="327"/>
                    <a:pt x="381" y="328"/>
                  </a:cubicBezTo>
                  <a:cubicBezTo>
                    <a:pt x="382" y="329"/>
                    <a:pt x="385" y="329"/>
                    <a:pt x="384" y="332"/>
                  </a:cubicBezTo>
                  <a:cubicBezTo>
                    <a:pt x="379" y="331"/>
                    <a:pt x="383" y="338"/>
                    <a:pt x="380" y="339"/>
                  </a:cubicBezTo>
                  <a:cubicBezTo>
                    <a:pt x="386" y="340"/>
                    <a:pt x="386" y="349"/>
                    <a:pt x="393" y="345"/>
                  </a:cubicBezTo>
                  <a:cubicBezTo>
                    <a:pt x="387" y="350"/>
                    <a:pt x="399" y="345"/>
                    <a:pt x="400" y="349"/>
                  </a:cubicBezTo>
                  <a:moveTo>
                    <a:pt x="442" y="284"/>
                  </a:moveTo>
                  <a:cubicBezTo>
                    <a:pt x="441" y="285"/>
                    <a:pt x="441" y="287"/>
                    <a:pt x="440" y="288"/>
                  </a:cubicBezTo>
                  <a:cubicBezTo>
                    <a:pt x="439" y="290"/>
                    <a:pt x="437" y="290"/>
                    <a:pt x="436" y="291"/>
                  </a:cubicBezTo>
                  <a:cubicBezTo>
                    <a:pt x="437" y="292"/>
                    <a:pt x="440" y="295"/>
                    <a:pt x="440" y="297"/>
                  </a:cubicBezTo>
                  <a:cubicBezTo>
                    <a:pt x="440" y="297"/>
                    <a:pt x="438" y="297"/>
                    <a:pt x="439" y="298"/>
                  </a:cubicBezTo>
                  <a:cubicBezTo>
                    <a:pt x="440" y="300"/>
                    <a:pt x="443" y="299"/>
                    <a:pt x="445" y="301"/>
                  </a:cubicBezTo>
                  <a:cubicBezTo>
                    <a:pt x="445" y="300"/>
                    <a:pt x="446" y="299"/>
                    <a:pt x="447" y="298"/>
                  </a:cubicBezTo>
                  <a:cubicBezTo>
                    <a:pt x="449" y="294"/>
                    <a:pt x="445" y="294"/>
                    <a:pt x="445" y="291"/>
                  </a:cubicBezTo>
                  <a:cubicBezTo>
                    <a:pt x="447" y="290"/>
                    <a:pt x="449" y="289"/>
                    <a:pt x="449" y="286"/>
                  </a:cubicBezTo>
                  <a:cubicBezTo>
                    <a:pt x="446" y="286"/>
                    <a:pt x="446" y="285"/>
                    <a:pt x="447" y="283"/>
                  </a:cubicBezTo>
                  <a:cubicBezTo>
                    <a:pt x="445" y="284"/>
                    <a:pt x="443" y="283"/>
                    <a:pt x="442" y="284"/>
                  </a:cubicBezTo>
                  <a:moveTo>
                    <a:pt x="258" y="322"/>
                  </a:moveTo>
                  <a:cubicBezTo>
                    <a:pt x="257" y="328"/>
                    <a:pt x="267" y="324"/>
                    <a:pt x="268" y="322"/>
                  </a:cubicBezTo>
                  <a:cubicBezTo>
                    <a:pt x="264" y="321"/>
                    <a:pt x="262" y="321"/>
                    <a:pt x="258" y="322"/>
                  </a:cubicBezTo>
                  <a:moveTo>
                    <a:pt x="290" y="583"/>
                  </a:moveTo>
                  <a:cubicBezTo>
                    <a:pt x="292" y="578"/>
                    <a:pt x="300" y="578"/>
                    <a:pt x="299" y="569"/>
                  </a:cubicBezTo>
                  <a:cubicBezTo>
                    <a:pt x="295" y="572"/>
                    <a:pt x="288" y="566"/>
                    <a:pt x="283" y="570"/>
                  </a:cubicBezTo>
                  <a:cubicBezTo>
                    <a:pt x="289" y="571"/>
                    <a:pt x="282" y="572"/>
                    <a:pt x="282" y="573"/>
                  </a:cubicBezTo>
                  <a:cubicBezTo>
                    <a:pt x="282" y="572"/>
                    <a:pt x="283" y="576"/>
                    <a:pt x="283" y="577"/>
                  </a:cubicBezTo>
                  <a:cubicBezTo>
                    <a:pt x="283" y="579"/>
                    <a:pt x="283" y="581"/>
                    <a:pt x="282" y="582"/>
                  </a:cubicBezTo>
                  <a:cubicBezTo>
                    <a:pt x="282" y="581"/>
                    <a:pt x="281" y="580"/>
                    <a:pt x="280" y="582"/>
                  </a:cubicBezTo>
                  <a:cubicBezTo>
                    <a:pt x="282" y="584"/>
                    <a:pt x="287" y="583"/>
                    <a:pt x="290" y="58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7" name="Freeform 92">
              <a:extLst>
                <a:ext uri="{FF2B5EF4-FFF2-40B4-BE49-F238E27FC236}">
                  <a16:creationId xmlns:a16="http://schemas.microsoft.com/office/drawing/2014/main" id="{D90B72F2-2082-41E1-AC7D-0809B6E8A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2513" y="1927225"/>
              <a:ext cx="65087" cy="36513"/>
            </a:xfrm>
            <a:custGeom>
              <a:avLst/>
              <a:gdLst>
                <a:gd name="T0" fmla="*/ 12 w 17"/>
                <a:gd name="T1" fmla="*/ 0 h 9"/>
                <a:gd name="T2" fmla="*/ 15 w 17"/>
                <a:gd name="T3" fmla="*/ 8 h 9"/>
                <a:gd name="T4" fmla="*/ 0 w 17"/>
                <a:gd name="T5" fmla="*/ 4 h 9"/>
                <a:gd name="T6" fmla="*/ 12 w 17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9">
                  <a:moveTo>
                    <a:pt x="12" y="0"/>
                  </a:moveTo>
                  <a:cubicBezTo>
                    <a:pt x="12" y="4"/>
                    <a:pt x="17" y="3"/>
                    <a:pt x="15" y="8"/>
                  </a:cubicBezTo>
                  <a:cubicBezTo>
                    <a:pt x="7" y="9"/>
                    <a:pt x="3" y="7"/>
                    <a:pt x="0" y="4"/>
                  </a:cubicBezTo>
                  <a:cubicBezTo>
                    <a:pt x="2" y="1"/>
                    <a:pt x="7" y="1"/>
                    <a:pt x="12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8" name="Freeform 93">
              <a:extLst>
                <a:ext uri="{FF2B5EF4-FFF2-40B4-BE49-F238E27FC236}">
                  <a16:creationId xmlns:a16="http://schemas.microsoft.com/office/drawing/2014/main" id="{21F7CDA8-34D3-4138-BCFA-829615CE81C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725863" y="1995488"/>
              <a:ext cx="649287" cy="487362"/>
            </a:xfrm>
            <a:custGeom>
              <a:avLst/>
              <a:gdLst>
                <a:gd name="T0" fmla="*/ 16 w 169"/>
                <a:gd name="T1" fmla="*/ 7 h 118"/>
                <a:gd name="T2" fmla="*/ 22 w 169"/>
                <a:gd name="T3" fmla="*/ 5 h 118"/>
                <a:gd name="T4" fmla="*/ 22 w 169"/>
                <a:gd name="T5" fmla="*/ 8 h 118"/>
                <a:gd name="T6" fmla="*/ 22 w 169"/>
                <a:gd name="T7" fmla="*/ 14 h 118"/>
                <a:gd name="T8" fmla="*/ 26 w 169"/>
                <a:gd name="T9" fmla="*/ 25 h 118"/>
                <a:gd name="T10" fmla="*/ 36 w 169"/>
                <a:gd name="T11" fmla="*/ 7 h 118"/>
                <a:gd name="T12" fmla="*/ 49 w 169"/>
                <a:gd name="T13" fmla="*/ 5 h 118"/>
                <a:gd name="T14" fmla="*/ 57 w 169"/>
                <a:gd name="T15" fmla="*/ 19 h 118"/>
                <a:gd name="T16" fmla="*/ 67 w 169"/>
                <a:gd name="T17" fmla="*/ 16 h 118"/>
                <a:gd name="T18" fmla="*/ 81 w 169"/>
                <a:gd name="T19" fmla="*/ 15 h 118"/>
                <a:gd name="T20" fmla="*/ 87 w 169"/>
                <a:gd name="T21" fmla="*/ 21 h 118"/>
                <a:gd name="T22" fmla="*/ 92 w 169"/>
                <a:gd name="T23" fmla="*/ 23 h 118"/>
                <a:gd name="T24" fmla="*/ 95 w 169"/>
                <a:gd name="T25" fmla="*/ 25 h 118"/>
                <a:gd name="T26" fmla="*/ 108 w 169"/>
                <a:gd name="T27" fmla="*/ 28 h 118"/>
                <a:gd name="T28" fmla="*/ 119 w 169"/>
                <a:gd name="T29" fmla="*/ 33 h 118"/>
                <a:gd name="T30" fmla="*/ 123 w 169"/>
                <a:gd name="T31" fmla="*/ 37 h 118"/>
                <a:gd name="T32" fmla="*/ 131 w 169"/>
                <a:gd name="T33" fmla="*/ 44 h 118"/>
                <a:gd name="T34" fmla="*/ 126 w 169"/>
                <a:gd name="T35" fmla="*/ 56 h 118"/>
                <a:gd name="T36" fmla="*/ 138 w 169"/>
                <a:gd name="T37" fmla="*/ 57 h 118"/>
                <a:gd name="T38" fmla="*/ 141 w 169"/>
                <a:gd name="T39" fmla="*/ 64 h 118"/>
                <a:gd name="T40" fmla="*/ 153 w 169"/>
                <a:gd name="T41" fmla="*/ 66 h 118"/>
                <a:gd name="T42" fmla="*/ 160 w 169"/>
                <a:gd name="T43" fmla="*/ 73 h 118"/>
                <a:gd name="T44" fmla="*/ 162 w 169"/>
                <a:gd name="T45" fmla="*/ 78 h 118"/>
                <a:gd name="T46" fmla="*/ 155 w 169"/>
                <a:gd name="T47" fmla="*/ 88 h 118"/>
                <a:gd name="T48" fmla="*/ 146 w 169"/>
                <a:gd name="T49" fmla="*/ 87 h 118"/>
                <a:gd name="T50" fmla="*/ 137 w 169"/>
                <a:gd name="T51" fmla="*/ 78 h 118"/>
                <a:gd name="T52" fmla="*/ 130 w 169"/>
                <a:gd name="T53" fmla="*/ 85 h 118"/>
                <a:gd name="T54" fmla="*/ 140 w 169"/>
                <a:gd name="T55" fmla="*/ 91 h 118"/>
                <a:gd name="T56" fmla="*/ 146 w 169"/>
                <a:gd name="T57" fmla="*/ 101 h 118"/>
                <a:gd name="T58" fmla="*/ 141 w 169"/>
                <a:gd name="T59" fmla="*/ 110 h 118"/>
                <a:gd name="T60" fmla="*/ 123 w 169"/>
                <a:gd name="T61" fmla="*/ 103 h 118"/>
                <a:gd name="T62" fmla="*/ 129 w 169"/>
                <a:gd name="T63" fmla="*/ 110 h 118"/>
                <a:gd name="T64" fmla="*/ 136 w 169"/>
                <a:gd name="T65" fmla="*/ 115 h 118"/>
                <a:gd name="T66" fmla="*/ 129 w 169"/>
                <a:gd name="T67" fmla="*/ 115 h 118"/>
                <a:gd name="T68" fmla="*/ 113 w 169"/>
                <a:gd name="T69" fmla="*/ 109 h 118"/>
                <a:gd name="T70" fmla="*/ 105 w 169"/>
                <a:gd name="T71" fmla="*/ 105 h 118"/>
                <a:gd name="T72" fmla="*/ 101 w 169"/>
                <a:gd name="T73" fmla="*/ 98 h 118"/>
                <a:gd name="T74" fmla="*/ 92 w 169"/>
                <a:gd name="T75" fmla="*/ 82 h 118"/>
                <a:gd name="T76" fmla="*/ 94 w 169"/>
                <a:gd name="T77" fmla="*/ 78 h 118"/>
                <a:gd name="T78" fmla="*/ 96 w 169"/>
                <a:gd name="T79" fmla="*/ 73 h 118"/>
                <a:gd name="T80" fmla="*/ 101 w 169"/>
                <a:gd name="T81" fmla="*/ 66 h 118"/>
                <a:gd name="T82" fmla="*/ 96 w 169"/>
                <a:gd name="T83" fmla="*/ 57 h 118"/>
                <a:gd name="T84" fmla="*/ 91 w 169"/>
                <a:gd name="T85" fmla="*/ 53 h 118"/>
                <a:gd name="T86" fmla="*/ 87 w 169"/>
                <a:gd name="T87" fmla="*/ 53 h 118"/>
                <a:gd name="T88" fmla="*/ 81 w 169"/>
                <a:gd name="T89" fmla="*/ 52 h 118"/>
                <a:gd name="T90" fmla="*/ 70 w 169"/>
                <a:gd name="T91" fmla="*/ 39 h 118"/>
                <a:gd name="T92" fmla="*/ 59 w 169"/>
                <a:gd name="T93" fmla="*/ 42 h 118"/>
                <a:gd name="T94" fmla="*/ 49 w 169"/>
                <a:gd name="T95" fmla="*/ 42 h 118"/>
                <a:gd name="T96" fmla="*/ 37 w 169"/>
                <a:gd name="T97" fmla="*/ 42 h 118"/>
                <a:gd name="T98" fmla="*/ 16 w 169"/>
                <a:gd name="T99" fmla="*/ 37 h 118"/>
                <a:gd name="T100" fmla="*/ 7 w 169"/>
                <a:gd name="T101" fmla="*/ 32 h 118"/>
                <a:gd name="T102" fmla="*/ 4 w 169"/>
                <a:gd name="T103" fmla="*/ 25 h 118"/>
                <a:gd name="T104" fmla="*/ 5 w 169"/>
                <a:gd name="T105" fmla="*/ 19 h 118"/>
                <a:gd name="T106" fmla="*/ 109 w 169"/>
                <a:gd name="T107" fmla="*/ 81 h 118"/>
                <a:gd name="T108" fmla="*/ 116 w 169"/>
                <a:gd name="T109" fmla="*/ 75 h 118"/>
                <a:gd name="T110" fmla="*/ 109 w 169"/>
                <a:gd name="T111" fmla="*/ 8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9" h="118">
                  <a:moveTo>
                    <a:pt x="7" y="8"/>
                  </a:moveTo>
                  <a:cubicBezTo>
                    <a:pt x="9" y="12"/>
                    <a:pt x="15" y="3"/>
                    <a:pt x="16" y="7"/>
                  </a:cubicBezTo>
                  <a:cubicBezTo>
                    <a:pt x="18" y="7"/>
                    <a:pt x="17" y="4"/>
                    <a:pt x="18" y="4"/>
                  </a:cubicBezTo>
                  <a:cubicBezTo>
                    <a:pt x="20" y="3"/>
                    <a:pt x="21" y="5"/>
                    <a:pt x="22" y="5"/>
                  </a:cubicBezTo>
                  <a:cubicBezTo>
                    <a:pt x="24" y="5"/>
                    <a:pt x="24" y="0"/>
                    <a:pt x="28" y="4"/>
                  </a:cubicBezTo>
                  <a:cubicBezTo>
                    <a:pt x="28" y="10"/>
                    <a:pt x="24" y="6"/>
                    <a:pt x="22" y="8"/>
                  </a:cubicBezTo>
                  <a:cubicBezTo>
                    <a:pt x="21" y="9"/>
                    <a:pt x="25" y="9"/>
                    <a:pt x="25" y="9"/>
                  </a:cubicBezTo>
                  <a:cubicBezTo>
                    <a:pt x="25" y="11"/>
                    <a:pt x="22" y="12"/>
                    <a:pt x="22" y="14"/>
                  </a:cubicBezTo>
                  <a:cubicBezTo>
                    <a:pt x="22" y="16"/>
                    <a:pt x="23" y="16"/>
                    <a:pt x="23" y="18"/>
                  </a:cubicBezTo>
                  <a:cubicBezTo>
                    <a:pt x="24" y="20"/>
                    <a:pt x="22" y="25"/>
                    <a:pt x="26" y="25"/>
                  </a:cubicBezTo>
                  <a:cubicBezTo>
                    <a:pt x="29" y="24"/>
                    <a:pt x="27" y="17"/>
                    <a:pt x="28" y="14"/>
                  </a:cubicBezTo>
                  <a:cubicBezTo>
                    <a:pt x="34" y="15"/>
                    <a:pt x="34" y="10"/>
                    <a:pt x="36" y="7"/>
                  </a:cubicBezTo>
                  <a:cubicBezTo>
                    <a:pt x="38" y="10"/>
                    <a:pt x="41" y="4"/>
                    <a:pt x="43" y="8"/>
                  </a:cubicBezTo>
                  <a:cubicBezTo>
                    <a:pt x="46" y="8"/>
                    <a:pt x="45" y="4"/>
                    <a:pt x="49" y="5"/>
                  </a:cubicBezTo>
                  <a:cubicBezTo>
                    <a:pt x="48" y="10"/>
                    <a:pt x="52" y="11"/>
                    <a:pt x="56" y="12"/>
                  </a:cubicBezTo>
                  <a:cubicBezTo>
                    <a:pt x="54" y="17"/>
                    <a:pt x="55" y="16"/>
                    <a:pt x="57" y="19"/>
                  </a:cubicBezTo>
                  <a:cubicBezTo>
                    <a:pt x="59" y="18"/>
                    <a:pt x="61" y="18"/>
                    <a:pt x="63" y="19"/>
                  </a:cubicBezTo>
                  <a:cubicBezTo>
                    <a:pt x="66" y="20"/>
                    <a:pt x="66" y="17"/>
                    <a:pt x="67" y="16"/>
                  </a:cubicBezTo>
                  <a:cubicBezTo>
                    <a:pt x="68" y="16"/>
                    <a:pt x="71" y="17"/>
                    <a:pt x="71" y="15"/>
                  </a:cubicBezTo>
                  <a:cubicBezTo>
                    <a:pt x="75" y="16"/>
                    <a:pt x="77" y="16"/>
                    <a:pt x="81" y="15"/>
                  </a:cubicBezTo>
                  <a:cubicBezTo>
                    <a:pt x="81" y="18"/>
                    <a:pt x="85" y="17"/>
                    <a:pt x="84" y="16"/>
                  </a:cubicBezTo>
                  <a:cubicBezTo>
                    <a:pt x="85" y="17"/>
                    <a:pt x="85" y="19"/>
                    <a:pt x="87" y="21"/>
                  </a:cubicBezTo>
                  <a:cubicBezTo>
                    <a:pt x="87" y="21"/>
                    <a:pt x="90" y="21"/>
                    <a:pt x="91" y="22"/>
                  </a:cubicBezTo>
                  <a:cubicBezTo>
                    <a:pt x="92" y="22"/>
                    <a:pt x="91" y="23"/>
                    <a:pt x="92" y="23"/>
                  </a:cubicBezTo>
                  <a:cubicBezTo>
                    <a:pt x="95" y="24"/>
                    <a:pt x="91" y="26"/>
                    <a:pt x="94" y="28"/>
                  </a:cubicBezTo>
                  <a:cubicBezTo>
                    <a:pt x="94" y="28"/>
                    <a:pt x="95" y="25"/>
                    <a:pt x="95" y="25"/>
                  </a:cubicBezTo>
                  <a:cubicBezTo>
                    <a:pt x="97" y="26"/>
                    <a:pt x="97" y="29"/>
                    <a:pt x="101" y="29"/>
                  </a:cubicBezTo>
                  <a:cubicBezTo>
                    <a:pt x="103" y="29"/>
                    <a:pt x="105" y="28"/>
                    <a:pt x="108" y="28"/>
                  </a:cubicBezTo>
                  <a:cubicBezTo>
                    <a:pt x="107" y="33"/>
                    <a:pt x="116" y="30"/>
                    <a:pt x="116" y="35"/>
                  </a:cubicBezTo>
                  <a:cubicBezTo>
                    <a:pt x="118" y="35"/>
                    <a:pt x="119" y="34"/>
                    <a:pt x="119" y="33"/>
                  </a:cubicBezTo>
                  <a:cubicBezTo>
                    <a:pt x="121" y="34"/>
                    <a:pt x="121" y="36"/>
                    <a:pt x="122" y="39"/>
                  </a:cubicBezTo>
                  <a:cubicBezTo>
                    <a:pt x="123" y="39"/>
                    <a:pt x="123" y="38"/>
                    <a:pt x="123" y="37"/>
                  </a:cubicBezTo>
                  <a:cubicBezTo>
                    <a:pt x="125" y="39"/>
                    <a:pt x="127" y="42"/>
                    <a:pt x="131" y="42"/>
                  </a:cubicBezTo>
                  <a:cubicBezTo>
                    <a:pt x="131" y="43"/>
                    <a:pt x="130" y="44"/>
                    <a:pt x="131" y="44"/>
                  </a:cubicBezTo>
                  <a:cubicBezTo>
                    <a:pt x="133" y="47"/>
                    <a:pt x="127" y="49"/>
                    <a:pt x="131" y="50"/>
                  </a:cubicBezTo>
                  <a:cubicBezTo>
                    <a:pt x="130" y="52"/>
                    <a:pt x="126" y="52"/>
                    <a:pt x="126" y="56"/>
                  </a:cubicBezTo>
                  <a:cubicBezTo>
                    <a:pt x="129" y="61"/>
                    <a:pt x="135" y="54"/>
                    <a:pt x="137" y="60"/>
                  </a:cubicBezTo>
                  <a:cubicBezTo>
                    <a:pt x="138" y="60"/>
                    <a:pt x="138" y="58"/>
                    <a:pt x="138" y="57"/>
                  </a:cubicBezTo>
                  <a:cubicBezTo>
                    <a:pt x="141" y="57"/>
                    <a:pt x="139" y="60"/>
                    <a:pt x="140" y="61"/>
                  </a:cubicBezTo>
                  <a:cubicBezTo>
                    <a:pt x="140" y="61"/>
                    <a:pt x="141" y="64"/>
                    <a:pt x="141" y="64"/>
                  </a:cubicBezTo>
                  <a:cubicBezTo>
                    <a:pt x="143" y="64"/>
                    <a:pt x="145" y="61"/>
                    <a:pt x="144" y="67"/>
                  </a:cubicBezTo>
                  <a:cubicBezTo>
                    <a:pt x="147" y="67"/>
                    <a:pt x="148" y="65"/>
                    <a:pt x="153" y="66"/>
                  </a:cubicBezTo>
                  <a:cubicBezTo>
                    <a:pt x="153" y="67"/>
                    <a:pt x="154" y="68"/>
                    <a:pt x="154" y="70"/>
                  </a:cubicBezTo>
                  <a:cubicBezTo>
                    <a:pt x="156" y="70"/>
                    <a:pt x="161" y="68"/>
                    <a:pt x="160" y="73"/>
                  </a:cubicBezTo>
                  <a:cubicBezTo>
                    <a:pt x="165" y="70"/>
                    <a:pt x="162" y="73"/>
                    <a:pt x="167" y="74"/>
                  </a:cubicBezTo>
                  <a:cubicBezTo>
                    <a:pt x="169" y="77"/>
                    <a:pt x="162" y="78"/>
                    <a:pt x="162" y="78"/>
                  </a:cubicBezTo>
                  <a:cubicBezTo>
                    <a:pt x="162" y="79"/>
                    <a:pt x="163" y="80"/>
                    <a:pt x="164" y="80"/>
                  </a:cubicBezTo>
                  <a:cubicBezTo>
                    <a:pt x="160" y="83"/>
                    <a:pt x="157" y="83"/>
                    <a:pt x="155" y="88"/>
                  </a:cubicBezTo>
                  <a:cubicBezTo>
                    <a:pt x="154" y="88"/>
                    <a:pt x="153" y="88"/>
                    <a:pt x="153" y="89"/>
                  </a:cubicBezTo>
                  <a:cubicBezTo>
                    <a:pt x="151" y="89"/>
                    <a:pt x="146" y="89"/>
                    <a:pt x="146" y="87"/>
                  </a:cubicBezTo>
                  <a:cubicBezTo>
                    <a:pt x="146" y="84"/>
                    <a:pt x="138" y="87"/>
                    <a:pt x="140" y="81"/>
                  </a:cubicBezTo>
                  <a:cubicBezTo>
                    <a:pt x="137" y="81"/>
                    <a:pt x="137" y="80"/>
                    <a:pt x="137" y="78"/>
                  </a:cubicBezTo>
                  <a:cubicBezTo>
                    <a:pt x="131" y="78"/>
                    <a:pt x="131" y="78"/>
                    <a:pt x="131" y="78"/>
                  </a:cubicBezTo>
                  <a:cubicBezTo>
                    <a:pt x="128" y="78"/>
                    <a:pt x="131" y="83"/>
                    <a:pt x="130" y="85"/>
                  </a:cubicBezTo>
                  <a:cubicBezTo>
                    <a:pt x="130" y="88"/>
                    <a:pt x="134" y="88"/>
                    <a:pt x="134" y="91"/>
                  </a:cubicBezTo>
                  <a:cubicBezTo>
                    <a:pt x="137" y="89"/>
                    <a:pt x="140" y="94"/>
                    <a:pt x="140" y="91"/>
                  </a:cubicBezTo>
                  <a:cubicBezTo>
                    <a:pt x="142" y="92"/>
                    <a:pt x="143" y="96"/>
                    <a:pt x="143" y="99"/>
                  </a:cubicBezTo>
                  <a:cubicBezTo>
                    <a:pt x="142" y="101"/>
                    <a:pt x="145" y="100"/>
                    <a:pt x="146" y="101"/>
                  </a:cubicBezTo>
                  <a:cubicBezTo>
                    <a:pt x="147" y="104"/>
                    <a:pt x="144" y="110"/>
                    <a:pt x="144" y="113"/>
                  </a:cubicBezTo>
                  <a:cubicBezTo>
                    <a:pt x="141" y="115"/>
                    <a:pt x="142" y="111"/>
                    <a:pt x="141" y="110"/>
                  </a:cubicBezTo>
                  <a:cubicBezTo>
                    <a:pt x="139" y="109"/>
                    <a:pt x="135" y="110"/>
                    <a:pt x="134" y="106"/>
                  </a:cubicBezTo>
                  <a:cubicBezTo>
                    <a:pt x="129" y="107"/>
                    <a:pt x="129" y="102"/>
                    <a:pt x="123" y="103"/>
                  </a:cubicBezTo>
                  <a:cubicBezTo>
                    <a:pt x="123" y="106"/>
                    <a:pt x="128" y="104"/>
                    <a:pt x="129" y="106"/>
                  </a:cubicBezTo>
                  <a:cubicBezTo>
                    <a:pt x="124" y="111"/>
                    <a:pt x="133" y="108"/>
                    <a:pt x="129" y="110"/>
                  </a:cubicBezTo>
                  <a:cubicBezTo>
                    <a:pt x="129" y="112"/>
                    <a:pt x="132" y="112"/>
                    <a:pt x="134" y="113"/>
                  </a:cubicBezTo>
                  <a:cubicBezTo>
                    <a:pt x="135" y="114"/>
                    <a:pt x="134" y="115"/>
                    <a:pt x="136" y="115"/>
                  </a:cubicBezTo>
                  <a:cubicBezTo>
                    <a:pt x="138" y="115"/>
                    <a:pt x="138" y="115"/>
                    <a:pt x="138" y="117"/>
                  </a:cubicBezTo>
                  <a:cubicBezTo>
                    <a:pt x="134" y="118"/>
                    <a:pt x="132" y="117"/>
                    <a:pt x="129" y="115"/>
                  </a:cubicBezTo>
                  <a:cubicBezTo>
                    <a:pt x="127" y="113"/>
                    <a:pt x="123" y="114"/>
                    <a:pt x="120" y="112"/>
                  </a:cubicBezTo>
                  <a:cubicBezTo>
                    <a:pt x="119" y="111"/>
                    <a:pt x="115" y="109"/>
                    <a:pt x="113" y="109"/>
                  </a:cubicBezTo>
                  <a:cubicBezTo>
                    <a:pt x="111" y="109"/>
                    <a:pt x="111" y="107"/>
                    <a:pt x="110" y="106"/>
                  </a:cubicBezTo>
                  <a:cubicBezTo>
                    <a:pt x="109" y="105"/>
                    <a:pt x="106" y="106"/>
                    <a:pt x="105" y="105"/>
                  </a:cubicBezTo>
                  <a:cubicBezTo>
                    <a:pt x="104" y="104"/>
                    <a:pt x="104" y="102"/>
                    <a:pt x="103" y="101"/>
                  </a:cubicBezTo>
                  <a:cubicBezTo>
                    <a:pt x="103" y="100"/>
                    <a:pt x="99" y="101"/>
                    <a:pt x="101" y="98"/>
                  </a:cubicBezTo>
                  <a:cubicBezTo>
                    <a:pt x="95" y="98"/>
                    <a:pt x="94" y="92"/>
                    <a:pt x="91" y="89"/>
                  </a:cubicBezTo>
                  <a:cubicBezTo>
                    <a:pt x="92" y="89"/>
                    <a:pt x="90" y="84"/>
                    <a:pt x="92" y="82"/>
                  </a:cubicBezTo>
                  <a:cubicBezTo>
                    <a:pt x="92" y="82"/>
                    <a:pt x="95" y="83"/>
                    <a:pt x="95" y="82"/>
                  </a:cubicBezTo>
                  <a:cubicBezTo>
                    <a:pt x="95" y="82"/>
                    <a:pt x="93" y="80"/>
                    <a:pt x="94" y="78"/>
                  </a:cubicBezTo>
                  <a:cubicBezTo>
                    <a:pt x="94" y="78"/>
                    <a:pt x="96" y="78"/>
                    <a:pt x="96" y="78"/>
                  </a:cubicBezTo>
                  <a:cubicBezTo>
                    <a:pt x="97" y="77"/>
                    <a:pt x="96" y="74"/>
                    <a:pt x="96" y="73"/>
                  </a:cubicBezTo>
                  <a:cubicBezTo>
                    <a:pt x="97" y="72"/>
                    <a:pt x="99" y="73"/>
                    <a:pt x="99" y="73"/>
                  </a:cubicBezTo>
                  <a:cubicBezTo>
                    <a:pt x="101" y="71"/>
                    <a:pt x="99" y="67"/>
                    <a:pt x="101" y="66"/>
                  </a:cubicBezTo>
                  <a:cubicBezTo>
                    <a:pt x="100" y="64"/>
                    <a:pt x="98" y="64"/>
                    <a:pt x="96" y="64"/>
                  </a:cubicBezTo>
                  <a:cubicBezTo>
                    <a:pt x="96" y="57"/>
                    <a:pt x="96" y="57"/>
                    <a:pt x="96" y="57"/>
                  </a:cubicBezTo>
                  <a:cubicBezTo>
                    <a:pt x="95" y="57"/>
                    <a:pt x="94" y="57"/>
                    <a:pt x="94" y="59"/>
                  </a:cubicBezTo>
                  <a:cubicBezTo>
                    <a:pt x="91" y="57"/>
                    <a:pt x="92" y="54"/>
                    <a:pt x="91" y="53"/>
                  </a:cubicBezTo>
                  <a:cubicBezTo>
                    <a:pt x="90" y="53"/>
                    <a:pt x="89" y="55"/>
                    <a:pt x="88" y="54"/>
                  </a:cubicBezTo>
                  <a:cubicBezTo>
                    <a:pt x="88" y="54"/>
                    <a:pt x="87" y="53"/>
                    <a:pt x="87" y="53"/>
                  </a:cubicBezTo>
                  <a:cubicBezTo>
                    <a:pt x="86" y="52"/>
                    <a:pt x="84" y="50"/>
                    <a:pt x="84" y="50"/>
                  </a:cubicBezTo>
                  <a:cubicBezTo>
                    <a:pt x="83" y="50"/>
                    <a:pt x="82" y="52"/>
                    <a:pt x="81" y="52"/>
                  </a:cubicBezTo>
                  <a:cubicBezTo>
                    <a:pt x="81" y="51"/>
                    <a:pt x="79" y="48"/>
                    <a:pt x="75" y="49"/>
                  </a:cubicBezTo>
                  <a:cubicBezTo>
                    <a:pt x="81" y="42"/>
                    <a:pt x="68" y="46"/>
                    <a:pt x="70" y="39"/>
                  </a:cubicBezTo>
                  <a:cubicBezTo>
                    <a:pt x="66" y="39"/>
                    <a:pt x="63" y="39"/>
                    <a:pt x="63" y="43"/>
                  </a:cubicBezTo>
                  <a:cubicBezTo>
                    <a:pt x="61" y="44"/>
                    <a:pt x="59" y="42"/>
                    <a:pt x="59" y="42"/>
                  </a:cubicBezTo>
                  <a:cubicBezTo>
                    <a:pt x="57" y="42"/>
                    <a:pt x="56" y="43"/>
                    <a:pt x="54" y="43"/>
                  </a:cubicBezTo>
                  <a:cubicBezTo>
                    <a:pt x="52" y="43"/>
                    <a:pt x="51" y="42"/>
                    <a:pt x="49" y="42"/>
                  </a:cubicBezTo>
                  <a:cubicBezTo>
                    <a:pt x="46" y="42"/>
                    <a:pt x="46" y="43"/>
                    <a:pt x="43" y="43"/>
                  </a:cubicBezTo>
                  <a:cubicBezTo>
                    <a:pt x="40" y="43"/>
                    <a:pt x="39" y="42"/>
                    <a:pt x="37" y="42"/>
                  </a:cubicBezTo>
                  <a:cubicBezTo>
                    <a:pt x="31" y="41"/>
                    <a:pt x="26" y="42"/>
                    <a:pt x="19" y="40"/>
                  </a:cubicBezTo>
                  <a:cubicBezTo>
                    <a:pt x="19" y="40"/>
                    <a:pt x="17" y="38"/>
                    <a:pt x="16" y="37"/>
                  </a:cubicBezTo>
                  <a:cubicBezTo>
                    <a:pt x="14" y="37"/>
                    <a:pt x="12" y="38"/>
                    <a:pt x="12" y="35"/>
                  </a:cubicBezTo>
                  <a:cubicBezTo>
                    <a:pt x="10" y="34"/>
                    <a:pt x="5" y="36"/>
                    <a:pt x="7" y="32"/>
                  </a:cubicBezTo>
                  <a:cubicBezTo>
                    <a:pt x="11" y="33"/>
                    <a:pt x="13" y="30"/>
                    <a:pt x="15" y="29"/>
                  </a:cubicBezTo>
                  <a:cubicBezTo>
                    <a:pt x="13" y="26"/>
                    <a:pt x="5" y="28"/>
                    <a:pt x="4" y="25"/>
                  </a:cubicBezTo>
                  <a:cubicBezTo>
                    <a:pt x="3" y="25"/>
                    <a:pt x="2" y="25"/>
                    <a:pt x="2" y="26"/>
                  </a:cubicBezTo>
                  <a:cubicBezTo>
                    <a:pt x="0" y="26"/>
                    <a:pt x="4" y="20"/>
                    <a:pt x="5" y="19"/>
                  </a:cubicBezTo>
                  <a:cubicBezTo>
                    <a:pt x="4" y="14"/>
                    <a:pt x="8" y="13"/>
                    <a:pt x="7" y="8"/>
                  </a:cubicBezTo>
                  <a:moveTo>
                    <a:pt x="109" y="81"/>
                  </a:moveTo>
                  <a:cubicBezTo>
                    <a:pt x="110" y="78"/>
                    <a:pt x="116" y="80"/>
                    <a:pt x="119" y="80"/>
                  </a:cubicBezTo>
                  <a:cubicBezTo>
                    <a:pt x="119" y="77"/>
                    <a:pt x="117" y="77"/>
                    <a:pt x="116" y="75"/>
                  </a:cubicBezTo>
                  <a:cubicBezTo>
                    <a:pt x="114" y="73"/>
                    <a:pt x="111" y="75"/>
                    <a:pt x="108" y="73"/>
                  </a:cubicBezTo>
                  <a:cubicBezTo>
                    <a:pt x="108" y="75"/>
                    <a:pt x="106" y="81"/>
                    <a:pt x="109" y="8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9" name="Freeform 94">
              <a:extLst>
                <a:ext uri="{FF2B5EF4-FFF2-40B4-BE49-F238E27FC236}">
                  <a16:creationId xmlns:a16="http://schemas.microsoft.com/office/drawing/2014/main" id="{856007AE-388C-4054-8E76-05F7A6DBA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4038" y="2020888"/>
              <a:ext cx="396875" cy="214312"/>
            </a:xfrm>
            <a:custGeom>
              <a:avLst/>
              <a:gdLst>
                <a:gd name="T0" fmla="*/ 12 w 104"/>
                <a:gd name="T1" fmla="*/ 40 h 52"/>
                <a:gd name="T2" fmla="*/ 13 w 104"/>
                <a:gd name="T3" fmla="*/ 36 h 52"/>
                <a:gd name="T4" fmla="*/ 19 w 104"/>
                <a:gd name="T5" fmla="*/ 34 h 52"/>
                <a:gd name="T6" fmla="*/ 22 w 104"/>
                <a:gd name="T7" fmla="*/ 33 h 52"/>
                <a:gd name="T8" fmla="*/ 37 w 104"/>
                <a:gd name="T9" fmla="*/ 31 h 52"/>
                <a:gd name="T10" fmla="*/ 22 w 104"/>
                <a:gd name="T11" fmla="*/ 30 h 52"/>
                <a:gd name="T12" fmla="*/ 20 w 104"/>
                <a:gd name="T13" fmla="*/ 29 h 52"/>
                <a:gd name="T14" fmla="*/ 16 w 104"/>
                <a:gd name="T15" fmla="*/ 30 h 52"/>
                <a:gd name="T16" fmla="*/ 7 w 104"/>
                <a:gd name="T17" fmla="*/ 29 h 52"/>
                <a:gd name="T18" fmla="*/ 15 w 104"/>
                <a:gd name="T19" fmla="*/ 23 h 52"/>
                <a:gd name="T20" fmla="*/ 19 w 104"/>
                <a:gd name="T21" fmla="*/ 23 h 52"/>
                <a:gd name="T22" fmla="*/ 3 w 104"/>
                <a:gd name="T23" fmla="*/ 20 h 52"/>
                <a:gd name="T24" fmla="*/ 0 w 104"/>
                <a:gd name="T25" fmla="*/ 16 h 52"/>
                <a:gd name="T26" fmla="*/ 7 w 104"/>
                <a:gd name="T27" fmla="*/ 10 h 52"/>
                <a:gd name="T28" fmla="*/ 7 w 104"/>
                <a:gd name="T29" fmla="*/ 9 h 52"/>
                <a:gd name="T30" fmla="*/ 22 w 104"/>
                <a:gd name="T31" fmla="*/ 3 h 52"/>
                <a:gd name="T32" fmla="*/ 26 w 104"/>
                <a:gd name="T33" fmla="*/ 1 h 52"/>
                <a:gd name="T34" fmla="*/ 29 w 104"/>
                <a:gd name="T35" fmla="*/ 2 h 52"/>
                <a:gd name="T36" fmla="*/ 31 w 104"/>
                <a:gd name="T37" fmla="*/ 8 h 52"/>
                <a:gd name="T38" fmla="*/ 29 w 104"/>
                <a:gd name="T39" fmla="*/ 9 h 52"/>
                <a:gd name="T40" fmla="*/ 31 w 104"/>
                <a:gd name="T41" fmla="*/ 10 h 52"/>
                <a:gd name="T42" fmla="*/ 33 w 104"/>
                <a:gd name="T43" fmla="*/ 8 h 52"/>
                <a:gd name="T44" fmla="*/ 41 w 104"/>
                <a:gd name="T45" fmla="*/ 6 h 52"/>
                <a:gd name="T46" fmla="*/ 45 w 104"/>
                <a:gd name="T47" fmla="*/ 13 h 52"/>
                <a:gd name="T48" fmla="*/ 51 w 104"/>
                <a:gd name="T49" fmla="*/ 10 h 52"/>
                <a:gd name="T50" fmla="*/ 55 w 104"/>
                <a:gd name="T51" fmla="*/ 6 h 52"/>
                <a:gd name="T52" fmla="*/ 59 w 104"/>
                <a:gd name="T53" fmla="*/ 8 h 52"/>
                <a:gd name="T54" fmla="*/ 61 w 104"/>
                <a:gd name="T55" fmla="*/ 13 h 52"/>
                <a:gd name="T56" fmla="*/ 64 w 104"/>
                <a:gd name="T57" fmla="*/ 19 h 52"/>
                <a:gd name="T58" fmla="*/ 69 w 104"/>
                <a:gd name="T59" fmla="*/ 15 h 52"/>
                <a:gd name="T60" fmla="*/ 65 w 104"/>
                <a:gd name="T61" fmla="*/ 12 h 52"/>
                <a:gd name="T62" fmla="*/ 65 w 104"/>
                <a:gd name="T63" fmla="*/ 3 h 52"/>
                <a:gd name="T64" fmla="*/ 71 w 104"/>
                <a:gd name="T65" fmla="*/ 2 h 52"/>
                <a:gd name="T66" fmla="*/ 76 w 104"/>
                <a:gd name="T67" fmla="*/ 12 h 52"/>
                <a:gd name="T68" fmla="*/ 80 w 104"/>
                <a:gd name="T69" fmla="*/ 15 h 52"/>
                <a:gd name="T70" fmla="*/ 83 w 104"/>
                <a:gd name="T71" fmla="*/ 19 h 52"/>
                <a:gd name="T72" fmla="*/ 82 w 104"/>
                <a:gd name="T73" fmla="*/ 23 h 52"/>
                <a:gd name="T74" fmla="*/ 86 w 104"/>
                <a:gd name="T75" fmla="*/ 29 h 52"/>
                <a:gd name="T76" fmla="*/ 99 w 104"/>
                <a:gd name="T77" fmla="*/ 30 h 52"/>
                <a:gd name="T78" fmla="*/ 103 w 104"/>
                <a:gd name="T79" fmla="*/ 34 h 52"/>
                <a:gd name="T80" fmla="*/ 104 w 104"/>
                <a:gd name="T81" fmla="*/ 37 h 52"/>
                <a:gd name="T82" fmla="*/ 93 w 104"/>
                <a:gd name="T83" fmla="*/ 37 h 52"/>
                <a:gd name="T84" fmla="*/ 96 w 104"/>
                <a:gd name="T85" fmla="*/ 47 h 52"/>
                <a:gd name="T86" fmla="*/ 80 w 104"/>
                <a:gd name="T87" fmla="*/ 47 h 52"/>
                <a:gd name="T88" fmla="*/ 61 w 104"/>
                <a:gd name="T89" fmla="*/ 47 h 52"/>
                <a:gd name="T90" fmla="*/ 54 w 104"/>
                <a:gd name="T91" fmla="*/ 48 h 52"/>
                <a:gd name="T92" fmla="*/ 52 w 104"/>
                <a:gd name="T93" fmla="*/ 51 h 52"/>
                <a:gd name="T94" fmla="*/ 34 w 104"/>
                <a:gd name="T95" fmla="*/ 51 h 52"/>
                <a:gd name="T96" fmla="*/ 29 w 104"/>
                <a:gd name="T97" fmla="*/ 43 h 52"/>
                <a:gd name="T98" fmla="*/ 17 w 104"/>
                <a:gd name="T99" fmla="*/ 40 h 52"/>
                <a:gd name="T100" fmla="*/ 16 w 104"/>
                <a:gd name="T101" fmla="*/ 41 h 52"/>
                <a:gd name="T102" fmla="*/ 16 w 104"/>
                <a:gd name="T103" fmla="*/ 38 h 52"/>
                <a:gd name="T104" fmla="*/ 12 w 104"/>
                <a:gd name="T105" fmla="*/ 4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4" h="52">
                  <a:moveTo>
                    <a:pt x="12" y="40"/>
                  </a:moveTo>
                  <a:cubicBezTo>
                    <a:pt x="9" y="40"/>
                    <a:pt x="12" y="36"/>
                    <a:pt x="13" y="36"/>
                  </a:cubicBezTo>
                  <a:cubicBezTo>
                    <a:pt x="13" y="34"/>
                    <a:pt x="17" y="35"/>
                    <a:pt x="19" y="34"/>
                  </a:cubicBezTo>
                  <a:cubicBezTo>
                    <a:pt x="20" y="34"/>
                    <a:pt x="20" y="33"/>
                    <a:pt x="22" y="33"/>
                  </a:cubicBezTo>
                  <a:cubicBezTo>
                    <a:pt x="27" y="32"/>
                    <a:pt x="33" y="35"/>
                    <a:pt x="37" y="31"/>
                  </a:cubicBezTo>
                  <a:cubicBezTo>
                    <a:pt x="36" y="28"/>
                    <a:pt x="27" y="31"/>
                    <a:pt x="22" y="30"/>
                  </a:cubicBezTo>
                  <a:cubicBezTo>
                    <a:pt x="21" y="30"/>
                    <a:pt x="20" y="29"/>
                    <a:pt x="20" y="29"/>
                  </a:cubicBezTo>
                  <a:cubicBezTo>
                    <a:pt x="19" y="29"/>
                    <a:pt x="18" y="30"/>
                    <a:pt x="16" y="30"/>
                  </a:cubicBezTo>
                  <a:cubicBezTo>
                    <a:pt x="13" y="30"/>
                    <a:pt x="10" y="28"/>
                    <a:pt x="7" y="29"/>
                  </a:cubicBezTo>
                  <a:cubicBezTo>
                    <a:pt x="4" y="25"/>
                    <a:pt x="14" y="26"/>
                    <a:pt x="15" y="23"/>
                  </a:cubicBezTo>
                  <a:cubicBezTo>
                    <a:pt x="15" y="21"/>
                    <a:pt x="18" y="23"/>
                    <a:pt x="19" y="23"/>
                  </a:cubicBezTo>
                  <a:cubicBezTo>
                    <a:pt x="18" y="15"/>
                    <a:pt x="10" y="23"/>
                    <a:pt x="3" y="20"/>
                  </a:cubicBezTo>
                  <a:cubicBezTo>
                    <a:pt x="0" y="18"/>
                    <a:pt x="6" y="16"/>
                    <a:pt x="0" y="16"/>
                  </a:cubicBezTo>
                  <a:cubicBezTo>
                    <a:pt x="2" y="13"/>
                    <a:pt x="2" y="9"/>
                    <a:pt x="7" y="10"/>
                  </a:cubicBezTo>
                  <a:cubicBezTo>
                    <a:pt x="9" y="10"/>
                    <a:pt x="8" y="9"/>
                    <a:pt x="7" y="9"/>
                  </a:cubicBezTo>
                  <a:cubicBezTo>
                    <a:pt x="10" y="6"/>
                    <a:pt x="16" y="5"/>
                    <a:pt x="22" y="3"/>
                  </a:cubicBezTo>
                  <a:cubicBezTo>
                    <a:pt x="23" y="3"/>
                    <a:pt x="23" y="0"/>
                    <a:pt x="26" y="1"/>
                  </a:cubicBezTo>
                  <a:cubicBezTo>
                    <a:pt x="26" y="2"/>
                    <a:pt x="27" y="2"/>
                    <a:pt x="29" y="2"/>
                  </a:cubicBezTo>
                  <a:cubicBezTo>
                    <a:pt x="28" y="6"/>
                    <a:pt x="26" y="7"/>
                    <a:pt x="31" y="8"/>
                  </a:cubicBezTo>
                  <a:cubicBezTo>
                    <a:pt x="31" y="9"/>
                    <a:pt x="30" y="9"/>
                    <a:pt x="29" y="9"/>
                  </a:cubicBezTo>
                  <a:cubicBezTo>
                    <a:pt x="28" y="10"/>
                    <a:pt x="30" y="11"/>
                    <a:pt x="31" y="10"/>
                  </a:cubicBezTo>
                  <a:cubicBezTo>
                    <a:pt x="33" y="10"/>
                    <a:pt x="32" y="8"/>
                    <a:pt x="33" y="8"/>
                  </a:cubicBezTo>
                  <a:cubicBezTo>
                    <a:pt x="36" y="6"/>
                    <a:pt x="38" y="7"/>
                    <a:pt x="41" y="6"/>
                  </a:cubicBezTo>
                  <a:cubicBezTo>
                    <a:pt x="43" y="8"/>
                    <a:pt x="46" y="9"/>
                    <a:pt x="45" y="13"/>
                  </a:cubicBezTo>
                  <a:cubicBezTo>
                    <a:pt x="48" y="13"/>
                    <a:pt x="47" y="9"/>
                    <a:pt x="51" y="10"/>
                  </a:cubicBezTo>
                  <a:cubicBezTo>
                    <a:pt x="52" y="9"/>
                    <a:pt x="54" y="8"/>
                    <a:pt x="55" y="6"/>
                  </a:cubicBezTo>
                  <a:cubicBezTo>
                    <a:pt x="56" y="7"/>
                    <a:pt x="57" y="8"/>
                    <a:pt x="59" y="8"/>
                  </a:cubicBezTo>
                  <a:cubicBezTo>
                    <a:pt x="60" y="10"/>
                    <a:pt x="60" y="11"/>
                    <a:pt x="61" y="13"/>
                  </a:cubicBezTo>
                  <a:cubicBezTo>
                    <a:pt x="62" y="15"/>
                    <a:pt x="65" y="15"/>
                    <a:pt x="64" y="19"/>
                  </a:cubicBezTo>
                  <a:cubicBezTo>
                    <a:pt x="66" y="18"/>
                    <a:pt x="66" y="15"/>
                    <a:pt x="69" y="15"/>
                  </a:cubicBezTo>
                  <a:cubicBezTo>
                    <a:pt x="69" y="13"/>
                    <a:pt x="66" y="13"/>
                    <a:pt x="65" y="12"/>
                  </a:cubicBezTo>
                  <a:cubicBezTo>
                    <a:pt x="64" y="9"/>
                    <a:pt x="66" y="7"/>
                    <a:pt x="65" y="3"/>
                  </a:cubicBezTo>
                  <a:cubicBezTo>
                    <a:pt x="68" y="4"/>
                    <a:pt x="68" y="2"/>
                    <a:pt x="71" y="2"/>
                  </a:cubicBezTo>
                  <a:cubicBezTo>
                    <a:pt x="71" y="5"/>
                    <a:pt x="74" y="8"/>
                    <a:pt x="76" y="12"/>
                  </a:cubicBezTo>
                  <a:cubicBezTo>
                    <a:pt x="77" y="12"/>
                    <a:pt x="79" y="18"/>
                    <a:pt x="80" y="15"/>
                  </a:cubicBezTo>
                  <a:cubicBezTo>
                    <a:pt x="82" y="15"/>
                    <a:pt x="81" y="19"/>
                    <a:pt x="83" y="19"/>
                  </a:cubicBezTo>
                  <a:cubicBezTo>
                    <a:pt x="83" y="21"/>
                    <a:pt x="83" y="23"/>
                    <a:pt x="82" y="23"/>
                  </a:cubicBezTo>
                  <a:cubicBezTo>
                    <a:pt x="82" y="26"/>
                    <a:pt x="87" y="24"/>
                    <a:pt x="86" y="29"/>
                  </a:cubicBezTo>
                  <a:cubicBezTo>
                    <a:pt x="91" y="26"/>
                    <a:pt x="92" y="31"/>
                    <a:pt x="99" y="30"/>
                  </a:cubicBezTo>
                  <a:cubicBezTo>
                    <a:pt x="96" y="36"/>
                    <a:pt x="102" y="33"/>
                    <a:pt x="103" y="34"/>
                  </a:cubicBezTo>
                  <a:cubicBezTo>
                    <a:pt x="103" y="34"/>
                    <a:pt x="100" y="38"/>
                    <a:pt x="104" y="37"/>
                  </a:cubicBezTo>
                  <a:cubicBezTo>
                    <a:pt x="102" y="44"/>
                    <a:pt x="99" y="35"/>
                    <a:pt x="93" y="37"/>
                  </a:cubicBezTo>
                  <a:cubicBezTo>
                    <a:pt x="92" y="43"/>
                    <a:pt x="98" y="41"/>
                    <a:pt x="96" y="47"/>
                  </a:cubicBezTo>
                  <a:cubicBezTo>
                    <a:pt x="91" y="48"/>
                    <a:pt x="84" y="50"/>
                    <a:pt x="80" y="47"/>
                  </a:cubicBezTo>
                  <a:cubicBezTo>
                    <a:pt x="76" y="44"/>
                    <a:pt x="67" y="43"/>
                    <a:pt x="61" y="47"/>
                  </a:cubicBezTo>
                  <a:cubicBezTo>
                    <a:pt x="59" y="48"/>
                    <a:pt x="57" y="47"/>
                    <a:pt x="54" y="48"/>
                  </a:cubicBezTo>
                  <a:cubicBezTo>
                    <a:pt x="53" y="49"/>
                    <a:pt x="53" y="50"/>
                    <a:pt x="52" y="51"/>
                  </a:cubicBezTo>
                  <a:cubicBezTo>
                    <a:pt x="49" y="49"/>
                    <a:pt x="41" y="52"/>
                    <a:pt x="34" y="51"/>
                  </a:cubicBezTo>
                  <a:cubicBezTo>
                    <a:pt x="32" y="48"/>
                    <a:pt x="30" y="46"/>
                    <a:pt x="29" y="43"/>
                  </a:cubicBezTo>
                  <a:cubicBezTo>
                    <a:pt x="24" y="42"/>
                    <a:pt x="18" y="44"/>
                    <a:pt x="17" y="40"/>
                  </a:cubicBezTo>
                  <a:cubicBezTo>
                    <a:pt x="16" y="40"/>
                    <a:pt x="16" y="40"/>
                    <a:pt x="16" y="41"/>
                  </a:cubicBezTo>
                  <a:cubicBezTo>
                    <a:pt x="14" y="41"/>
                    <a:pt x="14" y="38"/>
                    <a:pt x="16" y="38"/>
                  </a:cubicBezTo>
                  <a:cubicBezTo>
                    <a:pt x="16" y="36"/>
                    <a:pt x="12" y="39"/>
                    <a:pt x="12" y="4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20" name="Freeform 95">
              <a:extLst>
                <a:ext uri="{FF2B5EF4-FFF2-40B4-BE49-F238E27FC236}">
                  <a16:creationId xmlns:a16="http://schemas.microsoft.com/office/drawing/2014/main" id="{19C05D2A-DE5C-4114-8559-E9E81A802EAE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030413" y="2070100"/>
              <a:ext cx="2854325" cy="3565525"/>
            </a:xfrm>
            <a:custGeom>
              <a:avLst/>
              <a:gdLst>
                <a:gd name="T0" fmla="*/ 486 w 744"/>
                <a:gd name="T1" fmla="*/ 57 h 864"/>
                <a:gd name="T2" fmla="*/ 437 w 744"/>
                <a:gd name="T3" fmla="*/ 91 h 864"/>
                <a:gd name="T4" fmla="*/ 432 w 744"/>
                <a:gd name="T5" fmla="*/ 142 h 864"/>
                <a:gd name="T6" fmla="*/ 492 w 744"/>
                <a:gd name="T7" fmla="*/ 182 h 864"/>
                <a:gd name="T8" fmla="*/ 512 w 744"/>
                <a:gd name="T9" fmla="*/ 127 h 864"/>
                <a:gd name="T10" fmla="*/ 562 w 744"/>
                <a:gd name="T11" fmla="*/ 126 h 864"/>
                <a:gd name="T12" fmla="*/ 609 w 744"/>
                <a:gd name="T13" fmla="*/ 139 h 864"/>
                <a:gd name="T14" fmla="*/ 627 w 744"/>
                <a:gd name="T15" fmla="*/ 186 h 864"/>
                <a:gd name="T16" fmla="*/ 569 w 744"/>
                <a:gd name="T17" fmla="*/ 207 h 864"/>
                <a:gd name="T18" fmla="*/ 604 w 744"/>
                <a:gd name="T19" fmla="*/ 228 h 864"/>
                <a:gd name="T20" fmla="*/ 590 w 744"/>
                <a:gd name="T21" fmla="*/ 236 h 864"/>
                <a:gd name="T22" fmla="*/ 527 w 744"/>
                <a:gd name="T23" fmla="*/ 282 h 864"/>
                <a:gd name="T24" fmla="*/ 501 w 744"/>
                <a:gd name="T25" fmla="*/ 360 h 864"/>
                <a:gd name="T26" fmla="*/ 446 w 744"/>
                <a:gd name="T27" fmla="*/ 329 h 864"/>
                <a:gd name="T28" fmla="*/ 402 w 744"/>
                <a:gd name="T29" fmla="*/ 388 h 864"/>
                <a:gd name="T30" fmla="*/ 451 w 744"/>
                <a:gd name="T31" fmla="*/ 412 h 864"/>
                <a:gd name="T32" fmla="*/ 520 w 744"/>
                <a:gd name="T33" fmla="*/ 459 h 864"/>
                <a:gd name="T34" fmla="*/ 576 w 744"/>
                <a:gd name="T35" fmla="*/ 450 h 864"/>
                <a:gd name="T36" fmla="*/ 665 w 744"/>
                <a:gd name="T37" fmla="*/ 488 h 864"/>
                <a:gd name="T38" fmla="*/ 743 w 744"/>
                <a:gd name="T39" fmla="*/ 536 h 864"/>
                <a:gd name="T40" fmla="*/ 710 w 744"/>
                <a:gd name="T41" fmla="*/ 644 h 864"/>
                <a:gd name="T42" fmla="*/ 666 w 744"/>
                <a:gd name="T43" fmla="*/ 691 h 864"/>
                <a:gd name="T44" fmla="*/ 624 w 744"/>
                <a:gd name="T45" fmla="*/ 738 h 864"/>
                <a:gd name="T46" fmla="*/ 586 w 744"/>
                <a:gd name="T47" fmla="*/ 781 h 864"/>
                <a:gd name="T48" fmla="*/ 569 w 744"/>
                <a:gd name="T49" fmla="*/ 815 h 864"/>
                <a:gd name="T50" fmla="*/ 538 w 744"/>
                <a:gd name="T51" fmla="*/ 849 h 864"/>
                <a:gd name="T52" fmla="*/ 529 w 744"/>
                <a:gd name="T53" fmla="*/ 802 h 864"/>
                <a:gd name="T54" fmla="*/ 552 w 744"/>
                <a:gd name="T55" fmla="*/ 705 h 864"/>
                <a:gd name="T56" fmla="*/ 550 w 744"/>
                <a:gd name="T57" fmla="*/ 613 h 864"/>
                <a:gd name="T58" fmla="*/ 501 w 744"/>
                <a:gd name="T59" fmla="*/ 550 h 864"/>
                <a:gd name="T60" fmla="*/ 510 w 744"/>
                <a:gd name="T61" fmla="*/ 498 h 864"/>
                <a:gd name="T62" fmla="*/ 467 w 744"/>
                <a:gd name="T63" fmla="*/ 443 h 864"/>
                <a:gd name="T64" fmla="*/ 421 w 744"/>
                <a:gd name="T65" fmla="*/ 415 h 864"/>
                <a:gd name="T66" fmla="*/ 349 w 744"/>
                <a:gd name="T67" fmla="*/ 374 h 864"/>
                <a:gd name="T68" fmla="*/ 308 w 744"/>
                <a:gd name="T69" fmla="*/ 332 h 864"/>
                <a:gd name="T70" fmla="*/ 308 w 744"/>
                <a:gd name="T71" fmla="*/ 349 h 864"/>
                <a:gd name="T72" fmla="*/ 266 w 744"/>
                <a:gd name="T73" fmla="*/ 296 h 864"/>
                <a:gd name="T74" fmla="*/ 240 w 744"/>
                <a:gd name="T75" fmla="*/ 202 h 864"/>
                <a:gd name="T76" fmla="*/ 224 w 744"/>
                <a:gd name="T77" fmla="*/ 177 h 864"/>
                <a:gd name="T78" fmla="*/ 183 w 744"/>
                <a:gd name="T79" fmla="*/ 132 h 864"/>
                <a:gd name="T80" fmla="*/ 113 w 744"/>
                <a:gd name="T81" fmla="*/ 109 h 864"/>
                <a:gd name="T82" fmla="*/ 78 w 744"/>
                <a:gd name="T83" fmla="*/ 127 h 864"/>
                <a:gd name="T84" fmla="*/ 43 w 744"/>
                <a:gd name="T85" fmla="*/ 150 h 864"/>
                <a:gd name="T86" fmla="*/ 18 w 744"/>
                <a:gd name="T87" fmla="*/ 116 h 864"/>
                <a:gd name="T88" fmla="*/ 7 w 744"/>
                <a:gd name="T89" fmla="*/ 74 h 864"/>
                <a:gd name="T90" fmla="*/ 21 w 744"/>
                <a:gd name="T91" fmla="*/ 48 h 864"/>
                <a:gd name="T92" fmla="*/ 71 w 744"/>
                <a:gd name="T93" fmla="*/ 17 h 864"/>
                <a:gd name="T94" fmla="*/ 192 w 744"/>
                <a:gd name="T95" fmla="*/ 29 h 864"/>
                <a:gd name="T96" fmla="*/ 249 w 744"/>
                <a:gd name="T97" fmla="*/ 32 h 864"/>
                <a:gd name="T98" fmla="*/ 339 w 744"/>
                <a:gd name="T99" fmla="*/ 56 h 864"/>
                <a:gd name="T100" fmla="*/ 404 w 744"/>
                <a:gd name="T101" fmla="*/ 41 h 864"/>
                <a:gd name="T102" fmla="*/ 422 w 744"/>
                <a:gd name="T103" fmla="*/ 10 h 864"/>
                <a:gd name="T104" fmla="*/ 456 w 744"/>
                <a:gd name="T105" fmla="*/ 39 h 864"/>
                <a:gd name="T106" fmla="*/ 244 w 744"/>
                <a:gd name="T107" fmla="*/ 66 h 864"/>
                <a:gd name="T108" fmla="*/ 314 w 744"/>
                <a:gd name="T109" fmla="*/ 102 h 864"/>
                <a:gd name="T110" fmla="*/ 303 w 744"/>
                <a:gd name="T111" fmla="*/ 101 h 864"/>
                <a:gd name="T112" fmla="*/ 401 w 744"/>
                <a:gd name="T113" fmla="*/ 189 h 864"/>
                <a:gd name="T114" fmla="*/ 433 w 744"/>
                <a:gd name="T115" fmla="*/ 223 h 864"/>
                <a:gd name="T116" fmla="*/ 461 w 744"/>
                <a:gd name="T117" fmla="*/ 205 h 864"/>
                <a:gd name="T118" fmla="*/ 456 w 744"/>
                <a:gd name="T119" fmla="*/ 257 h 864"/>
                <a:gd name="T120" fmla="*/ 505 w 744"/>
                <a:gd name="T121" fmla="*/ 240 h 864"/>
                <a:gd name="T122" fmla="*/ 491 w 744"/>
                <a:gd name="T123" fmla="*/ 255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44" h="864">
                  <a:moveTo>
                    <a:pt x="453" y="48"/>
                  </a:moveTo>
                  <a:cubicBezTo>
                    <a:pt x="453" y="50"/>
                    <a:pt x="457" y="45"/>
                    <a:pt x="456" y="52"/>
                  </a:cubicBezTo>
                  <a:cubicBezTo>
                    <a:pt x="460" y="52"/>
                    <a:pt x="460" y="52"/>
                    <a:pt x="460" y="52"/>
                  </a:cubicBezTo>
                  <a:cubicBezTo>
                    <a:pt x="462" y="51"/>
                    <a:pt x="463" y="48"/>
                    <a:pt x="463" y="45"/>
                  </a:cubicBezTo>
                  <a:cubicBezTo>
                    <a:pt x="464" y="44"/>
                    <a:pt x="466" y="43"/>
                    <a:pt x="465" y="41"/>
                  </a:cubicBezTo>
                  <a:cubicBezTo>
                    <a:pt x="470" y="42"/>
                    <a:pt x="467" y="36"/>
                    <a:pt x="471" y="38"/>
                  </a:cubicBezTo>
                  <a:cubicBezTo>
                    <a:pt x="471" y="28"/>
                    <a:pt x="471" y="28"/>
                    <a:pt x="471" y="28"/>
                  </a:cubicBezTo>
                  <a:cubicBezTo>
                    <a:pt x="476" y="27"/>
                    <a:pt x="478" y="26"/>
                    <a:pt x="482" y="28"/>
                  </a:cubicBezTo>
                  <a:cubicBezTo>
                    <a:pt x="484" y="28"/>
                    <a:pt x="483" y="31"/>
                    <a:pt x="484" y="32"/>
                  </a:cubicBezTo>
                  <a:cubicBezTo>
                    <a:pt x="484" y="32"/>
                    <a:pt x="486" y="32"/>
                    <a:pt x="486" y="32"/>
                  </a:cubicBezTo>
                  <a:cubicBezTo>
                    <a:pt x="488" y="33"/>
                    <a:pt x="489" y="35"/>
                    <a:pt x="491" y="35"/>
                  </a:cubicBezTo>
                  <a:cubicBezTo>
                    <a:pt x="491" y="39"/>
                    <a:pt x="489" y="41"/>
                    <a:pt x="486" y="42"/>
                  </a:cubicBezTo>
                  <a:cubicBezTo>
                    <a:pt x="489" y="44"/>
                    <a:pt x="488" y="49"/>
                    <a:pt x="492" y="50"/>
                  </a:cubicBezTo>
                  <a:cubicBezTo>
                    <a:pt x="491" y="54"/>
                    <a:pt x="487" y="54"/>
                    <a:pt x="486" y="57"/>
                  </a:cubicBezTo>
                  <a:cubicBezTo>
                    <a:pt x="484" y="57"/>
                    <a:pt x="483" y="60"/>
                    <a:pt x="482" y="57"/>
                  </a:cubicBezTo>
                  <a:cubicBezTo>
                    <a:pt x="480" y="59"/>
                    <a:pt x="480" y="62"/>
                    <a:pt x="478" y="64"/>
                  </a:cubicBezTo>
                  <a:cubicBezTo>
                    <a:pt x="476" y="63"/>
                    <a:pt x="479" y="60"/>
                    <a:pt x="472" y="62"/>
                  </a:cubicBezTo>
                  <a:cubicBezTo>
                    <a:pt x="472" y="60"/>
                    <a:pt x="474" y="60"/>
                    <a:pt x="475" y="60"/>
                  </a:cubicBezTo>
                  <a:cubicBezTo>
                    <a:pt x="472" y="56"/>
                    <a:pt x="467" y="61"/>
                    <a:pt x="463" y="60"/>
                  </a:cubicBezTo>
                  <a:cubicBezTo>
                    <a:pt x="464" y="65"/>
                    <a:pt x="463" y="63"/>
                    <a:pt x="463" y="69"/>
                  </a:cubicBezTo>
                  <a:cubicBezTo>
                    <a:pt x="461" y="69"/>
                    <a:pt x="462" y="67"/>
                    <a:pt x="461" y="66"/>
                  </a:cubicBezTo>
                  <a:cubicBezTo>
                    <a:pt x="458" y="66"/>
                    <a:pt x="459" y="71"/>
                    <a:pt x="454" y="70"/>
                  </a:cubicBezTo>
                  <a:cubicBezTo>
                    <a:pt x="455" y="72"/>
                    <a:pt x="457" y="71"/>
                    <a:pt x="457" y="73"/>
                  </a:cubicBezTo>
                  <a:cubicBezTo>
                    <a:pt x="457" y="75"/>
                    <a:pt x="455" y="76"/>
                    <a:pt x="456" y="78"/>
                  </a:cubicBezTo>
                  <a:cubicBezTo>
                    <a:pt x="452" y="75"/>
                    <a:pt x="448" y="84"/>
                    <a:pt x="447" y="83"/>
                  </a:cubicBezTo>
                  <a:cubicBezTo>
                    <a:pt x="446" y="82"/>
                    <a:pt x="445" y="81"/>
                    <a:pt x="444" y="85"/>
                  </a:cubicBezTo>
                  <a:cubicBezTo>
                    <a:pt x="439" y="85"/>
                    <a:pt x="439" y="85"/>
                    <a:pt x="439" y="85"/>
                  </a:cubicBezTo>
                  <a:cubicBezTo>
                    <a:pt x="437" y="86"/>
                    <a:pt x="438" y="89"/>
                    <a:pt x="437" y="91"/>
                  </a:cubicBezTo>
                  <a:cubicBezTo>
                    <a:pt x="436" y="89"/>
                    <a:pt x="435" y="90"/>
                    <a:pt x="435" y="92"/>
                  </a:cubicBezTo>
                  <a:cubicBezTo>
                    <a:pt x="432" y="90"/>
                    <a:pt x="431" y="92"/>
                    <a:pt x="428" y="92"/>
                  </a:cubicBezTo>
                  <a:cubicBezTo>
                    <a:pt x="429" y="94"/>
                    <a:pt x="429" y="96"/>
                    <a:pt x="429" y="98"/>
                  </a:cubicBezTo>
                  <a:cubicBezTo>
                    <a:pt x="426" y="95"/>
                    <a:pt x="427" y="99"/>
                    <a:pt x="425" y="102"/>
                  </a:cubicBezTo>
                  <a:cubicBezTo>
                    <a:pt x="423" y="105"/>
                    <a:pt x="419" y="108"/>
                    <a:pt x="419" y="115"/>
                  </a:cubicBezTo>
                  <a:cubicBezTo>
                    <a:pt x="416" y="117"/>
                    <a:pt x="415" y="121"/>
                    <a:pt x="412" y="123"/>
                  </a:cubicBezTo>
                  <a:cubicBezTo>
                    <a:pt x="412" y="126"/>
                    <a:pt x="414" y="123"/>
                    <a:pt x="414" y="123"/>
                  </a:cubicBezTo>
                  <a:cubicBezTo>
                    <a:pt x="415" y="123"/>
                    <a:pt x="414" y="124"/>
                    <a:pt x="415" y="125"/>
                  </a:cubicBezTo>
                  <a:cubicBezTo>
                    <a:pt x="416" y="125"/>
                    <a:pt x="417" y="127"/>
                    <a:pt x="418" y="127"/>
                  </a:cubicBezTo>
                  <a:cubicBezTo>
                    <a:pt x="419" y="128"/>
                    <a:pt x="420" y="125"/>
                    <a:pt x="423" y="127"/>
                  </a:cubicBezTo>
                  <a:cubicBezTo>
                    <a:pt x="424" y="128"/>
                    <a:pt x="425" y="129"/>
                    <a:pt x="426" y="129"/>
                  </a:cubicBezTo>
                  <a:cubicBezTo>
                    <a:pt x="426" y="135"/>
                    <a:pt x="426" y="135"/>
                    <a:pt x="426" y="135"/>
                  </a:cubicBezTo>
                  <a:cubicBezTo>
                    <a:pt x="427" y="136"/>
                    <a:pt x="429" y="135"/>
                    <a:pt x="429" y="137"/>
                  </a:cubicBezTo>
                  <a:cubicBezTo>
                    <a:pt x="430" y="139"/>
                    <a:pt x="432" y="139"/>
                    <a:pt x="432" y="142"/>
                  </a:cubicBezTo>
                  <a:cubicBezTo>
                    <a:pt x="439" y="141"/>
                    <a:pt x="444" y="143"/>
                    <a:pt x="449" y="142"/>
                  </a:cubicBezTo>
                  <a:cubicBezTo>
                    <a:pt x="449" y="146"/>
                    <a:pt x="455" y="145"/>
                    <a:pt x="458" y="149"/>
                  </a:cubicBezTo>
                  <a:cubicBezTo>
                    <a:pt x="459" y="149"/>
                    <a:pt x="460" y="148"/>
                    <a:pt x="460" y="150"/>
                  </a:cubicBezTo>
                  <a:cubicBezTo>
                    <a:pt x="460" y="152"/>
                    <a:pt x="461" y="150"/>
                    <a:pt x="461" y="150"/>
                  </a:cubicBezTo>
                  <a:cubicBezTo>
                    <a:pt x="463" y="150"/>
                    <a:pt x="463" y="152"/>
                    <a:pt x="464" y="153"/>
                  </a:cubicBezTo>
                  <a:cubicBezTo>
                    <a:pt x="466" y="154"/>
                    <a:pt x="469" y="152"/>
                    <a:pt x="468" y="156"/>
                  </a:cubicBezTo>
                  <a:cubicBezTo>
                    <a:pt x="476" y="155"/>
                    <a:pt x="480" y="158"/>
                    <a:pt x="486" y="158"/>
                  </a:cubicBezTo>
                  <a:cubicBezTo>
                    <a:pt x="487" y="163"/>
                    <a:pt x="485" y="167"/>
                    <a:pt x="488" y="170"/>
                  </a:cubicBezTo>
                  <a:cubicBezTo>
                    <a:pt x="488" y="169"/>
                    <a:pt x="489" y="172"/>
                    <a:pt x="489" y="171"/>
                  </a:cubicBezTo>
                  <a:cubicBezTo>
                    <a:pt x="490" y="172"/>
                    <a:pt x="488" y="174"/>
                    <a:pt x="488" y="174"/>
                  </a:cubicBezTo>
                  <a:cubicBezTo>
                    <a:pt x="489" y="175"/>
                    <a:pt x="490" y="174"/>
                    <a:pt x="491" y="175"/>
                  </a:cubicBezTo>
                  <a:cubicBezTo>
                    <a:pt x="491" y="176"/>
                    <a:pt x="488" y="179"/>
                    <a:pt x="492" y="178"/>
                  </a:cubicBezTo>
                  <a:cubicBezTo>
                    <a:pt x="491" y="179"/>
                    <a:pt x="491" y="180"/>
                    <a:pt x="491" y="182"/>
                  </a:cubicBezTo>
                  <a:cubicBezTo>
                    <a:pt x="491" y="184"/>
                    <a:pt x="492" y="183"/>
                    <a:pt x="492" y="182"/>
                  </a:cubicBezTo>
                  <a:cubicBezTo>
                    <a:pt x="494" y="182"/>
                    <a:pt x="493" y="184"/>
                    <a:pt x="493" y="185"/>
                  </a:cubicBezTo>
                  <a:cubicBezTo>
                    <a:pt x="494" y="185"/>
                    <a:pt x="496" y="185"/>
                    <a:pt x="496" y="185"/>
                  </a:cubicBezTo>
                  <a:cubicBezTo>
                    <a:pt x="498" y="187"/>
                    <a:pt x="503" y="187"/>
                    <a:pt x="508" y="185"/>
                  </a:cubicBezTo>
                  <a:cubicBezTo>
                    <a:pt x="509" y="179"/>
                    <a:pt x="509" y="177"/>
                    <a:pt x="508" y="171"/>
                  </a:cubicBezTo>
                  <a:cubicBezTo>
                    <a:pt x="508" y="169"/>
                    <a:pt x="505" y="170"/>
                    <a:pt x="505" y="170"/>
                  </a:cubicBezTo>
                  <a:cubicBezTo>
                    <a:pt x="503" y="167"/>
                    <a:pt x="507" y="162"/>
                    <a:pt x="502" y="164"/>
                  </a:cubicBezTo>
                  <a:cubicBezTo>
                    <a:pt x="503" y="163"/>
                    <a:pt x="505" y="163"/>
                    <a:pt x="505" y="160"/>
                  </a:cubicBezTo>
                  <a:cubicBezTo>
                    <a:pt x="511" y="161"/>
                    <a:pt x="510" y="157"/>
                    <a:pt x="515" y="157"/>
                  </a:cubicBezTo>
                  <a:cubicBezTo>
                    <a:pt x="517" y="157"/>
                    <a:pt x="515" y="154"/>
                    <a:pt x="516" y="153"/>
                  </a:cubicBezTo>
                  <a:cubicBezTo>
                    <a:pt x="516" y="153"/>
                    <a:pt x="520" y="155"/>
                    <a:pt x="520" y="153"/>
                  </a:cubicBezTo>
                  <a:cubicBezTo>
                    <a:pt x="517" y="147"/>
                    <a:pt x="522" y="141"/>
                    <a:pt x="519" y="137"/>
                  </a:cubicBezTo>
                  <a:cubicBezTo>
                    <a:pt x="519" y="135"/>
                    <a:pt x="517" y="137"/>
                    <a:pt x="517" y="137"/>
                  </a:cubicBezTo>
                  <a:cubicBezTo>
                    <a:pt x="515" y="136"/>
                    <a:pt x="518" y="132"/>
                    <a:pt x="513" y="133"/>
                  </a:cubicBezTo>
                  <a:cubicBezTo>
                    <a:pt x="513" y="131"/>
                    <a:pt x="511" y="130"/>
                    <a:pt x="512" y="127"/>
                  </a:cubicBezTo>
                  <a:cubicBezTo>
                    <a:pt x="511" y="124"/>
                    <a:pt x="513" y="123"/>
                    <a:pt x="516" y="123"/>
                  </a:cubicBezTo>
                  <a:cubicBezTo>
                    <a:pt x="513" y="122"/>
                    <a:pt x="518" y="114"/>
                    <a:pt x="512" y="113"/>
                  </a:cubicBezTo>
                  <a:cubicBezTo>
                    <a:pt x="513" y="112"/>
                    <a:pt x="513" y="111"/>
                    <a:pt x="513" y="109"/>
                  </a:cubicBezTo>
                  <a:cubicBezTo>
                    <a:pt x="513" y="110"/>
                    <a:pt x="512" y="109"/>
                    <a:pt x="512" y="108"/>
                  </a:cubicBezTo>
                  <a:cubicBezTo>
                    <a:pt x="512" y="108"/>
                    <a:pt x="513" y="108"/>
                    <a:pt x="513" y="106"/>
                  </a:cubicBezTo>
                  <a:cubicBezTo>
                    <a:pt x="513" y="105"/>
                    <a:pt x="512" y="105"/>
                    <a:pt x="512" y="104"/>
                  </a:cubicBezTo>
                  <a:cubicBezTo>
                    <a:pt x="512" y="102"/>
                    <a:pt x="515" y="99"/>
                    <a:pt x="512" y="98"/>
                  </a:cubicBezTo>
                  <a:cubicBezTo>
                    <a:pt x="512" y="96"/>
                    <a:pt x="523" y="95"/>
                    <a:pt x="522" y="99"/>
                  </a:cubicBezTo>
                  <a:cubicBezTo>
                    <a:pt x="527" y="99"/>
                    <a:pt x="535" y="101"/>
                    <a:pt x="537" y="97"/>
                  </a:cubicBezTo>
                  <a:cubicBezTo>
                    <a:pt x="540" y="101"/>
                    <a:pt x="547" y="100"/>
                    <a:pt x="547" y="108"/>
                  </a:cubicBezTo>
                  <a:cubicBezTo>
                    <a:pt x="558" y="108"/>
                    <a:pt x="558" y="108"/>
                    <a:pt x="558" y="108"/>
                  </a:cubicBezTo>
                  <a:cubicBezTo>
                    <a:pt x="558" y="110"/>
                    <a:pt x="559" y="110"/>
                    <a:pt x="561" y="111"/>
                  </a:cubicBezTo>
                  <a:cubicBezTo>
                    <a:pt x="561" y="113"/>
                    <a:pt x="560" y="116"/>
                    <a:pt x="561" y="119"/>
                  </a:cubicBezTo>
                  <a:cubicBezTo>
                    <a:pt x="561" y="122"/>
                    <a:pt x="565" y="125"/>
                    <a:pt x="562" y="126"/>
                  </a:cubicBezTo>
                  <a:cubicBezTo>
                    <a:pt x="562" y="128"/>
                    <a:pt x="565" y="127"/>
                    <a:pt x="566" y="127"/>
                  </a:cubicBezTo>
                  <a:cubicBezTo>
                    <a:pt x="566" y="132"/>
                    <a:pt x="572" y="129"/>
                    <a:pt x="568" y="133"/>
                  </a:cubicBezTo>
                  <a:cubicBezTo>
                    <a:pt x="574" y="134"/>
                    <a:pt x="575" y="131"/>
                    <a:pt x="580" y="132"/>
                  </a:cubicBezTo>
                  <a:cubicBezTo>
                    <a:pt x="581" y="130"/>
                    <a:pt x="580" y="129"/>
                    <a:pt x="579" y="129"/>
                  </a:cubicBezTo>
                  <a:cubicBezTo>
                    <a:pt x="580" y="126"/>
                    <a:pt x="581" y="126"/>
                    <a:pt x="583" y="127"/>
                  </a:cubicBezTo>
                  <a:cubicBezTo>
                    <a:pt x="582" y="123"/>
                    <a:pt x="586" y="123"/>
                    <a:pt x="588" y="122"/>
                  </a:cubicBezTo>
                  <a:cubicBezTo>
                    <a:pt x="588" y="121"/>
                    <a:pt x="586" y="121"/>
                    <a:pt x="586" y="120"/>
                  </a:cubicBezTo>
                  <a:cubicBezTo>
                    <a:pt x="586" y="119"/>
                    <a:pt x="589" y="118"/>
                    <a:pt x="592" y="118"/>
                  </a:cubicBezTo>
                  <a:cubicBezTo>
                    <a:pt x="589" y="121"/>
                    <a:pt x="591" y="121"/>
                    <a:pt x="595" y="125"/>
                  </a:cubicBezTo>
                  <a:cubicBezTo>
                    <a:pt x="596" y="127"/>
                    <a:pt x="598" y="130"/>
                    <a:pt x="603" y="130"/>
                  </a:cubicBezTo>
                  <a:cubicBezTo>
                    <a:pt x="603" y="132"/>
                    <a:pt x="600" y="131"/>
                    <a:pt x="600" y="133"/>
                  </a:cubicBezTo>
                  <a:cubicBezTo>
                    <a:pt x="601" y="135"/>
                    <a:pt x="603" y="135"/>
                    <a:pt x="603" y="137"/>
                  </a:cubicBezTo>
                  <a:cubicBezTo>
                    <a:pt x="605" y="138"/>
                    <a:pt x="604" y="135"/>
                    <a:pt x="604" y="135"/>
                  </a:cubicBezTo>
                  <a:cubicBezTo>
                    <a:pt x="608" y="133"/>
                    <a:pt x="603" y="140"/>
                    <a:pt x="609" y="139"/>
                  </a:cubicBezTo>
                  <a:cubicBezTo>
                    <a:pt x="606" y="142"/>
                    <a:pt x="610" y="144"/>
                    <a:pt x="606" y="147"/>
                  </a:cubicBezTo>
                  <a:cubicBezTo>
                    <a:pt x="606" y="150"/>
                    <a:pt x="610" y="149"/>
                    <a:pt x="611" y="150"/>
                  </a:cubicBezTo>
                  <a:cubicBezTo>
                    <a:pt x="612" y="150"/>
                    <a:pt x="609" y="152"/>
                    <a:pt x="610" y="153"/>
                  </a:cubicBezTo>
                  <a:cubicBezTo>
                    <a:pt x="611" y="153"/>
                    <a:pt x="613" y="154"/>
                    <a:pt x="614" y="154"/>
                  </a:cubicBezTo>
                  <a:cubicBezTo>
                    <a:pt x="615" y="155"/>
                    <a:pt x="616" y="156"/>
                    <a:pt x="617" y="157"/>
                  </a:cubicBezTo>
                  <a:cubicBezTo>
                    <a:pt x="619" y="158"/>
                    <a:pt x="622" y="159"/>
                    <a:pt x="624" y="161"/>
                  </a:cubicBezTo>
                  <a:cubicBezTo>
                    <a:pt x="626" y="162"/>
                    <a:pt x="627" y="156"/>
                    <a:pt x="628" y="160"/>
                  </a:cubicBezTo>
                  <a:cubicBezTo>
                    <a:pt x="628" y="164"/>
                    <a:pt x="625" y="164"/>
                    <a:pt x="621" y="164"/>
                  </a:cubicBezTo>
                  <a:cubicBezTo>
                    <a:pt x="624" y="167"/>
                    <a:pt x="628" y="168"/>
                    <a:pt x="632" y="168"/>
                  </a:cubicBezTo>
                  <a:cubicBezTo>
                    <a:pt x="632" y="171"/>
                    <a:pt x="633" y="171"/>
                    <a:pt x="635" y="171"/>
                  </a:cubicBezTo>
                  <a:cubicBezTo>
                    <a:pt x="635" y="174"/>
                    <a:pt x="635" y="175"/>
                    <a:pt x="638" y="175"/>
                  </a:cubicBezTo>
                  <a:cubicBezTo>
                    <a:pt x="637" y="177"/>
                    <a:pt x="636" y="179"/>
                    <a:pt x="637" y="182"/>
                  </a:cubicBezTo>
                  <a:cubicBezTo>
                    <a:pt x="634" y="183"/>
                    <a:pt x="631" y="183"/>
                    <a:pt x="628" y="185"/>
                  </a:cubicBezTo>
                  <a:cubicBezTo>
                    <a:pt x="627" y="186"/>
                    <a:pt x="628" y="186"/>
                    <a:pt x="627" y="186"/>
                  </a:cubicBezTo>
                  <a:cubicBezTo>
                    <a:pt x="625" y="186"/>
                    <a:pt x="624" y="186"/>
                    <a:pt x="624" y="188"/>
                  </a:cubicBezTo>
                  <a:cubicBezTo>
                    <a:pt x="624" y="190"/>
                    <a:pt x="621" y="188"/>
                    <a:pt x="621" y="188"/>
                  </a:cubicBezTo>
                  <a:cubicBezTo>
                    <a:pt x="621" y="188"/>
                    <a:pt x="619" y="190"/>
                    <a:pt x="618" y="191"/>
                  </a:cubicBezTo>
                  <a:cubicBezTo>
                    <a:pt x="618" y="191"/>
                    <a:pt x="618" y="194"/>
                    <a:pt x="617" y="195"/>
                  </a:cubicBezTo>
                  <a:cubicBezTo>
                    <a:pt x="616" y="196"/>
                    <a:pt x="611" y="195"/>
                    <a:pt x="614" y="196"/>
                  </a:cubicBezTo>
                  <a:cubicBezTo>
                    <a:pt x="613" y="199"/>
                    <a:pt x="608" y="198"/>
                    <a:pt x="606" y="198"/>
                  </a:cubicBezTo>
                  <a:cubicBezTo>
                    <a:pt x="603" y="198"/>
                    <a:pt x="600" y="198"/>
                    <a:pt x="597" y="198"/>
                  </a:cubicBezTo>
                  <a:cubicBezTo>
                    <a:pt x="595" y="198"/>
                    <a:pt x="595" y="197"/>
                    <a:pt x="593" y="196"/>
                  </a:cubicBezTo>
                  <a:cubicBezTo>
                    <a:pt x="587" y="195"/>
                    <a:pt x="581" y="197"/>
                    <a:pt x="575" y="198"/>
                  </a:cubicBezTo>
                  <a:cubicBezTo>
                    <a:pt x="570" y="200"/>
                    <a:pt x="568" y="205"/>
                    <a:pt x="562" y="206"/>
                  </a:cubicBezTo>
                  <a:cubicBezTo>
                    <a:pt x="565" y="209"/>
                    <a:pt x="560" y="210"/>
                    <a:pt x="558" y="212"/>
                  </a:cubicBezTo>
                  <a:cubicBezTo>
                    <a:pt x="559" y="213"/>
                    <a:pt x="560" y="214"/>
                    <a:pt x="559" y="216"/>
                  </a:cubicBezTo>
                  <a:cubicBezTo>
                    <a:pt x="562" y="215"/>
                    <a:pt x="562" y="212"/>
                    <a:pt x="564" y="210"/>
                  </a:cubicBezTo>
                  <a:cubicBezTo>
                    <a:pt x="565" y="209"/>
                    <a:pt x="569" y="210"/>
                    <a:pt x="569" y="207"/>
                  </a:cubicBezTo>
                  <a:cubicBezTo>
                    <a:pt x="570" y="203"/>
                    <a:pt x="572" y="211"/>
                    <a:pt x="572" y="205"/>
                  </a:cubicBezTo>
                  <a:cubicBezTo>
                    <a:pt x="574" y="204"/>
                    <a:pt x="575" y="206"/>
                    <a:pt x="575" y="206"/>
                  </a:cubicBezTo>
                  <a:cubicBezTo>
                    <a:pt x="576" y="206"/>
                    <a:pt x="576" y="203"/>
                    <a:pt x="576" y="203"/>
                  </a:cubicBezTo>
                  <a:cubicBezTo>
                    <a:pt x="579" y="203"/>
                    <a:pt x="582" y="204"/>
                    <a:pt x="586" y="203"/>
                  </a:cubicBezTo>
                  <a:cubicBezTo>
                    <a:pt x="586" y="205"/>
                    <a:pt x="588" y="204"/>
                    <a:pt x="588" y="203"/>
                  </a:cubicBezTo>
                  <a:cubicBezTo>
                    <a:pt x="590" y="203"/>
                    <a:pt x="590" y="211"/>
                    <a:pt x="586" y="209"/>
                  </a:cubicBezTo>
                  <a:cubicBezTo>
                    <a:pt x="589" y="212"/>
                    <a:pt x="584" y="213"/>
                    <a:pt x="585" y="219"/>
                  </a:cubicBezTo>
                  <a:cubicBezTo>
                    <a:pt x="585" y="220"/>
                    <a:pt x="586" y="221"/>
                    <a:pt x="586" y="223"/>
                  </a:cubicBezTo>
                  <a:cubicBezTo>
                    <a:pt x="587" y="222"/>
                    <a:pt x="589" y="221"/>
                    <a:pt x="589" y="223"/>
                  </a:cubicBezTo>
                  <a:cubicBezTo>
                    <a:pt x="589" y="225"/>
                    <a:pt x="591" y="224"/>
                    <a:pt x="592" y="224"/>
                  </a:cubicBezTo>
                  <a:cubicBezTo>
                    <a:pt x="592" y="225"/>
                    <a:pt x="594" y="227"/>
                    <a:pt x="595" y="227"/>
                  </a:cubicBezTo>
                  <a:cubicBezTo>
                    <a:pt x="595" y="227"/>
                    <a:pt x="596" y="227"/>
                    <a:pt x="597" y="227"/>
                  </a:cubicBezTo>
                  <a:cubicBezTo>
                    <a:pt x="598" y="227"/>
                    <a:pt x="599" y="228"/>
                    <a:pt x="599" y="228"/>
                  </a:cubicBezTo>
                  <a:cubicBezTo>
                    <a:pt x="601" y="229"/>
                    <a:pt x="603" y="225"/>
                    <a:pt x="604" y="228"/>
                  </a:cubicBezTo>
                  <a:cubicBezTo>
                    <a:pt x="606" y="229"/>
                    <a:pt x="605" y="226"/>
                    <a:pt x="606" y="226"/>
                  </a:cubicBezTo>
                  <a:cubicBezTo>
                    <a:pt x="606" y="225"/>
                    <a:pt x="608" y="226"/>
                    <a:pt x="609" y="226"/>
                  </a:cubicBezTo>
                  <a:cubicBezTo>
                    <a:pt x="609" y="225"/>
                    <a:pt x="608" y="223"/>
                    <a:pt x="609" y="221"/>
                  </a:cubicBezTo>
                  <a:cubicBezTo>
                    <a:pt x="611" y="221"/>
                    <a:pt x="611" y="223"/>
                    <a:pt x="611" y="224"/>
                  </a:cubicBezTo>
                  <a:cubicBezTo>
                    <a:pt x="612" y="226"/>
                    <a:pt x="616" y="225"/>
                    <a:pt x="614" y="230"/>
                  </a:cubicBezTo>
                  <a:cubicBezTo>
                    <a:pt x="612" y="231"/>
                    <a:pt x="612" y="228"/>
                    <a:pt x="610" y="228"/>
                  </a:cubicBezTo>
                  <a:cubicBezTo>
                    <a:pt x="608" y="229"/>
                    <a:pt x="608" y="232"/>
                    <a:pt x="606" y="233"/>
                  </a:cubicBezTo>
                  <a:cubicBezTo>
                    <a:pt x="605" y="233"/>
                    <a:pt x="603" y="232"/>
                    <a:pt x="602" y="233"/>
                  </a:cubicBezTo>
                  <a:cubicBezTo>
                    <a:pt x="599" y="233"/>
                    <a:pt x="600" y="236"/>
                    <a:pt x="595" y="236"/>
                  </a:cubicBezTo>
                  <a:cubicBezTo>
                    <a:pt x="592" y="235"/>
                    <a:pt x="593" y="239"/>
                    <a:pt x="592" y="240"/>
                  </a:cubicBezTo>
                  <a:cubicBezTo>
                    <a:pt x="591" y="240"/>
                    <a:pt x="590" y="239"/>
                    <a:pt x="590" y="238"/>
                  </a:cubicBezTo>
                  <a:cubicBezTo>
                    <a:pt x="588" y="240"/>
                    <a:pt x="588" y="243"/>
                    <a:pt x="583" y="243"/>
                  </a:cubicBezTo>
                  <a:cubicBezTo>
                    <a:pt x="586" y="240"/>
                    <a:pt x="583" y="241"/>
                    <a:pt x="583" y="237"/>
                  </a:cubicBezTo>
                  <a:cubicBezTo>
                    <a:pt x="586" y="236"/>
                    <a:pt x="587" y="232"/>
                    <a:pt x="590" y="236"/>
                  </a:cubicBezTo>
                  <a:cubicBezTo>
                    <a:pt x="592" y="231"/>
                    <a:pt x="588" y="231"/>
                    <a:pt x="586" y="230"/>
                  </a:cubicBezTo>
                  <a:cubicBezTo>
                    <a:pt x="583" y="229"/>
                    <a:pt x="581" y="234"/>
                    <a:pt x="578" y="234"/>
                  </a:cubicBezTo>
                  <a:cubicBezTo>
                    <a:pt x="578" y="234"/>
                    <a:pt x="574" y="235"/>
                    <a:pt x="573" y="236"/>
                  </a:cubicBezTo>
                  <a:cubicBezTo>
                    <a:pt x="572" y="236"/>
                    <a:pt x="572" y="237"/>
                    <a:pt x="572" y="238"/>
                  </a:cubicBezTo>
                  <a:cubicBezTo>
                    <a:pt x="564" y="237"/>
                    <a:pt x="565" y="242"/>
                    <a:pt x="558" y="240"/>
                  </a:cubicBezTo>
                  <a:cubicBezTo>
                    <a:pt x="561" y="242"/>
                    <a:pt x="562" y="243"/>
                    <a:pt x="555" y="243"/>
                  </a:cubicBezTo>
                  <a:cubicBezTo>
                    <a:pt x="552" y="245"/>
                    <a:pt x="551" y="252"/>
                    <a:pt x="555" y="254"/>
                  </a:cubicBezTo>
                  <a:cubicBezTo>
                    <a:pt x="555" y="257"/>
                    <a:pt x="551" y="256"/>
                    <a:pt x="552" y="259"/>
                  </a:cubicBezTo>
                  <a:cubicBezTo>
                    <a:pt x="551" y="260"/>
                    <a:pt x="549" y="259"/>
                    <a:pt x="548" y="259"/>
                  </a:cubicBezTo>
                  <a:cubicBezTo>
                    <a:pt x="547" y="260"/>
                    <a:pt x="547" y="262"/>
                    <a:pt x="545" y="262"/>
                  </a:cubicBezTo>
                  <a:cubicBezTo>
                    <a:pt x="543" y="264"/>
                    <a:pt x="539" y="262"/>
                    <a:pt x="537" y="265"/>
                  </a:cubicBezTo>
                  <a:cubicBezTo>
                    <a:pt x="536" y="266"/>
                    <a:pt x="535" y="267"/>
                    <a:pt x="534" y="268"/>
                  </a:cubicBezTo>
                  <a:cubicBezTo>
                    <a:pt x="533" y="270"/>
                    <a:pt x="532" y="272"/>
                    <a:pt x="530" y="275"/>
                  </a:cubicBezTo>
                  <a:cubicBezTo>
                    <a:pt x="529" y="276"/>
                    <a:pt x="526" y="277"/>
                    <a:pt x="527" y="282"/>
                  </a:cubicBezTo>
                  <a:cubicBezTo>
                    <a:pt x="524" y="281"/>
                    <a:pt x="524" y="278"/>
                    <a:pt x="522" y="278"/>
                  </a:cubicBezTo>
                  <a:cubicBezTo>
                    <a:pt x="520" y="278"/>
                    <a:pt x="521" y="280"/>
                    <a:pt x="519" y="280"/>
                  </a:cubicBezTo>
                  <a:cubicBezTo>
                    <a:pt x="524" y="286"/>
                    <a:pt x="524" y="291"/>
                    <a:pt x="524" y="299"/>
                  </a:cubicBezTo>
                  <a:cubicBezTo>
                    <a:pt x="521" y="297"/>
                    <a:pt x="522" y="301"/>
                    <a:pt x="522" y="301"/>
                  </a:cubicBezTo>
                  <a:cubicBezTo>
                    <a:pt x="521" y="302"/>
                    <a:pt x="519" y="301"/>
                    <a:pt x="519" y="301"/>
                  </a:cubicBezTo>
                  <a:cubicBezTo>
                    <a:pt x="518" y="303"/>
                    <a:pt x="517" y="303"/>
                    <a:pt x="516" y="304"/>
                  </a:cubicBezTo>
                  <a:cubicBezTo>
                    <a:pt x="514" y="305"/>
                    <a:pt x="513" y="308"/>
                    <a:pt x="512" y="308"/>
                  </a:cubicBezTo>
                  <a:cubicBezTo>
                    <a:pt x="510" y="310"/>
                    <a:pt x="507" y="308"/>
                    <a:pt x="506" y="310"/>
                  </a:cubicBezTo>
                  <a:cubicBezTo>
                    <a:pt x="503" y="311"/>
                    <a:pt x="502" y="314"/>
                    <a:pt x="501" y="317"/>
                  </a:cubicBezTo>
                  <a:cubicBezTo>
                    <a:pt x="497" y="317"/>
                    <a:pt x="497" y="321"/>
                    <a:pt x="493" y="321"/>
                  </a:cubicBezTo>
                  <a:cubicBezTo>
                    <a:pt x="495" y="326"/>
                    <a:pt x="490" y="336"/>
                    <a:pt x="496" y="337"/>
                  </a:cubicBezTo>
                  <a:cubicBezTo>
                    <a:pt x="493" y="342"/>
                    <a:pt x="499" y="342"/>
                    <a:pt x="498" y="349"/>
                  </a:cubicBezTo>
                  <a:cubicBezTo>
                    <a:pt x="498" y="351"/>
                    <a:pt x="499" y="350"/>
                    <a:pt x="501" y="351"/>
                  </a:cubicBezTo>
                  <a:cubicBezTo>
                    <a:pt x="499" y="355"/>
                    <a:pt x="501" y="355"/>
                    <a:pt x="501" y="360"/>
                  </a:cubicBezTo>
                  <a:cubicBezTo>
                    <a:pt x="498" y="361"/>
                    <a:pt x="496" y="361"/>
                    <a:pt x="495" y="363"/>
                  </a:cubicBezTo>
                  <a:cubicBezTo>
                    <a:pt x="493" y="363"/>
                    <a:pt x="494" y="360"/>
                    <a:pt x="493" y="359"/>
                  </a:cubicBezTo>
                  <a:cubicBezTo>
                    <a:pt x="493" y="358"/>
                    <a:pt x="491" y="359"/>
                    <a:pt x="489" y="358"/>
                  </a:cubicBezTo>
                  <a:cubicBezTo>
                    <a:pt x="488" y="357"/>
                    <a:pt x="489" y="354"/>
                    <a:pt x="486" y="355"/>
                  </a:cubicBezTo>
                  <a:cubicBezTo>
                    <a:pt x="487" y="351"/>
                    <a:pt x="489" y="348"/>
                    <a:pt x="484" y="348"/>
                  </a:cubicBezTo>
                  <a:cubicBezTo>
                    <a:pt x="486" y="341"/>
                    <a:pt x="483" y="341"/>
                    <a:pt x="482" y="335"/>
                  </a:cubicBezTo>
                  <a:cubicBezTo>
                    <a:pt x="481" y="335"/>
                    <a:pt x="481" y="337"/>
                    <a:pt x="479" y="337"/>
                  </a:cubicBezTo>
                  <a:cubicBezTo>
                    <a:pt x="479" y="334"/>
                    <a:pt x="479" y="334"/>
                    <a:pt x="479" y="334"/>
                  </a:cubicBezTo>
                  <a:cubicBezTo>
                    <a:pt x="477" y="334"/>
                    <a:pt x="470" y="336"/>
                    <a:pt x="468" y="334"/>
                  </a:cubicBezTo>
                  <a:cubicBezTo>
                    <a:pt x="467" y="333"/>
                    <a:pt x="467" y="331"/>
                    <a:pt x="465" y="331"/>
                  </a:cubicBezTo>
                  <a:cubicBezTo>
                    <a:pt x="464" y="331"/>
                    <a:pt x="462" y="333"/>
                    <a:pt x="460" y="332"/>
                  </a:cubicBezTo>
                  <a:cubicBezTo>
                    <a:pt x="460" y="332"/>
                    <a:pt x="465" y="327"/>
                    <a:pt x="460" y="329"/>
                  </a:cubicBezTo>
                  <a:cubicBezTo>
                    <a:pt x="459" y="330"/>
                    <a:pt x="460" y="331"/>
                    <a:pt x="458" y="331"/>
                  </a:cubicBezTo>
                  <a:cubicBezTo>
                    <a:pt x="455" y="331"/>
                    <a:pt x="449" y="331"/>
                    <a:pt x="446" y="329"/>
                  </a:cubicBezTo>
                  <a:cubicBezTo>
                    <a:pt x="443" y="329"/>
                    <a:pt x="445" y="334"/>
                    <a:pt x="444" y="337"/>
                  </a:cubicBezTo>
                  <a:cubicBezTo>
                    <a:pt x="437" y="335"/>
                    <a:pt x="428" y="335"/>
                    <a:pt x="419" y="334"/>
                  </a:cubicBezTo>
                  <a:cubicBezTo>
                    <a:pt x="418" y="334"/>
                    <a:pt x="418" y="335"/>
                    <a:pt x="416" y="335"/>
                  </a:cubicBezTo>
                  <a:cubicBezTo>
                    <a:pt x="415" y="335"/>
                    <a:pt x="415" y="338"/>
                    <a:pt x="414" y="338"/>
                  </a:cubicBezTo>
                  <a:cubicBezTo>
                    <a:pt x="412" y="338"/>
                    <a:pt x="412" y="340"/>
                    <a:pt x="412" y="341"/>
                  </a:cubicBezTo>
                  <a:cubicBezTo>
                    <a:pt x="410" y="341"/>
                    <a:pt x="408" y="340"/>
                    <a:pt x="407" y="341"/>
                  </a:cubicBezTo>
                  <a:cubicBezTo>
                    <a:pt x="405" y="341"/>
                    <a:pt x="405" y="344"/>
                    <a:pt x="402" y="344"/>
                  </a:cubicBezTo>
                  <a:cubicBezTo>
                    <a:pt x="403" y="346"/>
                    <a:pt x="401" y="353"/>
                    <a:pt x="404" y="353"/>
                  </a:cubicBezTo>
                  <a:cubicBezTo>
                    <a:pt x="402" y="355"/>
                    <a:pt x="401" y="358"/>
                    <a:pt x="400" y="359"/>
                  </a:cubicBezTo>
                  <a:cubicBezTo>
                    <a:pt x="400" y="363"/>
                    <a:pt x="399" y="367"/>
                    <a:pt x="400" y="370"/>
                  </a:cubicBezTo>
                  <a:cubicBezTo>
                    <a:pt x="400" y="372"/>
                    <a:pt x="401" y="373"/>
                    <a:pt x="401" y="374"/>
                  </a:cubicBezTo>
                  <a:cubicBezTo>
                    <a:pt x="401" y="378"/>
                    <a:pt x="402" y="382"/>
                    <a:pt x="400" y="384"/>
                  </a:cubicBezTo>
                  <a:cubicBezTo>
                    <a:pt x="399" y="386"/>
                    <a:pt x="403" y="385"/>
                    <a:pt x="404" y="386"/>
                  </a:cubicBezTo>
                  <a:cubicBezTo>
                    <a:pt x="404" y="386"/>
                    <a:pt x="402" y="388"/>
                    <a:pt x="402" y="388"/>
                  </a:cubicBezTo>
                  <a:cubicBezTo>
                    <a:pt x="402" y="388"/>
                    <a:pt x="404" y="390"/>
                    <a:pt x="404" y="390"/>
                  </a:cubicBezTo>
                  <a:cubicBezTo>
                    <a:pt x="405" y="391"/>
                    <a:pt x="406" y="390"/>
                    <a:pt x="407" y="391"/>
                  </a:cubicBezTo>
                  <a:cubicBezTo>
                    <a:pt x="407" y="392"/>
                    <a:pt x="406" y="394"/>
                    <a:pt x="407" y="394"/>
                  </a:cubicBezTo>
                  <a:cubicBezTo>
                    <a:pt x="407" y="394"/>
                    <a:pt x="408" y="394"/>
                    <a:pt x="408" y="394"/>
                  </a:cubicBezTo>
                  <a:cubicBezTo>
                    <a:pt x="408" y="395"/>
                    <a:pt x="408" y="397"/>
                    <a:pt x="408" y="397"/>
                  </a:cubicBezTo>
                  <a:cubicBezTo>
                    <a:pt x="409" y="398"/>
                    <a:pt x="412" y="400"/>
                    <a:pt x="412" y="402"/>
                  </a:cubicBezTo>
                  <a:cubicBezTo>
                    <a:pt x="423" y="403"/>
                    <a:pt x="429" y="400"/>
                    <a:pt x="435" y="402"/>
                  </a:cubicBezTo>
                  <a:cubicBezTo>
                    <a:pt x="436" y="402"/>
                    <a:pt x="436" y="401"/>
                    <a:pt x="437" y="400"/>
                  </a:cubicBezTo>
                  <a:cubicBezTo>
                    <a:pt x="439" y="398"/>
                    <a:pt x="440" y="396"/>
                    <a:pt x="442" y="393"/>
                  </a:cubicBezTo>
                  <a:cubicBezTo>
                    <a:pt x="442" y="391"/>
                    <a:pt x="444" y="390"/>
                    <a:pt x="442" y="390"/>
                  </a:cubicBezTo>
                  <a:cubicBezTo>
                    <a:pt x="445" y="385"/>
                    <a:pt x="455" y="382"/>
                    <a:pt x="463" y="386"/>
                  </a:cubicBezTo>
                  <a:cubicBezTo>
                    <a:pt x="459" y="389"/>
                    <a:pt x="459" y="395"/>
                    <a:pt x="456" y="398"/>
                  </a:cubicBezTo>
                  <a:cubicBezTo>
                    <a:pt x="454" y="402"/>
                    <a:pt x="458" y="402"/>
                    <a:pt x="457" y="405"/>
                  </a:cubicBezTo>
                  <a:cubicBezTo>
                    <a:pt x="454" y="406"/>
                    <a:pt x="453" y="409"/>
                    <a:pt x="451" y="412"/>
                  </a:cubicBezTo>
                  <a:cubicBezTo>
                    <a:pt x="451" y="413"/>
                    <a:pt x="451" y="414"/>
                    <a:pt x="450" y="414"/>
                  </a:cubicBezTo>
                  <a:cubicBezTo>
                    <a:pt x="449" y="417"/>
                    <a:pt x="456" y="413"/>
                    <a:pt x="454" y="418"/>
                  </a:cubicBezTo>
                  <a:cubicBezTo>
                    <a:pt x="458" y="418"/>
                    <a:pt x="458" y="415"/>
                    <a:pt x="463" y="416"/>
                  </a:cubicBezTo>
                  <a:cubicBezTo>
                    <a:pt x="462" y="420"/>
                    <a:pt x="465" y="418"/>
                    <a:pt x="465" y="421"/>
                  </a:cubicBezTo>
                  <a:cubicBezTo>
                    <a:pt x="473" y="418"/>
                    <a:pt x="474" y="423"/>
                    <a:pt x="482" y="422"/>
                  </a:cubicBezTo>
                  <a:cubicBezTo>
                    <a:pt x="479" y="426"/>
                    <a:pt x="484" y="430"/>
                    <a:pt x="479" y="432"/>
                  </a:cubicBezTo>
                  <a:cubicBezTo>
                    <a:pt x="482" y="435"/>
                    <a:pt x="481" y="444"/>
                    <a:pt x="479" y="447"/>
                  </a:cubicBezTo>
                  <a:cubicBezTo>
                    <a:pt x="480" y="450"/>
                    <a:pt x="482" y="451"/>
                    <a:pt x="485" y="450"/>
                  </a:cubicBezTo>
                  <a:cubicBezTo>
                    <a:pt x="484" y="453"/>
                    <a:pt x="488" y="452"/>
                    <a:pt x="488" y="454"/>
                  </a:cubicBezTo>
                  <a:cubicBezTo>
                    <a:pt x="488" y="456"/>
                    <a:pt x="492" y="455"/>
                    <a:pt x="492" y="457"/>
                  </a:cubicBezTo>
                  <a:cubicBezTo>
                    <a:pt x="497" y="453"/>
                    <a:pt x="505" y="458"/>
                    <a:pt x="509" y="456"/>
                  </a:cubicBezTo>
                  <a:cubicBezTo>
                    <a:pt x="509" y="459"/>
                    <a:pt x="509" y="459"/>
                    <a:pt x="509" y="459"/>
                  </a:cubicBezTo>
                  <a:cubicBezTo>
                    <a:pt x="511" y="458"/>
                    <a:pt x="516" y="456"/>
                    <a:pt x="516" y="460"/>
                  </a:cubicBezTo>
                  <a:cubicBezTo>
                    <a:pt x="517" y="459"/>
                    <a:pt x="518" y="459"/>
                    <a:pt x="520" y="459"/>
                  </a:cubicBezTo>
                  <a:cubicBezTo>
                    <a:pt x="521" y="458"/>
                    <a:pt x="522" y="457"/>
                    <a:pt x="523" y="456"/>
                  </a:cubicBezTo>
                  <a:cubicBezTo>
                    <a:pt x="524" y="455"/>
                    <a:pt x="524" y="456"/>
                    <a:pt x="524" y="454"/>
                  </a:cubicBezTo>
                  <a:cubicBezTo>
                    <a:pt x="524" y="452"/>
                    <a:pt x="527" y="455"/>
                    <a:pt x="527" y="453"/>
                  </a:cubicBezTo>
                  <a:cubicBezTo>
                    <a:pt x="527" y="452"/>
                    <a:pt x="527" y="450"/>
                    <a:pt x="527" y="450"/>
                  </a:cubicBezTo>
                  <a:cubicBezTo>
                    <a:pt x="528" y="449"/>
                    <a:pt x="529" y="451"/>
                    <a:pt x="529" y="452"/>
                  </a:cubicBezTo>
                  <a:cubicBezTo>
                    <a:pt x="530" y="451"/>
                    <a:pt x="530" y="450"/>
                    <a:pt x="531" y="449"/>
                  </a:cubicBezTo>
                  <a:cubicBezTo>
                    <a:pt x="533" y="448"/>
                    <a:pt x="535" y="447"/>
                    <a:pt x="537" y="445"/>
                  </a:cubicBezTo>
                  <a:cubicBezTo>
                    <a:pt x="538" y="444"/>
                    <a:pt x="539" y="443"/>
                    <a:pt x="538" y="442"/>
                  </a:cubicBezTo>
                  <a:cubicBezTo>
                    <a:pt x="540" y="443"/>
                    <a:pt x="554" y="445"/>
                    <a:pt x="547" y="446"/>
                  </a:cubicBezTo>
                  <a:cubicBezTo>
                    <a:pt x="547" y="448"/>
                    <a:pt x="550" y="447"/>
                    <a:pt x="552" y="447"/>
                  </a:cubicBezTo>
                  <a:cubicBezTo>
                    <a:pt x="554" y="447"/>
                    <a:pt x="554" y="446"/>
                    <a:pt x="554" y="445"/>
                  </a:cubicBezTo>
                  <a:cubicBezTo>
                    <a:pt x="565" y="445"/>
                    <a:pt x="565" y="445"/>
                    <a:pt x="565" y="445"/>
                  </a:cubicBezTo>
                  <a:cubicBezTo>
                    <a:pt x="563" y="449"/>
                    <a:pt x="571" y="447"/>
                    <a:pt x="575" y="449"/>
                  </a:cubicBezTo>
                  <a:cubicBezTo>
                    <a:pt x="575" y="449"/>
                    <a:pt x="575" y="450"/>
                    <a:pt x="576" y="450"/>
                  </a:cubicBezTo>
                  <a:cubicBezTo>
                    <a:pt x="577" y="450"/>
                    <a:pt x="578" y="451"/>
                    <a:pt x="579" y="452"/>
                  </a:cubicBezTo>
                  <a:cubicBezTo>
                    <a:pt x="582" y="452"/>
                    <a:pt x="583" y="450"/>
                    <a:pt x="585" y="450"/>
                  </a:cubicBezTo>
                  <a:cubicBezTo>
                    <a:pt x="592" y="449"/>
                    <a:pt x="599" y="451"/>
                    <a:pt x="606" y="452"/>
                  </a:cubicBezTo>
                  <a:cubicBezTo>
                    <a:pt x="605" y="454"/>
                    <a:pt x="607" y="457"/>
                    <a:pt x="607" y="454"/>
                  </a:cubicBezTo>
                  <a:cubicBezTo>
                    <a:pt x="609" y="455"/>
                    <a:pt x="608" y="456"/>
                    <a:pt x="607" y="456"/>
                  </a:cubicBezTo>
                  <a:cubicBezTo>
                    <a:pt x="607" y="459"/>
                    <a:pt x="611" y="456"/>
                    <a:pt x="613" y="459"/>
                  </a:cubicBezTo>
                  <a:cubicBezTo>
                    <a:pt x="613" y="459"/>
                    <a:pt x="612" y="461"/>
                    <a:pt x="613" y="461"/>
                  </a:cubicBezTo>
                  <a:cubicBezTo>
                    <a:pt x="614" y="462"/>
                    <a:pt x="617" y="461"/>
                    <a:pt x="618" y="461"/>
                  </a:cubicBezTo>
                  <a:cubicBezTo>
                    <a:pt x="617" y="464"/>
                    <a:pt x="619" y="465"/>
                    <a:pt x="621" y="467"/>
                  </a:cubicBezTo>
                  <a:cubicBezTo>
                    <a:pt x="623" y="469"/>
                    <a:pt x="626" y="471"/>
                    <a:pt x="627" y="474"/>
                  </a:cubicBezTo>
                  <a:cubicBezTo>
                    <a:pt x="636" y="473"/>
                    <a:pt x="639" y="478"/>
                    <a:pt x="646" y="475"/>
                  </a:cubicBezTo>
                  <a:cubicBezTo>
                    <a:pt x="644" y="481"/>
                    <a:pt x="654" y="475"/>
                    <a:pt x="652" y="481"/>
                  </a:cubicBezTo>
                  <a:cubicBezTo>
                    <a:pt x="657" y="479"/>
                    <a:pt x="657" y="485"/>
                    <a:pt x="660" y="485"/>
                  </a:cubicBezTo>
                  <a:cubicBezTo>
                    <a:pt x="662" y="485"/>
                    <a:pt x="662" y="489"/>
                    <a:pt x="665" y="488"/>
                  </a:cubicBezTo>
                  <a:cubicBezTo>
                    <a:pt x="661" y="492"/>
                    <a:pt x="666" y="491"/>
                    <a:pt x="666" y="495"/>
                  </a:cubicBezTo>
                  <a:cubicBezTo>
                    <a:pt x="666" y="498"/>
                    <a:pt x="669" y="497"/>
                    <a:pt x="670" y="498"/>
                  </a:cubicBezTo>
                  <a:cubicBezTo>
                    <a:pt x="671" y="499"/>
                    <a:pt x="670" y="502"/>
                    <a:pt x="673" y="501"/>
                  </a:cubicBezTo>
                  <a:cubicBezTo>
                    <a:pt x="668" y="506"/>
                    <a:pt x="680" y="508"/>
                    <a:pt x="676" y="512"/>
                  </a:cubicBezTo>
                  <a:cubicBezTo>
                    <a:pt x="679" y="511"/>
                    <a:pt x="680" y="512"/>
                    <a:pt x="680" y="515"/>
                  </a:cubicBezTo>
                  <a:cubicBezTo>
                    <a:pt x="687" y="513"/>
                    <a:pt x="697" y="515"/>
                    <a:pt x="700" y="522"/>
                  </a:cubicBezTo>
                  <a:cubicBezTo>
                    <a:pt x="707" y="521"/>
                    <a:pt x="710" y="524"/>
                    <a:pt x="718" y="523"/>
                  </a:cubicBezTo>
                  <a:cubicBezTo>
                    <a:pt x="719" y="524"/>
                    <a:pt x="715" y="525"/>
                    <a:pt x="715" y="524"/>
                  </a:cubicBezTo>
                  <a:cubicBezTo>
                    <a:pt x="717" y="527"/>
                    <a:pt x="726" y="526"/>
                    <a:pt x="731" y="526"/>
                  </a:cubicBezTo>
                  <a:cubicBezTo>
                    <a:pt x="731" y="527"/>
                    <a:pt x="732" y="527"/>
                    <a:pt x="733" y="527"/>
                  </a:cubicBezTo>
                  <a:cubicBezTo>
                    <a:pt x="733" y="530"/>
                    <a:pt x="736" y="529"/>
                    <a:pt x="738" y="530"/>
                  </a:cubicBezTo>
                  <a:cubicBezTo>
                    <a:pt x="738" y="531"/>
                    <a:pt x="737" y="532"/>
                    <a:pt x="738" y="533"/>
                  </a:cubicBezTo>
                  <a:cubicBezTo>
                    <a:pt x="738" y="533"/>
                    <a:pt x="740" y="532"/>
                    <a:pt x="740" y="533"/>
                  </a:cubicBezTo>
                  <a:cubicBezTo>
                    <a:pt x="741" y="534"/>
                    <a:pt x="740" y="537"/>
                    <a:pt x="743" y="536"/>
                  </a:cubicBezTo>
                  <a:cubicBezTo>
                    <a:pt x="743" y="579"/>
                    <a:pt x="743" y="579"/>
                    <a:pt x="743" y="579"/>
                  </a:cubicBezTo>
                  <a:cubicBezTo>
                    <a:pt x="737" y="577"/>
                    <a:pt x="744" y="587"/>
                    <a:pt x="738" y="585"/>
                  </a:cubicBezTo>
                  <a:cubicBezTo>
                    <a:pt x="737" y="590"/>
                    <a:pt x="736" y="594"/>
                    <a:pt x="736" y="599"/>
                  </a:cubicBezTo>
                  <a:cubicBezTo>
                    <a:pt x="736" y="601"/>
                    <a:pt x="739" y="607"/>
                    <a:pt x="738" y="613"/>
                  </a:cubicBezTo>
                  <a:cubicBezTo>
                    <a:pt x="738" y="613"/>
                    <a:pt x="736" y="614"/>
                    <a:pt x="736" y="614"/>
                  </a:cubicBezTo>
                  <a:cubicBezTo>
                    <a:pt x="736" y="615"/>
                    <a:pt x="737" y="616"/>
                    <a:pt x="736" y="617"/>
                  </a:cubicBezTo>
                  <a:cubicBezTo>
                    <a:pt x="736" y="618"/>
                    <a:pt x="732" y="619"/>
                    <a:pt x="733" y="624"/>
                  </a:cubicBezTo>
                  <a:cubicBezTo>
                    <a:pt x="730" y="625"/>
                    <a:pt x="729" y="627"/>
                    <a:pt x="726" y="628"/>
                  </a:cubicBezTo>
                  <a:cubicBezTo>
                    <a:pt x="726" y="629"/>
                    <a:pt x="727" y="632"/>
                    <a:pt x="726" y="633"/>
                  </a:cubicBezTo>
                  <a:cubicBezTo>
                    <a:pt x="726" y="633"/>
                    <a:pt x="724" y="632"/>
                    <a:pt x="724" y="633"/>
                  </a:cubicBezTo>
                  <a:cubicBezTo>
                    <a:pt x="723" y="633"/>
                    <a:pt x="724" y="635"/>
                    <a:pt x="724" y="635"/>
                  </a:cubicBezTo>
                  <a:cubicBezTo>
                    <a:pt x="722" y="636"/>
                    <a:pt x="718" y="635"/>
                    <a:pt x="718" y="638"/>
                  </a:cubicBezTo>
                  <a:cubicBezTo>
                    <a:pt x="718" y="640"/>
                    <a:pt x="715" y="639"/>
                    <a:pt x="712" y="641"/>
                  </a:cubicBezTo>
                  <a:cubicBezTo>
                    <a:pt x="712" y="641"/>
                    <a:pt x="710" y="644"/>
                    <a:pt x="710" y="644"/>
                  </a:cubicBezTo>
                  <a:cubicBezTo>
                    <a:pt x="709" y="644"/>
                    <a:pt x="708" y="642"/>
                    <a:pt x="707" y="642"/>
                  </a:cubicBezTo>
                  <a:cubicBezTo>
                    <a:pt x="707" y="642"/>
                    <a:pt x="706" y="644"/>
                    <a:pt x="705" y="644"/>
                  </a:cubicBezTo>
                  <a:cubicBezTo>
                    <a:pt x="703" y="644"/>
                    <a:pt x="703" y="644"/>
                    <a:pt x="703" y="647"/>
                  </a:cubicBezTo>
                  <a:cubicBezTo>
                    <a:pt x="697" y="644"/>
                    <a:pt x="694" y="650"/>
                    <a:pt x="691" y="652"/>
                  </a:cubicBezTo>
                  <a:cubicBezTo>
                    <a:pt x="691" y="653"/>
                    <a:pt x="689" y="652"/>
                    <a:pt x="689" y="652"/>
                  </a:cubicBezTo>
                  <a:cubicBezTo>
                    <a:pt x="688" y="653"/>
                    <a:pt x="686" y="654"/>
                    <a:pt x="686" y="655"/>
                  </a:cubicBezTo>
                  <a:cubicBezTo>
                    <a:pt x="685" y="656"/>
                    <a:pt x="683" y="657"/>
                    <a:pt x="683" y="658"/>
                  </a:cubicBezTo>
                  <a:cubicBezTo>
                    <a:pt x="683" y="658"/>
                    <a:pt x="686" y="662"/>
                    <a:pt x="681" y="661"/>
                  </a:cubicBezTo>
                  <a:cubicBezTo>
                    <a:pt x="683" y="667"/>
                    <a:pt x="679" y="670"/>
                    <a:pt x="680" y="676"/>
                  </a:cubicBezTo>
                  <a:cubicBezTo>
                    <a:pt x="676" y="675"/>
                    <a:pt x="678" y="679"/>
                    <a:pt x="677" y="680"/>
                  </a:cubicBezTo>
                  <a:cubicBezTo>
                    <a:pt x="677" y="681"/>
                    <a:pt x="675" y="680"/>
                    <a:pt x="674" y="680"/>
                  </a:cubicBezTo>
                  <a:cubicBezTo>
                    <a:pt x="674" y="681"/>
                    <a:pt x="677" y="683"/>
                    <a:pt x="674" y="683"/>
                  </a:cubicBezTo>
                  <a:cubicBezTo>
                    <a:pt x="672" y="683"/>
                    <a:pt x="673" y="688"/>
                    <a:pt x="669" y="689"/>
                  </a:cubicBezTo>
                  <a:cubicBezTo>
                    <a:pt x="668" y="689"/>
                    <a:pt x="666" y="691"/>
                    <a:pt x="666" y="691"/>
                  </a:cubicBezTo>
                  <a:cubicBezTo>
                    <a:pt x="664" y="693"/>
                    <a:pt x="662" y="698"/>
                    <a:pt x="659" y="700"/>
                  </a:cubicBezTo>
                  <a:cubicBezTo>
                    <a:pt x="659" y="705"/>
                    <a:pt x="659" y="705"/>
                    <a:pt x="659" y="705"/>
                  </a:cubicBezTo>
                  <a:cubicBezTo>
                    <a:pt x="657" y="707"/>
                    <a:pt x="655" y="708"/>
                    <a:pt x="655" y="711"/>
                  </a:cubicBezTo>
                  <a:cubicBezTo>
                    <a:pt x="648" y="711"/>
                    <a:pt x="648" y="711"/>
                    <a:pt x="648" y="711"/>
                  </a:cubicBezTo>
                  <a:cubicBezTo>
                    <a:pt x="648" y="712"/>
                    <a:pt x="650" y="712"/>
                    <a:pt x="651" y="712"/>
                  </a:cubicBezTo>
                  <a:cubicBezTo>
                    <a:pt x="650" y="714"/>
                    <a:pt x="648" y="714"/>
                    <a:pt x="646" y="714"/>
                  </a:cubicBezTo>
                  <a:cubicBezTo>
                    <a:pt x="645" y="715"/>
                    <a:pt x="644" y="717"/>
                    <a:pt x="644" y="719"/>
                  </a:cubicBezTo>
                  <a:cubicBezTo>
                    <a:pt x="642" y="718"/>
                    <a:pt x="641" y="718"/>
                    <a:pt x="641" y="721"/>
                  </a:cubicBezTo>
                  <a:cubicBezTo>
                    <a:pt x="639" y="721"/>
                    <a:pt x="640" y="719"/>
                    <a:pt x="639" y="718"/>
                  </a:cubicBezTo>
                  <a:cubicBezTo>
                    <a:pt x="637" y="718"/>
                    <a:pt x="635" y="718"/>
                    <a:pt x="635" y="717"/>
                  </a:cubicBezTo>
                  <a:cubicBezTo>
                    <a:pt x="634" y="718"/>
                    <a:pt x="634" y="720"/>
                    <a:pt x="631" y="719"/>
                  </a:cubicBezTo>
                  <a:cubicBezTo>
                    <a:pt x="631" y="723"/>
                    <a:pt x="634" y="724"/>
                    <a:pt x="634" y="727"/>
                  </a:cubicBezTo>
                  <a:cubicBezTo>
                    <a:pt x="634" y="730"/>
                    <a:pt x="629" y="733"/>
                    <a:pt x="632" y="735"/>
                  </a:cubicBezTo>
                  <a:cubicBezTo>
                    <a:pt x="632" y="738"/>
                    <a:pt x="625" y="735"/>
                    <a:pt x="624" y="738"/>
                  </a:cubicBezTo>
                  <a:cubicBezTo>
                    <a:pt x="622" y="737"/>
                    <a:pt x="623" y="740"/>
                    <a:pt x="623" y="741"/>
                  </a:cubicBezTo>
                  <a:cubicBezTo>
                    <a:pt x="621" y="742"/>
                    <a:pt x="616" y="740"/>
                    <a:pt x="617" y="745"/>
                  </a:cubicBezTo>
                  <a:cubicBezTo>
                    <a:pt x="614" y="742"/>
                    <a:pt x="604" y="742"/>
                    <a:pt x="603" y="746"/>
                  </a:cubicBezTo>
                  <a:cubicBezTo>
                    <a:pt x="603" y="748"/>
                    <a:pt x="604" y="747"/>
                    <a:pt x="604" y="746"/>
                  </a:cubicBezTo>
                  <a:cubicBezTo>
                    <a:pt x="608" y="746"/>
                    <a:pt x="604" y="750"/>
                    <a:pt x="602" y="749"/>
                  </a:cubicBezTo>
                  <a:cubicBezTo>
                    <a:pt x="602" y="752"/>
                    <a:pt x="597" y="757"/>
                    <a:pt x="600" y="757"/>
                  </a:cubicBezTo>
                  <a:cubicBezTo>
                    <a:pt x="600" y="758"/>
                    <a:pt x="598" y="759"/>
                    <a:pt x="597" y="759"/>
                  </a:cubicBezTo>
                  <a:cubicBezTo>
                    <a:pt x="597" y="759"/>
                    <a:pt x="595" y="757"/>
                    <a:pt x="596" y="757"/>
                  </a:cubicBezTo>
                  <a:cubicBezTo>
                    <a:pt x="595" y="757"/>
                    <a:pt x="591" y="761"/>
                    <a:pt x="592" y="756"/>
                  </a:cubicBezTo>
                  <a:cubicBezTo>
                    <a:pt x="590" y="757"/>
                    <a:pt x="590" y="760"/>
                    <a:pt x="589" y="757"/>
                  </a:cubicBezTo>
                  <a:cubicBezTo>
                    <a:pt x="587" y="758"/>
                    <a:pt x="590" y="766"/>
                    <a:pt x="590" y="769"/>
                  </a:cubicBezTo>
                  <a:cubicBezTo>
                    <a:pt x="591" y="772"/>
                    <a:pt x="588" y="771"/>
                    <a:pt x="588" y="774"/>
                  </a:cubicBezTo>
                  <a:cubicBezTo>
                    <a:pt x="587" y="776"/>
                    <a:pt x="588" y="779"/>
                    <a:pt x="583" y="778"/>
                  </a:cubicBezTo>
                  <a:cubicBezTo>
                    <a:pt x="583" y="780"/>
                    <a:pt x="586" y="781"/>
                    <a:pt x="586" y="781"/>
                  </a:cubicBezTo>
                  <a:cubicBezTo>
                    <a:pt x="586" y="783"/>
                    <a:pt x="584" y="781"/>
                    <a:pt x="583" y="781"/>
                  </a:cubicBezTo>
                  <a:cubicBezTo>
                    <a:pt x="582" y="782"/>
                    <a:pt x="582" y="786"/>
                    <a:pt x="583" y="785"/>
                  </a:cubicBezTo>
                  <a:cubicBezTo>
                    <a:pt x="583" y="787"/>
                    <a:pt x="582" y="785"/>
                    <a:pt x="580" y="785"/>
                  </a:cubicBezTo>
                  <a:cubicBezTo>
                    <a:pt x="581" y="785"/>
                    <a:pt x="580" y="788"/>
                    <a:pt x="579" y="787"/>
                  </a:cubicBezTo>
                  <a:cubicBezTo>
                    <a:pt x="577" y="784"/>
                    <a:pt x="580" y="787"/>
                    <a:pt x="578" y="790"/>
                  </a:cubicBezTo>
                  <a:cubicBezTo>
                    <a:pt x="575" y="792"/>
                    <a:pt x="575" y="789"/>
                    <a:pt x="572" y="791"/>
                  </a:cubicBezTo>
                  <a:cubicBezTo>
                    <a:pt x="570" y="795"/>
                    <a:pt x="579" y="794"/>
                    <a:pt x="573" y="797"/>
                  </a:cubicBezTo>
                  <a:cubicBezTo>
                    <a:pt x="574" y="798"/>
                    <a:pt x="576" y="798"/>
                    <a:pt x="578" y="798"/>
                  </a:cubicBezTo>
                  <a:cubicBezTo>
                    <a:pt x="577" y="801"/>
                    <a:pt x="578" y="802"/>
                    <a:pt x="580" y="802"/>
                  </a:cubicBezTo>
                  <a:cubicBezTo>
                    <a:pt x="583" y="806"/>
                    <a:pt x="578" y="807"/>
                    <a:pt x="578" y="808"/>
                  </a:cubicBezTo>
                  <a:cubicBezTo>
                    <a:pt x="578" y="809"/>
                    <a:pt x="579" y="810"/>
                    <a:pt x="579" y="809"/>
                  </a:cubicBezTo>
                  <a:cubicBezTo>
                    <a:pt x="578" y="811"/>
                    <a:pt x="579" y="809"/>
                    <a:pt x="578" y="809"/>
                  </a:cubicBezTo>
                  <a:cubicBezTo>
                    <a:pt x="576" y="809"/>
                    <a:pt x="576" y="812"/>
                    <a:pt x="572" y="812"/>
                  </a:cubicBezTo>
                  <a:cubicBezTo>
                    <a:pt x="574" y="815"/>
                    <a:pt x="573" y="815"/>
                    <a:pt x="569" y="815"/>
                  </a:cubicBezTo>
                  <a:cubicBezTo>
                    <a:pt x="570" y="819"/>
                    <a:pt x="567" y="819"/>
                    <a:pt x="568" y="822"/>
                  </a:cubicBezTo>
                  <a:cubicBezTo>
                    <a:pt x="563" y="823"/>
                    <a:pt x="569" y="828"/>
                    <a:pt x="564" y="825"/>
                  </a:cubicBezTo>
                  <a:cubicBezTo>
                    <a:pt x="564" y="828"/>
                    <a:pt x="563" y="831"/>
                    <a:pt x="564" y="835"/>
                  </a:cubicBezTo>
                  <a:cubicBezTo>
                    <a:pt x="564" y="835"/>
                    <a:pt x="565" y="836"/>
                    <a:pt x="565" y="836"/>
                  </a:cubicBezTo>
                  <a:cubicBezTo>
                    <a:pt x="565" y="838"/>
                    <a:pt x="562" y="839"/>
                    <a:pt x="565" y="842"/>
                  </a:cubicBezTo>
                  <a:cubicBezTo>
                    <a:pt x="567" y="843"/>
                    <a:pt x="565" y="845"/>
                    <a:pt x="566" y="849"/>
                  </a:cubicBezTo>
                  <a:cubicBezTo>
                    <a:pt x="568" y="851"/>
                    <a:pt x="571" y="852"/>
                    <a:pt x="572" y="856"/>
                  </a:cubicBezTo>
                  <a:cubicBezTo>
                    <a:pt x="576" y="858"/>
                    <a:pt x="578" y="853"/>
                    <a:pt x="580" y="857"/>
                  </a:cubicBezTo>
                  <a:cubicBezTo>
                    <a:pt x="582" y="862"/>
                    <a:pt x="576" y="859"/>
                    <a:pt x="573" y="860"/>
                  </a:cubicBezTo>
                  <a:cubicBezTo>
                    <a:pt x="568" y="861"/>
                    <a:pt x="561" y="864"/>
                    <a:pt x="557" y="863"/>
                  </a:cubicBezTo>
                  <a:cubicBezTo>
                    <a:pt x="556" y="863"/>
                    <a:pt x="557" y="860"/>
                    <a:pt x="557" y="860"/>
                  </a:cubicBezTo>
                  <a:cubicBezTo>
                    <a:pt x="550" y="861"/>
                    <a:pt x="549" y="857"/>
                    <a:pt x="544" y="857"/>
                  </a:cubicBezTo>
                  <a:cubicBezTo>
                    <a:pt x="544" y="853"/>
                    <a:pt x="544" y="853"/>
                    <a:pt x="544" y="853"/>
                  </a:cubicBezTo>
                  <a:cubicBezTo>
                    <a:pt x="543" y="849"/>
                    <a:pt x="539" y="852"/>
                    <a:pt x="538" y="849"/>
                  </a:cubicBezTo>
                  <a:cubicBezTo>
                    <a:pt x="538" y="847"/>
                    <a:pt x="537" y="847"/>
                    <a:pt x="537" y="846"/>
                  </a:cubicBezTo>
                  <a:cubicBezTo>
                    <a:pt x="537" y="845"/>
                    <a:pt x="536" y="844"/>
                    <a:pt x="536" y="844"/>
                  </a:cubicBezTo>
                  <a:cubicBezTo>
                    <a:pt x="536" y="843"/>
                    <a:pt x="539" y="840"/>
                    <a:pt x="536" y="840"/>
                  </a:cubicBezTo>
                  <a:cubicBezTo>
                    <a:pt x="534" y="840"/>
                    <a:pt x="536" y="839"/>
                    <a:pt x="536" y="837"/>
                  </a:cubicBezTo>
                  <a:cubicBezTo>
                    <a:pt x="535" y="836"/>
                    <a:pt x="533" y="836"/>
                    <a:pt x="533" y="835"/>
                  </a:cubicBezTo>
                  <a:cubicBezTo>
                    <a:pt x="532" y="834"/>
                    <a:pt x="535" y="833"/>
                    <a:pt x="534" y="832"/>
                  </a:cubicBezTo>
                  <a:cubicBezTo>
                    <a:pt x="534" y="832"/>
                    <a:pt x="533" y="831"/>
                    <a:pt x="533" y="830"/>
                  </a:cubicBezTo>
                  <a:cubicBezTo>
                    <a:pt x="532" y="829"/>
                    <a:pt x="531" y="827"/>
                    <a:pt x="530" y="826"/>
                  </a:cubicBezTo>
                  <a:cubicBezTo>
                    <a:pt x="529" y="824"/>
                    <a:pt x="532" y="823"/>
                    <a:pt x="531" y="822"/>
                  </a:cubicBezTo>
                  <a:cubicBezTo>
                    <a:pt x="531" y="821"/>
                    <a:pt x="529" y="820"/>
                    <a:pt x="529" y="820"/>
                  </a:cubicBezTo>
                  <a:cubicBezTo>
                    <a:pt x="529" y="819"/>
                    <a:pt x="534" y="818"/>
                    <a:pt x="530" y="816"/>
                  </a:cubicBezTo>
                  <a:cubicBezTo>
                    <a:pt x="530" y="815"/>
                    <a:pt x="532" y="815"/>
                    <a:pt x="533" y="815"/>
                  </a:cubicBezTo>
                  <a:cubicBezTo>
                    <a:pt x="533" y="805"/>
                    <a:pt x="533" y="805"/>
                    <a:pt x="533" y="805"/>
                  </a:cubicBezTo>
                  <a:cubicBezTo>
                    <a:pt x="532" y="804"/>
                    <a:pt x="530" y="803"/>
                    <a:pt x="529" y="802"/>
                  </a:cubicBezTo>
                  <a:cubicBezTo>
                    <a:pt x="530" y="798"/>
                    <a:pt x="534" y="794"/>
                    <a:pt x="531" y="790"/>
                  </a:cubicBezTo>
                  <a:cubicBezTo>
                    <a:pt x="535" y="791"/>
                    <a:pt x="535" y="788"/>
                    <a:pt x="538" y="788"/>
                  </a:cubicBezTo>
                  <a:cubicBezTo>
                    <a:pt x="538" y="776"/>
                    <a:pt x="538" y="776"/>
                    <a:pt x="538" y="776"/>
                  </a:cubicBezTo>
                  <a:cubicBezTo>
                    <a:pt x="545" y="776"/>
                    <a:pt x="542" y="767"/>
                    <a:pt x="545" y="763"/>
                  </a:cubicBezTo>
                  <a:cubicBezTo>
                    <a:pt x="544" y="764"/>
                    <a:pt x="543" y="765"/>
                    <a:pt x="543" y="763"/>
                  </a:cubicBezTo>
                  <a:cubicBezTo>
                    <a:pt x="540" y="764"/>
                    <a:pt x="538" y="767"/>
                    <a:pt x="538" y="771"/>
                  </a:cubicBezTo>
                  <a:cubicBezTo>
                    <a:pt x="536" y="770"/>
                    <a:pt x="534" y="769"/>
                    <a:pt x="534" y="766"/>
                  </a:cubicBezTo>
                  <a:cubicBezTo>
                    <a:pt x="532" y="764"/>
                    <a:pt x="538" y="761"/>
                    <a:pt x="537" y="760"/>
                  </a:cubicBezTo>
                  <a:cubicBezTo>
                    <a:pt x="534" y="758"/>
                    <a:pt x="537" y="761"/>
                    <a:pt x="540" y="759"/>
                  </a:cubicBezTo>
                  <a:cubicBezTo>
                    <a:pt x="541" y="752"/>
                    <a:pt x="537" y="745"/>
                    <a:pt x="538" y="739"/>
                  </a:cubicBezTo>
                  <a:cubicBezTo>
                    <a:pt x="538" y="739"/>
                    <a:pt x="541" y="739"/>
                    <a:pt x="541" y="739"/>
                  </a:cubicBezTo>
                  <a:cubicBezTo>
                    <a:pt x="540" y="732"/>
                    <a:pt x="541" y="732"/>
                    <a:pt x="541" y="724"/>
                  </a:cubicBezTo>
                  <a:cubicBezTo>
                    <a:pt x="544" y="720"/>
                    <a:pt x="549" y="715"/>
                    <a:pt x="547" y="710"/>
                  </a:cubicBezTo>
                  <a:cubicBezTo>
                    <a:pt x="552" y="716"/>
                    <a:pt x="547" y="700"/>
                    <a:pt x="552" y="705"/>
                  </a:cubicBezTo>
                  <a:cubicBezTo>
                    <a:pt x="552" y="703"/>
                    <a:pt x="552" y="699"/>
                    <a:pt x="551" y="696"/>
                  </a:cubicBezTo>
                  <a:cubicBezTo>
                    <a:pt x="550" y="694"/>
                    <a:pt x="548" y="692"/>
                    <a:pt x="548" y="690"/>
                  </a:cubicBezTo>
                  <a:cubicBezTo>
                    <a:pt x="548" y="688"/>
                    <a:pt x="549" y="688"/>
                    <a:pt x="550" y="686"/>
                  </a:cubicBezTo>
                  <a:cubicBezTo>
                    <a:pt x="550" y="683"/>
                    <a:pt x="549" y="678"/>
                    <a:pt x="552" y="682"/>
                  </a:cubicBezTo>
                  <a:cubicBezTo>
                    <a:pt x="552" y="678"/>
                    <a:pt x="552" y="674"/>
                    <a:pt x="554" y="670"/>
                  </a:cubicBezTo>
                  <a:cubicBezTo>
                    <a:pt x="555" y="668"/>
                    <a:pt x="554" y="669"/>
                    <a:pt x="554" y="666"/>
                  </a:cubicBezTo>
                  <a:cubicBezTo>
                    <a:pt x="554" y="665"/>
                    <a:pt x="557" y="661"/>
                    <a:pt x="555" y="659"/>
                  </a:cubicBezTo>
                  <a:cubicBezTo>
                    <a:pt x="554" y="658"/>
                    <a:pt x="555" y="658"/>
                    <a:pt x="555" y="655"/>
                  </a:cubicBezTo>
                  <a:cubicBezTo>
                    <a:pt x="555" y="653"/>
                    <a:pt x="555" y="651"/>
                    <a:pt x="555" y="649"/>
                  </a:cubicBezTo>
                  <a:cubicBezTo>
                    <a:pt x="555" y="647"/>
                    <a:pt x="556" y="647"/>
                    <a:pt x="557" y="645"/>
                  </a:cubicBezTo>
                  <a:cubicBezTo>
                    <a:pt x="557" y="640"/>
                    <a:pt x="556" y="635"/>
                    <a:pt x="557" y="630"/>
                  </a:cubicBezTo>
                  <a:cubicBezTo>
                    <a:pt x="557" y="628"/>
                    <a:pt x="558" y="627"/>
                    <a:pt x="558" y="626"/>
                  </a:cubicBezTo>
                  <a:cubicBezTo>
                    <a:pt x="558" y="621"/>
                    <a:pt x="553" y="617"/>
                    <a:pt x="554" y="613"/>
                  </a:cubicBezTo>
                  <a:cubicBezTo>
                    <a:pt x="553" y="611"/>
                    <a:pt x="552" y="613"/>
                    <a:pt x="550" y="613"/>
                  </a:cubicBezTo>
                  <a:cubicBezTo>
                    <a:pt x="548" y="610"/>
                    <a:pt x="543" y="606"/>
                    <a:pt x="540" y="606"/>
                  </a:cubicBezTo>
                  <a:cubicBezTo>
                    <a:pt x="539" y="606"/>
                    <a:pt x="538" y="602"/>
                    <a:pt x="537" y="603"/>
                  </a:cubicBezTo>
                  <a:cubicBezTo>
                    <a:pt x="535" y="605"/>
                    <a:pt x="537" y="603"/>
                    <a:pt x="536" y="602"/>
                  </a:cubicBezTo>
                  <a:cubicBezTo>
                    <a:pt x="534" y="600"/>
                    <a:pt x="529" y="603"/>
                    <a:pt x="533" y="599"/>
                  </a:cubicBezTo>
                  <a:cubicBezTo>
                    <a:pt x="533" y="596"/>
                    <a:pt x="529" y="598"/>
                    <a:pt x="527" y="597"/>
                  </a:cubicBezTo>
                  <a:cubicBezTo>
                    <a:pt x="527" y="597"/>
                    <a:pt x="528" y="595"/>
                    <a:pt x="527" y="595"/>
                  </a:cubicBezTo>
                  <a:cubicBezTo>
                    <a:pt x="527" y="594"/>
                    <a:pt x="525" y="594"/>
                    <a:pt x="524" y="593"/>
                  </a:cubicBezTo>
                  <a:cubicBezTo>
                    <a:pt x="523" y="592"/>
                    <a:pt x="521" y="588"/>
                    <a:pt x="520" y="583"/>
                  </a:cubicBezTo>
                  <a:cubicBezTo>
                    <a:pt x="520" y="582"/>
                    <a:pt x="518" y="583"/>
                    <a:pt x="517" y="582"/>
                  </a:cubicBezTo>
                  <a:cubicBezTo>
                    <a:pt x="516" y="581"/>
                    <a:pt x="517" y="575"/>
                    <a:pt x="515" y="575"/>
                  </a:cubicBezTo>
                  <a:cubicBezTo>
                    <a:pt x="512" y="575"/>
                    <a:pt x="511" y="567"/>
                    <a:pt x="509" y="564"/>
                  </a:cubicBezTo>
                  <a:cubicBezTo>
                    <a:pt x="507" y="562"/>
                    <a:pt x="505" y="559"/>
                    <a:pt x="503" y="555"/>
                  </a:cubicBezTo>
                  <a:cubicBezTo>
                    <a:pt x="503" y="554"/>
                    <a:pt x="501" y="554"/>
                    <a:pt x="501" y="553"/>
                  </a:cubicBezTo>
                  <a:cubicBezTo>
                    <a:pt x="500" y="552"/>
                    <a:pt x="501" y="550"/>
                    <a:pt x="501" y="550"/>
                  </a:cubicBezTo>
                  <a:cubicBezTo>
                    <a:pt x="500" y="548"/>
                    <a:pt x="499" y="549"/>
                    <a:pt x="498" y="548"/>
                  </a:cubicBezTo>
                  <a:cubicBezTo>
                    <a:pt x="498" y="548"/>
                    <a:pt x="496" y="538"/>
                    <a:pt x="495" y="546"/>
                  </a:cubicBezTo>
                  <a:cubicBezTo>
                    <a:pt x="492" y="544"/>
                    <a:pt x="494" y="537"/>
                    <a:pt x="493" y="533"/>
                  </a:cubicBezTo>
                  <a:cubicBezTo>
                    <a:pt x="497" y="533"/>
                    <a:pt x="497" y="529"/>
                    <a:pt x="499" y="527"/>
                  </a:cubicBezTo>
                  <a:cubicBezTo>
                    <a:pt x="500" y="524"/>
                    <a:pt x="496" y="525"/>
                    <a:pt x="495" y="523"/>
                  </a:cubicBezTo>
                  <a:cubicBezTo>
                    <a:pt x="495" y="519"/>
                    <a:pt x="497" y="517"/>
                    <a:pt x="496" y="512"/>
                  </a:cubicBezTo>
                  <a:cubicBezTo>
                    <a:pt x="497" y="511"/>
                    <a:pt x="499" y="510"/>
                    <a:pt x="501" y="510"/>
                  </a:cubicBezTo>
                  <a:cubicBezTo>
                    <a:pt x="501" y="509"/>
                    <a:pt x="500" y="507"/>
                    <a:pt x="501" y="506"/>
                  </a:cubicBezTo>
                  <a:cubicBezTo>
                    <a:pt x="501" y="506"/>
                    <a:pt x="503" y="507"/>
                    <a:pt x="503" y="506"/>
                  </a:cubicBezTo>
                  <a:cubicBezTo>
                    <a:pt x="504" y="506"/>
                    <a:pt x="503" y="505"/>
                    <a:pt x="503" y="505"/>
                  </a:cubicBezTo>
                  <a:cubicBezTo>
                    <a:pt x="504" y="505"/>
                    <a:pt x="507" y="502"/>
                    <a:pt x="506" y="502"/>
                  </a:cubicBezTo>
                  <a:cubicBezTo>
                    <a:pt x="506" y="502"/>
                    <a:pt x="505" y="502"/>
                    <a:pt x="505" y="502"/>
                  </a:cubicBezTo>
                  <a:cubicBezTo>
                    <a:pt x="505" y="502"/>
                    <a:pt x="505" y="500"/>
                    <a:pt x="506" y="501"/>
                  </a:cubicBezTo>
                  <a:cubicBezTo>
                    <a:pt x="509" y="504"/>
                    <a:pt x="507" y="498"/>
                    <a:pt x="510" y="498"/>
                  </a:cubicBezTo>
                  <a:cubicBezTo>
                    <a:pt x="513" y="498"/>
                    <a:pt x="511" y="495"/>
                    <a:pt x="513" y="492"/>
                  </a:cubicBezTo>
                  <a:cubicBezTo>
                    <a:pt x="513" y="493"/>
                    <a:pt x="520" y="487"/>
                    <a:pt x="516" y="484"/>
                  </a:cubicBezTo>
                  <a:cubicBezTo>
                    <a:pt x="514" y="482"/>
                    <a:pt x="516" y="483"/>
                    <a:pt x="516" y="481"/>
                  </a:cubicBezTo>
                  <a:cubicBezTo>
                    <a:pt x="516" y="478"/>
                    <a:pt x="513" y="468"/>
                    <a:pt x="515" y="464"/>
                  </a:cubicBezTo>
                  <a:cubicBezTo>
                    <a:pt x="508" y="465"/>
                    <a:pt x="508" y="460"/>
                    <a:pt x="501" y="461"/>
                  </a:cubicBezTo>
                  <a:cubicBezTo>
                    <a:pt x="498" y="463"/>
                    <a:pt x="501" y="463"/>
                    <a:pt x="499" y="467"/>
                  </a:cubicBezTo>
                  <a:cubicBezTo>
                    <a:pt x="492" y="467"/>
                    <a:pt x="489" y="463"/>
                    <a:pt x="482" y="463"/>
                  </a:cubicBezTo>
                  <a:cubicBezTo>
                    <a:pt x="482" y="460"/>
                    <a:pt x="478" y="461"/>
                    <a:pt x="479" y="457"/>
                  </a:cubicBezTo>
                  <a:cubicBezTo>
                    <a:pt x="478" y="456"/>
                    <a:pt x="475" y="457"/>
                    <a:pt x="474" y="456"/>
                  </a:cubicBezTo>
                  <a:cubicBezTo>
                    <a:pt x="473" y="455"/>
                    <a:pt x="474" y="453"/>
                    <a:pt x="474" y="453"/>
                  </a:cubicBezTo>
                  <a:cubicBezTo>
                    <a:pt x="473" y="452"/>
                    <a:pt x="471" y="453"/>
                    <a:pt x="471" y="453"/>
                  </a:cubicBezTo>
                  <a:cubicBezTo>
                    <a:pt x="470" y="452"/>
                    <a:pt x="471" y="449"/>
                    <a:pt x="468" y="449"/>
                  </a:cubicBezTo>
                  <a:cubicBezTo>
                    <a:pt x="468" y="445"/>
                    <a:pt x="471" y="446"/>
                    <a:pt x="468" y="443"/>
                  </a:cubicBezTo>
                  <a:cubicBezTo>
                    <a:pt x="468" y="442"/>
                    <a:pt x="467" y="442"/>
                    <a:pt x="467" y="443"/>
                  </a:cubicBezTo>
                  <a:cubicBezTo>
                    <a:pt x="465" y="442"/>
                    <a:pt x="464" y="439"/>
                    <a:pt x="460" y="439"/>
                  </a:cubicBezTo>
                  <a:cubicBezTo>
                    <a:pt x="462" y="434"/>
                    <a:pt x="455" y="438"/>
                    <a:pt x="457" y="433"/>
                  </a:cubicBezTo>
                  <a:cubicBezTo>
                    <a:pt x="456" y="433"/>
                    <a:pt x="448" y="433"/>
                    <a:pt x="450" y="433"/>
                  </a:cubicBezTo>
                  <a:cubicBezTo>
                    <a:pt x="448" y="433"/>
                    <a:pt x="450" y="431"/>
                    <a:pt x="449" y="431"/>
                  </a:cubicBezTo>
                  <a:cubicBezTo>
                    <a:pt x="448" y="430"/>
                    <a:pt x="446" y="431"/>
                    <a:pt x="446" y="431"/>
                  </a:cubicBezTo>
                  <a:cubicBezTo>
                    <a:pt x="445" y="430"/>
                    <a:pt x="442" y="428"/>
                    <a:pt x="437" y="429"/>
                  </a:cubicBezTo>
                  <a:cubicBezTo>
                    <a:pt x="439" y="424"/>
                    <a:pt x="434" y="427"/>
                    <a:pt x="432" y="425"/>
                  </a:cubicBezTo>
                  <a:cubicBezTo>
                    <a:pt x="431" y="425"/>
                    <a:pt x="432" y="423"/>
                    <a:pt x="432" y="422"/>
                  </a:cubicBezTo>
                  <a:cubicBezTo>
                    <a:pt x="431" y="422"/>
                    <a:pt x="429" y="423"/>
                    <a:pt x="429" y="422"/>
                  </a:cubicBezTo>
                  <a:cubicBezTo>
                    <a:pt x="429" y="422"/>
                    <a:pt x="429" y="420"/>
                    <a:pt x="429" y="419"/>
                  </a:cubicBezTo>
                  <a:cubicBezTo>
                    <a:pt x="429" y="419"/>
                    <a:pt x="427" y="420"/>
                    <a:pt x="426" y="419"/>
                  </a:cubicBezTo>
                  <a:cubicBezTo>
                    <a:pt x="426" y="419"/>
                    <a:pt x="427" y="417"/>
                    <a:pt x="426" y="416"/>
                  </a:cubicBezTo>
                  <a:cubicBezTo>
                    <a:pt x="425" y="416"/>
                    <a:pt x="425" y="418"/>
                    <a:pt x="425" y="418"/>
                  </a:cubicBezTo>
                  <a:cubicBezTo>
                    <a:pt x="424" y="418"/>
                    <a:pt x="421" y="416"/>
                    <a:pt x="421" y="415"/>
                  </a:cubicBezTo>
                  <a:cubicBezTo>
                    <a:pt x="419" y="417"/>
                    <a:pt x="418" y="415"/>
                    <a:pt x="416" y="415"/>
                  </a:cubicBezTo>
                  <a:cubicBezTo>
                    <a:pt x="414" y="415"/>
                    <a:pt x="412" y="418"/>
                    <a:pt x="409" y="418"/>
                  </a:cubicBezTo>
                  <a:cubicBezTo>
                    <a:pt x="406" y="418"/>
                    <a:pt x="406" y="417"/>
                    <a:pt x="404" y="416"/>
                  </a:cubicBezTo>
                  <a:cubicBezTo>
                    <a:pt x="400" y="416"/>
                    <a:pt x="401" y="419"/>
                    <a:pt x="398" y="416"/>
                  </a:cubicBezTo>
                  <a:cubicBezTo>
                    <a:pt x="396" y="415"/>
                    <a:pt x="395" y="417"/>
                    <a:pt x="391" y="415"/>
                  </a:cubicBezTo>
                  <a:cubicBezTo>
                    <a:pt x="390" y="415"/>
                    <a:pt x="390" y="413"/>
                    <a:pt x="390" y="412"/>
                  </a:cubicBezTo>
                  <a:cubicBezTo>
                    <a:pt x="389" y="412"/>
                    <a:pt x="388" y="412"/>
                    <a:pt x="387" y="412"/>
                  </a:cubicBezTo>
                  <a:cubicBezTo>
                    <a:pt x="385" y="412"/>
                    <a:pt x="379" y="411"/>
                    <a:pt x="383" y="408"/>
                  </a:cubicBezTo>
                  <a:cubicBezTo>
                    <a:pt x="379" y="408"/>
                    <a:pt x="378" y="405"/>
                    <a:pt x="374" y="405"/>
                  </a:cubicBezTo>
                  <a:cubicBezTo>
                    <a:pt x="374" y="404"/>
                    <a:pt x="373" y="403"/>
                    <a:pt x="373" y="401"/>
                  </a:cubicBezTo>
                  <a:cubicBezTo>
                    <a:pt x="367" y="400"/>
                    <a:pt x="365" y="396"/>
                    <a:pt x="359" y="395"/>
                  </a:cubicBezTo>
                  <a:cubicBezTo>
                    <a:pt x="358" y="391"/>
                    <a:pt x="355" y="388"/>
                    <a:pt x="356" y="381"/>
                  </a:cubicBezTo>
                  <a:cubicBezTo>
                    <a:pt x="356" y="376"/>
                    <a:pt x="348" y="379"/>
                    <a:pt x="352" y="373"/>
                  </a:cubicBezTo>
                  <a:cubicBezTo>
                    <a:pt x="350" y="373"/>
                    <a:pt x="349" y="373"/>
                    <a:pt x="349" y="374"/>
                  </a:cubicBezTo>
                  <a:cubicBezTo>
                    <a:pt x="347" y="374"/>
                    <a:pt x="348" y="372"/>
                    <a:pt x="348" y="372"/>
                  </a:cubicBezTo>
                  <a:cubicBezTo>
                    <a:pt x="347" y="370"/>
                    <a:pt x="344" y="370"/>
                    <a:pt x="343" y="367"/>
                  </a:cubicBezTo>
                  <a:cubicBezTo>
                    <a:pt x="343" y="366"/>
                    <a:pt x="341" y="366"/>
                    <a:pt x="339" y="366"/>
                  </a:cubicBezTo>
                  <a:cubicBezTo>
                    <a:pt x="339" y="365"/>
                    <a:pt x="341" y="364"/>
                    <a:pt x="341" y="363"/>
                  </a:cubicBezTo>
                  <a:cubicBezTo>
                    <a:pt x="341" y="363"/>
                    <a:pt x="339" y="360"/>
                    <a:pt x="339" y="360"/>
                  </a:cubicBezTo>
                  <a:cubicBezTo>
                    <a:pt x="339" y="360"/>
                    <a:pt x="337" y="361"/>
                    <a:pt x="336" y="360"/>
                  </a:cubicBezTo>
                  <a:cubicBezTo>
                    <a:pt x="335" y="359"/>
                    <a:pt x="336" y="357"/>
                    <a:pt x="335" y="356"/>
                  </a:cubicBezTo>
                  <a:cubicBezTo>
                    <a:pt x="332" y="353"/>
                    <a:pt x="328" y="352"/>
                    <a:pt x="327" y="346"/>
                  </a:cubicBezTo>
                  <a:cubicBezTo>
                    <a:pt x="324" y="344"/>
                    <a:pt x="324" y="347"/>
                    <a:pt x="321" y="345"/>
                  </a:cubicBezTo>
                  <a:cubicBezTo>
                    <a:pt x="322" y="342"/>
                    <a:pt x="319" y="342"/>
                    <a:pt x="318" y="341"/>
                  </a:cubicBezTo>
                  <a:cubicBezTo>
                    <a:pt x="317" y="338"/>
                    <a:pt x="318" y="334"/>
                    <a:pt x="314" y="334"/>
                  </a:cubicBezTo>
                  <a:cubicBezTo>
                    <a:pt x="315" y="327"/>
                    <a:pt x="311" y="324"/>
                    <a:pt x="307" y="322"/>
                  </a:cubicBezTo>
                  <a:cubicBezTo>
                    <a:pt x="306" y="324"/>
                    <a:pt x="305" y="325"/>
                    <a:pt x="304" y="327"/>
                  </a:cubicBezTo>
                  <a:cubicBezTo>
                    <a:pt x="303" y="330"/>
                    <a:pt x="307" y="331"/>
                    <a:pt x="308" y="332"/>
                  </a:cubicBezTo>
                  <a:cubicBezTo>
                    <a:pt x="309" y="333"/>
                    <a:pt x="308" y="335"/>
                    <a:pt x="308" y="335"/>
                  </a:cubicBezTo>
                  <a:cubicBezTo>
                    <a:pt x="308" y="335"/>
                    <a:pt x="310" y="335"/>
                    <a:pt x="310" y="335"/>
                  </a:cubicBezTo>
                  <a:cubicBezTo>
                    <a:pt x="311" y="337"/>
                    <a:pt x="309" y="341"/>
                    <a:pt x="311" y="341"/>
                  </a:cubicBezTo>
                  <a:cubicBezTo>
                    <a:pt x="313" y="341"/>
                    <a:pt x="312" y="344"/>
                    <a:pt x="314" y="348"/>
                  </a:cubicBezTo>
                  <a:cubicBezTo>
                    <a:pt x="314" y="348"/>
                    <a:pt x="315" y="348"/>
                    <a:pt x="315" y="349"/>
                  </a:cubicBezTo>
                  <a:cubicBezTo>
                    <a:pt x="315" y="352"/>
                    <a:pt x="319" y="351"/>
                    <a:pt x="318" y="356"/>
                  </a:cubicBezTo>
                  <a:cubicBezTo>
                    <a:pt x="318" y="358"/>
                    <a:pt x="321" y="357"/>
                    <a:pt x="322" y="358"/>
                  </a:cubicBezTo>
                  <a:cubicBezTo>
                    <a:pt x="321" y="359"/>
                    <a:pt x="324" y="360"/>
                    <a:pt x="324" y="360"/>
                  </a:cubicBezTo>
                  <a:cubicBezTo>
                    <a:pt x="324" y="362"/>
                    <a:pt x="322" y="363"/>
                    <a:pt x="322" y="363"/>
                  </a:cubicBezTo>
                  <a:cubicBezTo>
                    <a:pt x="323" y="365"/>
                    <a:pt x="327" y="365"/>
                    <a:pt x="325" y="369"/>
                  </a:cubicBezTo>
                  <a:cubicBezTo>
                    <a:pt x="323" y="367"/>
                    <a:pt x="323" y="365"/>
                    <a:pt x="318" y="366"/>
                  </a:cubicBezTo>
                  <a:cubicBezTo>
                    <a:pt x="320" y="360"/>
                    <a:pt x="315" y="362"/>
                    <a:pt x="315" y="358"/>
                  </a:cubicBezTo>
                  <a:cubicBezTo>
                    <a:pt x="315" y="355"/>
                    <a:pt x="313" y="355"/>
                    <a:pt x="311" y="353"/>
                  </a:cubicBezTo>
                  <a:cubicBezTo>
                    <a:pt x="310" y="352"/>
                    <a:pt x="309" y="351"/>
                    <a:pt x="308" y="349"/>
                  </a:cubicBezTo>
                  <a:cubicBezTo>
                    <a:pt x="306" y="349"/>
                    <a:pt x="304" y="348"/>
                    <a:pt x="303" y="346"/>
                  </a:cubicBezTo>
                  <a:cubicBezTo>
                    <a:pt x="303" y="343"/>
                    <a:pt x="304" y="345"/>
                    <a:pt x="306" y="345"/>
                  </a:cubicBezTo>
                  <a:cubicBezTo>
                    <a:pt x="307" y="339"/>
                    <a:pt x="301" y="340"/>
                    <a:pt x="301" y="335"/>
                  </a:cubicBezTo>
                  <a:cubicBezTo>
                    <a:pt x="299" y="334"/>
                    <a:pt x="298" y="332"/>
                    <a:pt x="294" y="332"/>
                  </a:cubicBezTo>
                  <a:cubicBezTo>
                    <a:pt x="295" y="329"/>
                    <a:pt x="297" y="329"/>
                    <a:pt x="294" y="325"/>
                  </a:cubicBezTo>
                  <a:cubicBezTo>
                    <a:pt x="294" y="325"/>
                    <a:pt x="293" y="324"/>
                    <a:pt x="293" y="324"/>
                  </a:cubicBezTo>
                  <a:cubicBezTo>
                    <a:pt x="291" y="321"/>
                    <a:pt x="293" y="316"/>
                    <a:pt x="286" y="317"/>
                  </a:cubicBezTo>
                  <a:cubicBezTo>
                    <a:pt x="287" y="315"/>
                    <a:pt x="287" y="314"/>
                    <a:pt x="286" y="313"/>
                  </a:cubicBezTo>
                  <a:cubicBezTo>
                    <a:pt x="286" y="312"/>
                    <a:pt x="285" y="310"/>
                    <a:pt x="284" y="310"/>
                  </a:cubicBezTo>
                  <a:cubicBezTo>
                    <a:pt x="284" y="310"/>
                    <a:pt x="281" y="310"/>
                    <a:pt x="280" y="310"/>
                  </a:cubicBezTo>
                  <a:cubicBezTo>
                    <a:pt x="279" y="309"/>
                    <a:pt x="283" y="308"/>
                    <a:pt x="283" y="308"/>
                  </a:cubicBezTo>
                  <a:cubicBezTo>
                    <a:pt x="282" y="305"/>
                    <a:pt x="274" y="304"/>
                    <a:pt x="270" y="303"/>
                  </a:cubicBezTo>
                  <a:cubicBezTo>
                    <a:pt x="270" y="302"/>
                    <a:pt x="270" y="301"/>
                    <a:pt x="269" y="300"/>
                  </a:cubicBezTo>
                  <a:cubicBezTo>
                    <a:pt x="268" y="298"/>
                    <a:pt x="267" y="297"/>
                    <a:pt x="266" y="296"/>
                  </a:cubicBezTo>
                  <a:cubicBezTo>
                    <a:pt x="265" y="295"/>
                    <a:pt x="265" y="291"/>
                    <a:pt x="263" y="287"/>
                  </a:cubicBezTo>
                  <a:cubicBezTo>
                    <a:pt x="263" y="287"/>
                    <a:pt x="261" y="287"/>
                    <a:pt x="261" y="286"/>
                  </a:cubicBezTo>
                  <a:cubicBezTo>
                    <a:pt x="260" y="284"/>
                    <a:pt x="261" y="281"/>
                    <a:pt x="258" y="282"/>
                  </a:cubicBezTo>
                  <a:cubicBezTo>
                    <a:pt x="258" y="277"/>
                    <a:pt x="255" y="273"/>
                    <a:pt x="252" y="269"/>
                  </a:cubicBezTo>
                  <a:cubicBezTo>
                    <a:pt x="251" y="268"/>
                    <a:pt x="251" y="264"/>
                    <a:pt x="248" y="265"/>
                  </a:cubicBezTo>
                  <a:cubicBezTo>
                    <a:pt x="250" y="249"/>
                    <a:pt x="248" y="239"/>
                    <a:pt x="248" y="219"/>
                  </a:cubicBezTo>
                  <a:cubicBezTo>
                    <a:pt x="248" y="218"/>
                    <a:pt x="247" y="217"/>
                    <a:pt x="247" y="216"/>
                  </a:cubicBezTo>
                  <a:cubicBezTo>
                    <a:pt x="246" y="215"/>
                    <a:pt x="245" y="214"/>
                    <a:pt x="244" y="213"/>
                  </a:cubicBezTo>
                  <a:cubicBezTo>
                    <a:pt x="243" y="213"/>
                    <a:pt x="243" y="211"/>
                    <a:pt x="241" y="212"/>
                  </a:cubicBezTo>
                  <a:cubicBezTo>
                    <a:pt x="240" y="205"/>
                    <a:pt x="234" y="201"/>
                    <a:pt x="230" y="196"/>
                  </a:cubicBezTo>
                  <a:cubicBezTo>
                    <a:pt x="229" y="196"/>
                    <a:pt x="228" y="195"/>
                    <a:pt x="228" y="193"/>
                  </a:cubicBezTo>
                  <a:cubicBezTo>
                    <a:pt x="229" y="194"/>
                    <a:pt x="232" y="196"/>
                    <a:pt x="233" y="193"/>
                  </a:cubicBezTo>
                  <a:cubicBezTo>
                    <a:pt x="235" y="193"/>
                    <a:pt x="234" y="197"/>
                    <a:pt x="238" y="196"/>
                  </a:cubicBezTo>
                  <a:cubicBezTo>
                    <a:pt x="239" y="197"/>
                    <a:pt x="240" y="199"/>
                    <a:pt x="240" y="202"/>
                  </a:cubicBezTo>
                  <a:cubicBezTo>
                    <a:pt x="247" y="201"/>
                    <a:pt x="248" y="205"/>
                    <a:pt x="252" y="207"/>
                  </a:cubicBezTo>
                  <a:cubicBezTo>
                    <a:pt x="251" y="212"/>
                    <a:pt x="254" y="214"/>
                    <a:pt x="256" y="216"/>
                  </a:cubicBezTo>
                  <a:cubicBezTo>
                    <a:pt x="258" y="216"/>
                    <a:pt x="258" y="213"/>
                    <a:pt x="258" y="212"/>
                  </a:cubicBezTo>
                  <a:cubicBezTo>
                    <a:pt x="258" y="210"/>
                    <a:pt x="255" y="210"/>
                    <a:pt x="255" y="209"/>
                  </a:cubicBezTo>
                  <a:cubicBezTo>
                    <a:pt x="254" y="206"/>
                    <a:pt x="254" y="205"/>
                    <a:pt x="254" y="203"/>
                  </a:cubicBezTo>
                  <a:cubicBezTo>
                    <a:pt x="253" y="203"/>
                    <a:pt x="252" y="202"/>
                    <a:pt x="252" y="202"/>
                  </a:cubicBezTo>
                  <a:cubicBezTo>
                    <a:pt x="252" y="201"/>
                    <a:pt x="253" y="200"/>
                    <a:pt x="254" y="200"/>
                  </a:cubicBezTo>
                  <a:cubicBezTo>
                    <a:pt x="252" y="197"/>
                    <a:pt x="249" y="198"/>
                    <a:pt x="249" y="195"/>
                  </a:cubicBezTo>
                  <a:cubicBezTo>
                    <a:pt x="243" y="196"/>
                    <a:pt x="242" y="190"/>
                    <a:pt x="235" y="191"/>
                  </a:cubicBezTo>
                  <a:cubicBezTo>
                    <a:pt x="237" y="186"/>
                    <a:pt x="231" y="190"/>
                    <a:pt x="233" y="185"/>
                  </a:cubicBezTo>
                  <a:cubicBezTo>
                    <a:pt x="231" y="183"/>
                    <a:pt x="229" y="185"/>
                    <a:pt x="227" y="182"/>
                  </a:cubicBezTo>
                  <a:cubicBezTo>
                    <a:pt x="227" y="181"/>
                    <a:pt x="229" y="181"/>
                    <a:pt x="230" y="181"/>
                  </a:cubicBezTo>
                  <a:cubicBezTo>
                    <a:pt x="232" y="177"/>
                    <a:pt x="225" y="179"/>
                    <a:pt x="226" y="179"/>
                  </a:cubicBezTo>
                  <a:cubicBezTo>
                    <a:pt x="224" y="179"/>
                    <a:pt x="225" y="177"/>
                    <a:pt x="224" y="177"/>
                  </a:cubicBezTo>
                  <a:cubicBezTo>
                    <a:pt x="224" y="176"/>
                    <a:pt x="221" y="177"/>
                    <a:pt x="221" y="177"/>
                  </a:cubicBezTo>
                  <a:cubicBezTo>
                    <a:pt x="221" y="176"/>
                    <a:pt x="223" y="175"/>
                    <a:pt x="223" y="174"/>
                  </a:cubicBezTo>
                  <a:cubicBezTo>
                    <a:pt x="222" y="172"/>
                    <a:pt x="221" y="174"/>
                    <a:pt x="219" y="174"/>
                  </a:cubicBezTo>
                  <a:cubicBezTo>
                    <a:pt x="216" y="172"/>
                    <a:pt x="217" y="168"/>
                    <a:pt x="216" y="167"/>
                  </a:cubicBezTo>
                  <a:cubicBezTo>
                    <a:pt x="215" y="166"/>
                    <a:pt x="214" y="165"/>
                    <a:pt x="212" y="165"/>
                  </a:cubicBezTo>
                  <a:cubicBezTo>
                    <a:pt x="217" y="157"/>
                    <a:pt x="200" y="163"/>
                    <a:pt x="202" y="154"/>
                  </a:cubicBezTo>
                  <a:cubicBezTo>
                    <a:pt x="206" y="154"/>
                    <a:pt x="206" y="154"/>
                    <a:pt x="206" y="154"/>
                  </a:cubicBezTo>
                  <a:cubicBezTo>
                    <a:pt x="206" y="151"/>
                    <a:pt x="200" y="155"/>
                    <a:pt x="202" y="150"/>
                  </a:cubicBezTo>
                  <a:cubicBezTo>
                    <a:pt x="193" y="150"/>
                    <a:pt x="193" y="150"/>
                    <a:pt x="193" y="150"/>
                  </a:cubicBezTo>
                  <a:cubicBezTo>
                    <a:pt x="196" y="148"/>
                    <a:pt x="192" y="146"/>
                    <a:pt x="195" y="146"/>
                  </a:cubicBezTo>
                  <a:cubicBezTo>
                    <a:pt x="195" y="143"/>
                    <a:pt x="191" y="143"/>
                    <a:pt x="192" y="144"/>
                  </a:cubicBezTo>
                  <a:cubicBezTo>
                    <a:pt x="189" y="142"/>
                    <a:pt x="192" y="141"/>
                    <a:pt x="189" y="137"/>
                  </a:cubicBezTo>
                  <a:cubicBezTo>
                    <a:pt x="181" y="137"/>
                    <a:pt x="181" y="137"/>
                    <a:pt x="181" y="137"/>
                  </a:cubicBezTo>
                  <a:cubicBezTo>
                    <a:pt x="181" y="135"/>
                    <a:pt x="183" y="134"/>
                    <a:pt x="183" y="132"/>
                  </a:cubicBezTo>
                  <a:cubicBezTo>
                    <a:pt x="182" y="129"/>
                    <a:pt x="179" y="131"/>
                    <a:pt x="182" y="127"/>
                  </a:cubicBezTo>
                  <a:cubicBezTo>
                    <a:pt x="177" y="128"/>
                    <a:pt x="174" y="130"/>
                    <a:pt x="168" y="129"/>
                  </a:cubicBezTo>
                  <a:cubicBezTo>
                    <a:pt x="168" y="125"/>
                    <a:pt x="165" y="123"/>
                    <a:pt x="161" y="122"/>
                  </a:cubicBezTo>
                  <a:cubicBezTo>
                    <a:pt x="160" y="121"/>
                    <a:pt x="158" y="121"/>
                    <a:pt x="157" y="120"/>
                  </a:cubicBezTo>
                  <a:cubicBezTo>
                    <a:pt x="156" y="120"/>
                    <a:pt x="157" y="118"/>
                    <a:pt x="157" y="118"/>
                  </a:cubicBezTo>
                  <a:cubicBezTo>
                    <a:pt x="156" y="117"/>
                    <a:pt x="153" y="118"/>
                    <a:pt x="154" y="116"/>
                  </a:cubicBezTo>
                  <a:cubicBezTo>
                    <a:pt x="149" y="114"/>
                    <a:pt x="140" y="119"/>
                    <a:pt x="137" y="116"/>
                  </a:cubicBezTo>
                  <a:cubicBezTo>
                    <a:pt x="137" y="116"/>
                    <a:pt x="137" y="115"/>
                    <a:pt x="137" y="115"/>
                  </a:cubicBezTo>
                  <a:cubicBezTo>
                    <a:pt x="136" y="115"/>
                    <a:pt x="134" y="116"/>
                    <a:pt x="134" y="116"/>
                  </a:cubicBezTo>
                  <a:cubicBezTo>
                    <a:pt x="133" y="116"/>
                    <a:pt x="133" y="112"/>
                    <a:pt x="127" y="113"/>
                  </a:cubicBezTo>
                  <a:cubicBezTo>
                    <a:pt x="127" y="110"/>
                    <a:pt x="121" y="111"/>
                    <a:pt x="125" y="108"/>
                  </a:cubicBezTo>
                  <a:cubicBezTo>
                    <a:pt x="123" y="108"/>
                    <a:pt x="123" y="109"/>
                    <a:pt x="122" y="109"/>
                  </a:cubicBezTo>
                  <a:cubicBezTo>
                    <a:pt x="121" y="109"/>
                    <a:pt x="120" y="108"/>
                    <a:pt x="120" y="108"/>
                  </a:cubicBezTo>
                  <a:cubicBezTo>
                    <a:pt x="117" y="108"/>
                    <a:pt x="116" y="111"/>
                    <a:pt x="113" y="109"/>
                  </a:cubicBezTo>
                  <a:cubicBezTo>
                    <a:pt x="110" y="109"/>
                    <a:pt x="113" y="114"/>
                    <a:pt x="112" y="116"/>
                  </a:cubicBezTo>
                  <a:cubicBezTo>
                    <a:pt x="111" y="116"/>
                    <a:pt x="110" y="115"/>
                    <a:pt x="108" y="115"/>
                  </a:cubicBezTo>
                  <a:cubicBezTo>
                    <a:pt x="106" y="115"/>
                    <a:pt x="107" y="117"/>
                    <a:pt x="106" y="118"/>
                  </a:cubicBezTo>
                  <a:cubicBezTo>
                    <a:pt x="105" y="118"/>
                    <a:pt x="100" y="118"/>
                    <a:pt x="98" y="119"/>
                  </a:cubicBezTo>
                  <a:cubicBezTo>
                    <a:pt x="97" y="120"/>
                    <a:pt x="97" y="122"/>
                    <a:pt x="95" y="122"/>
                  </a:cubicBezTo>
                  <a:cubicBezTo>
                    <a:pt x="93" y="122"/>
                    <a:pt x="92" y="120"/>
                    <a:pt x="89" y="120"/>
                  </a:cubicBezTo>
                  <a:cubicBezTo>
                    <a:pt x="92" y="118"/>
                    <a:pt x="95" y="118"/>
                    <a:pt x="94" y="112"/>
                  </a:cubicBezTo>
                  <a:cubicBezTo>
                    <a:pt x="96" y="113"/>
                    <a:pt x="96" y="111"/>
                    <a:pt x="96" y="109"/>
                  </a:cubicBezTo>
                  <a:cubicBezTo>
                    <a:pt x="96" y="108"/>
                    <a:pt x="94" y="108"/>
                    <a:pt x="92" y="108"/>
                  </a:cubicBezTo>
                  <a:cubicBezTo>
                    <a:pt x="90" y="109"/>
                    <a:pt x="91" y="112"/>
                    <a:pt x="88" y="113"/>
                  </a:cubicBezTo>
                  <a:cubicBezTo>
                    <a:pt x="87" y="114"/>
                    <a:pt x="87" y="116"/>
                    <a:pt x="85" y="116"/>
                  </a:cubicBezTo>
                  <a:cubicBezTo>
                    <a:pt x="84" y="116"/>
                    <a:pt x="84" y="120"/>
                    <a:pt x="81" y="119"/>
                  </a:cubicBezTo>
                  <a:cubicBezTo>
                    <a:pt x="82" y="121"/>
                    <a:pt x="80" y="122"/>
                    <a:pt x="78" y="122"/>
                  </a:cubicBezTo>
                  <a:cubicBezTo>
                    <a:pt x="78" y="127"/>
                    <a:pt x="78" y="127"/>
                    <a:pt x="78" y="127"/>
                  </a:cubicBezTo>
                  <a:cubicBezTo>
                    <a:pt x="74" y="129"/>
                    <a:pt x="73" y="133"/>
                    <a:pt x="70" y="136"/>
                  </a:cubicBezTo>
                  <a:cubicBezTo>
                    <a:pt x="69" y="136"/>
                    <a:pt x="68" y="135"/>
                    <a:pt x="67" y="136"/>
                  </a:cubicBezTo>
                  <a:cubicBezTo>
                    <a:pt x="67" y="136"/>
                    <a:pt x="68" y="138"/>
                    <a:pt x="67" y="139"/>
                  </a:cubicBezTo>
                  <a:cubicBezTo>
                    <a:pt x="67" y="139"/>
                    <a:pt x="61" y="139"/>
                    <a:pt x="63" y="140"/>
                  </a:cubicBezTo>
                  <a:cubicBezTo>
                    <a:pt x="65" y="142"/>
                    <a:pt x="59" y="142"/>
                    <a:pt x="57" y="144"/>
                  </a:cubicBezTo>
                  <a:cubicBezTo>
                    <a:pt x="57" y="145"/>
                    <a:pt x="55" y="149"/>
                    <a:pt x="54" y="149"/>
                  </a:cubicBezTo>
                  <a:cubicBezTo>
                    <a:pt x="53" y="147"/>
                    <a:pt x="53" y="148"/>
                    <a:pt x="53" y="150"/>
                  </a:cubicBezTo>
                  <a:cubicBezTo>
                    <a:pt x="47" y="150"/>
                    <a:pt x="47" y="150"/>
                    <a:pt x="47" y="150"/>
                  </a:cubicBezTo>
                  <a:cubicBezTo>
                    <a:pt x="44" y="152"/>
                    <a:pt x="50" y="152"/>
                    <a:pt x="43" y="153"/>
                  </a:cubicBezTo>
                  <a:cubicBezTo>
                    <a:pt x="40" y="153"/>
                    <a:pt x="38" y="153"/>
                    <a:pt x="35" y="154"/>
                  </a:cubicBezTo>
                  <a:cubicBezTo>
                    <a:pt x="33" y="155"/>
                    <a:pt x="32" y="159"/>
                    <a:pt x="29" y="157"/>
                  </a:cubicBezTo>
                  <a:cubicBezTo>
                    <a:pt x="29" y="153"/>
                    <a:pt x="33" y="154"/>
                    <a:pt x="36" y="153"/>
                  </a:cubicBezTo>
                  <a:cubicBezTo>
                    <a:pt x="37" y="152"/>
                    <a:pt x="38" y="153"/>
                    <a:pt x="38" y="151"/>
                  </a:cubicBezTo>
                  <a:cubicBezTo>
                    <a:pt x="38" y="149"/>
                    <a:pt x="41" y="150"/>
                    <a:pt x="43" y="150"/>
                  </a:cubicBezTo>
                  <a:cubicBezTo>
                    <a:pt x="45" y="150"/>
                    <a:pt x="44" y="147"/>
                    <a:pt x="45" y="146"/>
                  </a:cubicBezTo>
                  <a:cubicBezTo>
                    <a:pt x="45" y="145"/>
                    <a:pt x="46" y="148"/>
                    <a:pt x="49" y="144"/>
                  </a:cubicBezTo>
                  <a:cubicBezTo>
                    <a:pt x="49" y="144"/>
                    <a:pt x="50" y="145"/>
                    <a:pt x="50" y="143"/>
                  </a:cubicBezTo>
                  <a:cubicBezTo>
                    <a:pt x="50" y="141"/>
                    <a:pt x="54" y="142"/>
                    <a:pt x="56" y="140"/>
                  </a:cubicBezTo>
                  <a:cubicBezTo>
                    <a:pt x="56" y="133"/>
                    <a:pt x="56" y="133"/>
                    <a:pt x="56" y="133"/>
                  </a:cubicBezTo>
                  <a:cubicBezTo>
                    <a:pt x="60" y="138"/>
                    <a:pt x="56" y="129"/>
                    <a:pt x="61" y="130"/>
                  </a:cubicBezTo>
                  <a:cubicBezTo>
                    <a:pt x="62" y="127"/>
                    <a:pt x="55" y="131"/>
                    <a:pt x="57" y="126"/>
                  </a:cubicBezTo>
                  <a:cubicBezTo>
                    <a:pt x="56" y="129"/>
                    <a:pt x="47" y="125"/>
                    <a:pt x="46" y="129"/>
                  </a:cubicBezTo>
                  <a:cubicBezTo>
                    <a:pt x="44" y="129"/>
                    <a:pt x="45" y="127"/>
                    <a:pt x="45" y="126"/>
                  </a:cubicBezTo>
                  <a:cubicBezTo>
                    <a:pt x="43" y="125"/>
                    <a:pt x="39" y="127"/>
                    <a:pt x="36" y="126"/>
                  </a:cubicBezTo>
                  <a:cubicBezTo>
                    <a:pt x="38" y="123"/>
                    <a:pt x="34" y="124"/>
                    <a:pt x="33" y="123"/>
                  </a:cubicBezTo>
                  <a:cubicBezTo>
                    <a:pt x="33" y="122"/>
                    <a:pt x="35" y="121"/>
                    <a:pt x="35" y="122"/>
                  </a:cubicBezTo>
                  <a:cubicBezTo>
                    <a:pt x="32" y="118"/>
                    <a:pt x="30" y="119"/>
                    <a:pt x="28" y="115"/>
                  </a:cubicBezTo>
                  <a:cubicBezTo>
                    <a:pt x="26" y="117"/>
                    <a:pt x="22" y="116"/>
                    <a:pt x="18" y="116"/>
                  </a:cubicBezTo>
                  <a:cubicBezTo>
                    <a:pt x="18" y="115"/>
                    <a:pt x="18" y="114"/>
                    <a:pt x="19" y="113"/>
                  </a:cubicBezTo>
                  <a:cubicBezTo>
                    <a:pt x="18" y="111"/>
                    <a:pt x="14" y="112"/>
                    <a:pt x="15" y="106"/>
                  </a:cubicBezTo>
                  <a:cubicBezTo>
                    <a:pt x="15" y="105"/>
                    <a:pt x="13" y="103"/>
                    <a:pt x="12" y="105"/>
                  </a:cubicBezTo>
                  <a:cubicBezTo>
                    <a:pt x="9" y="105"/>
                    <a:pt x="12" y="101"/>
                    <a:pt x="12" y="99"/>
                  </a:cubicBezTo>
                  <a:cubicBezTo>
                    <a:pt x="13" y="99"/>
                    <a:pt x="12" y="97"/>
                    <a:pt x="12" y="97"/>
                  </a:cubicBezTo>
                  <a:cubicBezTo>
                    <a:pt x="13" y="96"/>
                    <a:pt x="15" y="97"/>
                    <a:pt x="15" y="97"/>
                  </a:cubicBezTo>
                  <a:cubicBezTo>
                    <a:pt x="16" y="95"/>
                    <a:pt x="15" y="93"/>
                    <a:pt x="17" y="92"/>
                  </a:cubicBezTo>
                  <a:cubicBezTo>
                    <a:pt x="20" y="92"/>
                    <a:pt x="25" y="92"/>
                    <a:pt x="28" y="90"/>
                  </a:cubicBezTo>
                  <a:cubicBezTo>
                    <a:pt x="29" y="89"/>
                    <a:pt x="31" y="89"/>
                    <a:pt x="33" y="88"/>
                  </a:cubicBezTo>
                  <a:cubicBezTo>
                    <a:pt x="36" y="87"/>
                    <a:pt x="31" y="84"/>
                    <a:pt x="39" y="85"/>
                  </a:cubicBezTo>
                  <a:cubicBezTo>
                    <a:pt x="38" y="82"/>
                    <a:pt x="38" y="79"/>
                    <a:pt x="36" y="74"/>
                  </a:cubicBezTo>
                  <a:cubicBezTo>
                    <a:pt x="33" y="71"/>
                    <a:pt x="26" y="79"/>
                    <a:pt x="22" y="76"/>
                  </a:cubicBezTo>
                  <a:cubicBezTo>
                    <a:pt x="20" y="73"/>
                    <a:pt x="22" y="77"/>
                    <a:pt x="17" y="77"/>
                  </a:cubicBezTo>
                  <a:cubicBezTo>
                    <a:pt x="15" y="75"/>
                    <a:pt x="10" y="76"/>
                    <a:pt x="7" y="74"/>
                  </a:cubicBezTo>
                  <a:cubicBezTo>
                    <a:pt x="6" y="74"/>
                    <a:pt x="9" y="72"/>
                    <a:pt x="7" y="71"/>
                  </a:cubicBezTo>
                  <a:cubicBezTo>
                    <a:pt x="4" y="71"/>
                    <a:pt x="1" y="70"/>
                    <a:pt x="1" y="66"/>
                  </a:cubicBezTo>
                  <a:cubicBezTo>
                    <a:pt x="10" y="67"/>
                    <a:pt x="0" y="62"/>
                    <a:pt x="10" y="63"/>
                  </a:cubicBezTo>
                  <a:cubicBezTo>
                    <a:pt x="11" y="63"/>
                    <a:pt x="10" y="62"/>
                    <a:pt x="10" y="62"/>
                  </a:cubicBezTo>
                  <a:cubicBezTo>
                    <a:pt x="10" y="59"/>
                    <a:pt x="12" y="62"/>
                    <a:pt x="12" y="62"/>
                  </a:cubicBezTo>
                  <a:cubicBezTo>
                    <a:pt x="15" y="61"/>
                    <a:pt x="15" y="60"/>
                    <a:pt x="18" y="60"/>
                  </a:cubicBezTo>
                  <a:cubicBezTo>
                    <a:pt x="19" y="60"/>
                    <a:pt x="19" y="63"/>
                    <a:pt x="21" y="63"/>
                  </a:cubicBezTo>
                  <a:cubicBezTo>
                    <a:pt x="24" y="64"/>
                    <a:pt x="27" y="62"/>
                    <a:pt x="31" y="63"/>
                  </a:cubicBezTo>
                  <a:cubicBezTo>
                    <a:pt x="33" y="63"/>
                    <a:pt x="33" y="64"/>
                    <a:pt x="35" y="63"/>
                  </a:cubicBezTo>
                  <a:cubicBezTo>
                    <a:pt x="37" y="62"/>
                    <a:pt x="35" y="62"/>
                    <a:pt x="35" y="60"/>
                  </a:cubicBezTo>
                  <a:cubicBezTo>
                    <a:pt x="36" y="60"/>
                    <a:pt x="37" y="60"/>
                    <a:pt x="38" y="59"/>
                  </a:cubicBezTo>
                  <a:cubicBezTo>
                    <a:pt x="38" y="55"/>
                    <a:pt x="31" y="60"/>
                    <a:pt x="33" y="55"/>
                  </a:cubicBezTo>
                  <a:cubicBezTo>
                    <a:pt x="29" y="54"/>
                    <a:pt x="26" y="52"/>
                    <a:pt x="22" y="52"/>
                  </a:cubicBezTo>
                  <a:cubicBezTo>
                    <a:pt x="24" y="49"/>
                    <a:pt x="24" y="50"/>
                    <a:pt x="21" y="48"/>
                  </a:cubicBezTo>
                  <a:cubicBezTo>
                    <a:pt x="20" y="47"/>
                    <a:pt x="20" y="46"/>
                    <a:pt x="19" y="46"/>
                  </a:cubicBezTo>
                  <a:cubicBezTo>
                    <a:pt x="18" y="45"/>
                    <a:pt x="15" y="46"/>
                    <a:pt x="14" y="45"/>
                  </a:cubicBezTo>
                  <a:cubicBezTo>
                    <a:pt x="14" y="45"/>
                    <a:pt x="17" y="40"/>
                    <a:pt x="14" y="41"/>
                  </a:cubicBezTo>
                  <a:cubicBezTo>
                    <a:pt x="13" y="41"/>
                    <a:pt x="14" y="42"/>
                    <a:pt x="12" y="42"/>
                  </a:cubicBezTo>
                  <a:cubicBezTo>
                    <a:pt x="11" y="42"/>
                    <a:pt x="10" y="40"/>
                    <a:pt x="8" y="41"/>
                  </a:cubicBezTo>
                  <a:cubicBezTo>
                    <a:pt x="11" y="37"/>
                    <a:pt x="17" y="36"/>
                    <a:pt x="22" y="34"/>
                  </a:cubicBezTo>
                  <a:cubicBezTo>
                    <a:pt x="21" y="28"/>
                    <a:pt x="26" y="29"/>
                    <a:pt x="28" y="26"/>
                  </a:cubicBezTo>
                  <a:cubicBezTo>
                    <a:pt x="29" y="25"/>
                    <a:pt x="27" y="22"/>
                    <a:pt x="29" y="21"/>
                  </a:cubicBezTo>
                  <a:cubicBezTo>
                    <a:pt x="33" y="24"/>
                    <a:pt x="33" y="22"/>
                    <a:pt x="39" y="22"/>
                  </a:cubicBezTo>
                  <a:cubicBezTo>
                    <a:pt x="42" y="18"/>
                    <a:pt x="46" y="15"/>
                    <a:pt x="54" y="17"/>
                  </a:cubicBezTo>
                  <a:cubicBezTo>
                    <a:pt x="56" y="17"/>
                    <a:pt x="55" y="14"/>
                    <a:pt x="56" y="14"/>
                  </a:cubicBezTo>
                  <a:cubicBezTo>
                    <a:pt x="58" y="13"/>
                    <a:pt x="64" y="15"/>
                    <a:pt x="64" y="11"/>
                  </a:cubicBezTo>
                  <a:cubicBezTo>
                    <a:pt x="66" y="11"/>
                    <a:pt x="66" y="14"/>
                    <a:pt x="67" y="14"/>
                  </a:cubicBezTo>
                  <a:cubicBezTo>
                    <a:pt x="69" y="15"/>
                    <a:pt x="72" y="13"/>
                    <a:pt x="71" y="17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4" y="22"/>
                    <a:pt x="99" y="14"/>
                    <a:pt x="94" y="21"/>
                  </a:cubicBezTo>
                  <a:cubicBezTo>
                    <a:pt x="97" y="21"/>
                    <a:pt x="99" y="21"/>
                    <a:pt x="99" y="18"/>
                  </a:cubicBezTo>
                  <a:cubicBezTo>
                    <a:pt x="102" y="21"/>
                    <a:pt x="108" y="20"/>
                    <a:pt x="112" y="21"/>
                  </a:cubicBezTo>
                  <a:cubicBezTo>
                    <a:pt x="112" y="21"/>
                    <a:pt x="112" y="22"/>
                    <a:pt x="113" y="22"/>
                  </a:cubicBezTo>
                  <a:cubicBezTo>
                    <a:pt x="114" y="22"/>
                    <a:pt x="115" y="23"/>
                    <a:pt x="116" y="24"/>
                  </a:cubicBezTo>
                  <a:cubicBezTo>
                    <a:pt x="120" y="24"/>
                    <a:pt x="121" y="21"/>
                    <a:pt x="123" y="24"/>
                  </a:cubicBezTo>
                  <a:cubicBezTo>
                    <a:pt x="124" y="24"/>
                    <a:pt x="140" y="24"/>
                    <a:pt x="141" y="25"/>
                  </a:cubicBezTo>
                  <a:cubicBezTo>
                    <a:pt x="143" y="26"/>
                    <a:pt x="152" y="27"/>
                    <a:pt x="157" y="28"/>
                  </a:cubicBezTo>
                  <a:cubicBezTo>
                    <a:pt x="158" y="30"/>
                    <a:pt x="161" y="31"/>
                    <a:pt x="161" y="34"/>
                  </a:cubicBezTo>
                  <a:cubicBezTo>
                    <a:pt x="166" y="34"/>
                    <a:pt x="168" y="37"/>
                    <a:pt x="172" y="35"/>
                  </a:cubicBezTo>
                  <a:cubicBezTo>
                    <a:pt x="173" y="39"/>
                    <a:pt x="179" y="37"/>
                    <a:pt x="183" y="38"/>
                  </a:cubicBezTo>
                  <a:cubicBezTo>
                    <a:pt x="183" y="36"/>
                    <a:pt x="182" y="37"/>
                    <a:pt x="181" y="36"/>
                  </a:cubicBezTo>
                  <a:cubicBezTo>
                    <a:pt x="183" y="33"/>
                    <a:pt x="187" y="30"/>
                    <a:pt x="192" y="29"/>
                  </a:cubicBezTo>
                  <a:cubicBezTo>
                    <a:pt x="191" y="32"/>
                    <a:pt x="193" y="32"/>
                    <a:pt x="193" y="31"/>
                  </a:cubicBezTo>
                  <a:cubicBezTo>
                    <a:pt x="195" y="31"/>
                    <a:pt x="194" y="33"/>
                    <a:pt x="196" y="34"/>
                  </a:cubicBezTo>
                  <a:cubicBezTo>
                    <a:pt x="199" y="34"/>
                    <a:pt x="199" y="32"/>
                    <a:pt x="199" y="29"/>
                  </a:cubicBezTo>
                  <a:cubicBezTo>
                    <a:pt x="202" y="29"/>
                    <a:pt x="203" y="30"/>
                    <a:pt x="205" y="31"/>
                  </a:cubicBezTo>
                  <a:cubicBezTo>
                    <a:pt x="206" y="29"/>
                    <a:pt x="204" y="28"/>
                    <a:pt x="207" y="25"/>
                  </a:cubicBezTo>
                  <a:cubicBezTo>
                    <a:pt x="210" y="25"/>
                    <a:pt x="211" y="27"/>
                    <a:pt x="212" y="25"/>
                  </a:cubicBezTo>
                  <a:cubicBezTo>
                    <a:pt x="214" y="26"/>
                    <a:pt x="212" y="28"/>
                    <a:pt x="210" y="28"/>
                  </a:cubicBezTo>
                  <a:cubicBezTo>
                    <a:pt x="212" y="32"/>
                    <a:pt x="221" y="24"/>
                    <a:pt x="224" y="29"/>
                  </a:cubicBezTo>
                  <a:cubicBezTo>
                    <a:pt x="229" y="30"/>
                    <a:pt x="221" y="25"/>
                    <a:pt x="226" y="25"/>
                  </a:cubicBezTo>
                  <a:cubicBezTo>
                    <a:pt x="226" y="23"/>
                    <a:pt x="227" y="22"/>
                    <a:pt x="230" y="22"/>
                  </a:cubicBezTo>
                  <a:cubicBezTo>
                    <a:pt x="230" y="26"/>
                    <a:pt x="230" y="26"/>
                    <a:pt x="230" y="26"/>
                  </a:cubicBezTo>
                  <a:cubicBezTo>
                    <a:pt x="233" y="23"/>
                    <a:pt x="234" y="29"/>
                    <a:pt x="237" y="29"/>
                  </a:cubicBezTo>
                  <a:cubicBezTo>
                    <a:pt x="241" y="30"/>
                    <a:pt x="244" y="29"/>
                    <a:pt x="245" y="26"/>
                  </a:cubicBezTo>
                  <a:cubicBezTo>
                    <a:pt x="247" y="28"/>
                    <a:pt x="251" y="28"/>
                    <a:pt x="249" y="32"/>
                  </a:cubicBezTo>
                  <a:cubicBezTo>
                    <a:pt x="253" y="31"/>
                    <a:pt x="256" y="30"/>
                    <a:pt x="256" y="26"/>
                  </a:cubicBezTo>
                  <a:cubicBezTo>
                    <a:pt x="260" y="29"/>
                    <a:pt x="262" y="25"/>
                    <a:pt x="265" y="29"/>
                  </a:cubicBezTo>
                  <a:cubicBezTo>
                    <a:pt x="275" y="29"/>
                    <a:pt x="275" y="29"/>
                    <a:pt x="275" y="29"/>
                  </a:cubicBezTo>
                  <a:cubicBezTo>
                    <a:pt x="275" y="30"/>
                    <a:pt x="273" y="32"/>
                    <a:pt x="273" y="32"/>
                  </a:cubicBezTo>
                  <a:cubicBezTo>
                    <a:pt x="273" y="32"/>
                    <a:pt x="277" y="34"/>
                    <a:pt x="276" y="34"/>
                  </a:cubicBezTo>
                  <a:cubicBezTo>
                    <a:pt x="277" y="34"/>
                    <a:pt x="278" y="32"/>
                    <a:pt x="280" y="32"/>
                  </a:cubicBezTo>
                  <a:cubicBezTo>
                    <a:pt x="281" y="32"/>
                    <a:pt x="280" y="35"/>
                    <a:pt x="280" y="35"/>
                  </a:cubicBezTo>
                  <a:cubicBezTo>
                    <a:pt x="284" y="37"/>
                    <a:pt x="290" y="34"/>
                    <a:pt x="294" y="35"/>
                  </a:cubicBezTo>
                  <a:cubicBezTo>
                    <a:pt x="295" y="37"/>
                    <a:pt x="297" y="36"/>
                    <a:pt x="299" y="36"/>
                  </a:cubicBezTo>
                  <a:cubicBezTo>
                    <a:pt x="296" y="41"/>
                    <a:pt x="303" y="37"/>
                    <a:pt x="303" y="41"/>
                  </a:cubicBezTo>
                  <a:cubicBezTo>
                    <a:pt x="303" y="44"/>
                    <a:pt x="300" y="42"/>
                    <a:pt x="300" y="45"/>
                  </a:cubicBezTo>
                  <a:cubicBezTo>
                    <a:pt x="300" y="47"/>
                    <a:pt x="301" y="47"/>
                    <a:pt x="301" y="49"/>
                  </a:cubicBezTo>
                  <a:cubicBezTo>
                    <a:pt x="316" y="48"/>
                    <a:pt x="329" y="47"/>
                    <a:pt x="341" y="52"/>
                  </a:cubicBezTo>
                  <a:cubicBezTo>
                    <a:pt x="340" y="53"/>
                    <a:pt x="339" y="54"/>
                    <a:pt x="339" y="56"/>
                  </a:cubicBezTo>
                  <a:cubicBezTo>
                    <a:pt x="342" y="56"/>
                    <a:pt x="342" y="54"/>
                    <a:pt x="345" y="55"/>
                  </a:cubicBezTo>
                  <a:cubicBezTo>
                    <a:pt x="344" y="50"/>
                    <a:pt x="345" y="51"/>
                    <a:pt x="343" y="46"/>
                  </a:cubicBezTo>
                  <a:cubicBezTo>
                    <a:pt x="344" y="44"/>
                    <a:pt x="355" y="44"/>
                    <a:pt x="352" y="42"/>
                  </a:cubicBezTo>
                  <a:cubicBezTo>
                    <a:pt x="353" y="39"/>
                    <a:pt x="354" y="42"/>
                    <a:pt x="356" y="42"/>
                  </a:cubicBezTo>
                  <a:cubicBezTo>
                    <a:pt x="356" y="43"/>
                    <a:pt x="359" y="43"/>
                    <a:pt x="359" y="45"/>
                  </a:cubicBezTo>
                  <a:cubicBezTo>
                    <a:pt x="364" y="46"/>
                    <a:pt x="368" y="43"/>
                    <a:pt x="373" y="45"/>
                  </a:cubicBezTo>
                  <a:cubicBezTo>
                    <a:pt x="373" y="45"/>
                    <a:pt x="373" y="46"/>
                    <a:pt x="374" y="46"/>
                  </a:cubicBezTo>
                  <a:cubicBezTo>
                    <a:pt x="375" y="46"/>
                    <a:pt x="376" y="47"/>
                    <a:pt x="377" y="48"/>
                  </a:cubicBezTo>
                  <a:cubicBezTo>
                    <a:pt x="382" y="48"/>
                    <a:pt x="387" y="45"/>
                    <a:pt x="394" y="46"/>
                  </a:cubicBezTo>
                  <a:cubicBezTo>
                    <a:pt x="398" y="43"/>
                    <a:pt x="397" y="41"/>
                    <a:pt x="398" y="38"/>
                  </a:cubicBezTo>
                  <a:cubicBezTo>
                    <a:pt x="397" y="33"/>
                    <a:pt x="393" y="35"/>
                    <a:pt x="393" y="34"/>
                  </a:cubicBezTo>
                  <a:cubicBezTo>
                    <a:pt x="393" y="26"/>
                    <a:pt x="406" y="30"/>
                    <a:pt x="409" y="32"/>
                  </a:cubicBezTo>
                  <a:cubicBezTo>
                    <a:pt x="409" y="34"/>
                    <a:pt x="408" y="35"/>
                    <a:pt x="405" y="35"/>
                  </a:cubicBezTo>
                  <a:cubicBezTo>
                    <a:pt x="408" y="38"/>
                    <a:pt x="405" y="39"/>
                    <a:pt x="404" y="41"/>
                  </a:cubicBezTo>
                  <a:cubicBezTo>
                    <a:pt x="403" y="44"/>
                    <a:pt x="406" y="43"/>
                    <a:pt x="408" y="43"/>
                  </a:cubicBezTo>
                  <a:cubicBezTo>
                    <a:pt x="406" y="48"/>
                    <a:pt x="409" y="48"/>
                    <a:pt x="407" y="52"/>
                  </a:cubicBezTo>
                  <a:cubicBezTo>
                    <a:pt x="411" y="54"/>
                    <a:pt x="413" y="45"/>
                    <a:pt x="412" y="46"/>
                  </a:cubicBezTo>
                  <a:cubicBezTo>
                    <a:pt x="413" y="46"/>
                    <a:pt x="416" y="50"/>
                    <a:pt x="415" y="43"/>
                  </a:cubicBezTo>
                  <a:cubicBezTo>
                    <a:pt x="421" y="44"/>
                    <a:pt x="420" y="38"/>
                    <a:pt x="423" y="36"/>
                  </a:cubicBezTo>
                  <a:cubicBezTo>
                    <a:pt x="422" y="32"/>
                    <a:pt x="419" y="29"/>
                    <a:pt x="414" y="29"/>
                  </a:cubicBezTo>
                  <a:cubicBezTo>
                    <a:pt x="416" y="27"/>
                    <a:pt x="411" y="24"/>
                    <a:pt x="407" y="22"/>
                  </a:cubicBezTo>
                  <a:cubicBezTo>
                    <a:pt x="407" y="20"/>
                    <a:pt x="407" y="18"/>
                    <a:pt x="405" y="18"/>
                  </a:cubicBezTo>
                  <a:cubicBezTo>
                    <a:pt x="405" y="15"/>
                    <a:pt x="409" y="14"/>
                    <a:pt x="409" y="11"/>
                  </a:cubicBezTo>
                  <a:cubicBezTo>
                    <a:pt x="409" y="10"/>
                    <a:pt x="413" y="9"/>
                    <a:pt x="412" y="8"/>
                  </a:cubicBezTo>
                  <a:cubicBezTo>
                    <a:pt x="408" y="5"/>
                    <a:pt x="417" y="9"/>
                    <a:pt x="414" y="5"/>
                  </a:cubicBezTo>
                  <a:cubicBezTo>
                    <a:pt x="414" y="0"/>
                    <a:pt x="417" y="7"/>
                    <a:pt x="418" y="7"/>
                  </a:cubicBezTo>
                  <a:cubicBezTo>
                    <a:pt x="419" y="7"/>
                    <a:pt x="422" y="6"/>
                    <a:pt x="423" y="7"/>
                  </a:cubicBezTo>
                  <a:cubicBezTo>
                    <a:pt x="424" y="7"/>
                    <a:pt x="421" y="9"/>
                    <a:pt x="422" y="10"/>
                  </a:cubicBezTo>
                  <a:cubicBezTo>
                    <a:pt x="423" y="10"/>
                    <a:pt x="426" y="9"/>
                    <a:pt x="426" y="10"/>
                  </a:cubicBezTo>
                  <a:cubicBezTo>
                    <a:pt x="427" y="10"/>
                    <a:pt x="425" y="13"/>
                    <a:pt x="426" y="14"/>
                  </a:cubicBezTo>
                  <a:cubicBezTo>
                    <a:pt x="426" y="14"/>
                    <a:pt x="429" y="14"/>
                    <a:pt x="429" y="14"/>
                  </a:cubicBezTo>
                  <a:cubicBezTo>
                    <a:pt x="430" y="17"/>
                    <a:pt x="427" y="16"/>
                    <a:pt x="429" y="19"/>
                  </a:cubicBezTo>
                  <a:cubicBezTo>
                    <a:pt x="430" y="20"/>
                    <a:pt x="431" y="21"/>
                    <a:pt x="430" y="22"/>
                  </a:cubicBezTo>
                  <a:cubicBezTo>
                    <a:pt x="430" y="22"/>
                    <a:pt x="429" y="23"/>
                    <a:pt x="429" y="24"/>
                  </a:cubicBezTo>
                  <a:cubicBezTo>
                    <a:pt x="429" y="26"/>
                    <a:pt x="428" y="26"/>
                    <a:pt x="428" y="28"/>
                  </a:cubicBezTo>
                  <a:cubicBezTo>
                    <a:pt x="427" y="30"/>
                    <a:pt x="437" y="31"/>
                    <a:pt x="435" y="26"/>
                  </a:cubicBezTo>
                  <a:cubicBezTo>
                    <a:pt x="437" y="26"/>
                    <a:pt x="436" y="30"/>
                    <a:pt x="440" y="29"/>
                  </a:cubicBezTo>
                  <a:cubicBezTo>
                    <a:pt x="438" y="32"/>
                    <a:pt x="441" y="32"/>
                    <a:pt x="440" y="36"/>
                  </a:cubicBezTo>
                  <a:cubicBezTo>
                    <a:pt x="446" y="37"/>
                    <a:pt x="445" y="32"/>
                    <a:pt x="450" y="35"/>
                  </a:cubicBezTo>
                  <a:cubicBezTo>
                    <a:pt x="451" y="35"/>
                    <a:pt x="451" y="34"/>
                    <a:pt x="451" y="34"/>
                  </a:cubicBezTo>
                  <a:cubicBezTo>
                    <a:pt x="455" y="34"/>
                    <a:pt x="450" y="35"/>
                    <a:pt x="453" y="38"/>
                  </a:cubicBezTo>
                  <a:cubicBezTo>
                    <a:pt x="453" y="38"/>
                    <a:pt x="456" y="39"/>
                    <a:pt x="456" y="39"/>
                  </a:cubicBezTo>
                  <a:cubicBezTo>
                    <a:pt x="456" y="42"/>
                    <a:pt x="451" y="43"/>
                    <a:pt x="453" y="48"/>
                  </a:cubicBezTo>
                  <a:moveTo>
                    <a:pt x="286" y="63"/>
                  </a:moveTo>
                  <a:cubicBezTo>
                    <a:pt x="285" y="61"/>
                    <a:pt x="288" y="59"/>
                    <a:pt x="286" y="59"/>
                  </a:cubicBezTo>
                  <a:cubicBezTo>
                    <a:pt x="286" y="60"/>
                    <a:pt x="286" y="60"/>
                    <a:pt x="284" y="60"/>
                  </a:cubicBezTo>
                  <a:cubicBezTo>
                    <a:pt x="284" y="58"/>
                    <a:pt x="285" y="56"/>
                    <a:pt x="283" y="56"/>
                  </a:cubicBezTo>
                  <a:cubicBezTo>
                    <a:pt x="281" y="58"/>
                    <a:pt x="275" y="63"/>
                    <a:pt x="272" y="59"/>
                  </a:cubicBezTo>
                  <a:cubicBezTo>
                    <a:pt x="271" y="55"/>
                    <a:pt x="278" y="60"/>
                    <a:pt x="276" y="55"/>
                  </a:cubicBezTo>
                  <a:cubicBezTo>
                    <a:pt x="275" y="54"/>
                    <a:pt x="273" y="55"/>
                    <a:pt x="273" y="53"/>
                  </a:cubicBezTo>
                  <a:cubicBezTo>
                    <a:pt x="271" y="52"/>
                    <a:pt x="270" y="55"/>
                    <a:pt x="268" y="56"/>
                  </a:cubicBezTo>
                  <a:cubicBezTo>
                    <a:pt x="265" y="57"/>
                    <a:pt x="261" y="56"/>
                    <a:pt x="258" y="57"/>
                  </a:cubicBezTo>
                  <a:cubicBezTo>
                    <a:pt x="258" y="57"/>
                    <a:pt x="257" y="58"/>
                    <a:pt x="256" y="59"/>
                  </a:cubicBezTo>
                  <a:cubicBezTo>
                    <a:pt x="252" y="60"/>
                    <a:pt x="247" y="60"/>
                    <a:pt x="242" y="60"/>
                  </a:cubicBezTo>
                  <a:cubicBezTo>
                    <a:pt x="243" y="63"/>
                    <a:pt x="240" y="64"/>
                    <a:pt x="242" y="64"/>
                  </a:cubicBezTo>
                  <a:cubicBezTo>
                    <a:pt x="242" y="63"/>
                    <a:pt x="244" y="63"/>
                    <a:pt x="244" y="66"/>
                  </a:cubicBezTo>
                  <a:cubicBezTo>
                    <a:pt x="250" y="67"/>
                    <a:pt x="259" y="60"/>
                    <a:pt x="261" y="66"/>
                  </a:cubicBezTo>
                  <a:cubicBezTo>
                    <a:pt x="257" y="63"/>
                    <a:pt x="259" y="66"/>
                    <a:pt x="256" y="67"/>
                  </a:cubicBezTo>
                  <a:cubicBezTo>
                    <a:pt x="254" y="67"/>
                    <a:pt x="252" y="68"/>
                    <a:pt x="251" y="70"/>
                  </a:cubicBezTo>
                  <a:cubicBezTo>
                    <a:pt x="258" y="71"/>
                    <a:pt x="262" y="68"/>
                    <a:pt x="269" y="69"/>
                  </a:cubicBezTo>
                  <a:cubicBezTo>
                    <a:pt x="269" y="70"/>
                    <a:pt x="269" y="73"/>
                    <a:pt x="270" y="73"/>
                  </a:cubicBezTo>
                  <a:cubicBezTo>
                    <a:pt x="271" y="71"/>
                    <a:pt x="273" y="71"/>
                    <a:pt x="275" y="71"/>
                  </a:cubicBezTo>
                  <a:cubicBezTo>
                    <a:pt x="275" y="69"/>
                    <a:pt x="276" y="67"/>
                    <a:pt x="277" y="66"/>
                  </a:cubicBezTo>
                  <a:cubicBezTo>
                    <a:pt x="280" y="63"/>
                    <a:pt x="279" y="66"/>
                    <a:pt x="283" y="66"/>
                  </a:cubicBezTo>
                  <a:cubicBezTo>
                    <a:pt x="283" y="64"/>
                    <a:pt x="284" y="62"/>
                    <a:pt x="286" y="63"/>
                  </a:cubicBezTo>
                  <a:moveTo>
                    <a:pt x="296" y="111"/>
                  </a:moveTo>
                  <a:cubicBezTo>
                    <a:pt x="297" y="107"/>
                    <a:pt x="301" y="108"/>
                    <a:pt x="303" y="106"/>
                  </a:cubicBezTo>
                  <a:cubicBezTo>
                    <a:pt x="303" y="106"/>
                    <a:pt x="305" y="107"/>
                    <a:pt x="306" y="106"/>
                  </a:cubicBezTo>
                  <a:cubicBezTo>
                    <a:pt x="308" y="106"/>
                    <a:pt x="310" y="106"/>
                    <a:pt x="313" y="105"/>
                  </a:cubicBezTo>
                  <a:cubicBezTo>
                    <a:pt x="313" y="105"/>
                    <a:pt x="314" y="103"/>
                    <a:pt x="314" y="102"/>
                  </a:cubicBezTo>
                  <a:cubicBezTo>
                    <a:pt x="318" y="100"/>
                    <a:pt x="320" y="103"/>
                    <a:pt x="321" y="101"/>
                  </a:cubicBezTo>
                  <a:cubicBezTo>
                    <a:pt x="320" y="101"/>
                    <a:pt x="319" y="100"/>
                    <a:pt x="321" y="99"/>
                  </a:cubicBezTo>
                  <a:cubicBezTo>
                    <a:pt x="324" y="100"/>
                    <a:pt x="324" y="98"/>
                    <a:pt x="325" y="99"/>
                  </a:cubicBezTo>
                  <a:cubicBezTo>
                    <a:pt x="326" y="100"/>
                    <a:pt x="327" y="98"/>
                    <a:pt x="327" y="98"/>
                  </a:cubicBezTo>
                  <a:cubicBezTo>
                    <a:pt x="324" y="99"/>
                    <a:pt x="327" y="95"/>
                    <a:pt x="329" y="98"/>
                  </a:cubicBezTo>
                  <a:cubicBezTo>
                    <a:pt x="330" y="95"/>
                    <a:pt x="332" y="95"/>
                    <a:pt x="332" y="91"/>
                  </a:cubicBezTo>
                  <a:cubicBezTo>
                    <a:pt x="327" y="90"/>
                    <a:pt x="326" y="93"/>
                    <a:pt x="321" y="92"/>
                  </a:cubicBezTo>
                  <a:cubicBezTo>
                    <a:pt x="321" y="95"/>
                    <a:pt x="320" y="96"/>
                    <a:pt x="318" y="97"/>
                  </a:cubicBezTo>
                  <a:cubicBezTo>
                    <a:pt x="314" y="99"/>
                    <a:pt x="315" y="96"/>
                    <a:pt x="311" y="97"/>
                  </a:cubicBezTo>
                  <a:cubicBezTo>
                    <a:pt x="310" y="97"/>
                    <a:pt x="311" y="98"/>
                    <a:pt x="308" y="98"/>
                  </a:cubicBezTo>
                  <a:cubicBezTo>
                    <a:pt x="306" y="98"/>
                    <a:pt x="306" y="96"/>
                    <a:pt x="303" y="97"/>
                  </a:cubicBezTo>
                  <a:cubicBezTo>
                    <a:pt x="302" y="96"/>
                    <a:pt x="303" y="94"/>
                    <a:pt x="301" y="94"/>
                  </a:cubicBezTo>
                  <a:cubicBezTo>
                    <a:pt x="301" y="96"/>
                    <a:pt x="301" y="97"/>
                    <a:pt x="300" y="98"/>
                  </a:cubicBezTo>
                  <a:cubicBezTo>
                    <a:pt x="300" y="100"/>
                    <a:pt x="302" y="99"/>
                    <a:pt x="303" y="101"/>
                  </a:cubicBezTo>
                  <a:cubicBezTo>
                    <a:pt x="298" y="100"/>
                    <a:pt x="298" y="102"/>
                    <a:pt x="297" y="104"/>
                  </a:cubicBezTo>
                  <a:cubicBezTo>
                    <a:pt x="295" y="106"/>
                    <a:pt x="292" y="104"/>
                    <a:pt x="292" y="106"/>
                  </a:cubicBezTo>
                  <a:cubicBezTo>
                    <a:pt x="291" y="110"/>
                    <a:pt x="285" y="106"/>
                    <a:pt x="287" y="111"/>
                  </a:cubicBezTo>
                  <a:lnTo>
                    <a:pt x="296" y="111"/>
                  </a:lnTo>
                  <a:close/>
                  <a:moveTo>
                    <a:pt x="398" y="165"/>
                  </a:moveTo>
                  <a:cubicBezTo>
                    <a:pt x="397" y="166"/>
                    <a:pt x="397" y="167"/>
                    <a:pt x="397" y="167"/>
                  </a:cubicBezTo>
                  <a:cubicBezTo>
                    <a:pt x="396" y="167"/>
                    <a:pt x="393" y="168"/>
                    <a:pt x="393" y="168"/>
                  </a:cubicBezTo>
                  <a:cubicBezTo>
                    <a:pt x="391" y="170"/>
                    <a:pt x="394" y="174"/>
                    <a:pt x="391" y="174"/>
                  </a:cubicBezTo>
                  <a:cubicBezTo>
                    <a:pt x="391" y="172"/>
                    <a:pt x="391" y="170"/>
                    <a:pt x="390" y="170"/>
                  </a:cubicBezTo>
                  <a:cubicBezTo>
                    <a:pt x="390" y="175"/>
                    <a:pt x="390" y="175"/>
                    <a:pt x="390" y="175"/>
                  </a:cubicBezTo>
                  <a:cubicBezTo>
                    <a:pt x="397" y="175"/>
                    <a:pt x="397" y="175"/>
                    <a:pt x="397" y="175"/>
                  </a:cubicBezTo>
                  <a:cubicBezTo>
                    <a:pt x="396" y="177"/>
                    <a:pt x="399" y="179"/>
                    <a:pt x="400" y="181"/>
                  </a:cubicBezTo>
                  <a:cubicBezTo>
                    <a:pt x="401" y="185"/>
                    <a:pt x="402" y="184"/>
                    <a:pt x="404" y="186"/>
                  </a:cubicBezTo>
                  <a:cubicBezTo>
                    <a:pt x="402" y="187"/>
                    <a:pt x="400" y="187"/>
                    <a:pt x="401" y="189"/>
                  </a:cubicBezTo>
                  <a:cubicBezTo>
                    <a:pt x="401" y="191"/>
                    <a:pt x="403" y="191"/>
                    <a:pt x="402" y="193"/>
                  </a:cubicBezTo>
                  <a:cubicBezTo>
                    <a:pt x="408" y="193"/>
                    <a:pt x="408" y="193"/>
                    <a:pt x="408" y="193"/>
                  </a:cubicBezTo>
                  <a:cubicBezTo>
                    <a:pt x="410" y="192"/>
                    <a:pt x="410" y="188"/>
                    <a:pt x="409" y="185"/>
                  </a:cubicBezTo>
                  <a:cubicBezTo>
                    <a:pt x="408" y="184"/>
                    <a:pt x="406" y="184"/>
                    <a:pt x="405" y="182"/>
                  </a:cubicBezTo>
                  <a:cubicBezTo>
                    <a:pt x="408" y="175"/>
                    <a:pt x="405" y="179"/>
                    <a:pt x="404" y="177"/>
                  </a:cubicBezTo>
                  <a:cubicBezTo>
                    <a:pt x="402" y="174"/>
                    <a:pt x="402" y="169"/>
                    <a:pt x="401" y="165"/>
                  </a:cubicBezTo>
                  <a:cubicBezTo>
                    <a:pt x="400" y="166"/>
                    <a:pt x="399" y="165"/>
                    <a:pt x="398" y="165"/>
                  </a:cubicBezTo>
                  <a:moveTo>
                    <a:pt x="453" y="209"/>
                  </a:moveTo>
                  <a:cubicBezTo>
                    <a:pt x="448" y="207"/>
                    <a:pt x="449" y="211"/>
                    <a:pt x="447" y="212"/>
                  </a:cubicBezTo>
                  <a:cubicBezTo>
                    <a:pt x="447" y="211"/>
                    <a:pt x="446" y="210"/>
                    <a:pt x="444" y="210"/>
                  </a:cubicBezTo>
                  <a:cubicBezTo>
                    <a:pt x="445" y="215"/>
                    <a:pt x="439" y="213"/>
                    <a:pt x="437" y="214"/>
                  </a:cubicBezTo>
                  <a:cubicBezTo>
                    <a:pt x="436" y="215"/>
                    <a:pt x="437" y="216"/>
                    <a:pt x="436" y="217"/>
                  </a:cubicBezTo>
                  <a:cubicBezTo>
                    <a:pt x="435" y="218"/>
                    <a:pt x="433" y="217"/>
                    <a:pt x="433" y="219"/>
                  </a:cubicBezTo>
                  <a:cubicBezTo>
                    <a:pt x="436" y="219"/>
                    <a:pt x="433" y="220"/>
                    <a:pt x="433" y="223"/>
                  </a:cubicBezTo>
                  <a:cubicBezTo>
                    <a:pt x="436" y="225"/>
                    <a:pt x="437" y="221"/>
                    <a:pt x="439" y="220"/>
                  </a:cubicBezTo>
                  <a:cubicBezTo>
                    <a:pt x="441" y="219"/>
                    <a:pt x="444" y="220"/>
                    <a:pt x="447" y="220"/>
                  </a:cubicBezTo>
                  <a:cubicBezTo>
                    <a:pt x="449" y="220"/>
                    <a:pt x="449" y="219"/>
                    <a:pt x="451" y="219"/>
                  </a:cubicBezTo>
                  <a:cubicBezTo>
                    <a:pt x="455" y="218"/>
                    <a:pt x="459" y="220"/>
                    <a:pt x="460" y="221"/>
                  </a:cubicBezTo>
                  <a:cubicBezTo>
                    <a:pt x="459" y="222"/>
                    <a:pt x="457" y="222"/>
                    <a:pt x="457" y="223"/>
                  </a:cubicBezTo>
                  <a:cubicBezTo>
                    <a:pt x="458" y="222"/>
                    <a:pt x="458" y="224"/>
                    <a:pt x="458" y="224"/>
                  </a:cubicBezTo>
                  <a:cubicBezTo>
                    <a:pt x="459" y="224"/>
                    <a:pt x="460" y="223"/>
                    <a:pt x="460" y="223"/>
                  </a:cubicBezTo>
                  <a:cubicBezTo>
                    <a:pt x="465" y="223"/>
                    <a:pt x="463" y="224"/>
                    <a:pt x="467" y="221"/>
                  </a:cubicBezTo>
                  <a:cubicBezTo>
                    <a:pt x="471" y="219"/>
                    <a:pt x="474" y="223"/>
                    <a:pt x="477" y="220"/>
                  </a:cubicBezTo>
                  <a:cubicBezTo>
                    <a:pt x="473" y="219"/>
                    <a:pt x="477" y="214"/>
                    <a:pt x="474" y="217"/>
                  </a:cubicBezTo>
                  <a:cubicBezTo>
                    <a:pt x="471" y="220"/>
                    <a:pt x="471" y="212"/>
                    <a:pt x="471" y="212"/>
                  </a:cubicBezTo>
                  <a:cubicBezTo>
                    <a:pt x="471" y="211"/>
                    <a:pt x="467" y="212"/>
                    <a:pt x="468" y="209"/>
                  </a:cubicBezTo>
                  <a:cubicBezTo>
                    <a:pt x="461" y="209"/>
                    <a:pt x="461" y="209"/>
                    <a:pt x="461" y="209"/>
                  </a:cubicBezTo>
                  <a:cubicBezTo>
                    <a:pt x="462" y="207"/>
                    <a:pt x="463" y="206"/>
                    <a:pt x="461" y="205"/>
                  </a:cubicBezTo>
                  <a:cubicBezTo>
                    <a:pt x="457" y="206"/>
                    <a:pt x="458" y="205"/>
                    <a:pt x="453" y="205"/>
                  </a:cubicBezTo>
                  <a:cubicBezTo>
                    <a:pt x="452" y="207"/>
                    <a:pt x="451" y="207"/>
                    <a:pt x="453" y="209"/>
                  </a:cubicBezTo>
                  <a:moveTo>
                    <a:pt x="491" y="244"/>
                  </a:moveTo>
                  <a:cubicBezTo>
                    <a:pt x="490" y="244"/>
                    <a:pt x="489" y="244"/>
                    <a:pt x="489" y="243"/>
                  </a:cubicBezTo>
                  <a:cubicBezTo>
                    <a:pt x="495" y="244"/>
                    <a:pt x="489" y="233"/>
                    <a:pt x="495" y="234"/>
                  </a:cubicBezTo>
                  <a:cubicBezTo>
                    <a:pt x="498" y="237"/>
                    <a:pt x="499" y="233"/>
                    <a:pt x="503" y="234"/>
                  </a:cubicBezTo>
                  <a:cubicBezTo>
                    <a:pt x="501" y="226"/>
                    <a:pt x="491" y="224"/>
                    <a:pt x="482" y="226"/>
                  </a:cubicBezTo>
                  <a:cubicBezTo>
                    <a:pt x="481" y="225"/>
                    <a:pt x="481" y="225"/>
                    <a:pt x="481" y="223"/>
                  </a:cubicBezTo>
                  <a:cubicBezTo>
                    <a:pt x="478" y="222"/>
                    <a:pt x="477" y="226"/>
                    <a:pt x="474" y="226"/>
                  </a:cubicBezTo>
                  <a:cubicBezTo>
                    <a:pt x="472" y="226"/>
                    <a:pt x="472" y="224"/>
                    <a:pt x="470" y="224"/>
                  </a:cubicBezTo>
                  <a:cubicBezTo>
                    <a:pt x="468" y="225"/>
                    <a:pt x="467" y="226"/>
                    <a:pt x="465" y="227"/>
                  </a:cubicBezTo>
                  <a:cubicBezTo>
                    <a:pt x="463" y="228"/>
                    <a:pt x="462" y="228"/>
                    <a:pt x="460" y="228"/>
                  </a:cubicBezTo>
                  <a:cubicBezTo>
                    <a:pt x="460" y="231"/>
                    <a:pt x="459" y="232"/>
                    <a:pt x="457" y="233"/>
                  </a:cubicBezTo>
                  <a:cubicBezTo>
                    <a:pt x="457" y="244"/>
                    <a:pt x="455" y="245"/>
                    <a:pt x="456" y="257"/>
                  </a:cubicBezTo>
                  <a:cubicBezTo>
                    <a:pt x="461" y="259"/>
                    <a:pt x="458" y="253"/>
                    <a:pt x="463" y="254"/>
                  </a:cubicBezTo>
                  <a:cubicBezTo>
                    <a:pt x="462" y="251"/>
                    <a:pt x="463" y="249"/>
                    <a:pt x="464" y="248"/>
                  </a:cubicBezTo>
                  <a:cubicBezTo>
                    <a:pt x="466" y="245"/>
                    <a:pt x="464" y="241"/>
                    <a:pt x="465" y="237"/>
                  </a:cubicBezTo>
                  <a:cubicBezTo>
                    <a:pt x="466" y="237"/>
                    <a:pt x="468" y="235"/>
                    <a:pt x="468" y="234"/>
                  </a:cubicBezTo>
                  <a:cubicBezTo>
                    <a:pt x="469" y="233"/>
                    <a:pt x="468" y="230"/>
                    <a:pt x="470" y="230"/>
                  </a:cubicBezTo>
                  <a:cubicBezTo>
                    <a:pt x="472" y="230"/>
                    <a:pt x="474" y="230"/>
                    <a:pt x="475" y="228"/>
                  </a:cubicBezTo>
                  <a:cubicBezTo>
                    <a:pt x="473" y="233"/>
                    <a:pt x="480" y="229"/>
                    <a:pt x="479" y="233"/>
                  </a:cubicBezTo>
                  <a:cubicBezTo>
                    <a:pt x="480" y="237"/>
                    <a:pt x="480" y="235"/>
                    <a:pt x="479" y="240"/>
                  </a:cubicBezTo>
                  <a:cubicBezTo>
                    <a:pt x="481" y="240"/>
                    <a:pt x="482" y="240"/>
                    <a:pt x="482" y="241"/>
                  </a:cubicBezTo>
                  <a:cubicBezTo>
                    <a:pt x="481" y="241"/>
                    <a:pt x="480" y="241"/>
                    <a:pt x="479" y="243"/>
                  </a:cubicBezTo>
                  <a:cubicBezTo>
                    <a:pt x="484" y="241"/>
                    <a:pt x="489" y="247"/>
                    <a:pt x="491" y="244"/>
                  </a:cubicBezTo>
                  <a:moveTo>
                    <a:pt x="516" y="238"/>
                  </a:moveTo>
                  <a:cubicBezTo>
                    <a:pt x="516" y="238"/>
                    <a:pt x="516" y="241"/>
                    <a:pt x="516" y="241"/>
                  </a:cubicBezTo>
                  <a:cubicBezTo>
                    <a:pt x="514" y="243"/>
                    <a:pt x="507" y="237"/>
                    <a:pt x="505" y="240"/>
                  </a:cubicBezTo>
                  <a:cubicBezTo>
                    <a:pt x="505" y="242"/>
                    <a:pt x="503" y="243"/>
                    <a:pt x="502" y="244"/>
                  </a:cubicBezTo>
                  <a:cubicBezTo>
                    <a:pt x="505" y="248"/>
                    <a:pt x="506" y="245"/>
                    <a:pt x="510" y="245"/>
                  </a:cubicBezTo>
                  <a:cubicBezTo>
                    <a:pt x="513" y="245"/>
                    <a:pt x="518" y="247"/>
                    <a:pt x="520" y="244"/>
                  </a:cubicBezTo>
                  <a:cubicBezTo>
                    <a:pt x="519" y="244"/>
                    <a:pt x="519" y="243"/>
                    <a:pt x="520" y="243"/>
                  </a:cubicBezTo>
                  <a:cubicBezTo>
                    <a:pt x="521" y="242"/>
                    <a:pt x="523" y="242"/>
                    <a:pt x="523" y="241"/>
                  </a:cubicBezTo>
                  <a:cubicBezTo>
                    <a:pt x="519" y="241"/>
                    <a:pt x="518" y="238"/>
                    <a:pt x="516" y="238"/>
                  </a:cubicBezTo>
                  <a:moveTo>
                    <a:pt x="496" y="250"/>
                  </a:moveTo>
                  <a:cubicBezTo>
                    <a:pt x="496" y="249"/>
                    <a:pt x="495" y="247"/>
                    <a:pt x="493" y="248"/>
                  </a:cubicBezTo>
                  <a:cubicBezTo>
                    <a:pt x="493" y="248"/>
                    <a:pt x="494" y="251"/>
                    <a:pt x="493" y="251"/>
                  </a:cubicBezTo>
                  <a:cubicBezTo>
                    <a:pt x="486" y="251"/>
                    <a:pt x="486" y="251"/>
                    <a:pt x="486" y="251"/>
                  </a:cubicBezTo>
                  <a:cubicBezTo>
                    <a:pt x="489" y="256"/>
                    <a:pt x="482" y="252"/>
                    <a:pt x="482" y="255"/>
                  </a:cubicBezTo>
                  <a:cubicBezTo>
                    <a:pt x="486" y="255"/>
                    <a:pt x="486" y="255"/>
                    <a:pt x="486" y="255"/>
                  </a:cubicBezTo>
                  <a:cubicBezTo>
                    <a:pt x="487" y="257"/>
                    <a:pt x="485" y="257"/>
                    <a:pt x="485" y="258"/>
                  </a:cubicBezTo>
                  <a:cubicBezTo>
                    <a:pt x="489" y="259"/>
                    <a:pt x="488" y="255"/>
                    <a:pt x="491" y="255"/>
                  </a:cubicBezTo>
                  <a:cubicBezTo>
                    <a:pt x="492" y="256"/>
                    <a:pt x="494" y="257"/>
                    <a:pt x="498" y="257"/>
                  </a:cubicBezTo>
                  <a:cubicBezTo>
                    <a:pt x="497" y="251"/>
                    <a:pt x="507" y="256"/>
                    <a:pt x="505" y="248"/>
                  </a:cubicBezTo>
                  <a:cubicBezTo>
                    <a:pt x="500" y="247"/>
                    <a:pt x="498" y="250"/>
                    <a:pt x="496" y="25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21" name="Freeform 96">
              <a:extLst>
                <a:ext uri="{FF2B5EF4-FFF2-40B4-BE49-F238E27FC236}">
                  <a16:creationId xmlns:a16="http://schemas.microsoft.com/office/drawing/2014/main" id="{E8AE07C4-E542-4D9C-AC33-885BC8D4B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188" y="2605088"/>
              <a:ext cx="176212" cy="285750"/>
            </a:xfrm>
            <a:custGeom>
              <a:avLst/>
              <a:gdLst>
                <a:gd name="T0" fmla="*/ 13 w 46"/>
                <a:gd name="T1" fmla="*/ 7 h 69"/>
                <a:gd name="T2" fmla="*/ 23 w 46"/>
                <a:gd name="T3" fmla="*/ 6 h 69"/>
                <a:gd name="T4" fmla="*/ 24 w 46"/>
                <a:gd name="T5" fmla="*/ 14 h 69"/>
                <a:gd name="T6" fmla="*/ 17 w 46"/>
                <a:gd name="T7" fmla="*/ 19 h 69"/>
                <a:gd name="T8" fmla="*/ 26 w 46"/>
                <a:gd name="T9" fmla="*/ 23 h 69"/>
                <a:gd name="T10" fmla="*/ 30 w 46"/>
                <a:gd name="T11" fmla="*/ 33 h 69"/>
                <a:gd name="T12" fmla="*/ 33 w 46"/>
                <a:gd name="T13" fmla="*/ 35 h 69"/>
                <a:gd name="T14" fmla="*/ 38 w 46"/>
                <a:gd name="T15" fmla="*/ 38 h 69"/>
                <a:gd name="T16" fmla="*/ 35 w 46"/>
                <a:gd name="T17" fmla="*/ 44 h 69"/>
                <a:gd name="T18" fmla="*/ 44 w 46"/>
                <a:gd name="T19" fmla="*/ 45 h 69"/>
                <a:gd name="T20" fmla="*/ 44 w 46"/>
                <a:gd name="T21" fmla="*/ 54 h 69"/>
                <a:gd name="T22" fmla="*/ 41 w 46"/>
                <a:gd name="T23" fmla="*/ 54 h 69"/>
                <a:gd name="T24" fmla="*/ 44 w 46"/>
                <a:gd name="T25" fmla="*/ 55 h 69"/>
                <a:gd name="T26" fmla="*/ 41 w 46"/>
                <a:gd name="T27" fmla="*/ 59 h 69"/>
                <a:gd name="T28" fmla="*/ 37 w 46"/>
                <a:gd name="T29" fmla="*/ 62 h 69"/>
                <a:gd name="T30" fmla="*/ 23 w 46"/>
                <a:gd name="T31" fmla="*/ 61 h 69"/>
                <a:gd name="T32" fmla="*/ 17 w 46"/>
                <a:gd name="T33" fmla="*/ 62 h 69"/>
                <a:gd name="T34" fmla="*/ 7 w 46"/>
                <a:gd name="T35" fmla="*/ 62 h 69"/>
                <a:gd name="T36" fmla="*/ 10 w 46"/>
                <a:gd name="T37" fmla="*/ 61 h 69"/>
                <a:gd name="T38" fmla="*/ 12 w 46"/>
                <a:gd name="T39" fmla="*/ 62 h 69"/>
                <a:gd name="T40" fmla="*/ 13 w 46"/>
                <a:gd name="T41" fmla="*/ 59 h 69"/>
                <a:gd name="T42" fmla="*/ 21 w 46"/>
                <a:gd name="T43" fmla="*/ 58 h 69"/>
                <a:gd name="T44" fmla="*/ 10 w 46"/>
                <a:gd name="T45" fmla="*/ 54 h 69"/>
                <a:gd name="T46" fmla="*/ 10 w 46"/>
                <a:gd name="T47" fmla="*/ 45 h 69"/>
                <a:gd name="T48" fmla="*/ 13 w 46"/>
                <a:gd name="T49" fmla="*/ 44 h 69"/>
                <a:gd name="T50" fmla="*/ 19 w 46"/>
                <a:gd name="T51" fmla="*/ 44 h 69"/>
                <a:gd name="T52" fmla="*/ 20 w 46"/>
                <a:gd name="T53" fmla="*/ 35 h 69"/>
                <a:gd name="T54" fmla="*/ 16 w 46"/>
                <a:gd name="T55" fmla="*/ 30 h 69"/>
                <a:gd name="T56" fmla="*/ 10 w 46"/>
                <a:gd name="T57" fmla="*/ 31 h 69"/>
                <a:gd name="T58" fmla="*/ 10 w 46"/>
                <a:gd name="T59" fmla="*/ 24 h 69"/>
                <a:gd name="T60" fmla="*/ 5 w 46"/>
                <a:gd name="T61" fmla="*/ 21 h 69"/>
                <a:gd name="T62" fmla="*/ 0 w 46"/>
                <a:gd name="T63" fmla="*/ 7 h 69"/>
                <a:gd name="T64" fmla="*/ 7 w 46"/>
                <a:gd name="T65" fmla="*/ 0 h 69"/>
                <a:gd name="T66" fmla="*/ 20 w 46"/>
                <a:gd name="T67" fmla="*/ 0 h 69"/>
                <a:gd name="T68" fmla="*/ 13 w 46"/>
                <a:gd name="T69" fmla="*/ 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" h="69">
                  <a:moveTo>
                    <a:pt x="13" y="7"/>
                  </a:moveTo>
                  <a:cubicBezTo>
                    <a:pt x="14" y="10"/>
                    <a:pt x="20" y="6"/>
                    <a:pt x="23" y="6"/>
                  </a:cubicBezTo>
                  <a:cubicBezTo>
                    <a:pt x="24" y="8"/>
                    <a:pt x="24" y="11"/>
                    <a:pt x="24" y="14"/>
                  </a:cubicBezTo>
                  <a:cubicBezTo>
                    <a:pt x="21" y="15"/>
                    <a:pt x="18" y="16"/>
                    <a:pt x="17" y="19"/>
                  </a:cubicBezTo>
                  <a:cubicBezTo>
                    <a:pt x="18" y="21"/>
                    <a:pt x="21" y="23"/>
                    <a:pt x="26" y="23"/>
                  </a:cubicBezTo>
                  <a:cubicBezTo>
                    <a:pt x="25" y="28"/>
                    <a:pt x="31" y="26"/>
                    <a:pt x="30" y="33"/>
                  </a:cubicBezTo>
                  <a:cubicBezTo>
                    <a:pt x="30" y="34"/>
                    <a:pt x="33" y="34"/>
                    <a:pt x="33" y="35"/>
                  </a:cubicBezTo>
                  <a:cubicBezTo>
                    <a:pt x="33" y="38"/>
                    <a:pt x="37" y="36"/>
                    <a:pt x="38" y="38"/>
                  </a:cubicBezTo>
                  <a:cubicBezTo>
                    <a:pt x="38" y="40"/>
                    <a:pt x="36" y="42"/>
                    <a:pt x="35" y="44"/>
                  </a:cubicBezTo>
                  <a:cubicBezTo>
                    <a:pt x="39" y="44"/>
                    <a:pt x="42" y="44"/>
                    <a:pt x="44" y="45"/>
                  </a:cubicBezTo>
                  <a:cubicBezTo>
                    <a:pt x="42" y="47"/>
                    <a:pt x="46" y="51"/>
                    <a:pt x="44" y="54"/>
                  </a:cubicBezTo>
                  <a:cubicBezTo>
                    <a:pt x="44" y="54"/>
                    <a:pt x="41" y="53"/>
                    <a:pt x="41" y="54"/>
                  </a:cubicBezTo>
                  <a:cubicBezTo>
                    <a:pt x="41" y="55"/>
                    <a:pt x="43" y="55"/>
                    <a:pt x="44" y="55"/>
                  </a:cubicBezTo>
                  <a:cubicBezTo>
                    <a:pt x="43" y="56"/>
                    <a:pt x="41" y="56"/>
                    <a:pt x="41" y="59"/>
                  </a:cubicBezTo>
                  <a:cubicBezTo>
                    <a:pt x="39" y="60"/>
                    <a:pt x="39" y="62"/>
                    <a:pt x="37" y="62"/>
                  </a:cubicBezTo>
                  <a:cubicBezTo>
                    <a:pt x="32" y="62"/>
                    <a:pt x="29" y="60"/>
                    <a:pt x="23" y="61"/>
                  </a:cubicBezTo>
                  <a:cubicBezTo>
                    <a:pt x="20" y="63"/>
                    <a:pt x="22" y="63"/>
                    <a:pt x="17" y="62"/>
                  </a:cubicBezTo>
                  <a:cubicBezTo>
                    <a:pt x="16" y="65"/>
                    <a:pt x="7" y="69"/>
                    <a:pt x="7" y="62"/>
                  </a:cubicBezTo>
                  <a:cubicBezTo>
                    <a:pt x="9" y="63"/>
                    <a:pt x="10" y="61"/>
                    <a:pt x="10" y="61"/>
                  </a:cubicBezTo>
                  <a:cubicBezTo>
                    <a:pt x="11" y="61"/>
                    <a:pt x="12" y="62"/>
                    <a:pt x="12" y="62"/>
                  </a:cubicBezTo>
                  <a:cubicBezTo>
                    <a:pt x="13" y="61"/>
                    <a:pt x="12" y="60"/>
                    <a:pt x="13" y="59"/>
                  </a:cubicBezTo>
                  <a:cubicBezTo>
                    <a:pt x="15" y="58"/>
                    <a:pt x="18" y="59"/>
                    <a:pt x="21" y="58"/>
                  </a:cubicBezTo>
                  <a:cubicBezTo>
                    <a:pt x="20" y="51"/>
                    <a:pt x="14" y="56"/>
                    <a:pt x="10" y="54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3" y="46"/>
                    <a:pt x="15" y="44"/>
                    <a:pt x="13" y="44"/>
                  </a:cubicBezTo>
                  <a:cubicBezTo>
                    <a:pt x="14" y="40"/>
                    <a:pt x="16" y="45"/>
                    <a:pt x="19" y="44"/>
                  </a:cubicBezTo>
                  <a:cubicBezTo>
                    <a:pt x="21" y="44"/>
                    <a:pt x="16" y="38"/>
                    <a:pt x="20" y="35"/>
                  </a:cubicBezTo>
                  <a:cubicBezTo>
                    <a:pt x="19" y="33"/>
                    <a:pt x="15" y="34"/>
                    <a:pt x="16" y="30"/>
                  </a:cubicBezTo>
                  <a:cubicBezTo>
                    <a:pt x="15" y="31"/>
                    <a:pt x="13" y="31"/>
                    <a:pt x="10" y="3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2"/>
                    <a:pt x="5" y="23"/>
                    <a:pt x="5" y="21"/>
                  </a:cubicBezTo>
                  <a:cubicBezTo>
                    <a:pt x="7" y="16"/>
                    <a:pt x="6" y="8"/>
                    <a:pt x="0" y="7"/>
                  </a:cubicBezTo>
                  <a:cubicBezTo>
                    <a:pt x="2" y="5"/>
                    <a:pt x="6" y="4"/>
                    <a:pt x="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2"/>
                    <a:pt x="15" y="5"/>
                    <a:pt x="13" y="7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22" name="Freeform 97">
              <a:extLst>
                <a:ext uri="{FF2B5EF4-FFF2-40B4-BE49-F238E27FC236}">
                  <a16:creationId xmlns:a16="http://schemas.microsoft.com/office/drawing/2014/main" id="{3151ECF1-A81D-4945-8FF0-3D4D39075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1400" y="2624138"/>
              <a:ext cx="44450" cy="36512"/>
            </a:xfrm>
            <a:custGeom>
              <a:avLst/>
              <a:gdLst>
                <a:gd name="T0" fmla="*/ 11 w 12"/>
                <a:gd name="T1" fmla="*/ 1 h 9"/>
                <a:gd name="T2" fmla="*/ 12 w 12"/>
                <a:gd name="T3" fmla="*/ 6 h 9"/>
                <a:gd name="T4" fmla="*/ 5 w 12"/>
                <a:gd name="T5" fmla="*/ 9 h 9"/>
                <a:gd name="T6" fmla="*/ 5 w 12"/>
                <a:gd name="T7" fmla="*/ 6 h 9"/>
                <a:gd name="T8" fmla="*/ 2 w 12"/>
                <a:gd name="T9" fmla="*/ 8 h 9"/>
                <a:gd name="T10" fmla="*/ 4 w 12"/>
                <a:gd name="T11" fmla="*/ 6 h 9"/>
                <a:gd name="T12" fmla="*/ 11 w 12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11" y="1"/>
                  </a:moveTo>
                  <a:cubicBezTo>
                    <a:pt x="9" y="2"/>
                    <a:pt x="10" y="5"/>
                    <a:pt x="12" y="6"/>
                  </a:cubicBezTo>
                  <a:cubicBezTo>
                    <a:pt x="11" y="8"/>
                    <a:pt x="8" y="8"/>
                    <a:pt x="5" y="9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6"/>
                    <a:pt x="4" y="8"/>
                    <a:pt x="2" y="8"/>
                  </a:cubicBezTo>
                  <a:cubicBezTo>
                    <a:pt x="0" y="6"/>
                    <a:pt x="3" y="7"/>
                    <a:pt x="4" y="6"/>
                  </a:cubicBezTo>
                  <a:cubicBezTo>
                    <a:pt x="5" y="5"/>
                    <a:pt x="8" y="0"/>
                    <a:pt x="11" y="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23" name="Freeform 98">
              <a:extLst>
                <a:ext uri="{FF2B5EF4-FFF2-40B4-BE49-F238E27FC236}">
                  <a16:creationId xmlns:a16="http://schemas.microsoft.com/office/drawing/2014/main" id="{9F00CCAD-0A8C-481F-85C0-400A97839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2525" y="3084513"/>
              <a:ext cx="26988" cy="33337"/>
            </a:xfrm>
            <a:custGeom>
              <a:avLst/>
              <a:gdLst>
                <a:gd name="T0" fmla="*/ 2 w 7"/>
                <a:gd name="T1" fmla="*/ 2 h 8"/>
                <a:gd name="T2" fmla="*/ 7 w 7"/>
                <a:gd name="T3" fmla="*/ 1 h 8"/>
                <a:gd name="T4" fmla="*/ 0 w 7"/>
                <a:gd name="T5" fmla="*/ 8 h 8"/>
                <a:gd name="T6" fmla="*/ 2 w 7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8">
                  <a:moveTo>
                    <a:pt x="2" y="2"/>
                  </a:moveTo>
                  <a:cubicBezTo>
                    <a:pt x="3" y="0"/>
                    <a:pt x="4" y="3"/>
                    <a:pt x="7" y="1"/>
                  </a:cubicBezTo>
                  <a:cubicBezTo>
                    <a:pt x="6" y="4"/>
                    <a:pt x="6" y="8"/>
                    <a:pt x="0" y="8"/>
                  </a:cubicBezTo>
                  <a:cubicBezTo>
                    <a:pt x="0" y="6"/>
                    <a:pt x="6" y="4"/>
                    <a:pt x="2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24" name="Freeform 99">
              <a:extLst>
                <a:ext uri="{FF2B5EF4-FFF2-40B4-BE49-F238E27FC236}">
                  <a16:creationId xmlns:a16="http://schemas.microsoft.com/office/drawing/2014/main" id="{5EE12285-015E-4F88-B318-8096227C2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3075" y="3997325"/>
              <a:ext cx="219075" cy="271463"/>
            </a:xfrm>
            <a:custGeom>
              <a:avLst/>
              <a:gdLst>
                <a:gd name="T0" fmla="*/ 46 w 57"/>
                <a:gd name="T1" fmla="*/ 4 h 66"/>
                <a:gd name="T2" fmla="*/ 51 w 57"/>
                <a:gd name="T3" fmla="*/ 7 h 66"/>
                <a:gd name="T4" fmla="*/ 57 w 57"/>
                <a:gd name="T5" fmla="*/ 11 h 66"/>
                <a:gd name="T6" fmla="*/ 51 w 57"/>
                <a:gd name="T7" fmla="*/ 18 h 66"/>
                <a:gd name="T8" fmla="*/ 50 w 57"/>
                <a:gd name="T9" fmla="*/ 27 h 66"/>
                <a:gd name="T10" fmla="*/ 53 w 57"/>
                <a:gd name="T11" fmla="*/ 29 h 66"/>
                <a:gd name="T12" fmla="*/ 53 w 57"/>
                <a:gd name="T13" fmla="*/ 34 h 66"/>
                <a:gd name="T14" fmla="*/ 55 w 57"/>
                <a:gd name="T15" fmla="*/ 36 h 66"/>
                <a:gd name="T16" fmla="*/ 48 w 57"/>
                <a:gd name="T17" fmla="*/ 41 h 66"/>
                <a:gd name="T18" fmla="*/ 47 w 57"/>
                <a:gd name="T19" fmla="*/ 48 h 66"/>
                <a:gd name="T20" fmla="*/ 47 w 57"/>
                <a:gd name="T21" fmla="*/ 50 h 66"/>
                <a:gd name="T22" fmla="*/ 44 w 57"/>
                <a:gd name="T23" fmla="*/ 50 h 66"/>
                <a:gd name="T24" fmla="*/ 40 w 57"/>
                <a:gd name="T25" fmla="*/ 56 h 66"/>
                <a:gd name="T26" fmla="*/ 40 w 57"/>
                <a:gd name="T27" fmla="*/ 65 h 66"/>
                <a:gd name="T28" fmla="*/ 26 w 57"/>
                <a:gd name="T29" fmla="*/ 60 h 66"/>
                <a:gd name="T30" fmla="*/ 25 w 57"/>
                <a:gd name="T31" fmla="*/ 63 h 66"/>
                <a:gd name="T32" fmla="*/ 20 w 57"/>
                <a:gd name="T33" fmla="*/ 60 h 66"/>
                <a:gd name="T34" fmla="*/ 13 w 57"/>
                <a:gd name="T35" fmla="*/ 60 h 66"/>
                <a:gd name="T36" fmla="*/ 9 w 57"/>
                <a:gd name="T37" fmla="*/ 59 h 66"/>
                <a:gd name="T38" fmla="*/ 4 w 57"/>
                <a:gd name="T39" fmla="*/ 50 h 66"/>
                <a:gd name="T40" fmla="*/ 5 w 57"/>
                <a:gd name="T41" fmla="*/ 45 h 66"/>
                <a:gd name="T42" fmla="*/ 4 w 57"/>
                <a:gd name="T43" fmla="*/ 45 h 66"/>
                <a:gd name="T44" fmla="*/ 2 w 57"/>
                <a:gd name="T45" fmla="*/ 34 h 66"/>
                <a:gd name="T46" fmla="*/ 16 w 57"/>
                <a:gd name="T47" fmla="*/ 32 h 66"/>
                <a:gd name="T48" fmla="*/ 16 w 57"/>
                <a:gd name="T49" fmla="*/ 28 h 66"/>
                <a:gd name="T50" fmla="*/ 26 w 57"/>
                <a:gd name="T51" fmla="*/ 21 h 66"/>
                <a:gd name="T52" fmla="*/ 34 w 57"/>
                <a:gd name="T53" fmla="*/ 18 h 66"/>
                <a:gd name="T54" fmla="*/ 36 w 57"/>
                <a:gd name="T55" fmla="*/ 14 h 66"/>
                <a:gd name="T56" fmla="*/ 39 w 57"/>
                <a:gd name="T57" fmla="*/ 14 h 66"/>
                <a:gd name="T58" fmla="*/ 41 w 57"/>
                <a:gd name="T59" fmla="*/ 11 h 66"/>
                <a:gd name="T60" fmla="*/ 47 w 57"/>
                <a:gd name="T61" fmla="*/ 4 h 66"/>
                <a:gd name="T62" fmla="*/ 46 w 57"/>
                <a:gd name="T63" fmla="*/ 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66">
                  <a:moveTo>
                    <a:pt x="46" y="4"/>
                  </a:moveTo>
                  <a:cubicBezTo>
                    <a:pt x="47" y="0"/>
                    <a:pt x="49" y="7"/>
                    <a:pt x="51" y="7"/>
                  </a:cubicBezTo>
                  <a:cubicBezTo>
                    <a:pt x="53" y="8"/>
                    <a:pt x="54" y="11"/>
                    <a:pt x="57" y="11"/>
                  </a:cubicBezTo>
                  <a:cubicBezTo>
                    <a:pt x="56" y="15"/>
                    <a:pt x="56" y="18"/>
                    <a:pt x="51" y="18"/>
                  </a:cubicBezTo>
                  <a:cubicBezTo>
                    <a:pt x="50" y="21"/>
                    <a:pt x="53" y="26"/>
                    <a:pt x="50" y="27"/>
                  </a:cubicBezTo>
                  <a:cubicBezTo>
                    <a:pt x="49" y="28"/>
                    <a:pt x="52" y="29"/>
                    <a:pt x="53" y="29"/>
                  </a:cubicBezTo>
                  <a:cubicBezTo>
                    <a:pt x="53" y="31"/>
                    <a:pt x="52" y="33"/>
                    <a:pt x="53" y="34"/>
                  </a:cubicBezTo>
                  <a:cubicBezTo>
                    <a:pt x="53" y="35"/>
                    <a:pt x="55" y="35"/>
                    <a:pt x="55" y="36"/>
                  </a:cubicBezTo>
                  <a:cubicBezTo>
                    <a:pt x="55" y="40"/>
                    <a:pt x="51" y="43"/>
                    <a:pt x="48" y="41"/>
                  </a:cubicBezTo>
                  <a:cubicBezTo>
                    <a:pt x="49" y="44"/>
                    <a:pt x="51" y="45"/>
                    <a:pt x="47" y="48"/>
                  </a:cubicBezTo>
                  <a:cubicBezTo>
                    <a:pt x="47" y="48"/>
                    <a:pt x="47" y="50"/>
                    <a:pt x="47" y="50"/>
                  </a:cubicBezTo>
                  <a:cubicBezTo>
                    <a:pt x="47" y="51"/>
                    <a:pt x="45" y="50"/>
                    <a:pt x="44" y="50"/>
                  </a:cubicBezTo>
                  <a:cubicBezTo>
                    <a:pt x="43" y="52"/>
                    <a:pt x="44" y="58"/>
                    <a:pt x="40" y="56"/>
                  </a:cubicBezTo>
                  <a:cubicBezTo>
                    <a:pt x="43" y="59"/>
                    <a:pt x="39" y="60"/>
                    <a:pt x="40" y="65"/>
                  </a:cubicBezTo>
                  <a:cubicBezTo>
                    <a:pt x="33" y="66"/>
                    <a:pt x="31" y="61"/>
                    <a:pt x="26" y="60"/>
                  </a:cubicBezTo>
                  <a:cubicBezTo>
                    <a:pt x="25" y="60"/>
                    <a:pt x="25" y="62"/>
                    <a:pt x="25" y="63"/>
                  </a:cubicBezTo>
                  <a:cubicBezTo>
                    <a:pt x="22" y="64"/>
                    <a:pt x="21" y="61"/>
                    <a:pt x="20" y="60"/>
                  </a:cubicBezTo>
                  <a:cubicBezTo>
                    <a:pt x="18" y="60"/>
                    <a:pt x="15" y="61"/>
                    <a:pt x="13" y="60"/>
                  </a:cubicBezTo>
                  <a:cubicBezTo>
                    <a:pt x="12" y="60"/>
                    <a:pt x="14" y="56"/>
                    <a:pt x="9" y="59"/>
                  </a:cubicBezTo>
                  <a:cubicBezTo>
                    <a:pt x="8" y="55"/>
                    <a:pt x="8" y="51"/>
                    <a:pt x="4" y="50"/>
                  </a:cubicBezTo>
                  <a:cubicBezTo>
                    <a:pt x="3" y="48"/>
                    <a:pt x="5" y="48"/>
                    <a:pt x="5" y="45"/>
                  </a:cubicBezTo>
                  <a:cubicBezTo>
                    <a:pt x="5" y="43"/>
                    <a:pt x="3" y="45"/>
                    <a:pt x="4" y="45"/>
                  </a:cubicBezTo>
                  <a:cubicBezTo>
                    <a:pt x="0" y="42"/>
                    <a:pt x="3" y="39"/>
                    <a:pt x="2" y="34"/>
                  </a:cubicBezTo>
                  <a:cubicBezTo>
                    <a:pt x="8" y="34"/>
                    <a:pt x="12" y="34"/>
                    <a:pt x="16" y="32"/>
                  </a:cubicBezTo>
                  <a:cubicBezTo>
                    <a:pt x="16" y="30"/>
                    <a:pt x="19" y="29"/>
                    <a:pt x="16" y="28"/>
                  </a:cubicBezTo>
                  <a:cubicBezTo>
                    <a:pt x="17" y="26"/>
                    <a:pt x="29" y="23"/>
                    <a:pt x="26" y="21"/>
                  </a:cubicBezTo>
                  <a:cubicBezTo>
                    <a:pt x="28" y="19"/>
                    <a:pt x="31" y="18"/>
                    <a:pt x="34" y="18"/>
                  </a:cubicBezTo>
                  <a:cubicBezTo>
                    <a:pt x="37" y="18"/>
                    <a:pt x="35" y="15"/>
                    <a:pt x="36" y="14"/>
                  </a:cubicBezTo>
                  <a:cubicBezTo>
                    <a:pt x="36" y="14"/>
                    <a:pt x="38" y="14"/>
                    <a:pt x="39" y="14"/>
                  </a:cubicBezTo>
                  <a:cubicBezTo>
                    <a:pt x="40" y="13"/>
                    <a:pt x="39" y="10"/>
                    <a:pt x="41" y="11"/>
                  </a:cubicBezTo>
                  <a:cubicBezTo>
                    <a:pt x="40" y="5"/>
                    <a:pt x="45" y="7"/>
                    <a:pt x="47" y="4"/>
                  </a:cubicBezTo>
                  <a:lnTo>
                    <a:pt x="46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25" name="Freeform 100">
              <a:extLst>
                <a:ext uri="{FF2B5EF4-FFF2-40B4-BE49-F238E27FC236}">
                  <a16:creationId xmlns:a16="http://schemas.microsoft.com/office/drawing/2014/main" id="{529B4BFD-C7B8-4A55-8214-6C6DD8441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5325" y="4191000"/>
              <a:ext cx="98425" cy="119063"/>
            </a:xfrm>
            <a:custGeom>
              <a:avLst/>
              <a:gdLst>
                <a:gd name="T0" fmla="*/ 23 w 26"/>
                <a:gd name="T1" fmla="*/ 1 h 29"/>
                <a:gd name="T2" fmla="*/ 18 w 26"/>
                <a:gd name="T3" fmla="*/ 6 h 29"/>
                <a:gd name="T4" fmla="*/ 17 w 26"/>
                <a:gd name="T5" fmla="*/ 6 h 29"/>
                <a:gd name="T6" fmla="*/ 18 w 26"/>
                <a:gd name="T7" fmla="*/ 10 h 29"/>
                <a:gd name="T8" fmla="*/ 21 w 26"/>
                <a:gd name="T9" fmla="*/ 13 h 29"/>
                <a:gd name="T10" fmla="*/ 23 w 26"/>
                <a:gd name="T11" fmla="*/ 26 h 29"/>
                <a:gd name="T12" fmla="*/ 17 w 26"/>
                <a:gd name="T13" fmla="*/ 26 h 29"/>
                <a:gd name="T14" fmla="*/ 13 w 26"/>
                <a:gd name="T15" fmla="*/ 12 h 29"/>
                <a:gd name="T16" fmla="*/ 7 w 26"/>
                <a:gd name="T17" fmla="*/ 16 h 29"/>
                <a:gd name="T18" fmla="*/ 7 w 26"/>
                <a:gd name="T19" fmla="*/ 25 h 29"/>
                <a:gd name="T20" fmla="*/ 3 w 26"/>
                <a:gd name="T21" fmla="*/ 29 h 29"/>
                <a:gd name="T22" fmla="*/ 2 w 26"/>
                <a:gd name="T23" fmla="*/ 22 h 29"/>
                <a:gd name="T24" fmla="*/ 3 w 26"/>
                <a:gd name="T25" fmla="*/ 20 h 29"/>
                <a:gd name="T26" fmla="*/ 2 w 26"/>
                <a:gd name="T27" fmla="*/ 19 h 29"/>
                <a:gd name="T28" fmla="*/ 3 w 26"/>
                <a:gd name="T29" fmla="*/ 13 h 29"/>
                <a:gd name="T30" fmla="*/ 0 w 26"/>
                <a:gd name="T31" fmla="*/ 10 h 29"/>
                <a:gd name="T32" fmla="*/ 11 w 26"/>
                <a:gd name="T33" fmla="*/ 1 h 29"/>
                <a:gd name="T34" fmla="*/ 23 w 26"/>
                <a:gd name="T3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23" y="1"/>
                  </a:moveTo>
                  <a:cubicBezTo>
                    <a:pt x="26" y="7"/>
                    <a:pt x="16" y="4"/>
                    <a:pt x="18" y="6"/>
                  </a:cubicBezTo>
                  <a:cubicBezTo>
                    <a:pt x="20" y="8"/>
                    <a:pt x="19" y="7"/>
                    <a:pt x="17" y="6"/>
                  </a:cubicBezTo>
                  <a:cubicBezTo>
                    <a:pt x="17" y="8"/>
                    <a:pt x="18" y="9"/>
                    <a:pt x="18" y="10"/>
                  </a:cubicBezTo>
                  <a:cubicBezTo>
                    <a:pt x="19" y="11"/>
                    <a:pt x="21" y="13"/>
                    <a:pt x="21" y="13"/>
                  </a:cubicBezTo>
                  <a:cubicBezTo>
                    <a:pt x="22" y="17"/>
                    <a:pt x="22" y="22"/>
                    <a:pt x="23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5" y="21"/>
                    <a:pt x="13" y="18"/>
                    <a:pt x="13" y="12"/>
                  </a:cubicBezTo>
                  <a:cubicBezTo>
                    <a:pt x="10" y="12"/>
                    <a:pt x="12" y="17"/>
                    <a:pt x="7" y="16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8" y="28"/>
                    <a:pt x="3" y="26"/>
                    <a:pt x="3" y="29"/>
                  </a:cubicBezTo>
                  <a:cubicBezTo>
                    <a:pt x="1" y="29"/>
                    <a:pt x="1" y="24"/>
                    <a:pt x="2" y="22"/>
                  </a:cubicBezTo>
                  <a:cubicBezTo>
                    <a:pt x="2" y="21"/>
                    <a:pt x="3" y="20"/>
                    <a:pt x="3" y="20"/>
                  </a:cubicBezTo>
                  <a:cubicBezTo>
                    <a:pt x="3" y="19"/>
                    <a:pt x="2" y="19"/>
                    <a:pt x="2" y="19"/>
                  </a:cubicBezTo>
                  <a:cubicBezTo>
                    <a:pt x="1" y="18"/>
                    <a:pt x="4" y="16"/>
                    <a:pt x="3" y="13"/>
                  </a:cubicBezTo>
                  <a:cubicBezTo>
                    <a:pt x="4" y="11"/>
                    <a:pt x="2" y="11"/>
                    <a:pt x="0" y="10"/>
                  </a:cubicBezTo>
                  <a:cubicBezTo>
                    <a:pt x="2" y="5"/>
                    <a:pt x="4" y="0"/>
                    <a:pt x="11" y="1"/>
                  </a:cubicBezTo>
                  <a:cubicBezTo>
                    <a:pt x="7" y="5"/>
                    <a:pt x="19" y="1"/>
                    <a:pt x="23" y="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26" name="Freeform 101">
              <a:extLst>
                <a:ext uri="{FF2B5EF4-FFF2-40B4-BE49-F238E27FC236}">
                  <a16:creationId xmlns:a16="http://schemas.microsoft.com/office/drawing/2014/main" id="{339CF9F6-3BA2-46BF-B735-48AED675F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0050" y="4310063"/>
              <a:ext cx="230188" cy="71437"/>
            </a:xfrm>
            <a:custGeom>
              <a:avLst/>
              <a:gdLst>
                <a:gd name="T0" fmla="*/ 1 w 60"/>
                <a:gd name="T1" fmla="*/ 5 h 17"/>
                <a:gd name="T2" fmla="*/ 7 w 60"/>
                <a:gd name="T3" fmla="*/ 1 h 17"/>
                <a:gd name="T4" fmla="*/ 10 w 60"/>
                <a:gd name="T5" fmla="*/ 4 h 17"/>
                <a:gd name="T6" fmla="*/ 13 w 60"/>
                <a:gd name="T7" fmla="*/ 5 h 17"/>
                <a:gd name="T8" fmla="*/ 27 w 60"/>
                <a:gd name="T9" fmla="*/ 8 h 17"/>
                <a:gd name="T10" fmla="*/ 41 w 60"/>
                <a:gd name="T11" fmla="*/ 7 h 17"/>
                <a:gd name="T12" fmla="*/ 44 w 60"/>
                <a:gd name="T13" fmla="*/ 10 h 17"/>
                <a:gd name="T14" fmla="*/ 48 w 60"/>
                <a:gd name="T15" fmla="*/ 11 h 17"/>
                <a:gd name="T16" fmla="*/ 55 w 60"/>
                <a:gd name="T17" fmla="*/ 11 h 17"/>
                <a:gd name="T18" fmla="*/ 56 w 60"/>
                <a:gd name="T19" fmla="*/ 15 h 17"/>
                <a:gd name="T20" fmla="*/ 53 w 60"/>
                <a:gd name="T21" fmla="*/ 15 h 17"/>
                <a:gd name="T22" fmla="*/ 25 w 60"/>
                <a:gd name="T23" fmla="*/ 11 h 17"/>
                <a:gd name="T24" fmla="*/ 18 w 60"/>
                <a:gd name="T25" fmla="*/ 11 h 17"/>
                <a:gd name="T26" fmla="*/ 8 w 60"/>
                <a:gd name="T27" fmla="*/ 8 h 17"/>
                <a:gd name="T28" fmla="*/ 1 w 60"/>
                <a:gd name="T2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0" h="17">
                  <a:moveTo>
                    <a:pt x="1" y="5"/>
                  </a:moveTo>
                  <a:cubicBezTo>
                    <a:pt x="0" y="1"/>
                    <a:pt x="6" y="3"/>
                    <a:pt x="7" y="1"/>
                  </a:cubicBezTo>
                  <a:cubicBezTo>
                    <a:pt x="10" y="0"/>
                    <a:pt x="9" y="3"/>
                    <a:pt x="10" y="4"/>
                  </a:cubicBezTo>
                  <a:cubicBezTo>
                    <a:pt x="11" y="5"/>
                    <a:pt x="13" y="4"/>
                    <a:pt x="13" y="5"/>
                  </a:cubicBezTo>
                  <a:cubicBezTo>
                    <a:pt x="19" y="3"/>
                    <a:pt x="21" y="4"/>
                    <a:pt x="27" y="8"/>
                  </a:cubicBezTo>
                  <a:cubicBezTo>
                    <a:pt x="32" y="5"/>
                    <a:pt x="34" y="7"/>
                    <a:pt x="41" y="7"/>
                  </a:cubicBezTo>
                  <a:cubicBezTo>
                    <a:pt x="43" y="6"/>
                    <a:pt x="43" y="8"/>
                    <a:pt x="44" y="10"/>
                  </a:cubicBezTo>
                  <a:cubicBezTo>
                    <a:pt x="46" y="9"/>
                    <a:pt x="48" y="9"/>
                    <a:pt x="48" y="11"/>
                  </a:cubicBezTo>
                  <a:cubicBezTo>
                    <a:pt x="51" y="9"/>
                    <a:pt x="55" y="14"/>
                    <a:pt x="55" y="11"/>
                  </a:cubicBezTo>
                  <a:cubicBezTo>
                    <a:pt x="60" y="11"/>
                    <a:pt x="52" y="16"/>
                    <a:pt x="56" y="15"/>
                  </a:cubicBezTo>
                  <a:cubicBezTo>
                    <a:pt x="56" y="17"/>
                    <a:pt x="55" y="15"/>
                    <a:pt x="53" y="15"/>
                  </a:cubicBezTo>
                  <a:cubicBezTo>
                    <a:pt x="43" y="17"/>
                    <a:pt x="34" y="13"/>
                    <a:pt x="25" y="11"/>
                  </a:cubicBezTo>
                  <a:cubicBezTo>
                    <a:pt x="23" y="11"/>
                    <a:pt x="21" y="11"/>
                    <a:pt x="18" y="11"/>
                  </a:cubicBezTo>
                  <a:cubicBezTo>
                    <a:pt x="15" y="10"/>
                    <a:pt x="12" y="9"/>
                    <a:pt x="8" y="8"/>
                  </a:cubicBezTo>
                  <a:cubicBezTo>
                    <a:pt x="6" y="7"/>
                    <a:pt x="2" y="8"/>
                    <a:pt x="1" y="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27" name="Freeform 102">
              <a:extLst>
                <a:ext uri="{FF2B5EF4-FFF2-40B4-BE49-F238E27FC236}">
                  <a16:creationId xmlns:a16="http://schemas.microsoft.com/office/drawing/2014/main" id="{02A0BE1B-11BF-4094-B6C8-8732FAAFD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8025" y="4392613"/>
              <a:ext cx="28575" cy="19050"/>
            </a:xfrm>
            <a:custGeom>
              <a:avLst/>
              <a:gdLst>
                <a:gd name="T0" fmla="*/ 3 w 8"/>
                <a:gd name="T1" fmla="*/ 2 h 4"/>
                <a:gd name="T2" fmla="*/ 8 w 8"/>
                <a:gd name="T3" fmla="*/ 4 h 4"/>
                <a:gd name="T4" fmla="*/ 3 w 8"/>
                <a:gd name="T5" fmla="*/ 4 h 4"/>
                <a:gd name="T6" fmla="*/ 1 w 8"/>
                <a:gd name="T7" fmla="*/ 2 h 4"/>
                <a:gd name="T8" fmla="*/ 3 w 8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3" y="2"/>
                  </a:moveTo>
                  <a:cubicBezTo>
                    <a:pt x="5" y="2"/>
                    <a:pt x="8" y="2"/>
                    <a:pt x="8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2"/>
                    <a:pt x="2" y="3"/>
                    <a:pt x="1" y="2"/>
                  </a:cubicBezTo>
                  <a:cubicBezTo>
                    <a:pt x="0" y="0"/>
                    <a:pt x="2" y="1"/>
                    <a:pt x="3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28" name="Freeform 103">
              <a:extLst>
                <a:ext uri="{FF2B5EF4-FFF2-40B4-BE49-F238E27FC236}">
                  <a16:creationId xmlns:a16="http://schemas.microsoft.com/office/drawing/2014/main" id="{D58AD3C1-0ACA-480A-A973-E02C6A5DF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3550" y="5189538"/>
              <a:ext cx="166688" cy="179387"/>
            </a:xfrm>
            <a:custGeom>
              <a:avLst/>
              <a:gdLst>
                <a:gd name="T0" fmla="*/ 1 w 44"/>
                <a:gd name="T1" fmla="*/ 38 h 44"/>
                <a:gd name="T2" fmla="*/ 4 w 44"/>
                <a:gd name="T3" fmla="*/ 32 h 44"/>
                <a:gd name="T4" fmla="*/ 7 w 44"/>
                <a:gd name="T5" fmla="*/ 31 h 44"/>
                <a:gd name="T6" fmla="*/ 7 w 44"/>
                <a:gd name="T7" fmla="*/ 28 h 44"/>
                <a:gd name="T8" fmla="*/ 9 w 44"/>
                <a:gd name="T9" fmla="*/ 28 h 44"/>
                <a:gd name="T10" fmla="*/ 11 w 44"/>
                <a:gd name="T11" fmla="*/ 25 h 44"/>
                <a:gd name="T12" fmla="*/ 16 w 44"/>
                <a:gd name="T13" fmla="*/ 24 h 44"/>
                <a:gd name="T14" fmla="*/ 19 w 44"/>
                <a:gd name="T15" fmla="*/ 21 h 44"/>
                <a:gd name="T16" fmla="*/ 22 w 44"/>
                <a:gd name="T17" fmla="*/ 17 h 44"/>
                <a:gd name="T18" fmla="*/ 25 w 44"/>
                <a:gd name="T19" fmla="*/ 14 h 44"/>
                <a:gd name="T20" fmla="*/ 29 w 44"/>
                <a:gd name="T21" fmla="*/ 15 h 44"/>
                <a:gd name="T22" fmla="*/ 28 w 44"/>
                <a:gd name="T23" fmla="*/ 10 h 44"/>
                <a:gd name="T24" fmla="*/ 33 w 44"/>
                <a:gd name="T25" fmla="*/ 3 h 44"/>
                <a:gd name="T26" fmla="*/ 37 w 44"/>
                <a:gd name="T27" fmla="*/ 0 h 44"/>
                <a:gd name="T28" fmla="*/ 42 w 44"/>
                <a:gd name="T29" fmla="*/ 3 h 44"/>
                <a:gd name="T30" fmla="*/ 43 w 44"/>
                <a:gd name="T31" fmla="*/ 10 h 44"/>
                <a:gd name="T32" fmla="*/ 42 w 44"/>
                <a:gd name="T33" fmla="*/ 14 h 44"/>
                <a:gd name="T34" fmla="*/ 39 w 44"/>
                <a:gd name="T35" fmla="*/ 14 h 44"/>
                <a:gd name="T36" fmla="*/ 37 w 44"/>
                <a:gd name="T37" fmla="*/ 21 h 44"/>
                <a:gd name="T38" fmla="*/ 32 w 44"/>
                <a:gd name="T39" fmla="*/ 22 h 44"/>
                <a:gd name="T40" fmla="*/ 28 w 44"/>
                <a:gd name="T41" fmla="*/ 32 h 44"/>
                <a:gd name="T42" fmla="*/ 25 w 44"/>
                <a:gd name="T43" fmla="*/ 38 h 44"/>
                <a:gd name="T44" fmla="*/ 22 w 44"/>
                <a:gd name="T45" fmla="*/ 41 h 44"/>
                <a:gd name="T46" fmla="*/ 11 w 44"/>
                <a:gd name="T47" fmla="*/ 36 h 44"/>
                <a:gd name="T48" fmla="*/ 5 w 44"/>
                <a:gd name="T49" fmla="*/ 38 h 44"/>
                <a:gd name="T50" fmla="*/ 4 w 44"/>
                <a:gd name="T51" fmla="*/ 35 h 44"/>
                <a:gd name="T52" fmla="*/ 1 w 44"/>
                <a:gd name="T53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4" h="44">
                  <a:moveTo>
                    <a:pt x="1" y="38"/>
                  </a:moveTo>
                  <a:cubicBezTo>
                    <a:pt x="0" y="36"/>
                    <a:pt x="3" y="34"/>
                    <a:pt x="4" y="32"/>
                  </a:cubicBezTo>
                  <a:cubicBezTo>
                    <a:pt x="4" y="32"/>
                    <a:pt x="6" y="31"/>
                    <a:pt x="7" y="31"/>
                  </a:cubicBezTo>
                  <a:cubicBezTo>
                    <a:pt x="7" y="30"/>
                    <a:pt x="6" y="28"/>
                    <a:pt x="7" y="28"/>
                  </a:cubicBezTo>
                  <a:cubicBezTo>
                    <a:pt x="7" y="28"/>
                    <a:pt x="9" y="28"/>
                    <a:pt x="9" y="28"/>
                  </a:cubicBezTo>
                  <a:cubicBezTo>
                    <a:pt x="10" y="28"/>
                    <a:pt x="10" y="25"/>
                    <a:pt x="11" y="25"/>
                  </a:cubicBezTo>
                  <a:cubicBezTo>
                    <a:pt x="13" y="24"/>
                    <a:pt x="16" y="26"/>
                    <a:pt x="16" y="24"/>
                  </a:cubicBezTo>
                  <a:cubicBezTo>
                    <a:pt x="17" y="21"/>
                    <a:pt x="16" y="22"/>
                    <a:pt x="19" y="21"/>
                  </a:cubicBezTo>
                  <a:cubicBezTo>
                    <a:pt x="22" y="21"/>
                    <a:pt x="21" y="19"/>
                    <a:pt x="22" y="17"/>
                  </a:cubicBezTo>
                  <a:cubicBezTo>
                    <a:pt x="22" y="17"/>
                    <a:pt x="26" y="20"/>
                    <a:pt x="25" y="14"/>
                  </a:cubicBezTo>
                  <a:cubicBezTo>
                    <a:pt x="27" y="14"/>
                    <a:pt x="27" y="15"/>
                    <a:pt x="29" y="15"/>
                  </a:cubicBezTo>
                  <a:cubicBezTo>
                    <a:pt x="29" y="13"/>
                    <a:pt x="27" y="12"/>
                    <a:pt x="28" y="10"/>
                  </a:cubicBezTo>
                  <a:cubicBezTo>
                    <a:pt x="33" y="11"/>
                    <a:pt x="32" y="5"/>
                    <a:pt x="33" y="3"/>
                  </a:cubicBezTo>
                  <a:cubicBezTo>
                    <a:pt x="34" y="2"/>
                    <a:pt x="38" y="3"/>
                    <a:pt x="37" y="0"/>
                  </a:cubicBezTo>
                  <a:cubicBezTo>
                    <a:pt x="39" y="1"/>
                    <a:pt x="39" y="3"/>
                    <a:pt x="42" y="3"/>
                  </a:cubicBezTo>
                  <a:cubicBezTo>
                    <a:pt x="40" y="7"/>
                    <a:pt x="44" y="6"/>
                    <a:pt x="43" y="10"/>
                  </a:cubicBezTo>
                  <a:cubicBezTo>
                    <a:pt x="41" y="10"/>
                    <a:pt x="42" y="13"/>
                    <a:pt x="42" y="14"/>
                  </a:cubicBezTo>
                  <a:cubicBezTo>
                    <a:pt x="41" y="14"/>
                    <a:pt x="39" y="14"/>
                    <a:pt x="39" y="14"/>
                  </a:cubicBezTo>
                  <a:cubicBezTo>
                    <a:pt x="38" y="15"/>
                    <a:pt x="38" y="18"/>
                    <a:pt x="37" y="21"/>
                  </a:cubicBezTo>
                  <a:cubicBezTo>
                    <a:pt x="35" y="23"/>
                    <a:pt x="35" y="20"/>
                    <a:pt x="32" y="22"/>
                  </a:cubicBezTo>
                  <a:cubicBezTo>
                    <a:pt x="28" y="24"/>
                    <a:pt x="29" y="29"/>
                    <a:pt x="28" y="32"/>
                  </a:cubicBezTo>
                  <a:cubicBezTo>
                    <a:pt x="27" y="33"/>
                    <a:pt x="23" y="33"/>
                    <a:pt x="25" y="38"/>
                  </a:cubicBezTo>
                  <a:cubicBezTo>
                    <a:pt x="22" y="37"/>
                    <a:pt x="22" y="39"/>
                    <a:pt x="22" y="41"/>
                  </a:cubicBezTo>
                  <a:cubicBezTo>
                    <a:pt x="19" y="37"/>
                    <a:pt x="11" y="44"/>
                    <a:pt x="11" y="36"/>
                  </a:cubicBezTo>
                  <a:cubicBezTo>
                    <a:pt x="10" y="37"/>
                    <a:pt x="7" y="39"/>
                    <a:pt x="5" y="38"/>
                  </a:cubicBezTo>
                  <a:cubicBezTo>
                    <a:pt x="5" y="38"/>
                    <a:pt x="4" y="35"/>
                    <a:pt x="4" y="35"/>
                  </a:cubicBezTo>
                  <a:cubicBezTo>
                    <a:pt x="1" y="35"/>
                    <a:pt x="7" y="40"/>
                    <a:pt x="1" y="38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29" name="Freeform 104">
              <a:extLst>
                <a:ext uri="{FF2B5EF4-FFF2-40B4-BE49-F238E27FC236}">
                  <a16:creationId xmlns:a16="http://schemas.microsoft.com/office/drawing/2014/main" id="{7522B334-F756-4D83-B812-91063ED45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2513" y="1625600"/>
              <a:ext cx="234950" cy="185738"/>
            </a:xfrm>
            <a:custGeom>
              <a:avLst/>
              <a:gdLst>
                <a:gd name="T0" fmla="*/ 16 w 61"/>
                <a:gd name="T1" fmla="*/ 0 h 45"/>
                <a:gd name="T2" fmla="*/ 23 w 61"/>
                <a:gd name="T3" fmla="*/ 5 h 45"/>
                <a:gd name="T4" fmla="*/ 28 w 61"/>
                <a:gd name="T5" fmla="*/ 7 h 45"/>
                <a:gd name="T6" fmla="*/ 30 w 61"/>
                <a:gd name="T7" fmla="*/ 7 h 45"/>
                <a:gd name="T8" fmla="*/ 32 w 61"/>
                <a:gd name="T9" fmla="*/ 8 h 45"/>
                <a:gd name="T10" fmla="*/ 36 w 61"/>
                <a:gd name="T11" fmla="*/ 11 h 45"/>
                <a:gd name="T12" fmla="*/ 40 w 61"/>
                <a:gd name="T13" fmla="*/ 11 h 45"/>
                <a:gd name="T14" fmla="*/ 49 w 61"/>
                <a:gd name="T15" fmla="*/ 14 h 45"/>
                <a:gd name="T16" fmla="*/ 49 w 61"/>
                <a:gd name="T17" fmla="*/ 18 h 45"/>
                <a:gd name="T18" fmla="*/ 53 w 61"/>
                <a:gd name="T19" fmla="*/ 18 h 45"/>
                <a:gd name="T20" fmla="*/ 53 w 61"/>
                <a:gd name="T21" fmla="*/ 21 h 45"/>
                <a:gd name="T22" fmla="*/ 61 w 61"/>
                <a:gd name="T23" fmla="*/ 26 h 45"/>
                <a:gd name="T24" fmla="*/ 60 w 61"/>
                <a:gd name="T25" fmla="*/ 31 h 45"/>
                <a:gd name="T26" fmla="*/ 57 w 61"/>
                <a:gd name="T27" fmla="*/ 29 h 45"/>
                <a:gd name="T28" fmla="*/ 50 w 61"/>
                <a:gd name="T29" fmla="*/ 33 h 45"/>
                <a:gd name="T30" fmla="*/ 49 w 61"/>
                <a:gd name="T31" fmla="*/ 36 h 45"/>
                <a:gd name="T32" fmla="*/ 46 w 61"/>
                <a:gd name="T33" fmla="*/ 39 h 45"/>
                <a:gd name="T34" fmla="*/ 37 w 61"/>
                <a:gd name="T35" fmla="*/ 39 h 45"/>
                <a:gd name="T36" fmla="*/ 37 w 61"/>
                <a:gd name="T37" fmla="*/ 41 h 45"/>
                <a:gd name="T38" fmla="*/ 32 w 61"/>
                <a:gd name="T39" fmla="*/ 42 h 45"/>
                <a:gd name="T40" fmla="*/ 30 w 61"/>
                <a:gd name="T41" fmla="*/ 39 h 45"/>
                <a:gd name="T42" fmla="*/ 22 w 61"/>
                <a:gd name="T43" fmla="*/ 39 h 45"/>
                <a:gd name="T44" fmla="*/ 19 w 61"/>
                <a:gd name="T45" fmla="*/ 36 h 45"/>
                <a:gd name="T46" fmla="*/ 23 w 61"/>
                <a:gd name="T47" fmla="*/ 33 h 45"/>
                <a:gd name="T48" fmla="*/ 16 w 61"/>
                <a:gd name="T49" fmla="*/ 32 h 45"/>
                <a:gd name="T50" fmla="*/ 21 w 61"/>
                <a:gd name="T51" fmla="*/ 29 h 45"/>
                <a:gd name="T52" fmla="*/ 23 w 61"/>
                <a:gd name="T53" fmla="*/ 26 h 45"/>
                <a:gd name="T54" fmla="*/ 28 w 61"/>
                <a:gd name="T55" fmla="*/ 28 h 45"/>
                <a:gd name="T56" fmla="*/ 26 w 61"/>
                <a:gd name="T57" fmla="*/ 24 h 45"/>
                <a:gd name="T58" fmla="*/ 14 w 61"/>
                <a:gd name="T59" fmla="*/ 26 h 45"/>
                <a:gd name="T60" fmla="*/ 9 w 61"/>
                <a:gd name="T61" fmla="*/ 25 h 45"/>
                <a:gd name="T62" fmla="*/ 7 w 61"/>
                <a:gd name="T63" fmla="*/ 22 h 45"/>
                <a:gd name="T64" fmla="*/ 1 w 61"/>
                <a:gd name="T65" fmla="*/ 19 h 45"/>
                <a:gd name="T66" fmla="*/ 0 w 61"/>
                <a:gd name="T67" fmla="*/ 15 h 45"/>
                <a:gd name="T68" fmla="*/ 4 w 61"/>
                <a:gd name="T69" fmla="*/ 12 h 45"/>
                <a:gd name="T70" fmla="*/ 7 w 61"/>
                <a:gd name="T71" fmla="*/ 10 h 45"/>
                <a:gd name="T72" fmla="*/ 8 w 61"/>
                <a:gd name="T73" fmla="*/ 5 h 45"/>
                <a:gd name="T74" fmla="*/ 11 w 61"/>
                <a:gd name="T75" fmla="*/ 5 h 45"/>
                <a:gd name="T76" fmla="*/ 14 w 61"/>
                <a:gd name="T77" fmla="*/ 3 h 45"/>
                <a:gd name="T78" fmla="*/ 16 w 61"/>
                <a:gd name="T7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" h="45">
                  <a:moveTo>
                    <a:pt x="16" y="0"/>
                  </a:moveTo>
                  <a:cubicBezTo>
                    <a:pt x="18" y="2"/>
                    <a:pt x="22" y="2"/>
                    <a:pt x="23" y="5"/>
                  </a:cubicBezTo>
                  <a:cubicBezTo>
                    <a:pt x="26" y="4"/>
                    <a:pt x="27" y="6"/>
                    <a:pt x="28" y="7"/>
                  </a:cubicBezTo>
                  <a:cubicBezTo>
                    <a:pt x="28" y="7"/>
                    <a:pt x="30" y="6"/>
                    <a:pt x="30" y="7"/>
                  </a:cubicBezTo>
                  <a:cubicBezTo>
                    <a:pt x="31" y="7"/>
                    <a:pt x="31" y="9"/>
                    <a:pt x="32" y="8"/>
                  </a:cubicBezTo>
                  <a:cubicBezTo>
                    <a:pt x="34" y="6"/>
                    <a:pt x="33" y="9"/>
                    <a:pt x="36" y="11"/>
                  </a:cubicBezTo>
                  <a:cubicBezTo>
                    <a:pt x="37" y="12"/>
                    <a:pt x="39" y="11"/>
                    <a:pt x="40" y="11"/>
                  </a:cubicBezTo>
                  <a:cubicBezTo>
                    <a:pt x="41" y="11"/>
                    <a:pt x="43" y="16"/>
                    <a:pt x="49" y="14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2" y="17"/>
                    <a:pt x="53" y="18"/>
                  </a:cubicBezTo>
                  <a:cubicBezTo>
                    <a:pt x="53" y="18"/>
                    <a:pt x="52" y="20"/>
                    <a:pt x="53" y="21"/>
                  </a:cubicBezTo>
                  <a:cubicBezTo>
                    <a:pt x="55" y="23"/>
                    <a:pt x="58" y="24"/>
                    <a:pt x="61" y="26"/>
                  </a:cubicBezTo>
                  <a:cubicBezTo>
                    <a:pt x="61" y="28"/>
                    <a:pt x="61" y="30"/>
                    <a:pt x="60" y="31"/>
                  </a:cubicBezTo>
                  <a:cubicBezTo>
                    <a:pt x="58" y="31"/>
                    <a:pt x="57" y="29"/>
                    <a:pt x="57" y="29"/>
                  </a:cubicBezTo>
                  <a:cubicBezTo>
                    <a:pt x="54" y="30"/>
                    <a:pt x="53" y="33"/>
                    <a:pt x="50" y="33"/>
                  </a:cubicBezTo>
                  <a:cubicBezTo>
                    <a:pt x="49" y="34"/>
                    <a:pt x="49" y="35"/>
                    <a:pt x="49" y="36"/>
                  </a:cubicBezTo>
                  <a:cubicBezTo>
                    <a:pt x="46" y="36"/>
                    <a:pt x="46" y="37"/>
                    <a:pt x="46" y="39"/>
                  </a:cubicBezTo>
                  <a:cubicBezTo>
                    <a:pt x="41" y="40"/>
                    <a:pt x="40" y="36"/>
                    <a:pt x="37" y="39"/>
                  </a:cubicBezTo>
                  <a:cubicBezTo>
                    <a:pt x="36" y="39"/>
                    <a:pt x="37" y="41"/>
                    <a:pt x="37" y="41"/>
                  </a:cubicBezTo>
                  <a:cubicBezTo>
                    <a:pt x="37" y="45"/>
                    <a:pt x="32" y="37"/>
                    <a:pt x="32" y="42"/>
                  </a:cubicBezTo>
                  <a:cubicBezTo>
                    <a:pt x="30" y="42"/>
                    <a:pt x="31" y="40"/>
                    <a:pt x="30" y="39"/>
                  </a:cubicBezTo>
                  <a:cubicBezTo>
                    <a:pt x="27" y="42"/>
                    <a:pt x="26" y="38"/>
                    <a:pt x="22" y="39"/>
                  </a:cubicBezTo>
                  <a:cubicBezTo>
                    <a:pt x="22" y="37"/>
                    <a:pt x="21" y="36"/>
                    <a:pt x="19" y="36"/>
                  </a:cubicBezTo>
                  <a:cubicBezTo>
                    <a:pt x="19" y="34"/>
                    <a:pt x="23" y="36"/>
                    <a:pt x="23" y="33"/>
                  </a:cubicBezTo>
                  <a:cubicBezTo>
                    <a:pt x="24" y="30"/>
                    <a:pt x="18" y="33"/>
                    <a:pt x="16" y="32"/>
                  </a:cubicBezTo>
                  <a:cubicBezTo>
                    <a:pt x="15" y="28"/>
                    <a:pt x="19" y="30"/>
                    <a:pt x="21" y="29"/>
                  </a:cubicBezTo>
                  <a:cubicBezTo>
                    <a:pt x="21" y="29"/>
                    <a:pt x="23" y="26"/>
                    <a:pt x="23" y="26"/>
                  </a:cubicBezTo>
                  <a:cubicBezTo>
                    <a:pt x="24" y="26"/>
                    <a:pt x="26" y="29"/>
                    <a:pt x="28" y="28"/>
                  </a:cubicBezTo>
                  <a:cubicBezTo>
                    <a:pt x="28" y="26"/>
                    <a:pt x="26" y="25"/>
                    <a:pt x="26" y="24"/>
                  </a:cubicBezTo>
                  <a:cubicBezTo>
                    <a:pt x="25" y="25"/>
                    <a:pt x="16" y="24"/>
                    <a:pt x="14" y="26"/>
                  </a:cubicBezTo>
                  <a:cubicBezTo>
                    <a:pt x="11" y="29"/>
                    <a:pt x="13" y="26"/>
                    <a:pt x="9" y="25"/>
                  </a:cubicBezTo>
                  <a:cubicBezTo>
                    <a:pt x="5" y="24"/>
                    <a:pt x="2" y="26"/>
                    <a:pt x="7" y="22"/>
                  </a:cubicBezTo>
                  <a:cubicBezTo>
                    <a:pt x="6" y="20"/>
                    <a:pt x="2" y="21"/>
                    <a:pt x="1" y="19"/>
                  </a:cubicBezTo>
                  <a:cubicBezTo>
                    <a:pt x="3" y="17"/>
                    <a:pt x="6" y="13"/>
                    <a:pt x="0" y="15"/>
                  </a:cubicBezTo>
                  <a:cubicBezTo>
                    <a:pt x="0" y="14"/>
                    <a:pt x="1" y="12"/>
                    <a:pt x="4" y="12"/>
                  </a:cubicBezTo>
                  <a:cubicBezTo>
                    <a:pt x="5" y="12"/>
                    <a:pt x="5" y="10"/>
                    <a:pt x="7" y="10"/>
                  </a:cubicBezTo>
                  <a:cubicBezTo>
                    <a:pt x="9" y="10"/>
                    <a:pt x="7" y="7"/>
                    <a:pt x="8" y="5"/>
                  </a:cubicBezTo>
                  <a:cubicBezTo>
                    <a:pt x="8" y="5"/>
                    <a:pt x="10" y="6"/>
                    <a:pt x="11" y="5"/>
                  </a:cubicBezTo>
                  <a:cubicBezTo>
                    <a:pt x="12" y="5"/>
                    <a:pt x="12" y="3"/>
                    <a:pt x="14" y="3"/>
                  </a:cubicBezTo>
                  <a:cubicBezTo>
                    <a:pt x="14" y="1"/>
                    <a:pt x="16" y="2"/>
                    <a:pt x="16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0" name="Freeform 105">
              <a:extLst>
                <a:ext uri="{FF2B5EF4-FFF2-40B4-BE49-F238E27FC236}">
                  <a16:creationId xmlns:a16="http://schemas.microsoft.com/office/drawing/2014/main" id="{FDF1E448-7BEB-42AD-B066-EB9E793AA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0425" y="1693863"/>
              <a:ext cx="315913" cy="169862"/>
            </a:xfrm>
            <a:custGeom>
              <a:avLst/>
              <a:gdLst>
                <a:gd name="T0" fmla="*/ 29 w 82"/>
                <a:gd name="T1" fmla="*/ 28 h 41"/>
                <a:gd name="T2" fmla="*/ 26 w 82"/>
                <a:gd name="T3" fmla="*/ 29 h 41"/>
                <a:gd name="T4" fmla="*/ 19 w 82"/>
                <a:gd name="T5" fmla="*/ 28 h 41"/>
                <a:gd name="T6" fmla="*/ 23 w 82"/>
                <a:gd name="T7" fmla="*/ 25 h 41"/>
                <a:gd name="T8" fmla="*/ 31 w 82"/>
                <a:gd name="T9" fmla="*/ 19 h 41"/>
                <a:gd name="T10" fmla="*/ 29 w 82"/>
                <a:gd name="T11" fmla="*/ 15 h 41"/>
                <a:gd name="T12" fmla="*/ 22 w 82"/>
                <a:gd name="T13" fmla="*/ 15 h 41"/>
                <a:gd name="T14" fmla="*/ 15 w 82"/>
                <a:gd name="T15" fmla="*/ 21 h 41"/>
                <a:gd name="T16" fmla="*/ 5 w 82"/>
                <a:gd name="T17" fmla="*/ 19 h 41"/>
                <a:gd name="T18" fmla="*/ 6 w 82"/>
                <a:gd name="T19" fmla="*/ 9 h 41"/>
                <a:gd name="T20" fmla="*/ 3 w 82"/>
                <a:gd name="T21" fmla="*/ 11 h 41"/>
                <a:gd name="T22" fmla="*/ 2 w 82"/>
                <a:gd name="T23" fmla="*/ 4 h 41"/>
                <a:gd name="T24" fmla="*/ 5 w 82"/>
                <a:gd name="T25" fmla="*/ 5 h 41"/>
                <a:gd name="T26" fmla="*/ 13 w 82"/>
                <a:gd name="T27" fmla="*/ 2 h 41"/>
                <a:gd name="T28" fmla="*/ 15 w 82"/>
                <a:gd name="T29" fmla="*/ 7 h 41"/>
                <a:gd name="T30" fmla="*/ 26 w 82"/>
                <a:gd name="T31" fmla="*/ 8 h 41"/>
                <a:gd name="T32" fmla="*/ 30 w 82"/>
                <a:gd name="T33" fmla="*/ 2 h 41"/>
                <a:gd name="T34" fmla="*/ 44 w 82"/>
                <a:gd name="T35" fmla="*/ 4 h 41"/>
                <a:gd name="T36" fmla="*/ 45 w 82"/>
                <a:gd name="T37" fmla="*/ 4 h 41"/>
                <a:gd name="T38" fmla="*/ 51 w 82"/>
                <a:gd name="T39" fmla="*/ 8 h 41"/>
                <a:gd name="T40" fmla="*/ 50 w 82"/>
                <a:gd name="T41" fmla="*/ 11 h 41"/>
                <a:gd name="T42" fmla="*/ 57 w 82"/>
                <a:gd name="T43" fmla="*/ 9 h 41"/>
                <a:gd name="T44" fmla="*/ 65 w 82"/>
                <a:gd name="T45" fmla="*/ 12 h 41"/>
                <a:gd name="T46" fmla="*/ 67 w 82"/>
                <a:gd name="T47" fmla="*/ 15 h 41"/>
                <a:gd name="T48" fmla="*/ 68 w 82"/>
                <a:gd name="T49" fmla="*/ 16 h 41"/>
                <a:gd name="T50" fmla="*/ 69 w 82"/>
                <a:gd name="T51" fmla="*/ 19 h 41"/>
                <a:gd name="T52" fmla="*/ 72 w 82"/>
                <a:gd name="T53" fmla="*/ 19 h 41"/>
                <a:gd name="T54" fmla="*/ 72 w 82"/>
                <a:gd name="T55" fmla="*/ 22 h 41"/>
                <a:gd name="T56" fmla="*/ 75 w 82"/>
                <a:gd name="T57" fmla="*/ 22 h 41"/>
                <a:gd name="T58" fmla="*/ 76 w 82"/>
                <a:gd name="T59" fmla="*/ 26 h 41"/>
                <a:gd name="T60" fmla="*/ 81 w 82"/>
                <a:gd name="T61" fmla="*/ 26 h 41"/>
                <a:gd name="T62" fmla="*/ 76 w 82"/>
                <a:gd name="T63" fmla="*/ 29 h 41"/>
                <a:gd name="T64" fmla="*/ 76 w 82"/>
                <a:gd name="T65" fmla="*/ 30 h 41"/>
                <a:gd name="T66" fmla="*/ 62 w 82"/>
                <a:gd name="T67" fmla="*/ 30 h 41"/>
                <a:gd name="T68" fmla="*/ 62 w 82"/>
                <a:gd name="T69" fmla="*/ 22 h 41"/>
                <a:gd name="T70" fmla="*/ 48 w 82"/>
                <a:gd name="T71" fmla="*/ 21 h 41"/>
                <a:gd name="T72" fmla="*/ 47 w 82"/>
                <a:gd name="T73" fmla="*/ 25 h 41"/>
                <a:gd name="T74" fmla="*/ 44 w 82"/>
                <a:gd name="T75" fmla="*/ 25 h 41"/>
                <a:gd name="T76" fmla="*/ 41 w 82"/>
                <a:gd name="T77" fmla="*/ 28 h 41"/>
                <a:gd name="T78" fmla="*/ 43 w 82"/>
                <a:gd name="T79" fmla="*/ 29 h 41"/>
                <a:gd name="T80" fmla="*/ 38 w 82"/>
                <a:gd name="T81" fmla="*/ 30 h 41"/>
                <a:gd name="T82" fmla="*/ 38 w 82"/>
                <a:gd name="T83" fmla="*/ 39 h 41"/>
                <a:gd name="T84" fmla="*/ 20 w 82"/>
                <a:gd name="T85" fmla="*/ 33 h 41"/>
                <a:gd name="T86" fmla="*/ 24 w 82"/>
                <a:gd name="T87" fmla="*/ 30 h 41"/>
                <a:gd name="T88" fmla="*/ 30 w 82"/>
                <a:gd name="T89" fmla="*/ 30 h 41"/>
                <a:gd name="T90" fmla="*/ 29 w 82"/>
                <a:gd name="T91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2" h="41">
                  <a:moveTo>
                    <a:pt x="29" y="28"/>
                  </a:moveTo>
                  <a:cubicBezTo>
                    <a:pt x="28" y="25"/>
                    <a:pt x="26" y="29"/>
                    <a:pt x="26" y="29"/>
                  </a:cubicBezTo>
                  <a:cubicBezTo>
                    <a:pt x="24" y="29"/>
                    <a:pt x="22" y="26"/>
                    <a:pt x="19" y="28"/>
                  </a:cubicBezTo>
                  <a:cubicBezTo>
                    <a:pt x="19" y="25"/>
                    <a:pt x="21" y="26"/>
                    <a:pt x="23" y="25"/>
                  </a:cubicBezTo>
                  <a:cubicBezTo>
                    <a:pt x="26" y="23"/>
                    <a:pt x="28" y="20"/>
                    <a:pt x="31" y="19"/>
                  </a:cubicBezTo>
                  <a:cubicBezTo>
                    <a:pt x="31" y="18"/>
                    <a:pt x="28" y="18"/>
                    <a:pt x="29" y="15"/>
                  </a:cubicBezTo>
                  <a:cubicBezTo>
                    <a:pt x="26" y="14"/>
                    <a:pt x="23" y="19"/>
                    <a:pt x="22" y="15"/>
                  </a:cubicBezTo>
                  <a:cubicBezTo>
                    <a:pt x="20" y="17"/>
                    <a:pt x="17" y="19"/>
                    <a:pt x="15" y="21"/>
                  </a:cubicBezTo>
                  <a:cubicBezTo>
                    <a:pt x="10" y="21"/>
                    <a:pt x="10" y="18"/>
                    <a:pt x="5" y="19"/>
                  </a:cubicBezTo>
                  <a:cubicBezTo>
                    <a:pt x="8" y="17"/>
                    <a:pt x="8" y="14"/>
                    <a:pt x="6" y="9"/>
                  </a:cubicBezTo>
                  <a:cubicBezTo>
                    <a:pt x="5" y="9"/>
                    <a:pt x="4" y="10"/>
                    <a:pt x="3" y="11"/>
                  </a:cubicBezTo>
                  <a:cubicBezTo>
                    <a:pt x="0" y="11"/>
                    <a:pt x="3" y="6"/>
                    <a:pt x="2" y="4"/>
                  </a:cubicBezTo>
                  <a:cubicBezTo>
                    <a:pt x="4" y="4"/>
                    <a:pt x="4" y="4"/>
                    <a:pt x="5" y="5"/>
                  </a:cubicBezTo>
                  <a:cubicBezTo>
                    <a:pt x="6" y="2"/>
                    <a:pt x="13" y="6"/>
                    <a:pt x="13" y="2"/>
                  </a:cubicBezTo>
                  <a:cubicBezTo>
                    <a:pt x="15" y="3"/>
                    <a:pt x="14" y="5"/>
                    <a:pt x="15" y="7"/>
                  </a:cubicBezTo>
                  <a:cubicBezTo>
                    <a:pt x="20" y="8"/>
                    <a:pt x="25" y="0"/>
                    <a:pt x="26" y="8"/>
                  </a:cubicBezTo>
                  <a:cubicBezTo>
                    <a:pt x="30" y="8"/>
                    <a:pt x="30" y="6"/>
                    <a:pt x="30" y="2"/>
                  </a:cubicBezTo>
                  <a:cubicBezTo>
                    <a:pt x="34" y="4"/>
                    <a:pt x="38" y="3"/>
                    <a:pt x="44" y="4"/>
                  </a:cubicBezTo>
                  <a:cubicBezTo>
                    <a:pt x="45" y="4"/>
                    <a:pt x="45" y="6"/>
                    <a:pt x="45" y="4"/>
                  </a:cubicBezTo>
                  <a:cubicBezTo>
                    <a:pt x="48" y="4"/>
                    <a:pt x="46" y="10"/>
                    <a:pt x="51" y="8"/>
                  </a:cubicBezTo>
                  <a:cubicBezTo>
                    <a:pt x="51" y="9"/>
                    <a:pt x="50" y="9"/>
                    <a:pt x="50" y="11"/>
                  </a:cubicBezTo>
                  <a:cubicBezTo>
                    <a:pt x="52" y="10"/>
                    <a:pt x="57" y="12"/>
                    <a:pt x="57" y="9"/>
                  </a:cubicBezTo>
                  <a:cubicBezTo>
                    <a:pt x="58" y="11"/>
                    <a:pt x="59" y="13"/>
                    <a:pt x="65" y="12"/>
                  </a:cubicBezTo>
                  <a:cubicBezTo>
                    <a:pt x="63" y="15"/>
                    <a:pt x="64" y="14"/>
                    <a:pt x="67" y="15"/>
                  </a:cubicBezTo>
                  <a:cubicBezTo>
                    <a:pt x="67" y="15"/>
                    <a:pt x="66" y="16"/>
                    <a:pt x="68" y="16"/>
                  </a:cubicBezTo>
                  <a:cubicBezTo>
                    <a:pt x="70" y="17"/>
                    <a:pt x="68" y="18"/>
                    <a:pt x="69" y="19"/>
                  </a:cubicBezTo>
                  <a:cubicBezTo>
                    <a:pt x="70" y="20"/>
                    <a:pt x="72" y="19"/>
                    <a:pt x="72" y="19"/>
                  </a:cubicBezTo>
                  <a:cubicBezTo>
                    <a:pt x="73" y="20"/>
                    <a:pt x="72" y="22"/>
                    <a:pt x="72" y="22"/>
                  </a:cubicBezTo>
                  <a:cubicBezTo>
                    <a:pt x="73" y="23"/>
                    <a:pt x="75" y="22"/>
                    <a:pt x="75" y="22"/>
                  </a:cubicBezTo>
                  <a:cubicBezTo>
                    <a:pt x="76" y="23"/>
                    <a:pt x="75" y="25"/>
                    <a:pt x="76" y="26"/>
                  </a:cubicBezTo>
                  <a:cubicBezTo>
                    <a:pt x="79" y="27"/>
                    <a:pt x="80" y="24"/>
                    <a:pt x="81" y="26"/>
                  </a:cubicBezTo>
                  <a:cubicBezTo>
                    <a:pt x="82" y="30"/>
                    <a:pt x="77" y="28"/>
                    <a:pt x="76" y="29"/>
                  </a:cubicBezTo>
                  <a:cubicBezTo>
                    <a:pt x="76" y="29"/>
                    <a:pt x="76" y="30"/>
                    <a:pt x="76" y="30"/>
                  </a:cubicBezTo>
                  <a:cubicBezTo>
                    <a:pt x="73" y="32"/>
                    <a:pt x="67" y="30"/>
                    <a:pt x="62" y="30"/>
                  </a:cubicBezTo>
                  <a:cubicBezTo>
                    <a:pt x="61" y="26"/>
                    <a:pt x="62" y="27"/>
                    <a:pt x="62" y="22"/>
                  </a:cubicBezTo>
                  <a:cubicBezTo>
                    <a:pt x="61" y="18"/>
                    <a:pt x="51" y="18"/>
                    <a:pt x="48" y="21"/>
                  </a:cubicBezTo>
                  <a:cubicBezTo>
                    <a:pt x="46" y="21"/>
                    <a:pt x="48" y="24"/>
                    <a:pt x="47" y="25"/>
                  </a:cubicBezTo>
                  <a:cubicBezTo>
                    <a:pt x="47" y="25"/>
                    <a:pt x="44" y="24"/>
                    <a:pt x="44" y="25"/>
                  </a:cubicBezTo>
                  <a:cubicBezTo>
                    <a:pt x="43" y="26"/>
                    <a:pt x="44" y="28"/>
                    <a:pt x="41" y="28"/>
                  </a:cubicBezTo>
                  <a:cubicBezTo>
                    <a:pt x="41" y="29"/>
                    <a:pt x="42" y="29"/>
                    <a:pt x="43" y="29"/>
                  </a:cubicBezTo>
                  <a:cubicBezTo>
                    <a:pt x="42" y="31"/>
                    <a:pt x="40" y="30"/>
                    <a:pt x="38" y="30"/>
                  </a:cubicBezTo>
                  <a:cubicBezTo>
                    <a:pt x="37" y="35"/>
                    <a:pt x="38" y="34"/>
                    <a:pt x="38" y="39"/>
                  </a:cubicBezTo>
                  <a:cubicBezTo>
                    <a:pt x="34" y="40"/>
                    <a:pt x="21" y="41"/>
                    <a:pt x="20" y="33"/>
                  </a:cubicBezTo>
                  <a:cubicBezTo>
                    <a:pt x="23" y="33"/>
                    <a:pt x="24" y="32"/>
                    <a:pt x="24" y="30"/>
                  </a:cubicBezTo>
                  <a:cubicBezTo>
                    <a:pt x="28" y="30"/>
                    <a:pt x="27" y="33"/>
                    <a:pt x="30" y="30"/>
                  </a:cubicBezTo>
                  <a:cubicBezTo>
                    <a:pt x="29" y="29"/>
                    <a:pt x="26" y="28"/>
                    <a:pt x="29" y="28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1" name="Freeform 106">
              <a:extLst>
                <a:ext uri="{FF2B5EF4-FFF2-40B4-BE49-F238E27FC236}">
                  <a16:creationId xmlns:a16="http://schemas.microsoft.com/office/drawing/2014/main" id="{92A522B3-FA78-44A9-8F87-B2188B1BD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3075" y="1828800"/>
              <a:ext cx="149225" cy="82550"/>
            </a:xfrm>
            <a:custGeom>
              <a:avLst/>
              <a:gdLst>
                <a:gd name="T0" fmla="*/ 38 w 39"/>
                <a:gd name="T1" fmla="*/ 3 h 20"/>
                <a:gd name="T2" fmla="*/ 38 w 39"/>
                <a:gd name="T3" fmla="*/ 7 h 20"/>
                <a:gd name="T4" fmla="*/ 36 w 39"/>
                <a:gd name="T5" fmla="*/ 7 h 20"/>
                <a:gd name="T6" fmla="*/ 36 w 39"/>
                <a:gd name="T7" fmla="*/ 11 h 20"/>
                <a:gd name="T8" fmla="*/ 31 w 39"/>
                <a:gd name="T9" fmla="*/ 14 h 20"/>
                <a:gd name="T10" fmla="*/ 27 w 39"/>
                <a:gd name="T11" fmla="*/ 10 h 20"/>
                <a:gd name="T12" fmla="*/ 23 w 39"/>
                <a:gd name="T13" fmla="*/ 13 h 20"/>
                <a:gd name="T14" fmla="*/ 17 w 39"/>
                <a:gd name="T15" fmla="*/ 18 h 20"/>
                <a:gd name="T16" fmla="*/ 2 w 39"/>
                <a:gd name="T17" fmla="*/ 18 h 20"/>
                <a:gd name="T18" fmla="*/ 0 w 39"/>
                <a:gd name="T19" fmla="*/ 13 h 20"/>
                <a:gd name="T20" fmla="*/ 6 w 39"/>
                <a:gd name="T21" fmla="*/ 14 h 20"/>
                <a:gd name="T22" fmla="*/ 12 w 39"/>
                <a:gd name="T23" fmla="*/ 10 h 20"/>
                <a:gd name="T24" fmla="*/ 14 w 39"/>
                <a:gd name="T25" fmla="*/ 7 h 20"/>
                <a:gd name="T26" fmla="*/ 19 w 39"/>
                <a:gd name="T27" fmla="*/ 6 h 20"/>
                <a:gd name="T28" fmla="*/ 20 w 39"/>
                <a:gd name="T29" fmla="*/ 6 h 20"/>
                <a:gd name="T30" fmla="*/ 23 w 39"/>
                <a:gd name="T31" fmla="*/ 3 h 20"/>
                <a:gd name="T32" fmla="*/ 28 w 39"/>
                <a:gd name="T33" fmla="*/ 3 h 20"/>
                <a:gd name="T34" fmla="*/ 38 w 39"/>
                <a:gd name="T35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20">
                  <a:moveTo>
                    <a:pt x="38" y="3"/>
                  </a:moveTo>
                  <a:cubicBezTo>
                    <a:pt x="38" y="3"/>
                    <a:pt x="39" y="6"/>
                    <a:pt x="38" y="7"/>
                  </a:cubicBezTo>
                  <a:cubicBezTo>
                    <a:pt x="38" y="7"/>
                    <a:pt x="36" y="6"/>
                    <a:pt x="36" y="7"/>
                  </a:cubicBezTo>
                  <a:cubicBezTo>
                    <a:pt x="35" y="7"/>
                    <a:pt x="37" y="11"/>
                    <a:pt x="36" y="11"/>
                  </a:cubicBezTo>
                  <a:cubicBezTo>
                    <a:pt x="34" y="11"/>
                    <a:pt x="32" y="9"/>
                    <a:pt x="31" y="14"/>
                  </a:cubicBezTo>
                  <a:cubicBezTo>
                    <a:pt x="29" y="14"/>
                    <a:pt x="30" y="9"/>
                    <a:pt x="27" y="10"/>
                  </a:cubicBezTo>
                  <a:cubicBezTo>
                    <a:pt x="24" y="9"/>
                    <a:pt x="25" y="12"/>
                    <a:pt x="23" y="13"/>
                  </a:cubicBezTo>
                  <a:cubicBezTo>
                    <a:pt x="21" y="15"/>
                    <a:pt x="17" y="14"/>
                    <a:pt x="17" y="18"/>
                  </a:cubicBezTo>
                  <a:cubicBezTo>
                    <a:pt x="11" y="20"/>
                    <a:pt x="8" y="19"/>
                    <a:pt x="2" y="18"/>
                  </a:cubicBezTo>
                  <a:cubicBezTo>
                    <a:pt x="2" y="16"/>
                    <a:pt x="0" y="15"/>
                    <a:pt x="0" y="13"/>
                  </a:cubicBezTo>
                  <a:cubicBezTo>
                    <a:pt x="2" y="14"/>
                    <a:pt x="4" y="14"/>
                    <a:pt x="6" y="14"/>
                  </a:cubicBezTo>
                  <a:cubicBezTo>
                    <a:pt x="9" y="14"/>
                    <a:pt x="9" y="10"/>
                    <a:pt x="12" y="10"/>
                  </a:cubicBezTo>
                  <a:cubicBezTo>
                    <a:pt x="12" y="10"/>
                    <a:pt x="14" y="6"/>
                    <a:pt x="14" y="7"/>
                  </a:cubicBezTo>
                  <a:cubicBezTo>
                    <a:pt x="17" y="10"/>
                    <a:pt x="15" y="6"/>
                    <a:pt x="19" y="6"/>
                  </a:cubicBezTo>
                  <a:cubicBezTo>
                    <a:pt x="19" y="5"/>
                    <a:pt x="20" y="6"/>
                    <a:pt x="20" y="6"/>
                  </a:cubicBezTo>
                  <a:cubicBezTo>
                    <a:pt x="21" y="5"/>
                    <a:pt x="23" y="3"/>
                    <a:pt x="23" y="3"/>
                  </a:cubicBezTo>
                  <a:cubicBezTo>
                    <a:pt x="25" y="2"/>
                    <a:pt x="27" y="3"/>
                    <a:pt x="28" y="3"/>
                  </a:cubicBezTo>
                  <a:cubicBezTo>
                    <a:pt x="30" y="2"/>
                    <a:pt x="35" y="0"/>
                    <a:pt x="38" y="3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2" name="Freeform 107">
              <a:extLst>
                <a:ext uri="{FF2B5EF4-FFF2-40B4-BE49-F238E27FC236}">
                  <a16:creationId xmlns:a16="http://schemas.microsoft.com/office/drawing/2014/main" id="{020939B5-871B-40FC-B0B7-14A76A8A6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1063" y="1860550"/>
              <a:ext cx="147637" cy="82550"/>
            </a:xfrm>
            <a:custGeom>
              <a:avLst/>
              <a:gdLst>
                <a:gd name="T0" fmla="*/ 35 w 39"/>
                <a:gd name="T1" fmla="*/ 2 h 20"/>
                <a:gd name="T2" fmla="*/ 39 w 39"/>
                <a:gd name="T3" fmla="*/ 14 h 20"/>
                <a:gd name="T4" fmla="*/ 36 w 39"/>
                <a:gd name="T5" fmla="*/ 13 h 20"/>
                <a:gd name="T6" fmla="*/ 36 w 39"/>
                <a:gd name="T7" fmla="*/ 17 h 20"/>
                <a:gd name="T8" fmla="*/ 31 w 39"/>
                <a:gd name="T9" fmla="*/ 19 h 20"/>
                <a:gd name="T10" fmla="*/ 29 w 39"/>
                <a:gd name="T11" fmla="*/ 20 h 20"/>
                <a:gd name="T12" fmla="*/ 25 w 39"/>
                <a:gd name="T13" fmla="*/ 20 h 20"/>
                <a:gd name="T14" fmla="*/ 25 w 39"/>
                <a:gd name="T15" fmla="*/ 14 h 20"/>
                <a:gd name="T16" fmla="*/ 11 w 39"/>
                <a:gd name="T17" fmla="*/ 13 h 20"/>
                <a:gd name="T18" fmla="*/ 0 w 39"/>
                <a:gd name="T19" fmla="*/ 6 h 20"/>
                <a:gd name="T20" fmla="*/ 1 w 39"/>
                <a:gd name="T21" fmla="*/ 3 h 20"/>
                <a:gd name="T22" fmla="*/ 4 w 39"/>
                <a:gd name="T23" fmla="*/ 5 h 20"/>
                <a:gd name="T24" fmla="*/ 11 w 39"/>
                <a:gd name="T25" fmla="*/ 7 h 20"/>
                <a:gd name="T26" fmla="*/ 14 w 39"/>
                <a:gd name="T27" fmla="*/ 7 h 20"/>
                <a:gd name="T28" fmla="*/ 15 w 39"/>
                <a:gd name="T29" fmla="*/ 10 h 20"/>
                <a:gd name="T30" fmla="*/ 16 w 39"/>
                <a:gd name="T31" fmla="*/ 5 h 20"/>
                <a:gd name="T32" fmla="*/ 19 w 39"/>
                <a:gd name="T33" fmla="*/ 7 h 20"/>
                <a:gd name="T34" fmla="*/ 35 w 39"/>
                <a:gd name="T35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20">
                  <a:moveTo>
                    <a:pt x="35" y="2"/>
                  </a:moveTo>
                  <a:cubicBezTo>
                    <a:pt x="33" y="9"/>
                    <a:pt x="39" y="9"/>
                    <a:pt x="39" y="14"/>
                  </a:cubicBezTo>
                  <a:cubicBezTo>
                    <a:pt x="38" y="15"/>
                    <a:pt x="37" y="12"/>
                    <a:pt x="36" y="13"/>
                  </a:cubicBezTo>
                  <a:cubicBezTo>
                    <a:pt x="35" y="14"/>
                    <a:pt x="37" y="17"/>
                    <a:pt x="36" y="17"/>
                  </a:cubicBezTo>
                  <a:cubicBezTo>
                    <a:pt x="35" y="18"/>
                    <a:pt x="32" y="18"/>
                    <a:pt x="31" y="19"/>
                  </a:cubicBezTo>
                  <a:cubicBezTo>
                    <a:pt x="30" y="19"/>
                    <a:pt x="30" y="20"/>
                    <a:pt x="29" y="20"/>
                  </a:cubicBezTo>
                  <a:cubicBezTo>
                    <a:pt x="28" y="20"/>
                    <a:pt x="26" y="20"/>
                    <a:pt x="25" y="20"/>
                  </a:cubicBezTo>
                  <a:cubicBezTo>
                    <a:pt x="23" y="18"/>
                    <a:pt x="23" y="16"/>
                    <a:pt x="25" y="14"/>
                  </a:cubicBezTo>
                  <a:cubicBezTo>
                    <a:pt x="20" y="17"/>
                    <a:pt x="17" y="13"/>
                    <a:pt x="11" y="13"/>
                  </a:cubicBezTo>
                  <a:cubicBezTo>
                    <a:pt x="10" y="8"/>
                    <a:pt x="3" y="9"/>
                    <a:pt x="0" y="6"/>
                  </a:cubicBezTo>
                  <a:cubicBezTo>
                    <a:pt x="0" y="6"/>
                    <a:pt x="1" y="3"/>
                    <a:pt x="1" y="3"/>
                  </a:cubicBezTo>
                  <a:cubicBezTo>
                    <a:pt x="3" y="2"/>
                    <a:pt x="3" y="4"/>
                    <a:pt x="4" y="5"/>
                  </a:cubicBezTo>
                  <a:cubicBezTo>
                    <a:pt x="6" y="5"/>
                    <a:pt x="10" y="6"/>
                    <a:pt x="11" y="7"/>
                  </a:cubicBezTo>
                  <a:cubicBezTo>
                    <a:pt x="11" y="8"/>
                    <a:pt x="13" y="7"/>
                    <a:pt x="14" y="7"/>
                  </a:cubicBezTo>
                  <a:cubicBezTo>
                    <a:pt x="14" y="8"/>
                    <a:pt x="13" y="11"/>
                    <a:pt x="15" y="10"/>
                  </a:cubicBezTo>
                  <a:cubicBezTo>
                    <a:pt x="19" y="9"/>
                    <a:pt x="13" y="6"/>
                    <a:pt x="16" y="5"/>
                  </a:cubicBezTo>
                  <a:cubicBezTo>
                    <a:pt x="19" y="3"/>
                    <a:pt x="19" y="7"/>
                    <a:pt x="19" y="7"/>
                  </a:cubicBezTo>
                  <a:cubicBezTo>
                    <a:pt x="24" y="7"/>
                    <a:pt x="26" y="0"/>
                    <a:pt x="35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3" name="Freeform 108">
              <a:extLst>
                <a:ext uri="{FF2B5EF4-FFF2-40B4-BE49-F238E27FC236}">
                  <a16:creationId xmlns:a16="http://schemas.microsoft.com/office/drawing/2014/main" id="{A5DDF717-4143-40A6-AB1A-359434ECE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0550" y="1863725"/>
              <a:ext cx="265113" cy="107950"/>
            </a:xfrm>
            <a:custGeom>
              <a:avLst/>
              <a:gdLst>
                <a:gd name="T0" fmla="*/ 31 w 69"/>
                <a:gd name="T1" fmla="*/ 9 h 26"/>
                <a:gd name="T2" fmla="*/ 45 w 69"/>
                <a:gd name="T3" fmla="*/ 15 h 26"/>
                <a:gd name="T4" fmla="*/ 45 w 69"/>
                <a:gd name="T5" fmla="*/ 8 h 26"/>
                <a:gd name="T6" fmla="*/ 41 w 69"/>
                <a:gd name="T7" fmla="*/ 2 h 26"/>
                <a:gd name="T8" fmla="*/ 51 w 69"/>
                <a:gd name="T9" fmla="*/ 1 h 26"/>
                <a:gd name="T10" fmla="*/ 54 w 69"/>
                <a:gd name="T11" fmla="*/ 4 h 26"/>
                <a:gd name="T12" fmla="*/ 54 w 69"/>
                <a:gd name="T13" fmla="*/ 6 h 26"/>
                <a:gd name="T14" fmla="*/ 59 w 69"/>
                <a:gd name="T15" fmla="*/ 11 h 26"/>
                <a:gd name="T16" fmla="*/ 63 w 69"/>
                <a:gd name="T17" fmla="*/ 8 h 26"/>
                <a:gd name="T18" fmla="*/ 68 w 69"/>
                <a:gd name="T19" fmla="*/ 11 h 26"/>
                <a:gd name="T20" fmla="*/ 69 w 69"/>
                <a:gd name="T21" fmla="*/ 13 h 26"/>
                <a:gd name="T22" fmla="*/ 68 w 69"/>
                <a:gd name="T23" fmla="*/ 19 h 26"/>
                <a:gd name="T24" fmla="*/ 59 w 69"/>
                <a:gd name="T25" fmla="*/ 20 h 26"/>
                <a:gd name="T26" fmla="*/ 54 w 69"/>
                <a:gd name="T27" fmla="*/ 19 h 26"/>
                <a:gd name="T28" fmla="*/ 41 w 69"/>
                <a:gd name="T29" fmla="*/ 22 h 26"/>
                <a:gd name="T30" fmla="*/ 38 w 69"/>
                <a:gd name="T31" fmla="*/ 22 h 26"/>
                <a:gd name="T32" fmla="*/ 34 w 69"/>
                <a:gd name="T33" fmla="*/ 23 h 26"/>
                <a:gd name="T34" fmla="*/ 20 w 69"/>
                <a:gd name="T35" fmla="*/ 26 h 26"/>
                <a:gd name="T36" fmla="*/ 33 w 69"/>
                <a:gd name="T37" fmla="*/ 22 h 26"/>
                <a:gd name="T38" fmla="*/ 26 w 69"/>
                <a:gd name="T39" fmla="*/ 19 h 26"/>
                <a:gd name="T40" fmla="*/ 20 w 69"/>
                <a:gd name="T41" fmla="*/ 16 h 26"/>
                <a:gd name="T42" fmla="*/ 14 w 69"/>
                <a:gd name="T43" fmla="*/ 19 h 26"/>
                <a:gd name="T44" fmla="*/ 10 w 69"/>
                <a:gd name="T45" fmla="*/ 18 h 26"/>
                <a:gd name="T46" fmla="*/ 0 w 69"/>
                <a:gd name="T47" fmla="*/ 16 h 26"/>
                <a:gd name="T48" fmla="*/ 3 w 69"/>
                <a:gd name="T49" fmla="*/ 13 h 26"/>
                <a:gd name="T50" fmla="*/ 5 w 69"/>
                <a:gd name="T51" fmla="*/ 9 h 26"/>
                <a:gd name="T52" fmla="*/ 10 w 69"/>
                <a:gd name="T53" fmla="*/ 8 h 26"/>
                <a:gd name="T54" fmla="*/ 9 w 69"/>
                <a:gd name="T55" fmla="*/ 5 h 26"/>
                <a:gd name="T56" fmla="*/ 12 w 69"/>
                <a:gd name="T57" fmla="*/ 5 h 26"/>
                <a:gd name="T58" fmla="*/ 16 w 69"/>
                <a:gd name="T59" fmla="*/ 4 h 26"/>
                <a:gd name="T60" fmla="*/ 23 w 69"/>
                <a:gd name="T61" fmla="*/ 5 h 26"/>
                <a:gd name="T62" fmla="*/ 24 w 69"/>
                <a:gd name="T63" fmla="*/ 8 h 26"/>
                <a:gd name="T64" fmla="*/ 27 w 69"/>
                <a:gd name="T65" fmla="*/ 8 h 26"/>
                <a:gd name="T66" fmla="*/ 27 w 69"/>
                <a:gd name="T67" fmla="*/ 12 h 26"/>
                <a:gd name="T68" fmla="*/ 31 w 69"/>
                <a:gd name="T69" fmla="*/ 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9" h="26">
                  <a:moveTo>
                    <a:pt x="31" y="9"/>
                  </a:moveTo>
                  <a:cubicBezTo>
                    <a:pt x="30" y="14"/>
                    <a:pt x="43" y="12"/>
                    <a:pt x="45" y="15"/>
                  </a:cubicBezTo>
                  <a:cubicBezTo>
                    <a:pt x="48" y="9"/>
                    <a:pt x="36" y="8"/>
                    <a:pt x="45" y="8"/>
                  </a:cubicBezTo>
                  <a:cubicBezTo>
                    <a:pt x="47" y="2"/>
                    <a:pt x="39" y="7"/>
                    <a:pt x="41" y="2"/>
                  </a:cubicBezTo>
                  <a:cubicBezTo>
                    <a:pt x="45" y="3"/>
                    <a:pt x="46" y="0"/>
                    <a:pt x="51" y="1"/>
                  </a:cubicBezTo>
                  <a:cubicBezTo>
                    <a:pt x="50" y="4"/>
                    <a:pt x="53" y="3"/>
                    <a:pt x="54" y="4"/>
                  </a:cubicBezTo>
                  <a:cubicBezTo>
                    <a:pt x="54" y="4"/>
                    <a:pt x="53" y="6"/>
                    <a:pt x="54" y="6"/>
                  </a:cubicBezTo>
                  <a:cubicBezTo>
                    <a:pt x="55" y="7"/>
                    <a:pt x="57" y="8"/>
                    <a:pt x="59" y="11"/>
                  </a:cubicBezTo>
                  <a:cubicBezTo>
                    <a:pt x="61" y="10"/>
                    <a:pt x="61" y="7"/>
                    <a:pt x="63" y="8"/>
                  </a:cubicBezTo>
                  <a:cubicBezTo>
                    <a:pt x="66" y="8"/>
                    <a:pt x="67" y="9"/>
                    <a:pt x="68" y="11"/>
                  </a:cubicBezTo>
                  <a:cubicBezTo>
                    <a:pt x="68" y="11"/>
                    <a:pt x="69" y="13"/>
                    <a:pt x="69" y="13"/>
                  </a:cubicBezTo>
                  <a:cubicBezTo>
                    <a:pt x="67" y="15"/>
                    <a:pt x="69" y="14"/>
                    <a:pt x="68" y="19"/>
                  </a:cubicBezTo>
                  <a:cubicBezTo>
                    <a:pt x="65" y="16"/>
                    <a:pt x="62" y="20"/>
                    <a:pt x="59" y="20"/>
                  </a:cubicBezTo>
                  <a:cubicBezTo>
                    <a:pt x="57" y="21"/>
                    <a:pt x="56" y="19"/>
                    <a:pt x="54" y="19"/>
                  </a:cubicBezTo>
                  <a:cubicBezTo>
                    <a:pt x="50" y="19"/>
                    <a:pt x="44" y="21"/>
                    <a:pt x="41" y="22"/>
                  </a:cubicBezTo>
                  <a:cubicBezTo>
                    <a:pt x="40" y="22"/>
                    <a:pt x="38" y="21"/>
                    <a:pt x="38" y="22"/>
                  </a:cubicBezTo>
                  <a:cubicBezTo>
                    <a:pt x="37" y="23"/>
                    <a:pt x="36" y="22"/>
                    <a:pt x="34" y="23"/>
                  </a:cubicBezTo>
                  <a:cubicBezTo>
                    <a:pt x="32" y="24"/>
                    <a:pt x="25" y="26"/>
                    <a:pt x="20" y="26"/>
                  </a:cubicBezTo>
                  <a:cubicBezTo>
                    <a:pt x="21" y="21"/>
                    <a:pt x="27" y="22"/>
                    <a:pt x="33" y="22"/>
                  </a:cubicBezTo>
                  <a:cubicBezTo>
                    <a:pt x="33" y="16"/>
                    <a:pt x="28" y="20"/>
                    <a:pt x="26" y="19"/>
                  </a:cubicBezTo>
                  <a:cubicBezTo>
                    <a:pt x="23" y="18"/>
                    <a:pt x="22" y="18"/>
                    <a:pt x="20" y="16"/>
                  </a:cubicBezTo>
                  <a:cubicBezTo>
                    <a:pt x="17" y="15"/>
                    <a:pt x="17" y="19"/>
                    <a:pt x="14" y="19"/>
                  </a:cubicBezTo>
                  <a:cubicBezTo>
                    <a:pt x="12" y="19"/>
                    <a:pt x="12" y="18"/>
                    <a:pt x="10" y="18"/>
                  </a:cubicBezTo>
                  <a:cubicBezTo>
                    <a:pt x="7" y="17"/>
                    <a:pt x="3" y="19"/>
                    <a:pt x="0" y="16"/>
                  </a:cubicBezTo>
                  <a:cubicBezTo>
                    <a:pt x="0" y="14"/>
                    <a:pt x="2" y="14"/>
                    <a:pt x="3" y="13"/>
                  </a:cubicBezTo>
                  <a:cubicBezTo>
                    <a:pt x="3" y="13"/>
                    <a:pt x="4" y="9"/>
                    <a:pt x="5" y="9"/>
                  </a:cubicBezTo>
                  <a:cubicBezTo>
                    <a:pt x="6" y="8"/>
                    <a:pt x="9" y="9"/>
                    <a:pt x="10" y="8"/>
                  </a:cubicBezTo>
                  <a:cubicBezTo>
                    <a:pt x="11" y="7"/>
                    <a:pt x="5" y="6"/>
                    <a:pt x="9" y="5"/>
                  </a:cubicBezTo>
                  <a:cubicBezTo>
                    <a:pt x="10" y="5"/>
                    <a:pt x="11" y="5"/>
                    <a:pt x="12" y="5"/>
                  </a:cubicBezTo>
                  <a:cubicBezTo>
                    <a:pt x="13" y="5"/>
                    <a:pt x="14" y="4"/>
                    <a:pt x="16" y="4"/>
                  </a:cubicBezTo>
                  <a:cubicBezTo>
                    <a:pt x="17" y="4"/>
                    <a:pt x="22" y="4"/>
                    <a:pt x="23" y="5"/>
                  </a:cubicBezTo>
                  <a:cubicBezTo>
                    <a:pt x="24" y="6"/>
                    <a:pt x="23" y="7"/>
                    <a:pt x="24" y="8"/>
                  </a:cubicBezTo>
                  <a:cubicBezTo>
                    <a:pt x="25" y="8"/>
                    <a:pt x="27" y="7"/>
                    <a:pt x="27" y="8"/>
                  </a:cubicBezTo>
                  <a:cubicBezTo>
                    <a:pt x="28" y="9"/>
                    <a:pt x="24" y="13"/>
                    <a:pt x="27" y="12"/>
                  </a:cubicBezTo>
                  <a:cubicBezTo>
                    <a:pt x="28" y="12"/>
                    <a:pt x="29" y="8"/>
                    <a:pt x="31" y="9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4" name="Freeform 109">
              <a:extLst>
                <a:ext uri="{FF2B5EF4-FFF2-40B4-BE49-F238E27FC236}">
                  <a16:creationId xmlns:a16="http://schemas.microsoft.com/office/drawing/2014/main" id="{11B12E1D-E2D2-42BF-820D-4B335D6C5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1163" y="1971675"/>
              <a:ext cx="211137" cy="153988"/>
            </a:xfrm>
            <a:custGeom>
              <a:avLst/>
              <a:gdLst>
                <a:gd name="T0" fmla="*/ 7 w 55"/>
                <a:gd name="T1" fmla="*/ 1 h 37"/>
                <a:gd name="T2" fmla="*/ 30 w 55"/>
                <a:gd name="T3" fmla="*/ 3 h 37"/>
                <a:gd name="T4" fmla="*/ 33 w 55"/>
                <a:gd name="T5" fmla="*/ 3 h 37"/>
                <a:gd name="T6" fmla="*/ 39 w 55"/>
                <a:gd name="T7" fmla="*/ 4 h 37"/>
                <a:gd name="T8" fmla="*/ 44 w 55"/>
                <a:gd name="T9" fmla="*/ 4 h 37"/>
                <a:gd name="T10" fmla="*/ 46 w 55"/>
                <a:gd name="T11" fmla="*/ 6 h 37"/>
                <a:gd name="T12" fmla="*/ 54 w 55"/>
                <a:gd name="T13" fmla="*/ 11 h 37"/>
                <a:gd name="T14" fmla="*/ 42 w 55"/>
                <a:gd name="T15" fmla="*/ 14 h 37"/>
                <a:gd name="T16" fmla="*/ 40 w 55"/>
                <a:gd name="T17" fmla="*/ 17 h 37"/>
                <a:gd name="T18" fmla="*/ 37 w 55"/>
                <a:gd name="T19" fmla="*/ 15 h 37"/>
                <a:gd name="T20" fmla="*/ 36 w 55"/>
                <a:gd name="T21" fmla="*/ 17 h 37"/>
                <a:gd name="T22" fmla="*/ 37 w 55"/>
                <a:gd name="T23" fmla="*/ 18 h 37"/>
                <a:gd name="T24" fmla="*/ 35 w 55"/>
                <a:gd name="T25" fmla="*/ 20 h 37"/>
                <a:gd name="T26" fmla="*/ 35 w 55"/>
                <a:gd name="T27" fmla="*/ 22 h 37"/>
                <a:gd name="T28" fmla="*/ 32 w 55"/>
                <a:gd name="T29" fmla="*/ 22 h 37"/>
                <a:gd name="T30" fmla="*/ 29 w 55"/>
                <a:gd name="T31" fmla="*/ 25 h 37"/>
                <a:gd name="T32" fmla="*/ 29 w 55"/>
                <a:gd name="T33" fmla="*/ 31 h 37"/>
                <a:gd name="T34" fmla="*/ 12 w 55"/>
                <a:gd name="T35" fmla="*/ 35 h 37"/>
                <a:gd name="T36" fmla="*/ 0 w 55"/>
                <a:gd name="T37" fmla="*/ 27 h 37"/>
                <a:gd name="T38" fmla="*/ 4 w 55"/>
                <a:gd name="T39" fmla="*/ 24 h 37"/>
                <a:gd name="T40" fmla="*/ 5 w 55"/>
                <a:gd name="T41" fmla="*/ 21 h 37"/>
                <a:gd name="T42" fmla="*/ 4 w 55"/>
                <a:gd name="T43" fmla="*/ 15 h 37"/>
                <a:gd name="T44" fmla="*/ 7 w 55"/>
                <a:gd name="T45" fmla="*/ 14 h 37"/>
                <a:gd name="T46" fmla="*/ 9 w 55"/>
                <a:gd name="T47" fmla="*/ 8 h 37"/>
                <a:gd name="T48" fmla="*/ 7 w 55"/>
                <a:gd name="T49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37">
                  <a:moveTo>
                    <a:pt x="7" y="1"/>
                  </a:moveTo>
                  <a:cubicBezTo>
                    <a:pt x="15" y="2"/>
                    <a:pt x="24" y="0"/>
                    <a:pt x="30" y="3"/>
                  </a:cubicBezTo>
                  <a:cubicBezTo>
                    <a:pt x="31" y="3"/>
                    <a:pt x="33" y="2"/>
                    <a:pt x="33" y="3"/>
                  </a:cubicBezTo>
                  <a:cubicBezTo>
                    <a:pt x="35" y="4"/>
                    <a:pt x="37" y="3"/>
                    <a:pt x="39" y="4"/>
                  </a:cubicBezTo>
                  <a:cubicBezTo>
                    <a:pt x="41" y="7"/>
                    <a:pt x="39" y="3"/>
                    <a:pt x="44" y="4"/>
                  </a:cubicBezTo>
                  <a:cubicBezTo>
                    <a:pt x="45" y="4"/>
                    <a:pt x="45" y="6"/>
                    <a:pt x="46" y="6"/>
                  </a:cubicBezTo>
                  <a:cubicBezTo>
                    <a:pt x="47" y="6"/>
                    <a:pt x="55" y="8"/>
                    <a:pt x="54" y="11"/>
                  </a:cubicBezTo>
                  <a:cubicBezTo>
                    <a:pt x="50" y="12"/>
                    <a:pt x="45" y="13"/>
                    <a:pt x="42" y="14"/>
                  </a:cubicBezTo>
                  <a:cubicBezTo>
                    <a:pt x="40" y="15"/>
                    <a:pt x="41" y="16"/>
                    <a:pt x="40" y="17"/>
                  </a:cubicBezTo>
                  <a:cubicBezTo>
                    <a:pt x="40" y="17"/>
                    <a:pt x="38" y="15"/>
                    <a:pt x="37" y="15"/>
                  </a:cubicBezTo>
                  <a:cubicBezTo>
                    <a:pt x="38" y="15"/>
                    <a:pt x="36" y="18"/>
                    <a:pt x="36" y="17"/>
                  </a:cubicBezTo>
                  <a:cubicBezTo>
                    <a:pt x="36" y="18"/>
                    <a:pt x="37" y="19"/>
                    <a:pt x="37" y="18"/>
                  </a:cubicBezTo>
                  <a:cubicBezTo>
                    <a:pt x="37" y="20"/>
                    <a:pt x="35" y="19"/>
                    <a:pt x="35" y="20"/>
                  </a:cubicBezTo>
                  <a:cubicBezTo>
                    <a:pt x="34" y="20"/>
                    <a:pt x="35" y="22"/>
                    <a:pt x="35" y="22"/>
                  </a:cubicBezTo>
                  <a:cubicBezTo>
                    <a:pt x="34" y="23"/>
                    <a:pt x="32" y="22"/>
                    <a:pt x="32" y="22"/>
                  </a:cubicBezTo>
                  <a:cubicBezTo>
                    <a:pt x="31" y="23"/>
                    <a:pt x="31" y="25"/>
                    <a:pt x="29" y="25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2" y="31"/>
                    <a:pt x="23" y="37"/>
                    <a:pt x="12" y="35"/>
                  </a:cubicBezTo>
                  <a:cubicBezTo>
                    <a:pt x="14" y="27"/>
                    <a:pt x="5" y="29"/>
                    <a:pt x="0" y="27"/>
                  </a:cubicBezTo>
                  <a:cubicBezTo>
                    <a:pt x="0" y="25"/>
                    <a:pt x="3" y="25"/>
                    <a:pt x="4" y="24"/>
                  </a:cubicBezTo>
                  <a:cubicBezTo>
                    <a:pt x="4" y="24"/>
                    <a:pt x="1" y="20"/>
                    <a:pt x="5" y="21"/>
                  </a:cubicBezTo>
                  <a:cubicBezTo>
                    <a:pt x="5" y="19"/>
                    <a:pt x="3" y="18"/>
                    <a:pt x="4" y="15"/>
                  </a:cubicBezTo>
                  <a:cubicBezTo>
                    <a:pt x="6" y="17"/>
                    <a:pt x="6" y="16"/>
                    <a:pt x="7" y="14"/>
                  </a:cubicBezTo>
                  <a:cubicBezTo>
                    <a:pt x="7" y="12"/>
                    <a:pt x="9" y="12"/>
                    <a:pt x="9" y="8"/>
                  </a:cubicBezTo>
                  <a:cubicBezTo>
                    <a:pt x="10" y="4"/>
                    <a:pt x="5" y="7"/>
                    <a:pt x="7" y="1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5" name="Freeform 110">
              <a:extLst>
                <a:ext uri="{FF2B5EF4-FFF2-40B4-BE49-F238E27FC236}">
                  <a16:creationId xmlns:a16="http://schemas.microsoft.com/office/drawing/2014/main" id="{44CCF276-4BB8-409B-970D-E06148CF1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438" y="2003425"/>
              <a:ext cx="47625" cy="38100"/>
            </a:xfrm>
            <a:custGeom>
              <a:avLst/>
              <a:gdLst>
                <a:gd name="T0" fmla="*/ 2 w 12"/>
                <a:gd name="T1" fmla="*/ 0 h 9"/>
                <a:gd name="T2" fmla="*/ 10 w 12"/>
                <a:gd name="T3" fmla="*/ 0 h 9"/>
                <a:gd name="T4" fmla="*/ 12 w 12"/>
                <a:gd name="T5" fmla="*/ 6 h 9"/>
                <a:gd name="T6" fmla="*/ 9 w 12"/>
                <a:gd name="T7" fmla="*/ 9 h 9"/>
                <a:gd name="T8" fmla="*/ 0 w 12"/>
                <a:gd name="T9" fmla="*/ 5 h 9"/>
                <a:gd name="T10" fmla="*/ 2 w 12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9">
                  <a:moveTo>
                    <a:pt x="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3"/>
                    <a:pt x="12" y="3"/>
                    <a:pt x="12" y="6"/>
                  </a:cubicBezTo>
                  <a:cubicBezTo>
                    <a:pt x="9" y="5"/>
                    <a:pt x="9" y="7"/>
                    <a:pt x="9" y="9"/>
                  </a:cubicBezTo>
                  <a:cubicBezTo>
                    <a:pt x="7" y="7"/>
                    <a:pt x="5" y="4"/>
                    <a:pt x="0" y="5"/>
                  </a:cubicBezTo>
                  <a:cubicBezTo>
                    <a:pt x="1" y="3"/>
                    <a:pt x="2" y="2"/>
                    <a:pt x="2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6" name="Freeform 111">
              <a:extLst>
                <a:ext uri="{FF2B5EF4-FFF2-40B4-BE49-F238E27FC236}">
                  <a16:creationId xmlns:a16="http://schemas.microsoft.com/office/drawing/2014/main" id="{ABF10DC5-9B39-4039-858A-A08C7DB19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8388" y="1987550"/>
              <a:ext cx="106362" cy="82550"/>
            </a:xfrm>
            <a:custGeom>
              <a:avLst/>
              <a:gdLst>
                <a:gd name="T0" fmla="*/ 25 w 28"/>
                <a:gd name="T1" fmla="*/ 2 h 20"/>
                <a:gd name="T2" fmla="*/ 26 w 28"/>
                <a:gd name="T3" fmla="*/ 9 h 20"/>
                <a:gd name="T4" fmla="*/ 24 w 28"/>
                <a:gd name="T5" fmla="*/ 11 h 20"/>
                <a:gd name="T6" fmla="*/ 17 w 28"/>
                <a:gd name="T7" fmla="*/ 13 h 20"/>
                <a:gd name="T8" fmla="*/ 5 w 28"/>
                <a:gd name="T9" fmla="*/ 20 h 20"/>
                <a:gd name="T10" fmla="*/ 4 w 28"/>
                <a:gd name="T11" fmla="*/ 14 h 20"/>
                <a:gd name="T12" fmla="*/ 1 w 28"/>
                <a:gd name="T13" fmla="*/ 11 h 20"/>
                <a:gd name="T14" fmla="*/ 1 w 28"/>
                <a:gd name="T15" fmla="*/ 4 h 20"/>
                <a:gd name="T16" fmla="*/ 4 w 28"/>
                <a:gd name="T17" fmla="*/ 2 h 20"/>
                <a:gd name="T18" fmla="*/ 8 w 28"/>
                <a:gd name="T19" fmla="*/ 0 h 20"/>
                <a:gd name="T20" fmla="*/ 19 w 28"/>
                <a:gd name="T21" fmla="*/ 3 h 20"/>
                <a:gd name="T22" fmla="*/ 25 w 28"/>
                <a:gd name="T23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0">
                  <a:moveTo>
                    <a:pt x="25" y="2"/>
                  </a:moveTo>
                  <a:cubicBezTo>
                    <a:pt x="28" y="1"/>
                    <a:pt x="26" y="7"/>
                    <a:pt x="26" y="9"/>
                  </a:cubicBezTo>
                  <a:cubicBezTo>
                    <a:pt x="24" y="8"/>
                    <a:pt x="24" y="10"/>
                    <a:pt x="24" y="11"/>
                  </a:cubicBezTo>
                  <a:cubicBezTo>
                    <a:pt x="19" y="9"/>
                    <a:pt x="18" y="17"/>
                    <a:pt x="17" y="13"/>
                  </a:cubicBezTo>
                  <a:cubicBezTo>
                    <a:pt x="13" y="16"/>
                    <a:pt x="11" y="19"/>
                    <a:pt x="5" y="20"/>
                  </a:cubicBezTo>
                  <a:cubicBezTo>
                    <a:pt x="4" y="19"/>
                    <a:pt x="4" y="17"/>
                    <a:pt x="4" y="14"/>
                  </a:cubicBezTo>
                  <a:cubicBezTo>
                    <a:pt x="3" y="13"/>
                    <a:pt x="2" y="13"/>
                    <a:pt x="1" y="11"/>
                  </a:cubicBezTo>
                  <a:cubicBezTo>
                    <a:pt x="0" y="9"/>
                    <a:pt x="2" y="7"/>
                    <a:pt x="1" y="4"/>
                  </a:cubicBezTo>
                  <a:cubicBezTo>
                    <a:pt x="4" y="5"/>
                    <a:pt x="4" y="3"/>
                    <a:pt x="4" y="2"/>
                  </a:cubicBezTo>
                  <a:cubicBezTo>
                    <a:pt x="6" y="2"/>
                    <a:pt x="8" y="2"/>
                    <a:pt x="8" y="0"/>
                  </a:cubicBezTo>
                  <a:cubicBezTo>
                    <a:pt x="10" y="3"/>
                    <a:pt x="17" y="0"/>
                    <a:pt x="19" y="3"/>
                  </a:cubicBezTo>
                  <a:cubicBezTo>
                    <a:pt x="22" y="3"/>
                    <a:pt x="25" y="4"/>
                    <a:pt x="25" y="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7" name="Freeform 112">
              <a:extLst>
                <a:ext uri="{FF2B5EF4-FFF2-40B4-BE49-F238E27FC236}">
                  <a16:creationId xmlns:a16="http://schemas.microsoft.com/office/drawing/2014/main" id="{B2D8C4BF-7FE1-46AD-9E75-E8F52BE8C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6838" y="2305050"/>
              <a:ext cx="228600" cy="120650"/>
            </a:xfrm>
            <a:custGeom>
              <a:avLst/>
              <a:gdLst>
                <a:gd name="T0" fmla="*/ 44 w 60"/>
                <a:gd name="T1" fmla="*/ 0 h 29"/>
                <a:gd name="T2" fmla="*/ 49 w 60"/>
                <a:gd name="T3" fmla="*/ 3 h 29"/>
                <a:gd name="T4" fmla="*/ 54 w 60"/>
                <a:gd name="T5" fmla="*/ 5 h 29"/>
                <a:gd name="T6" fmla="*/ 52 w 60"/>
                <a:gd name="T7" fmla="*/ 7 h 29"/>
                <a:gd name="T8" fmla="*/ 59 w 60"/>
                <a:gd name="T9" fmla="*/ 12 h 29"/>
                <a:gd name="T10" fmla="*/ 55 w 60"/>
                <a:gd name="T11" fmla="*/ 20 h 29"/>
                <a:gd name="T12" fmla="*/ 51 w 60"/>
                <a:gd name="T13" fmla="*/ 21 h 29"/>
                <a:gd name="T14" fmla="*/ 45 w 60"/>
                <a:gd name="T15" fmla="*/ 24 h 29"/>
                <a:gd name="T16" fmla="*/ 41 w 60"/>
                <a:gd name="T17" fmla="*/ 26 h 29"/>
                <a:gd name="T18" fmla="*/ 38 w 60"/>
                <a:gd name="T19" fmla="*/ 27 h 29"/>
                <a:gd name="T20" fmla="*/ 21 w 60"/>
                <a:gd name="T21" fmla="*/ 28 h 29"/>
                <a:gd name="T22" fmla="*/ 20 w 60"/>
                <a:gd name="T23" fmla="*/ 27 h 29"/>
                <a:gd name="T24" fmla="*/ 14 w 60"/>
                <a:gd name="T25" fmla="*/ 24 h 29"/>
                <a:gd name="T26" fmla="*/ 12 w 60"/>
                <a:gd name="T27" fmla="*/ 23 h 29"/>
                <a:gd name="T28" fmla="*/ 14 w 60"/>
                <a:gd name="T29" fmla="*/ 21 h 29"/>
                <a:gd name="T30" fmla="*/ 10 w 60"/>
                <a:gd name="T31" fmla="*/ 19 h 29"/>
                <a:gd name="T32" fmla="*/ 10 w 60"/>
                <a:gd name="T33" fmla="*/ 10 h 29"/>
                <a:gd name="T34" fmla="*/ 2 w 60"/>
                <a:gd name="T35" fmla="*/ 12 h 29"/>
                <a:gd name="T36" fmla="*/ 5 w 60"/>
                <a:gd name="T37" fmla="*/ 6 h 29"/>
                <a:gd name="T38" fmla="*/ 16 w 60"/>
                <a:gd name="T39" fmla="*/ 6 h 29"/>
                <a:gd name="T40" fmla="*/ 17 w 60"/>
                <a:gd name="T41" fmla="*/ 12 h 29"/>
                <a:gd name="T42" fmla="*/ 21 w 60"/>
                <a:gd name="T43" fmla="*/ 6 h 29"/>
                <a:gd name="T44" fmla="*/ 30 w 60"/>
                <a:gd name="T45" fmla="*/ 9 h 29"/>
                <a:gd name="T46" fmla="*/ 33 w 60"/>
                <a:gd name="T47" fmla="*/ 6 h 29"/>
                <a:gd name="T48" fmla="*/ 41 w 60"/>
                <a:gd name="T49" fmla="*/ 5 h 29"/>
                <a:gd name="T50" fmla="*/ 44 w 60"/>
                <a:gd name="T5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29">
                  <a:moveTo>
                    <a:pt x="44" y="0"/>
                  </a:moveTo>
                  <a:cubicBezTo>
                    <a:pt x="45" y="1"/>
                    <a:pt x="47" y="2"/>
                    <a:pt x="49" y="3"/>
                  </a:cubicBezTo>
                  <a:cubicBezTo>
                    <a:pt x="50" y="3"/>
                    <a:pt x="53" y="4"/>
                    <a:pt x="54" y="5"/>
                  </a:cubicBezTo>
                  <a:cubicBezTo>
                    <a:pt x="54" y="5"/>
                    <a:pt x="52" y="7"/>
                    <a:pt x="52" y="7"/>
                  </a:cubicBezTo>
                  <a:cubicBezTo>
                    <a:pt x="52" y="10"/>
                    <a:pt x="56" y="13"/>
                    <a:pt x="59" y="12"/>
                  </a:cubicBezTo>
                  <a:cubicBezTo>
                    <a:pt x="60" y="15"/>
                    <a:pt x="59" y="17"/>
                    <a:pt x="55" y="20"/>
                  </a:cubicBezTo>
                  <a:cubicBezTo>
                    <a:pt x="54" y="21"/>
                    <a:pt x="52" y="21"/>
                    <a:pt x="51" y="21"/>
                  </a:cubicBezTo>
                  <a:cubicBezTo>
                    <a:pt x="48" y="23"/>
                    <a:pt x="49" y="23"/>
                    <a:pt x="45" y="24"/>
                  </a:cubicBezTo>
                  <a:cubicBezTo>
                    <a:pt x="45" y="24"/>
                    <a:pt x="41" y="25"/>
                    <a:pt x="41" y="26"/>
                  </a:cubicBezTo>
                  <a:cubicBezTo>
                    <a:pt x="40" y="27"/>
                    <a:pt x="40" y="27"/>
                    <a:pt x="38" y="27"/>
                  </a:cubicBezTo>
                  <a:cubicBezTo>
                    <a:pt x="37" y="27"/>
                    <a:pt x="26" y="29"/>
                    <a:pt x="21" y="28"/>
                  </a:cubicBezTo>
                  <a:cubicBezTo>
                    <a:pt x="21" y="28"/>
                    <a:pt x="21" y="27"/>
                    <a:pt x="20" y="27"/>
                  </a:cubicBezTo>
                  <a:cubicBezTo>
                    <a:pt x="18" y="27"/>
                    <a:pt x="17" y="24"/>
                    <a:pt x="14" y="24"/>
                  </a:cubicBezTo>
                  <a:cubicBezTo>
                    <a:pt x="13" y="24"/>
                    <a:pt x="13" y="23"/>
                    <a:pt x="12" y="23"/>
                  </a:cubicBezTo>
                  <a:cubicBezTo>
                    <a:pt x="12" y="21"/>
                    <a:pt x="13" y="22"/>
                    <a:pt x="14" y="21"/>
                  </a:cubicBezTo>
                  <a:cubicBezTo>
                    <a:pt x="14" y="20"/>
                    <a:pt x="11" y="20"/>
                    <a:pt x="10" y="19"/>
                  </a:cubicBezTo>
                  <a:cubicBezTo>
                    <a:pt x="9" y="16"/>
                    <a:pt x="11" y="14"/>
                    <a:pt x="10" y="10"/>
                  </a:cubicBezTo>
                  <a:cubicBezTo>
                    <a:pt x="5" y="9"/>
                    <a:pt x="5" y="15"/>
                    <a:pt x="2" y="12"/>
                  </a:cubicBezTo>
                  <a:cubicBezTo>
                    <a:pt x="0" y="7"/>
                    <a:pt x="6" y="10"/>
                    <a:pt x="5" y="6"/>
                  </a:cubicBezTo>
                  <a:cubicBezTo>
                    <a:pt x="10" y="7"/>
                    <a:pt x="9" y="6"/>
                    <a:pt x="16" y="6"/>
                  </a:cubicBezTo>
                  <a:cubicBezTo>
                    <a:pt x="17" y="9"/>
                    <a:pt x="20" y="9"/>
                    <a:pt x="17" y="12"/>
                  </a:cubicBezTo>
                  <a:cubicBezTo>
                    <a:pt x="21" y="12"/>
                    <a:pt x="22" y="10"/>
                    <a:pt x="21" y="6"/>
                  </a:cubicBezTo>
                  <a:cubicBezTo>
                    <a:pt x="22" y="9"/>
                    <a:pt x="34" y="3"/>
                    <a:pt x="30" y="9"/>
                  </a:cubicBezTo>
                  <a:cubicBezTo>
                    <a:pt x="33" y="10"/>
                    <a:pt x="32" y="6"/>
                    <a:pt x="33" y="6"/>
                  </a:cubicBezTo>
                  <a:cubicBezTo>
                    <a:pt x="35" y="5"/>
                    <a:pt x="38" y="5"/>
                    <a:pt x="41" y="5"/>
                  </a:cubicBezTo>
                  <a:cubicBezTo>
                    <a:pt x="43" y="4"/>
                    <a:pt x="44" y="3"/>
                    <a:pt x="44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8" name="Freeform 113">
              <a:extLst>
                <a:ext uri="{FF2B5EF4-FFF2-40B4-BE49-F238E27FC236}">
                  <a16:creationId xmlns:a16="http://schemas.microsoft.com/office/drawing/2014/main" id="{BD8AF189-35EE-48FB-AAD0-8FF0A1EAF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5713" y="2333625"/>
              <a:ext cx="138112" cy="109538"/>
            </a:xfrm>
            <a:custGeom>
              <a:avLst/>
              <a:gdLst>
                <a:gd name="T0" fmla="*/ 10 w 36"/>
                <a:gd name="T1" fmla="*/ 0 h 26"/>
                <a:gd name="T2" fmla="*/ 18 w 36"/>
                <a:gd name="T3" fmla="*/ 9 h 26"/>
                <a:gd name="T4" fmla="*/ 21 w 36"/>
                <a:gd name="T5" fmla="*/ 7 h 26"/>
                <a:gd name="T6" fmla="*/ 25 w 36"/>
                <a:gd name="T7" fmla="*/ 12 h 26"/>
                <a:gd name="T8" fmla="*/ 31 w 36"/>
                <a:gd name="T9" fmla="*/ 19 h 26"/>
                <a:gd name="T10" fmla="*/ 36 w 36"/>
                <a:gd name="T11" fmla="*/ 20 h 26"/>
                <a:gd name="T12" fmla="*/ 18 w 36"/>
                <a:gd name="T13" fmla="*/ 21 h 26"/>
                <a:gd name="T14" fmla="*/ 11 w 36"/>
                <a:gd name="T15" fmla="*/ 26 h 26"/>
                <a:gd name="T16" fmla="*/ 0 w 36"/>
                <a:gd name="T17" fmla="*/ 21 h 26"/>
                <a:gd name="T18" fmla="*/ 3 w 36"/>
                <a:gd name="T19" fmla="*/ 20 h 26"/>
                <a:gd name="T20" fmla="*/ 4 w 36"/>
                <a:gd name="T21" fmla="*/ 17 h 26"/>
                <a:gd name="T22" fmla="*/ 4 w 36"/>
                <a:gd name="T23" fmla="*/ 5 h 26"/>
                <a:gd name="T24" fmla="*/ 10 w 36"/>
                <a:gd name="T2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26">
                  <a:moveTo>
                    <a:pt x="10" y="0"/>
                  </a:moveTo>
                  <a:cubicBezTo>
                    <a:pt x="12" y="4"/>
                    <a:pt x="19" y="2"/>
                    <a:pt x="18" y="9"/>
                  </a:cubicBezTo>
                  <a:cubicBezTo>
                    <a:pt x="19" y="10"/>
                    <a:pt x="21" y="7"/>
                    <a:pt x="21" y="7"/>
                  </a:cubicBezTo>
                  <a:cubicBezTo>
                    <a:pt x="23" y="8"/>
                    <a:pt x="22" y="11"/>
                    <a:pt x="25" y="12"/>
                  </a:cubicBezTo>
                  <a:cubicBezTo>
                    <a:pt x="27" y="12"/>
                    <a:pt x="29" y="17"/>
                    <a:pt x="31" y="19"/>
                  </a:cubicBezTo>
                  <a:cubicBezTo>
                    <a:pt x="35" y="17"/>
                    <a:pt x="34" y="17"/>
                    <a:pt x="36" y="20"/>
                  </a:cubicBezTo>
                  <a:cubicBezTo>
                    <a:pt x="33" y="23"/>
                    <a:pt x="24" y="21"/>
                    <a:pt x="18" y="21"/>
                  </a:cubicBezTo>
                  <a:cubicBezTo>
                    <a:pt x="16" y="23"/>
                    <a:pt x="12" y="23"/>
                    <a:pt x="11" y="26"/>
                  </a:cubicBezTo>
                  <a:cubicBezTo>
                    <a:pt x="8" y="24"/>
                    <a:pt x="6" y="20"/>
                    <a:pt x="0" y="21"/>
                  </a:cubicBezTo>
                  <a:cubicBezTo>
                    <a:pt x="0" y="20"/>
                    <a:pt x="2" y="20"/>
                    <a:pt x="3" y="20"/>
                  </a:cubicBezTo>
                  <a:cubicBezTo>
                    <a:pt x="1" y="18"/>
                    <a:pt x="1" y="17"/>
                    <a:pt x="4" y="17"/>
                  </a:cubicBezTo>
                  <a:cubicBezTo>
                    <a:pt x="1" y="12"/>
                    <a:pt x="4" y="10"/>
                    <a:pt x="4" y="5"/>
                  </a:cubicBezTo>
                  <a:cubicBezTo>
                    <a:pt x="7" y="4"/>
                    <a:pt x="10" y="4"/>
                    <a:pt x="10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9" name="Freeform 114">
              <a:extLst>
                <a:ext uri="{FF2B5EF4-FFF2-40B4-BE49-F238E27FC236}">
                  <a16:creationId xmlns:a16="http://schemas.microsoft.com/office/drawing/2014/main" id="{C53A7452-4521-4561-AC46-F1BA0D9C6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9388" y="4041775"/>
              <a:ext cx="233362" cy="265113"/>
            </a:xfrm>
            <a:custGeom>
              <a:avLst/>
              <a:gdLst>
                <a:gd name="T0" fmla="*/ 5 w 60"/>
                <a:gd name="T1" fmla="*/ 9 h 64"/>
                <a:gd name="T2" fmla="*/ 2 w 60"/>
                <a:gd name="T3" fmla="*/ 7 h 64"/>
                <a:gd name="T4" fmla="*/ 0 w 60"/>
                <a:gd name="T5" fmla="*/ 3 h 64"/>
                <a:gd name="T6" fmla="*/ 11 w 60"/>
                <a:gd name="T7" fmla="*/ 2 h 64"/>
                <a:gd name="T8" fmla="*/ 16 w 60"/>
                <a:gd name="T9" fmla="*/ 4 h 64"/>
                <a:gd name="T10" fmla="*/ 16 w 60"/>
                <a:gd name="T11" fmla="*/ 7 h 64"/>
                <a:gd name="T12" fmla="*/ 19 w 60"/>
                <a:gd name="T13" fmla="*/ 10 h 64"/>
                <a:gd name="T14" fmla="*/ 25 w 60"/>
                <a:gd name="T15" fmla="*/ 13 h 64"/>
                <a:gd name="T16" fmla="*/ 35 w 60"/>
                <a:gd name="T17" fmla="*/ 21 h 64"/>
                <a:gd name="T18" fmla="*/ 37 w 60"/>
                <a:gd name="T19" fmla="*/ 25 h 64"/>
                <a:gd name="T20" fmla="*/ 42 w 60"/>
                <a:gd name="T21" fmla="*/ 27 h 64"/>
                <a:gd name="T22" fmla="*/ 44 w 60"/>
                <a:gd name="T23" fmla="*/ 30 h 64"/>
                <a:gd name="T24" fmla="*/ 44 w 60"/>
                <a:gd name="T25" fmla="*/ 32 h 64"/>
                <a:gd name="T26" fmla="*/ 47 w 60"/>
                <a:gd name="T27" fmla="*/ 35 h 64"/>
                <a:gd name="T28" fmla="*/ 51 w 60"/>
                <a:gd name="T29" fmla="*/ 39 h 64"/>
                <a:gd name="T30" fmla="*/ 54 w 60"/>
                <a:gd name="T31" fmla="*/ 42 h 64"/>
                <a:gd name="T32" fmla="*/ 57 w 60"/>
                <a:gd name="T33" fmla="*/ 49 h 64"/>
                <a:gd name="T34" fmla="*/ 58 w 60"/>
                <a:gd name="T35" fmla="*/ 55 h 64"/>
                <a:gd name="T36" fmla="*/ 60 w 60"/>
                <a:gd name="T37" fmla="*/ 59 h 64"/>
                <a:gd name="T38" fmla="*/ 53 w 60"/>
                <a:gd name="T39" fmla="*/ 61 h 64"/>
                <a:gd name="T40" fmla="*/ 47 w 60"/>
                <a:gd name="T41" fmla="*/ 61 h 64"/>
                <a:gd name="T42" fmla="*/ 47 w 60"/>
                <a:gd name="T43" fmla="*/ 58 h 64"/>
                <a:gd name="T44" fmla="*/ 44 w 60"/>
                <a:gd name="T45" fmla="*/ 58 h 64"/>
                <a:gd name="T46" fmla="*/ 37 w 60"/>
                <a:gd name="T47" fmla="*/ 52 h 64"/>
                <a:gd name="T48" fmla="*/ 39 w 60"/>
                <a:gd name="T49" fmla="*/ 49 h 64"/>
                <a:gd name="T50" fmla="*/ 37 w 60"/>
                <a:gd name="T51" fmla="*/ 49 h 64"/>
                <a:gd name="T52" fmla="*/ 36 w 60"/>
                <a:gd name="T53" fmla="*/ 46 h 64"/>
                <a:gd name="T54" fmla="*/ 33 w 60"/>
                <a:gd name="T55" fmla="*/ 46 h 64"/>
                <a:gd name="T56" fmla="*/ 28 w 60"/>
                <a:gd name="T57" fmla="*/ 41 h 64"/>
                <a:gd name="T58" fmla="*/ 25 w 60"/>
                <a:gd name="T59" fmla="*/ 31 h 64"/>
                <a:gd name="T60" fmla="*/ 23 w 60"/>
                <a:gd name="T61" fmla="*/ 34 h 64"/>
                <a:gd name="T62" fmla="*/ 21 w 60"/>
                <a:gd name="T63" fmla="*/ 27 h 64"/>
                <a:gd name="T64" fmla="*/ 18 w 60"/>
                <a:gd name="T65" fmla="*/ 24 h 64"/>
                <a:gd name="T66" fmla="*/ 15 w 60"/>
                <a:gd name="T67" fmla="*/ 23 h 64"/>
                <a:gd name="T68" fmla="*/ 14 w 60"/>
                <a:gd name="T69" fmla="*/ 17 h 64"/>
                <a:gd name="T70" fmla="*/ 9 w 60"/>
                <a:gd name="T71" fmla="*/ 14 h 64"/>
                <a:gd name="T72" fmla="*/ 7 w 60"/>
                <a:gd name="T73" fmla="*/ 11 h 64"/>
                <a:gd name="T74" fmla="*/ 5 w 60"/>
                <a:gd name="T75" fmla="*/ 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" h="64">
                  <a:moveTo>
                    <a:pt x="5" y="9"/>
                  </a:moveTo>
                  <a:cubicBezTo>
                    <a:pt x="5" y="7"/>
                    <a:pt x="3" y="8"/>
                    <a:pt x="2" y="7"/>
                  </a:cubicBezTo>
                  <a:cubicBezTo>
                    <a:pt x="1" y="6"/>
                    <a:pt x="2" y="3"/>
                    <a:pt x="0" y="3"/>
                  </a:cubicBezTo>
                  <a:cubicBezTo>
                    <a:pt x="3" y="0"/>
                    <a:pt x="6" y="4"/>
                    <a:pt x="11" y="2"/>
                  </a:cubicBezTo>
                  <a:cubicBezTo>
                    <a:pt x="10" y="5"/>
                    <a:pt x="15" y="3"/>
                    <a:pt x="16" y="4"/>
                  </a:cubicBezTo>
                  <a:cubicBezTo>
                    <a:pt x="17" y="5"/>
                    <a:pt x="16" y="7"/>
                    <a:pt x="16" y="7"/>
                  </a:cubicBezTo>
                  <a:cubicBezTo>
                    <a:pt x="18" y="8"/>
                    <a:pt x="20" y="7"/>
                    <a:pt x="19" y="10"/>
                  </a:cubicBezTo>
                  <a:cubicBezTo>
                    <a:pt x="23" y="9"/>
                    <a:pt x="22" y="13"/>
                    <a:pt x="25" y="13"/>
                  </a:cubicBezTo>
                  <a:cubicBezTo>
                    <a:pt x="27" y="13"/>
                    <a:pt x="31" y="21"/>
                    <a:pt x="35" y="21"/>
                  </a:cubicBezTo>
                  <a:cubicBezTo>
                    <a:pt x="38" y="21"/>
                    <a:pt x="36" y="24"/>
                    <a:pt x="37" y="25"/>
                  </a:cubicBezTo>
                  <a:cubicBezTo>
                    <a:pt x="38" y="26"/>
                    <a:pt x="41" y="26"/>
                    <a:pt x="42" y="27"/>
                  </a:cubicBezTo>
                  <a:cubicBezTo>
                    <a:pt x="42" y="27"/>
                    <a:pt x="44" y="29"/>
                    <a:pt x="44" y="30"/>
                  </a:cubicBezTo>
                  <a:cubicBezTo>
                    <a:pt x="45" y="30"/>
                    <a:pt x="44" y="32"/>
                    <a:pt x="44" y="32"/>
                  </a:cubicBezTo>
                  <a:cubicBezTo>
                    <a:pt x="45" y="33"/>
                    <a:pt x="46" y="34"/>
                    <a:pt x="47" y="35"/>
                  </a:cubicBezTo>
                  <a:cubicBezTo>
                    <a:pt x="48" y="36"/>
                    <a:pt x="49" y="39"/>
                    <a:pt x="51" y="39"/>
                  </a:cubicBezTo>
                  <a:cubicBezTo>
                    <a:pt x="52" y="40"/>
                    <a:pt x="54" y="42"/>
                    <a:pt x="54" y="42"/>
                  </a:cubicBezTo>
                  <a:cubicBezTo>
                    <a:pt x="56" y="44"/>
                    <a:pt x="55" y="49"/>
                    <a:pt x="57" y="49"/>
                  </a:cubicBezTo>
                  <a:cubicBezTo>
                    <a:pt x="59" y="49"/>
                    <a:pt x="59" y="53"/>
                    <a:pt x="58" y="55"/>
                  </a:cubicBezTo>
                  <a:cubicBezTo>
                    <a:pt x="58" y="57"/>
                    <a:pt x="55" y="59"/>
                    <a:pt x="60" y="59"/>
                  </a:cubicBezTo>
                  <a:cubicBezTo>
                    <a:pt x="59" y="64"/>
                    <a:pt x="55" y="61"/>
                    <a:pt x="53" y="61"/>
                  </a:cubicBezTo>
                  <a:cubicBezTo>
                    <a:pt x="51" y="60"/>
                    <a:pt x="49" y="61"/>
                    <a:pt x="47" y="61"/>
                  </a:cubicBezTo>
                  <a:cubicBezTo>
                    <a:pt x="47" y="60"/>
                    <a:pt x="48" y="58"/>
                    <a:pt x="47" y="58"/>
                  </a:cubicBezTo>
                  <a:cubicBezTo>
                    <a:pt x="47" y="57"/>
                    <a:pt x="45" y="58"/>
                    <a:pt x="44" y="58"/>
                  </a:cubicBezTo>
                  <a:cubicBezTo>
                    <a:pt x="43" y="57"/>
                    <a:pt x="41" y="52"/>
                    <a:pt x="37" y="52"/>
                  </a:cubicBezTo>
                  <a:cubicBezTo>
                    <a:pt x="38" y="51"/>
                    <a:pt x="39" y="51"/>
                    <a:pt x="39" y="49"/>
                  </a:cubicBezTo>
                  <a:cubicBezTo>
                    <a:pt x="39" y="48"/>
                    <a:pt x="37" y="49"/>
                    <a:pt x="37" y="49"/>
                  </a:cubicBezTo>
                  <a:cubicBezTo>
                    <a:pt x="36" y="50"/>
                    <a:pt x="37" y="47"/>
                    <a:pt x="36" y="46"/>
                  </a:cubicBezTo>
                  <a:cubicBezTo>
                    <a:pt x="35" y="46"/>
                    <a:pt x="34" y="47"/>
                    <a:pt x="33" y="46"/>
                  </a:cubicBezTo>
                  <a:cubicBezTo>
                    <a:pt x="31" y="45"/>
                    <a:pt x="31" y="41"/>
                    <a:pt x="28" y="41"/>
                  </a:cubicBezTo>
                  <a:cubicBezTo>
                    <a:pt x="29" y="35"/>
                    <a:pt x="25" y="35"/>
                    <a:pt x="25" y="31"/>
                  </a:cubicBezTo>
                  <a:cubicBezTo>
                    <a:pt x="23" y="31"/>
                    <a:pt x="24" y="33"/>
                    <a:pt x="23" y="34"/>
                  </a:cubicBezTo>
                  <a:cubicBezTo>
                    <a:pt x="21" y="32"/>
                    <a:pt x="22" y="29"/>
                    <a:pt x="21" y="27"/>
                  </a:cubicBezTo>
                  <a:cubicBezTo>
                    <a:pt x="20" y="26"/>
                    <a:pt x="18" y="25"/>
                    <a:pt x="18" y="24"/>
                  </a:cubicBezTo>
                  <a:cubicBezTo>
                    <a:pt x="17" y="24"/>
                    <a:pt x="17" y="22"/>
                    <a:pt x="15" y="23"/>
                  </a:cubicBezTo>
                  <a:cubicBezTo>
                    <a:pt x="16" y="20"/>
                    <a:pt x="14" y="19"/>
                    <a:pt x="14" y="17"/>
                  </a:cubicBezTo>
                  <a:cubicBezTo>
                    <a:pt x="13" y="15"/>
                    <a:pt x="11" y="15"/>
                    <a:pt x="9" y="14"/>
                  </a:cubicBezTo>
                  <a:cubicBezTo>
                    <a:pt x="9" y="14"/>
                    <a:pt x="6" y="11"/>
                    <a:pt x="7" y="11"/>
                  </a:cubicBezTo>
                  <a:cubicBezTo>
                    <a:pt x="6" y="9"/>
                    <a:pt x="10" y="6"/>
                    <a:pt x="5" y="9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40" name="Freeform 115">
              <a:extLst>
                <a:ext uri="{FF2B5EF4-FFF2-40B4-BE49-F238E27FC236}">
                  <a16:creationId xmlns:a16="http://schemas.microsoft.com/office/drawing/2014/main" id="{4981AEA1-B149-49CD-B345-70479BA78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7975" y="4456113"/>
              <a:ext cx="165100" cy="323850"/>
            </a:xfrm>
            <a:custGeom>
              <a:avLst/>
              <a:gdLst>
                <a:gd name="T0" fmla="*/ 32 w 43"/>
                <a:gd name="T1" fmla="*/ 0 h 79"/>
                <a:gd name="T2" fmla="*/ 38 w 43"/>
                <a:gd name="T3" fmla="*/ 1 h 79"/>
                <a:gd name="T4" fmla="*/ 35 w 43"/>
                <a:gd name="T5" fmla="*/ 26 h 79"/>
                <a:gd name="T6" fmla="*/ 32 w 43"/>
                <a:gd name="T7" fmla="*/ 43 h 79"/>
                <a:gd name="T8" fmla="*/ 28 w 43"/>
                <a:gd name="T9" fmla="*/ 50 h 79"/>
                <a:gd name="T10" fmla="*/ 27 w 43"/>
                <a:gd name="T11" fmla="*/ 59 h 79"/>
                <a:gd name="T12" fmla="*/ 27 w 43"/>
                <a:gd name="T13" fmla="*/ 62 h 79"/>
                <a:gd name="T14" fmla="*/ 24 w 43"/>
                <a:gd name="T15" fmla="*/ 63 h 79"/>
                <a:gd name="T16" fmla="*/ 23 w 43"/>
                <a:gd name="T17" fmla="*/ 71 h 79"/>
                <a:gd name="T18" fmla="*/ 21 w 43"/>
                <a:gd name="T19" fmla="*/ 73 h 79"/>
                <a:gd name="T20" fmla="*/ 20 w 43"/>
                <a:gd name="T21" fmla="*/ 77 h 79"/>
                <a:gd name="T22" fmla="*/ 6 w 43"/>
                <a:gd name="T23" fmla="*/ 78 h 79"/>
                <a:gd name="T24" fmla="*/ 4 w 43"/>
                <a:gd name="T25" fmla="*/ 71 h 79"/>
                <a:gd name="T26" fmla="*/ 3 w 43"/>
                <a:gd name="T27" fmla="*/ 69 h 79"/>
                <a:gd name="T28" fmla="*/ 0 w 43"/>
                <a:gd name="T29" fmla="*/ 67 h 79"/>
                <a:gd name="T30" fmla="*/ 0 w 43"/>
                <a:gd name="T31" fmla="*/ 62 h 79"/>
                <a:gd name="T32" fmla="*/ 2 w 43"/>
                <a:gd name="T33" fmla="*/ 60 h 79"/>
                <a:gd name="T34" fmla="*/ 0 w 43"/>
                <a:gd name="T35" fmla="*/ 59 h 79"/>
                <a:gd name="T36" fmla="*/ 3 w 43"/>
                <a:gd name="T37" fmla="*/ 53 h 79"/>
                <a:gd name="T38" fmla="*/ 3 w 43"/>
                <a:gd name="T39" fmla="*/ 50 h 79"/>
                <a:gd name="T40" fmla="*/ 6 w 43"/>
                <a:gd name="T41" fmla="*/ 49 h 79"/>
                <a:gd name="T42" fmla="*/ 9 w 43"/>
                <a:gd name="T43" fmla="*/ 42 h 79"/>
                <a:gd name="T44" fmla="*/ 6 w 43"/>
                <a:gd name="T45" fmla="*/ 38 h 79"/>
                <a:gd name="T46" fmla="*/ 6 w 43"/>
                <a:gd name="T47" fmla="*/ 29 h 79"/>
                <a:gd name="T48" fmla="*/ 9 w 43"/>
                <a:gd name="T49" fmla="*/ 26 h 79"/>
                <a:gd name="T50" fmla="*/ 13 w 43"/>
                <a:gd name="T51" fmla="*/ 24 h 79"/>
                <a:gd name="T52" fmla="*/ 20 w 43"/>
                <a:gd name="T53" fmla="*/ 18 h 79"/>
                <a:gd name="T54" fmla="*/ 24 w 43"/>
                <a:gd name="T55" fmla="*/ 19 h 79"/>
                <a:gd name="T56" fmla="*/ 25 w 43"/>
                <a:gd name="T57" fmla="*/ 11 h 79"/>
                <a:gd name="T58" fmla="*/ 30 w 43"/>
                <a:gd name="T59" fmla="*/ 10 h 79"/>
                <a:gd name="T60" fmla="*/ 32 w 43"/>
                <a:gd name="T6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3" h="79">
                  <a:moveTo>
                    <a:pt x="32" y="0"/>
                  </a:moveTo>
                  <a:cubicBezTo>
                    <a:pt x="34" y="1"/>
                    <a:pt x="36" y="1"/>
                    <a:pt x="38" y="1"/>
                  </a:cubicBezTo>
                  <a:cubicBezTo>
                    <a:pt x="36" y="8"/>
                    <a:pt x="43" y="21"/>
                    <a:pt x="35" y="26"/>
                  </a:cubicBezTo>
                  <a:cubicBezTo>
                    <a:pt x="35" y="33"/>
                    <a:pt x="34" y="38"/>
                    <a:pt x="32" y="43"/>
                  </a:cubicBezTo>
                  <a:cubicBezTo>
                    <a:pt x="32" y="46"/>
                    <a:pt x="31" y="50"/>
                    <a:pt x="28" y="50"/>
                  </a:cubicBezTo>
                  <a:cubicBezTo>
                    <a:pt x="29" y="54"/>
                    <a:pt x="27" y="56"/>
                    <a:pt x="27" y="59"/>
                  </a:cubicBezTo>
                  <a:cubicBezTo>
                    <a:pt x="27" y="59"/>
                    <a:pt x="27" y="61"/>
                    <a:pt x="27" y="62"/>
                  </a:cubicBezTo>
                  <a:cubicBezTo>
                    <a:pt x="27" y="62"/>
                    <a:pt x="24" y="63"/>
                    <a:pt x="24" y="63"/>
                  </a:cubicBezTo>
                  <a:cubicBezTo>
                    <a:pt x="23" y="65"/>
                    <a:pt x="24" y="68"/>
                    <a:pt x="23" y="71"/>
                  </a:cubicBezTo>
                  <a:cubicBezTo>
                    <a:pt x="22" y="72"/>
                    <a:pt x="21" y="71"/>
                    <a:pt x="21" y="73"/>
                  </a:cubicBezTo>
                  <a:cubicBezTo>
                    <a:pt x="21" y="74"/>
                    <a:pt x="19" y="75"/>
                    <a:pt x="20" y="77"/>
                  </a:cubicBezTo>
                  <a:cubicBezTo>
                    <a:pt x="16" y="78"/>
                    <a:pt x="11" y="79"/>
                    <a:pt x="6" y="78"/>
                  </a:cubicBezTo>
                  <a:cubicBezTo>
                    <a:pt x="6" y="75"/>
                    <a:pt x="3" y="75"/>
                    <a:pt x="4" y="71"/>
                  </a:cubicBezTo>
                  <a:cubicBezTo>
                    <a:pt x="3" y="71"/>
                    <a:pt x="3" y="70"/>
                    <a:pt x="3" y="69"/>
                  </a:cubicBezTo>
                  <a:cubicBezTo>
                    <a:pt x="1" y="69"/>
                    <a:pt x="0" y="68"/>
                    <a:pt x="0" y="67"/>
                  </a:cubicBezTo>
                  <a:cubicBezTo>
                    <a:pt x="0" y="65"/>
                    <a:pt x="0" y="63"/>
                    <a:pt x="0" y="62"/>
                  </a:cubicBezTo>
                  <a:cubicBezTo>
                    <a:pt x="0" y="60"/>
                    <a:pt x="1" y="61"/>
                    <a:pt x="2" y="60"/>
                  </a:cubicBezTo>
                  <a:cubicBezTo>
                    <a:pt x="2" y="59"/>
                    <a:pt x="0" y="59"/>
                    <a:pt x="0" y="59"/>
                  </a:cubicBezTo>
                  <a:cubicBezTo>
                    <a:pt x="1" y="56"/>
                    <a:pt x="2" y="55"/>
                    <a:pt x="3" y="53"/>
                  </a:cubicBezTo>
                  <a:cubicBezTo>
                    <a:pt x="3" y="53"/>
                    <a:pt x="3" y="51"/>
                    <a:pt x="3" y="50"/>
                  </a:cubicBezTo>
                  <a:cubicBezTo>
                    <a:pt x="3" y="50"/>
                    <a:pt x="6" y="49"/>
                    <a:pt x="6" y="49"/>
                  </a:cubicBezTo>
                  <a:cubicBezTo>
                    <a:pt x="6" y="47"/>
                    <a:pt x="4" y="37"/>
                    <a:pt x="9" y="42"/>
                  </a:cubicBezTo>
                  <a:cubicBezTo>
                    <a:pt x="9" y="39"/>
                    <a:pt x="6" y="40"/>
                    <a:pt x="6" y="38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8" y="30"/>
                    <a:pt x="8" y="28"/>
                    <a:pt x="9" y="26"/>
                  </a:cubicBezTo>
                  <a:cubicBezTo>
                    <a:pt x="11" y="27"/>
                    <a:pt x="12" y="24"/>
                    <a:pt x="13" y="24"/>
                  </a:cubicBezTo>
                  <a:cubicBezTo>
                    <a:pt x="15" y="23"/>
                    <a:pt x="21" y="24"/>
                    <a:pt x="20" y="18"/>
                  </a:cubicBezTo>
                  <a:cubicBezTo>
                    <a:pt x="22" y="18"/>
                    <a:pt x="22" y="19"/>
                    <a:pt x="24" y="19"/>
                  </a:cubicBezTo>
                  <a:cubicBezTo>
                    <a:pt x="23" y="15"/>
                    <a:pt x="25" y="14"/>
                    <a:pt x="25" y="11"/>
                  </a:cubicBezTo>
                  <a:cubicBezTo>
                    <a:pt x="30" y="13"/>
                    <a:pt x="28" y="2"/>
                    <a:pt x="30" y="10"/>
                  </a:cubicBezTo>
                  <a:cubicBezTo>
                    <a:pt x="34" y="8"/>
                    <a:pt x="30" y="2"/>
                    <a:pt x="32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41" name="Freeform 116">
              <a:extLst>
                <a:ext uri="{FF2B5EF4-FFF2-40B4-BE49-F238E27FC236}">
                  <a16:creationId xmlns:a16="http://schemas.microsoft.com/office/drawing/2014/main" id="{486CB238-B5B3-4B57-96C0-3E87BA446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9913" y="4438650"/>
              <a:ext cx="884237" cy="695325"/>
            </a:xfrm>
            <a:custGeom>
              <a:avLst/>
              <a:gdLst>
                <a:gd name="T0" fmla="*/ 134 w 231"/>
                <a:gd name="T1" fmla="*/ 14 h 169"/>
                <a:gd name="T2" fmla="*/ 129 w 231"/>
                <a:gd name="T3" fmla="*/ 16 h 169"/>
                <a:gd name="T4" fmla="*/ 136 w 231"/>
                <a:gd name="T5" fmla="*/ 25 h 169"/>
                <a:gd name="T6" fmla="*/ 155 w 231"/>
                <a:gd name="T7" fmla="*/ 36 h 169"/>
                <a:gd name="T8" fmla="*/ 161 w 231"/>
                <a:gd name="T9" fmla="*/ 28 h 169"/>
                <a:gd name="T10" fmla="*/ 162 w 231"/>
                <a:gd name="T11" fmla="*/ 22 h 169"/>
                <a:gd name="T12" fmla="*/ 164 w 231"/>
                <a:gd name="T13" fmla="*/ 9 h 169"/>
                <a:gd name="T14" fmla="*/ 168 w 231"/>
                <a:gd name="T15" fmla="*/ 2 h 169"/>
                <a:gd name="T16" fmla="*/ 172 w 231"/>
                <a:gd name="T17" fmla="*/ 8 h 169"/>
                <a:gd name="T18" fmla="*/ 179 w 231"/>
                <a:gd name="T19" fmla="*/ 22 h 169"/>
                <a:gd name="T20" fmla="*/ 186 w 231"/>
                <a:gd name="T21" fmla="*/ 32 h 169"/>
                <a:gd name="T22" fmla="*/ 193 w 231"/>
                <a:gd name="T23" fmla="*/ 42 h 169"/>
                <a:gd name="T24" fmla="*/ 197 w 231"/>
                <a:gd name="T25" fmla="*/ 53 h 169"/>
                <a:gd name="T26" fmla="*/ 202 w 231"/>
                <a:gd name="T27" fmla="*/ 56 h 169"/>
                <a:gd name="T28" fmla="*/ 210 w 231"/>
                <a:gd name="T29" fmla="*/ 61 h 169"/>
                <a:gd name="T30" fmla="*/ 217 w 231"/>
                <a:gd name="T31" fmla="*/ 75 h 169"/>
                <a:gd name="T32" fmla="*/ 220 w 231"/>
                <a:gd name="T33" fmla="*/ 78 h 169"/>
                <a:gd name="T34" fmla="*/ 228 w 231"/>
                <a:gd name="T35" fmla="*/ 84 h 169"/>
                <a:gd name="T36" fmla="*/ 231 w 231"/>
                <a:gd name="T37" fmla="*/ 108 h 169"/>
                <a:gd name="T38" fmla="*/ 227 w 231"/>
                <a:gd name="T39" fmla="*/ 119 h 169"/>
                <a:gd name="T40" fmla="*/ 227 w 231"/>
                <a:gd name="T41" fmla="*/ 123 h 169"/>
                <a:gd name="T42" fmla="*/ 224 w 231"/>
                <a:gd name="T43" fmla="*/ 131 h 169"/>
                <a:gd name="T44" fmla="*/ 216 w 231"/>
                <a:gd name="T45" fmla="*/ 138 h 169"/>
                <a:gd name="T46" fmla="*/ 209 w 231"/>
                <a:gd name="T47" fmla="*/ 159 h 169"/>
                <a:gd name="T48" fmla="*/ 196 w 231"/>
                <a:gd name="T49" fmla="*/ 165 h 169"/>
                <a:gd name="T50" fmla="*/ 190 w 231"/>
                <a:gd name="T51" fmla="*/ 169 h 169"/>
                <a:gd name="T52" fmla="*/ 179 w 231"/>
                <a:gd name="T53" fmla="*/ 167 h 169"/>
                <a:gd name="T54" fmla="*/ 154 w 231"/>
                <a:gd name="T55" fmla="*/ 162 h 169"/>
                <a:gd name="T56" fmla="*/ 152 w 231"/>
                <a:gd name="T57" fmla="*/ 154 h 169"/>
                <a:gd name="T58" fmla="*/ 151 w 231"/>
                <a:gd name="T59" fmla="*/ 150 h 169"/>
                <a:gd name="T60" fmla="*/ 140 w 231"/>
                <a:gd name="T61" fmla="*/ 141 h 169"/>
                <a:gd name="T62" fmla="*/ 134 w 231"/>
                <a:gd name="T63" fmla="*/ 134 h 169"/>
                <a:gd name="T64" fmla="*/ 123 w 231"/>
                <a:gd name="T65" fmla="*/ 130 h 169"/>
                <a:gd name="T66" fmla="*/ 117 w 231"/>
                <a:gd name="T67" fmla="*/ 127 h 169"/>
                <a:gd name="T68" fmla="*/ 91 w 231"/>
                <a:gd name="T69" fmla="*/ 122 h 169"/>
                <a:gd name="T70" fmla="*/ 77 w 231"/>
                <a:gd name="T71" fmla="*/ 126 h 169"/>
                <a:gd name="T72" fmla="*/ 71 w 231"/>
                <a:gd name="T73" fmla="*/ 129 h 169"/>
                <a:gd name="T74" fmla="*/ 67 w 231"/>
                <a:gd name="T75" fmla="*/ 133 h 169"/>
                <a:gd name="T76" fmla="*/ 64 w 231"/>
                <a:gd name="T77" fmla="*/ 133 h 169"/>
                <a:gd name="T78" fmla="*/ 39 w 231"/>
                <a:gd name="T79" fmla="*/ 137 h 169"/>
                <a:gd name="T80" fmla="*/ 35 w 231"/>
                <a:gd name="T81" fmla="*/ 140 h 169"/>
                <a:gd name="T82" fmla="*/ 11 w 231"/>
                <a:gd name="T83" fmla="*/ 144 h 169"/>
                <a:gd name="T84" fmla="*/ 14 w 231"/>
                <a:gd name="T85" fmla="*/ 129 h 169"/>
                <a:gd name="T86" fmla="*/ 11 w 231"/>
                <a:gd name="T87" fmla="*/ 120 h 169"/>
                <a:gd name="T88" fmla="*/ 11 w 231"/>
                <a:gd name="T89" fmla="*/ 115 h 169"/>
                <a:gd name="T90" fmla="*/ 7 w 231"/>
                <a:gd name="T91" fmla="*/ 106 h 169"/>
                <a:gd name="T92" fmla="*/ 5 w 231"/>
                <a:gd name="T93" fmla="*/ 99 h 169"/>
                <a:gd name="T94" fmla="*/ 2 w 231"/>
                <a:gd name="T95" fmla="*/ 91 h 169"/>
                <a:gd name="T96" fmla="*/ 4 w 231"/>
                <a:gd name="T97" fmla="*/ 84 h 169"/>
                <a:gd name="T98" fmla="*/ 4 w 231"/>
                <a:gd name="T99" fmla="*/ 66 h 169"/>
                <a:gd name="T100" fmla="*/ 19 w 231"/>
                <a:gd name="T101" fmla="*/ 56 h 169"/>
                <a:gd name="T102" fmla="*/ 37 w 231"/>
                <a:gd name="T103" fmla="*/ 52 h 169"/>
                <a:gd name="T104" fmla="*/ 47 w 231"/>
                <a:gd name="T105" fmla="*/ 47 h 169"/>
                <a:gd name="T106" fmla="*/ 51 w 231"/>
                <a:gd name="T107" fmla="*/ 32 h 169"/>
                <a:gd name="T108" fmla="*/ 64 w 231"/>
                <a:gd name="T109" fmla="*/ 32 h 169"/>
                <a:gd name="T110" fmla="*/ 67 w 231"/>
                <a:gd name="T111" fmla="*/ 22 h 169"/>
                <a:gd name="T112" fmla="*/ 78 w 231"/>
                <a:gd name="T113" fmla="*/ 15 h 169"/>
                <a:gd name="T114" fmla="*/ 87 w 231"/>
                <a:gd name="T115" fmla="*/ 19 h 169"/>
                <a:gd name="T116" fmla="*/ 89 w 231"/>
                <a:gd name="T117" fmla="*/ 21 h 169"/>
                <a:gd name="T118" fmla="*/ 92 w 231"/>
                <a:gd name="T119" fmla="*/ 18 h 169"/>
                <a:gd name="T120" fmla="*/ 102 w 231"/>
                <a:gd name="T121" fmla="*/ 9 h 169"/>
                <a:gd name="T122" fmla="*/ 109 w 231"/>
                <a:gd name="T123" fmla="*/ 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1" h="169">
                  <a:moveTo>
                    <a:pt x="134" y="7"/>
                  </a:moveTo>
                  <a:cubicBezTo>
                    <a:pt x="134" y="14"/>
                    <a:pt x="134" y="14"/>
                    <a:pt x="134" y="14"/>
                  </a:cubicBezTo>
                  <a:cubicBezTo>
                    <a:pt x="130" y="14"/>
                    <a:pt x="130" y="14"/>
                    <a:pt x="130" y="14"/>
                  </a:cubicBezTo>
                  <a:cubicBezTo>
                    <a:pt x="132" y="15"/>
                    <a:pt x="131" y="16"/>
                    <a:pt x="129" y="16"/>
                  </a:cubicBezTo>
                  <a:cubicBezTo>
                    <a:pt x="131" y="19"/>
                    <a:pt x="128" y="18"/>
                    <a:pt x="129" y="22"/>
                  </a:cubicBezTo>
                  <a:cubicBezTo>
                    <a:pt x="130" y="24"/>
                    <a:pt x="132" y="25"/>
                    <a:pt x="136" y="25"/>
                  </a:cubicBezTo>
                  <a:cubicBezTo>
                    <a:pt x="136" y="31"/>
                    <a:pt x="145" y="29"/>
                    <a:pt x="145" y="35"/>
                  </a:cubicBezTo>
                  <a:cubicBezTo>
                    <a:pt x="149" y="35"/>
                    <a:pt x="153" y="34"/>
                    <a:pt x="155" y="36"/>
                  </a:cubicBezTo>
                  <a:cubicBezTo>
                    <a:pt x="158" y="35"/>
                    <a:pt x="155" y="30"/>
                    <a:pt x="161" y="32"/>
                  </a:cubicBezTo>
                  <a:cubicBezTo>
                    <a:pt x="160" y="31"/>
                    <a:pt x="159" y="28"/>
                    <a:pt x="161" y="28"/>
                  </a:cubicBezTo>
                  <a:cubicBezTo>
                    <a:pt x="163" y="28"/>
                    <a:pt x="161" y="25"/>
                    <a:pt x="161" y="23"/>
                  </a:cubicBezTo>
                  <a:cubicBezTo>
                    <a:pt x="161" y="23"/>
                    <a:pt x="162" y="23"/>
                    <a:pt x="162" y="22"/>
                  </a:cubicBezTo>
                  <a:cubicBezTo>
                    <a:pt x="162" y="21"/>
                    <a:pt x="164" y="19"/>
                    <a:pt x="164" y="16"/>
                  </a:cubicBezTo>
                  <a:cubicBezTo>
                    <a:pt x="163" y="15"/>
                    <a:pt x="162" y="14"/>
                    <a:pt x="164" y="9"/>
                  </a:cubicBezTo>
                  <a:cubicBezTo>
                    <a:pt x="164" y="9"/>
                    <a:pt x="166" y="10"/>
                    <a:pt x="167" y="9"/>
                  </a:cubicBezTo>
                  <a:cubicBezTo>
                    <a:pt x="168" y="8"/>
                    <a:pt x="167" y="4"/>
                    <a:pt x="168" y="2"/>
                  </a:cubicBezTo>
                  <a:cubicBezTo>
                    <a:pt x="171" y="2"/>
                    <a:pt x="169" y="7"/>
                    <a:pt x="171" y="8"/>
                  </a:cubicBezTo>
                  <a:cubicBezTo>
                    <a:pt x="171" y="8"/>
                    <a:pt x="172" y="8"/>
                    <a:pt x="172" y="8"/>
                  </a:cubicBezTo>
                  <a:cubicBezTo>
                    <a:pt x="173" y="10"/>
                    <a:pt x="174" y="13"/>
                    <a:pt x="175" y="15"/>
                  </a:cubicBezTo>
                  <a:cubicBezTo>
                    <a:pt x="176" y="17"/>
                    <a:pt x="179" y="19"/>
                    <a:pt x="179" y="22"/>
                  </a:cubicBezTo>
                  <a:cubicBezTo>
                    <a:pt x="183" y="18"/>
                    <a:pt x="180" y="24"/>
                    <a:pt x="185" y="23"/>
                  </a:cubicBezTo>
                  <a:cubicBezTo>
                    <a:pt x="185" y="26"/>
                    <a:pt x="184" y="30"/>
                    <a:pt x="186" y="32"/>
                  </a:cubicBezTo>
                  <a:cubicBezTo>
                    <a:pt x="188" y="34"/>
                    <a:pt x="186" y="37"/>
                    <a:pt x="188" y="42"/>
                  </a:cubicBezTo>
                  <a:cubicBezTo>
                    <a:pt x="191" y="37"/>
                    <a:pt x="188" y="41"/>
                    <a:pt x="193" y="42"/>
                  </a:cubicBezTo>
                  <a:cubicBezTo>
                    <a:pt x="194" y="44"/>
                    <a:pt x="192" y="44"/>
                    <a:pt x="192" y="46"/>
                  </a:cubicBezTo>
                  <a:cubicBezTo>
                    <a:pt x="194" y="48"/>
                    <a:pt x="198" y="48"/>
                    <a:pt x="197" y="53"/>
                  </a:cubicBezTo>
                  <a:cubicBezTo>
                    <a:pt x="198" y="53"/>
                    <a:pt x="201" y="52"/>
                    <a:pt x="202" y="53"/>
                  </a:cubicBezTo>
                  <a:cubicBezTo>
                    <a:pt x="202" y="53"/>
                    <a:pt x="201" y="55"/>
                    <a:pt x="202" y="56"/>
                  </a:cubicBezTo>
                  <a:cubicBezTo>
                    <a:pt x="202" y="56"/>
                    <a:pt x="204" y="55"/>
                    <a:pt x="204" y="56"/>
                  </a:cubicBezTo>
                  <a:cubicBezTo>
                    <a:pt x="206" y="58"/>
                    <a:pt x="206" y="62"/>
                    <a:pt x="210" y="61"/>
                  </a:cubicBezTo>
                  <a:cubicBezTo>
                    <a:pt x="210" y="65"/>
                    <a:pt x="213" y="69"/>
                    <a:pt x="214" y="71"/>
                  </a:cubicBezTo>
                  <a:cubicBezTo>
                    <a:pt x="215" y="72"/>
                    <a:pt x="216" y="74"/>
                    <a:pt x="217" y="75"/>
                  </a:cubicBezTo>
                  <a:cubicBezTo>
                    <a:pt x="217" y="76"/>
                    <a:pt x="219" y="75"/>
                    <a:pt x="220" y="75"/>
                  </a:cubicBezTo>
                  <a:cubicBezTo>
                    <a:pt x="220" y="76"/>
                    <a:pt x="219" y="78"/>
                    <a:pt x="220" y="78"/>
                  </a:cubicBezTo>
                  <a:cubicBezTo>
                    <a:pt x="221" y="79"/>
                    <a:pt x="223" y="79"/>
                    <a:pt x="223" y="78"/>
                  </a:cubicBezTo>
                  <a:cubicBezTo>
                    <a:pt x="226" y="81"/>
                    <a:pt x="223" y="85"/>
                    <a:pt x="228" y="84"/>
                  </a:cubicBezTo>
                  <a:cubicBezTo>
                    <a:pt x="225" y="88"/>
                    <a:pt x="229" y="93"/>
                    <a:pt x="230" y="99"/>
                  </a:cubicBezTo>
                  <a:cubicBezTo>
                    <a:pt x="230" y="102"/>
                    <a:pt x="228" y="106"/>
                    <a:pt x="231" y="108"/>
                  </a:cubicBezTo>
                  <a:cubicBezTo>
                    <a:pt x="228" y="110"/>
                    <a:pt x="229" y="112"/>
                    <a:pt x="228" y="117"/>
                  </a:cubicBezTo>
                  <a:cubicBezTo>
                    <a:pt x="228" y="117"/>
                    <a:pt x="226" y="118"/>
                    <a:pt x="227" y="119"/>
                  </a:cubicBezTo>
                  <a:cubicBezTo>
                    <a:pt x="227" y="119"/>
                    <a:pt x="228" y="119"/>
                    <a:pt x="228" y="119"/>
                  </a:cubicBezTo>
                  <a:cubicBezTo>
                    <a:pt x="228" y="119"/>
                    <a:pt x="227" y="122"/>
                    <a:pt x="227" y="123"/>
                  </a:cubicBezTo>
                  <a:cubicBezTo>
                    <a:pt x="227" y="123"/>
                    <a:pt x="224" y="124"/>
                    <a:pt x="224" y="124"/>
                  </a:cubicBezTo>
                  <a:cubicBezTo>
                    <a:pt x="224" y="126"/>
                    <a:pt x="227" y="128"/>
                    <a:pt x="224" y="131"/>
                  </a:cubicBezTo>
                  <a:cubicBezTo>
                    <a:pt x="221" y="131"/>
                    <a:pt x="222" y="135"/>
                    <a:pt x="218" y="134"/>
                  </a:cubicBezTo>
                  <a:cubicBezTo>
                    <a:pt x="219" y="137"/>
                    <a:pt x="218" y="139"/>
                    <a:pt x="216" y="138"/>
                  </a:cubicBezTo>
                  <a:cubicBezTo>
                    <a:pt x="217" y="144"/>
                    <a:pt x="213" y="146"/>
                    <a:pt x="214" y="151"/>
                  </a:cubicBezTo>
                  <a:cubicBezTo>
                    <a:pt x="208" y="150"/>
                    <a:pt x="209" y="156"/>
                    <a:pt x="209" y="159"/>
                  </a:cubicBezTo>
                  <a:cubicBezTo>
                    <a:pt x="207" y="159"/>
                    <a:pt x="204" y="159"/>
                    <a:pt x="204" y="161"/>
                  </a:cubicBezTo>
                  <a:cubicBezTo>
                    <a:pt x="204" y="163"/>
                    <a:pt x="199" y="164"/>
                    <a:pt x="196" y="165"/>
                  </a:cubicBezTo>
                  <a:cubicBezTo>
                    <a:pt x="195" y="166"/>
                    <a:pt x="194" y="167"/>
                    <a:pt x="193" y="168"/>
                  </a:cubicBezTo>
                  <a:cubicBezTo>
                    <a:pt x="192" y="169"/>
                    <a:pt x="190" y="168"/>
                    <a:pt x="190" y="169"/>
                  </a:cubicBezTo>
                  <a:cubicBezTo>
                    <a:pt x="187" y="168"/>
                    <a:pt x="186" y="165"/>
                    <a:pt x="182" y="164"/>
                  </a:cubicBezTo>
                  <a:cubicBezTo>
                    <a:pt x="179" y="162"/>
                    <a:pt x="180" y="166"/>
                    <a:pt x="179" y="167"/>
                  </a:cubicBezTo>
                  <a:cubicBezTo>
                    <a:pt x="176" y="168"/>
                    <a:pt x="171" y="166"/>
                    <a:pt x="169" y="169"/>
                  </a:cubicBezTo>
                  <a:cubicBezTo>
                    <a:pt x="164" y="167"/>
                    <a:pt x="161" y="163"/>
                    <a:pt x="154" y="162"/>
                  </a:cubicBezTo>
                  <a:cubicBezTo>
                    <a:pt x="155" y="160"/>
                    <a:pt x="155" y="159"/>
                    <a:pt x="154" y="155"/>
                  </a:cubicBezTo>
                  <a:cubicBezTo>
                    <a:pt x="154" y="155"/>
                    <a:pt x="153" y="155"/>
                    <a:pt x="152" y="154"/>
                  </a:cubicBezTo>
                  <a:cubicBezTo>
                    <a:pt x="152" y="154"/>
                    <a:pt x="153" y="153"/>
                    <a:pt x="152" y="153"/>
                  </a:cubicBezTo>
                  <a:cubicBezTo>
                    <a:pt x="152" y="151"/>
                    <a:pt x="149" y="150"/>
                    <a:pt x="151" y="150"/>
                  </a:cubicBezTo>
                  <a:cubicBezTo>
                    <a:pt x="150" y="149"/>
                    <a:pt x="145" y="145"/>
                    <a:pt x="144" y="148"/>
                  </a:cubicBezTo>
                  <a:cubicBezTo>
                    <a:pt x="142" y="147"/>
                    <a:pt x="142" y="143"/>
                    <a:pt x="140" y="141"/>
                  </a:cubicBezTo>
                  <a:cubicBezTo>
                    <a:pt x="139" y="138"/>
                    <a:pt x="141" y="138"/>
                    <a:pt x="141" y="136"/>
                  </a:cubicBezTo>
                  <a:cubicBezTo>
                    <a:pt x="140" y="134"/>
                    <a:pt x="139" y="135"/>
                    <a:pt x="134" y="134"/>
                  </a:cubicBezTo>
                  <a:cubicBezTo>
                    <a:pt x="131" y="136"/>
                    <a:pt x="132" y="141"/>
                    <a:pt x="126" y="140"/>
                  </a:cubicBezTo>
                  <a:cubicBezTo>
                    <a:pt x="127" y="134"/>
                    <a:pt x="122" y="136"/>
                    <a:pt x="123" y="130"/>
                  </a:cubicBezTo>
                  <a:cubicBezTo>
                    <a:pt x="120" y="130"/>
                    <a:pt x="119" y="128"/>
                    <a:pt x="115" y="129"/>
                  </a:cubicBezTo>
                  <a:cubicBezTo>
                    <a:pt x="115" y="127"/>
                    <a:pt x="116" y="128"/>
                    <a:pt x="117" y="127"/>
                  </a:cubicBezTo>
                  <a:cubicBezTo>
                    <a:pt x="114" y="123"/>
                    <a:pt x="110" y="127"/>
                    <a:pt x="103" y="126"/>
                  </a:cubicBezTo>
                  <a:cubicBezTo>
                    <a:pt x="99" y="125"/>
                    <a:pt x="95" y="123"/>
                    <a:pt x="91" y="122"/>
                  </a:cubicBezTo>
                  <a:cubicBezTo>
                    <a:pt x="88" y="123"/>
                    <a:pt x="83" y="122"/>
                    <a:pt x="82" y="126"/>
                  </a:cubicBezTo>
                  <a:cubicBezTo>
                    <a:pt x="80" y="126"/>
                    <a:pt x="79" y="126"/>
                    <a:pt x="77" y="126"/>
                  </a:cubicBezTo>
                  <a:cubicBezTo>
                    <a:pt x="75" y="126"/>
                    <a:pt x="76" y="127"/>
                    <a:pt x="75" y="127"/>
                  </a:cubicBezTo>
                  <a:cubicBezTo>
                    <a:pt x="73" y="128"/>
                    <a:pt x="74" y="125"/>
                    <a:pt x="71" y="129"/>
                  </a:cubicBezTo>
                  <a:cubicBezTo>
                    <a:pt x="71" y="129"/>
                    <a:pt x="69" y="130"/>
                    <a:pt x="70" y="131"/>
                  </a:cubicBezTo>
                  <a:cubicBezTo>
                    <a:pt x="68" y="129"/>
                    <a:pt x="67" y="127"/>
                    <a:pt x="67" y="133"/>
                  </a:cubicBezTo>
                  <a:cubicBezTo>
                    <a:pt x="66" y="133"/>
                    <a:pt x="66" y="131"/>
                    <a:pt x="64" y="131"/>
                  </a:cubicBezTo>
                  <a:cubicBezTo>
                    <a:pt x="62" y="131"/>
                    <a:pt x="64" y="133"/>
                    <a:pt x="64" y="133"/>
                  </a:cubicBezTo>
                  <a:cubicBezTo>
                    <a:pt x="62" y="136"/>
                    <a:pt x="58" y="134"/>
                    <a:pt x="57" y="138"/>
                  </a:cubicBezTo>
                  <a:cubicBezTo>
                    <a:pt x="53" y="136"/>
                    <a:pt x="45" y="138"/>
                    <a:pt x="39" y="137"/>
                  </a:cubicBezTo>
                  <a:cubicBezTo>
                    <a:pt x="37" y="137"/>
                    <a:pt x="38" y="139"/>
                    <a:pt x="37" y="140"/>
                  </a:cubicBezTo>
                  <a:cubicBezTo>
                    <a:pt x="37" y="140"/>
                    <a:pt x="35" y="140"/>
                    <a:pt x="35" y="140"/>
                  </a:cubicBezTo>
                  <a:cubicBezTo>
                    <a:pt x="33" y="140"/>
                    <a:pt x="32" y="141"/>
                    <a:pt x="30" y="141"/>
                  </a:cubicBezTo>
                  <a:cubicBezTo>
                    <a:pt x="26" y="142"/>
                    <a:pt x="19" y="145"/>
                    <a:pt x="11" y="144"/>
                  </a:cubicBezTo>
                  <a:cubicBezTo>
                    <a:pt x="12" y="141"/>
                    <a:pt x="11" y="136"/>
                    <a:pt x="15" y="136"/>
                  </a:cubicBezTo>
                  <a:cubicBezTo>
                    <a:pt x="14" y="134"/>
                    <a:pt x="17" y="129"/>
                    <a:pt x="14" y="129"/>
                  </a:cubicBezTo>
                  <a:cubicBezTo>
                    <a:pt x="10" y="128"/>
                    <a:pt x="15" y="127"/>
                    <a:pt x="14" y="123"/>
                  </a:cubicBezTo>
                  <a:cubicBezTo>
                    <a:pt x="12" y="120"/>
                    <a:pt x="12" y="126"/>
                    <a:pt x="11" y="120"/>
                  </a:cubicBezTo>
                  <a:cubicBezTo>
                    <a:pt x="11" y="120"/>
                    <a:pt x="11" y="118"/>
                    <a:pt x="11" y="117"/>
                  </a:cubicBezTo>
                  <a:cubicBezTo>
                    <a:pt x="9" y="116"/>
                    <a:pt x="11" y="117"/>
                    <a:pt x="11" y="115"/>
                  </a:cubicBezTo>
                  <a:cubicBezTo>
                    <a:pt x="10" y="112"/>
                    <a:pt x="7" y="109"/>
                    <a:pt x="9" y="108"/>
                  </a:cubicBezTo>
                  <a:cubicBezTo>
                    <a:pt x="10" y="106"/>
                    <a:pt x="7" y="107"/>
                    <a:pt x="7" y="106"/>
                  </a:cubicBezTo>
                  <a:cubicBezTo>
                    <a:pt x="6" y="106"/>
                    <a:pt x="7" y="104"/>
                    <a:pt x="7" y="103"/>
                  </a:cubicBezTo>
                  <a:cubicBezTo>
                    <a:pt x="7" y="103"/>
                    <a:pt x="5" y="99"/>
                    <a:pt x="5" y="99"/>
                  </a:cubicBezTo>
                  <a:cubicBezTo>
                    <a:pt x="3" y="98"/>
                    <a:pt x="6" y="99"/>
                    <a:pt x="5" y="96"/>
                  </a:cubicBezTo>
                  <a:cubicBezTo>
                    <a:pt x="5" y="94"/>
                    <a:pt x="2" y="94"/>
                    <a:pt x="2" y="91"/>
                  </a:cubicBezTo>
                  <a:cubicBezTo>
                    <a:pt x="6" y="91"/>
                    <a:pt x="4" y="86"/>
                    <a:pt x="7" y="85"/>
                  </a:cubicBezTo>
                  <a:cubicBezTo>
                    <a:pt x="7" y="83"/>
                    <a:pt x="4" y="84"/>
                    <a:pt x="4" y="84"/>
                  </a:cubicBezTo>
                  <a:cubicBezTo>
                    <a:pt x="3" y="82"/>
                    <a:pt x="5" y="79"/>
                    <a:pt x="1" y="80"/>
                  </a:cubicBezTo>
                  <a:cubicBezTo>
                    <a:pt x="0" y="73"/>
                    <a:pt x="3" y="71"/>
                    <a:pt x="4" y="66"/>
                  </a:cubicBezTo>
                  <a:cubicBezTo>
                    <a:pt x="5" y="68"/>
                    <a:pt x="11" y="66"/>
                    <a:pt x="11" y="63"/>
                  </a:cubicBezTo>
                  <a:cubicBezTo>
                    <a:pt x="11" y="60"/>
                    <a:pt x="20" y="62"/>
                    <a:pt x="19" y="56"/>
                  </a:cubicBezTo>
                  <a:cubicBezTo>
                    <a:pt x="27" y="57"/>
                    <a:pt x="31" y="53"/>
                    <a:pt x="37" y="53"/>
                  </a:cubicBezTo>
                  <a:cubicBezTo>
                    <a:pt x="39" y="53"/>
                    <a:pt x="38" y="51"/>
                    <a:pt x="37" y="52"/>
                  </a:cubicBezTo>
                  <a:cubicBezTo>
                    <a:pt x="40" y="49"/>
                    <a:pt x="44" y="51"/>
                    <a:pt x="44" y="46"/>
                  </a:cubicBezTo>
                  <a:cubicBezTo>
                    <a:pt x="46" y="46"/>
                    <a:pt x="46" y="47"/>
                    <a:pt x="47" y="47"/>
                  </a:cubicBezTo>
                  <a:cubicBezTo>
                    <a:pt x="51" y="48"/>
                    <a:pt x="46" y="41"/>
                    <a:pt x="51" y="43"/>
                  </a:cubicBezTo>
                  <a:cubicBezTo>
                    <a:pt x="50" y="37"/>
                    <a:pt x="51" y="38"/>
                    <a:pt x="51" y="32"/>
                  </a:cubicBezTo>
                  <a:cubicBezTo>
                    <a:pt x="55" y="32"/>
                    <a:pt x="57" y="34"/>
                    <a:pt x="60" y="35"/>
                  </a:cubicBezTo>
                  <a:cubicBezTo>
                    <a:pt x="61" y="34"/>
                    <a:pt x="61" y="31"/>
                    <a:pt x="64" y="32"/>
                  </a:cubicBezTo>
                  <a:cubicBezTo>
                    <a:pt x="62" y="29"/>
                    <a:pt x="68" y="27"/>
                    <a:pt x="64" y="26"/>
                  </a:cubicBezTo>
                  <a:cubicBezTo>
                    <a:pt x="65" y="25"/>
                    <a:pt x="67" y="25"/>
                    <a:pt x="67" y="22"/>
                  </a:cubicBezTo>
                  <a:cubicBezTo>
                    <a:pt x="71" y="23"/>
                    <a:pt x="69" y="17"/>
                    <a:pt x="74" y="19"/>
                  </a:cubicBezTo>
                  <a:cubicBezTo>
                    <a:pt x="75" y="18"/>
                    <a:pt x="77" y="16"/>
                    <a:pt x="78" y="15"/>
                  </a:cubicBezTo>
                  <a:cubicBezTo>
                    <a:pt x="80" y="16"/>
                    <a:pt x="82" y="17"/>
                    <a:pt x="85" y="16"/>
                  </a:cubicBezTo>
                  <a:cubicBezTo>
                    <a:pt x="82" y="19"/>
                    <a:pt x="86" y="18"/>
                    <a:pt x="87" y="19"/>
                  </a:cubicBezTo>
                  <a:cubicBezTo>
                    <a:pt x="87" y="19"/>
                    <a:pt x="86" y="21"/>
                    <a:pt x="87" y="21"/>
                  </a:cubicBezTo>
                  <a:cubicBezTo>
                    <a:pt x="87" y="21"/>
                    <a:pt x="89" y="20"/>
                    <a:pt x="89" y="21"/>
                  </a:cubicBezTo>
                  <a:cubicBezTo>
                    <a:pt x="90" y="21"/>
                    <a:pt x="91" y="25"/>
                    <a:pt x="95" y="23"/>
                  </a:cubicBezTo>
                  <a:cubicBezTo>
                    <a:pt x="97" y="24"/>
                    <a:pt x="96" y="16"/>
                    <a:pt x="92" y="18"/>
                  </a:cubicBezTo>
                  <a:cubicBezTo>
                    <a:pt x="93" y="16"/>
                    <a:pt x="95" y="16"/>
                    <a:pt x="96" y="15"/>
                  </a:cubicBezTo>
                  <a:cubicBezTo>
                    <a:pt x="97" y="11"/>
                    <a:pt x="98" y="10"/>
                    <a:pt x="102" y="9"/>
                  </a:cubicBezTo>
                  <a:cubicBezTo>
                    <a:pt x="102" y="6"/>
                    <a:pt x="103" y="5"/>
                    <a:pt x="106" y="5"/>
                  </a:cubicBezTo>
                  <a:cubicBezTo>
                    <a:pt x="104" y="9"/>
                    <a:pt x="105" y="7"/>
                    <a:pt x="109" y="7"/>
                  </a:cubicBezTo>
                  <a:cubicBezTo>
                    <a:pt x="115" y="0"/>
                    <a:pt x="126" y="7"/>
                    <a:pt x="134" y="7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59595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TextBox 45">
            <a:extLst>
              <a:ext uri="{FF2B5EF4-FFF2-40B4-BE49-F238E27FC236}">
                <a16:creationId xmlns:a16="http://schemas.microsoft.com/office/drawing/2014/main" id="{18FEE0C3-C4A8-404D-9077-E513A3768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3932240"/>
            <a:ext cx="8418512" cy="1644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   Unicode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字符集，是全球可以共享的编码字符集，涵盖了世界上主要文字的字符，其中包括简繁体汉字，共计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74686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个汉字。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0">
            <a:extLst>
              <a:ext uri="{FF2B5EF4-FFF2-40B4-BE49-F238E27FC236}">
                <a16:creationId xmlns:a16="http://schemas.microsoft.com/office/drawing/2014/main" id="{AC84D568-5DFE-4A2D-835B-74330D3D1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85" y="419642"/>
            <a:ext cx="383117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文本型数据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的编码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EF514E8-52B9-4E00-B7FB-87F7A975CD72}"/>
              </a:ext>
            </a:extLst>
          </p:cNvPr>
          <p:cNvSpPr/>
          <p:nvPr/>
        </p:nvSpPr>
        <p:spPr>
          <a:xfrm>
            <a:off x="848341" y="1013482"/>
            <a:ext cx="80648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</a:t>
            </a:r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r>
              <a:rPr lang="zh-CN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Python</a:t>
            </a:r>
            <a:r>
              <a:rPr lang="zh-CN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中，</a:t>
            </a:r>
            <a:endParaRPr lang="en-US" altLang="zh-CN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通过</a:t>
            </a:r>
            <a:r>
              <a:rPr lang="en-US" altLang="zh-CN" sz="2800" dirty="0" err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ord</a:t>
            </a:r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  <a:r>
              <a:rPr lang="zh-CN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函数查看字符的编码</a:t>
            </a:r>
            <a:endParaRPr lang="en-US" altLang="zh-CN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通过</a:t>
            </a:r>
            <a:r>
              <a:rPr lang="en-US" altLang="zh-CN" sz="2800" dirty="0" err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chr</a:t>
            </a:r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函数显示编码对应字符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D5A660-510A-4BB7-85DC-0777B0197E36}"/>
              </a:ext>
            </a:extLst>
          </p:cNvPr>
          <p:cNvSpPr/>
          <p:nvPr/>
        </p:nvSpPr>
        <p:spPr>
          <a:xfrm>
            <a:off x="199474" y="2561430"/>
            <a:ext cx="871376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spcAft>
                <a:spcPts val="0"/>
              </a:spcAft>
            </a:pPr>
            <a:r>
              <a:rPr lang="en-US" altLang="zh-CN" sz="2800" b="0" kern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&gt;&gt;&gt; </a:t>
            </a:r>
            <a:r>
              <a:rPr lang="en-US" altLang="zh-CN" sz="2800" b="0" kern="0" dirty="0" err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ord</a:t>
            </a:r>
            <a:r>
              <a:rPr lang="en-US" altLang="zh-CN" sz="2800" b="0" kern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('1')       # </a:t>
            </a:r>
            <a:r>
              <a:rPr lang="zh-CN" altLang="zh-CN" sz="2800" b="0" kern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显示字符“</a:t>
            </a:r>
            <a:r>
              <a:rPr lang="en-US" altLang="zh-CN" sz="2800" b="0" kern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</a:t>
            </a:r>
            <a:r>
              <a:rPr lang="zh-CN" altLang="zh-CN" sz="2800" b="0" kern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”的编码值</a:t>
            </a:r>
            <a:endParaRPr lang="zh-CN" altLang="zh-CN" sz="2800" b="0" kern="1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2800" b="0" kern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49</a:t>
            </a:r>
            <a:endParaRPr lang="zh-CN" altLang="zh-CN" sz="2800" b="0" kern="1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2800" b="0" kern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&gt;&gt;&gt; </a:t>
            </a:r>
            <a:r>
              <a:rPr lang="en-US" altLang="zh-CN" sz="2800" b="0" kern="0" dirty="0" err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ord</a:t>
            </a:r>
            <a:r>
              <a:rPr lang="en-US" altLang="zh-CN" sz="2800" b="0" kern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('A')       # </a:t>
            </a:r>
            <a:r>
              <a:rPr lang="zh-CN" altLang="zh-CN" sz="2800" b="0" kern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显示字符“</a:t>
            </a:r>
            <a:r>
              <a:rPr lang="en-US" altLang="zh-CN" sz="2800" b="0" kern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A</a:t>
            </a:r>
            <a:r>
              <a:rPr lang="zh-CN" altLang="zh-CN" sz="2800" b="0" kern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”的编码值</a:t>
            </a:r>
            <a:endParaRPr lang="zh-CN" altLang="zh-CN" sz="2800" b="0" kern="1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2800" b="0" kern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65</a:t>
            </a:r>
            <a:endParaRPr lang="zh-CN" altLang="zh-CN" sz="2800" b="0" kern="1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2800" b="0" kern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&gt;&gt;&gt; </a:t>
            </a:r>
            <a:r>
              <a:rPr lang="en-US" altLang="zh-CN" sz="2800" b="0" kern="0" dirty="0" err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ord</a:t>
            </a:r>
            <a:r>
              <a:rPr lang="en-US" altLang="zh-CN" sz="2800" b="0" kern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('</a:t>
            </a:r>
            <a:r>
              <a:rPr lang="zh-CN" altLang="zh-CN" sz="2800" b="0" kern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男</a:t>
            </a:r>
            <a:r>
              <a:rPr lang="en-US" altLang="zh-CN" sz="2800" b="0" kern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')      # </a:t>
            </a:r>
            <a:r>
              <a:rPr lang="zh-CN" altLang="zh-CN" sz="2800" b="0" kern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显示字符“男”的编码值</a:t>
            </a:r>
            <a:endParaRPr lang="zh-CN" altLang="zh-CN" sz="2800" b="0" kern="1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2800" b="0" kern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30007</a:t>
            </a:r>
            <a:endParaRPr lang="zh-CN" altLang="zh-CN" sz="2800" b="0" kern="1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2800" b="0" kern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&gt;&gt;&gt; </a:t>
            </a:r>
            <a:r>
              <a:rPr lang="en-US" altLang="zh-CN" sz="2800" b="0" kern="0" dirty="0" err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chr</a:t>
            </a:r>
            <a:r>
              <a:rPr lang="en-US" altLang="zh-CN" sz="2800" b="0" kern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(30007)     # </a:t>
            </a:r>
            <a:r>
              <a:rPr lang="zh-CN" altLang="zh-CN" sz="2800" b="0" kern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显示编码值为</a:t>
            </a:r>
            <a:r>
              <a:rPr lang="en-US" altLang="zh-CN" sz="2800" b="0" kern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30007</a:t>
            </a:r>
            <a:r>
              <a:rPr lang="zh-CN" altLang="zh-CN" sz="2800" b="0" kern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的字符</a:t>
            </a:r>
            <a:endParaRPr lang="zh-CN" altLang="zh-CN" sz="2800" b="0" kern="1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2800" b="0" kern="1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'</a:t>
            </a:r>
            <a:r>
              <a:rPr lang="zh-CN" altLang="zh-CN" sz="2800" b="0" kern="1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男</a:t>
            </a:r>
            <a:r>
              <a:rPr lang="en-US" altLang="zh-CN" sz="2800" b="0" kern="1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'</a:t>
            </a:r>
            <a:endParaRPr lang="zh-CN" altLang="zh-CN" sz="2800" b="0" kern="100" dirty="0">
              <a:solidFill>
                <a:schemeClr val="bg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98534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0">
            <a:extLst>
              <a:ext uri="{FF2B5EF4-FFF2-40B4-BE49-F238E27FC236}">
                <a16:creationId xmlns:a16="http://schemas.microsoft.com/office/drawing/2014/main" id="{AC84D568-5DFE-4A2D-835B-74330D3D1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85" y="419642"/>
            <a:ext cx="383117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文本型数据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的编码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041C256-D101-4277-BD78-AAD4273F5870}"/>
              </a:ext>
            </a:extLst>
          </p:cNvPr>
          <p:cNvSpPr/>
          <p:nvPr/>
        </p:nvSpPr>
        <p:spPr>
          <a:xfrm>
            <a:off x="752475" y="1410599"/>
            <a:ext cx="80648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　</a:t>
            </a:r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做</a:t>
            </a:r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r>
              <a:rPr lang="zh-CN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Python</a:t>
            </a:r>
            <a:r>
              <a:rPr lang="zh-CN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中输出自己的姓名，但表达式中不得直接出现这些汉字</a:t>
            </a: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867324-D631-4179-A027-8E37108C41EA}"/>
              </a:ext>
            </a:extLst>
          </p:cNvPr>
          <p:cNvSpPr/>
          <p:nvPr/>
        </p:nvSpPr>
        <p:spPr>
          <a:xfrm>
            <a:off x="3477319" y="2519821"/>
            <a:ext cx="534005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100" dirty="0">
                <a:solidFill>
                  <a:schemeClr val="bg1"/>
                </a:solidFill>
                <a:latin typeface="Calibri" panose="020F0502020204030204" pitchFamily="34" charset="0"/>
              </a:rPr>
              <a:t>先用</a:t>
            </a:r>
            <a:r>
              <a:rPr lang="en-US" altLang="zh-CN" sz="2800" kern="100" dirty="0" err="1">
                <a:solidFill>
                  <a:schemeClr val="bg1"/>
                </a:solidFill>
                <a:latin typeface="Calibri" panose="020F0502020204030204" pitchFamily="34" charset="0"/>
              </a:rPr>
              <a:t>ord</a:t>
            </a:r>
            <a:r>
              <a:rPr lang="en-US" altLang="zh-CN" sz="2800" kern="100" dirty="0">
                <a:solidFill>
                  <a:schemeClr val="bg1"/>
                </a:solidFill>
                <a:latin typeface="Calibri" panose="020F0502020204030204" pitchFamily="34" charset="0"/>
              </a:rPr>
              <a:t>()</a:t>
            </a:r>
            <a:r>
              <a:rPr lang="zh-CN" altLang="en-US" sz="2800" kern="100" dirty="0">
                <a:solidFill>
                  <a:schemeClr val="bg1"/>
                </a:solidFill>
                <a:latin typeface="Calibri" panose="020F0502020204030204" pitchFamily="34" charset="0"/>
              </a:rPr>
              <a:t>查询姓名的</a:t>
            </a:r>
            <a:r>
              <a:rPr lang="en-US" altLang="zh-CN" sz="2800" kern="100" dirty="0">
                <a:solidFill>
                  <a:schemeClr val="bg1"/>
                </a:solidFill>
                <a:latin typeface="Calibri" panose="020F0502020204030204" pitchFamily="34" charset="0"/>
              </a:rPr>
              <a:t>Unicode</a:t>
            </a:r>
            <a:r>
              <a:rPr lang="zh-CN" altLang="en-US" sz="2800" kern="100" dirty="0">
                <a:solidFill>
                  <a:schemeClr val="bg1"/>
                </a:solidFill>
                <a:latin typeface="Calibri" panose="020F0502020204030204" pitchFamily="34" charset="0"/>
              </a:rPr>
              <a:t>编码</a:t>
            </a:r>
            <a:endParaRPr lang="en-US" altLang="zh-CN" sz="2800" kern="1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再用</a:t>
            </a:r>
            <a:r>
              <a:rPr lang="en-US" altLang="zh-CN" sz="2800" dirty="0" err="1">
                <a:solidFill>
                  <a:schemeClr val="bg1"/>
                </a:solidFill>
              </a:rPr>
              <a:t>chr</a:t>
            </a:r>
            <a:r>
              <a:rPr lang="en-US" altLang="zh-CN" sz="2800" dirty="0">
                <a:solidFill>
                  <a:schemeClr val="bg1"/>
                </a:solidFill>
              </a:rPr>
              <a:t>()</a:t>
            </a:r>
            <a:r>
              <a:rPr lang="zh-CN" altLang="en-US" sz="2800" dirty="0">
                <a:solidFill>
                  <a:schemeClr val="bg1"/>
                </a:solidFill>
              </a:rPr>
              <a:t>输出姓名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16DD8B-B321-467C-8344-1438270D8FBE}"/>
              </a:ext>
            </a:extLst>
          </p:cNvPr>
          <p:cNvSpPr/>
          <p:nvPr/>
        </p:nvSpPr>
        <p:spPr>
          <a:xfrm>
            <a:off x="639317" y="2849813"/>
            <a:ext cx="587420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spcAft>
                <a:spcPts val="0"/>
              </a:spcAft>
            </a:pP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&gt;&gt;&gt; </a:t>
            </a:r>
            <a:r>
              <a:rPr lang="en-US" altLang="zh-CN" sz="2400" kern="100" dirty="0" err="1">
                <a:solidFill>
                  <a:schemeClr val="bg1"/>
                </a:solidFill>
                <a:latin typeface="Calibri" panose="020F0502020204030204" pitchFamily="34" charset="0"/>
              </a:rPr>
              <a:t>ord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("</a:t>
            </a:r>
            <a:r>
              <a:rPr lang="zh-CN" altLang="en-US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徐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")</a:t>
            </a:r>
          </a:p>
          <a:p>
            <a:pPr indent="266700">
              <a:spcAft>
                <a:spcPts val="0"/>
              </a:spcAft>
            </a:pP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24464</a:t>
            </a:r>
          </a:p>
          <a:p>
            <a:pPr indent="266700">
              <a:spcAft>
                <a:spcPts val="0"/>
              </a:spcAft>
            </a:pP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&gt;&gt;&gt; </a:t>
            </a:r>
            <a:r>
              <a:rPr lang="en-US" altLang="zh-CN" sz="2400" kern="100" dirty="0" err="1">
                <a:solidFill>
                  <a:schemeClr val="bg1"/>
                </a:solidFill>
                <a:latin typeface="Calibri" panose="020F0502020204030204" pitchFamily="34" charset="0"/>
              </a:rPr>
              <a:t>ord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("</a:t>
            </a:r>
            <a:r>
              <a:rPr lang="zh-CN" altLang="en-US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红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")</a:t>
            </a:r>
          </a:p>
          <a:p>
            <a:pPr indent="266700">
              <a:spcAft>
                <a:spcPts val="0"/>
              </a:spcAft>
            </a:pP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32418</a:t>
            </a:r>
          </a:p>
          <a:p>
            <a:pPr indent="266700">
              <a:spcAft>
                <a:spcPts val="0"/>
              </a:spcAft>
            </a:pP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&gt;&gt;&gt; </a:t>
            </a:r>
            <a:r>
              <a:rPr lang="en-US" altLang="zh-CN" sz="2400" kern="100" dirty="0" err="1">
                <a:solidFill>
                  <a:schemeClr val="bg1"/>
                </a:solidFill>
                <a:latin typeface="Calibri" panose="020F0502020204030204" pitchFamily="34" charset="0"/>
              </a:rPr>
              <a:t>ord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("</a:t>
            </a:r>
            <a:r>
              <a:rPr lang="zh-CN" altLang="en-US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明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")</a:t>
            </a:r>
          </a:p>
          <a:p>
            <a:pPr indent="266700">
              <a:spcAft>
                <a:spcPts val="0"/>
              </a:spcAft>
            </a:pP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26126</a:t>
            </a:r>
          </a:p>
          <a:p>
            <a:pPr indent="266700">
              <a:spcAft>
                <a:spcPts val="0"/>
              </a:spcAft>
            </a:pP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&gt;&gt;&gt; </a:t>
            </a:r>
            <a:r>
              <a:rPr lang="en-US" altLang="zh-CN" sz="2400" kern="100" dirty="0" err="1">
                <a:solidFill>
                  <a:schemeClr val="bg1"/>
                </a:solidFill>
                <a:latin typeface="Calibri" panose="020F0502020204030204" pitchFamily="34" charset="0"/>
              </a:rPr>
              <a:t>chr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(24464) + </a:t>
            </a:r>
            <a:r>
              <a:rPr lang="en-US" altLang="zh-CN" sz="2400" kern="100" dirty="0" err="1">
                <a:solidFill>
                  <a:schemeClr val="bg1"/>
                </a:solidFill>
                <a:latin typeface="Calibri" panose="020F0502020204030204" pitchFamily="34" charset="0"/>
              </a:rPr>
              <a:t>chr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(32418) + </a:t>
            </a:r>
            <a:r>
              <a:rPr lang="en-US" altLang="zh-CN" sz="2400" kern="100" dirty="0" err="1">
                <a:solidFill>
                  <a:schemeClr val="bg1"/>
                </a:solidFill>
                <a:latin typeface="Calibri" panose="020F0502020204030204" pitchFamily="34" charset="0"/>
              </a:rPr>
              <a:t>chr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(26126)</a:t>
            </a:r>
          </a:p>
          <a:p>
            <a:pPr indent="266700">
              <a:spcAft>
                <a:spcPts val="0"/>
              </a:spcAft>
            </a:pP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'</a:t>
            </a:r>
            <a:r>
              <a:rPr lang="zh-CN" altLang="en-US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徐红明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</a:rPr>
              <a:t>'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65B6559-DD87-4B1D-9C3B-B1B42B4288DA}"/>
              </a:ext>
            </a:extLst>
          </p:cNvPr>
          <p:cNvSpPr/>
          <p:nvPr/>
        </p:nvSpPr>
        <p:spPr>
          <a:xfrm>
            <a:off x="1471961" y="5073805"/>
            <a:ext cx="4739268" cy="3735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99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0">
            <a:extLst>
              <a:ext uri="{FF2B5EF4-FFF2-40B4-BE49-F238E27FC236}">
                <a16:creationId xmlns:a16="http://schemas.microsoft.com/office/drawing/2014/main" id="{AC84D568-5DFE-4A2D-835B-74330D3D1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85" y="419642"/>
            <a:ext cx="71814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拓展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78EE55-2905-42EC-8328-76C8B5EFC539}"/>
              </a:ext>
            </a:extLst>
          </p:cNvPr>
          <p:cNvSpPr/>
          <p:nvPr/>
        </p:nvSpPr>
        <p:spPr>
          <a:xfrm>
            <a:off x="633215" y="864333"/>
            <a:ext cx="8064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</a:t>
            </a:r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r>
              <a:rPr lang="zh-CN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汉字的其他编码及相互关系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DA79247-021D-46E1-BFDC-D2D1E2A449CE}"/>
              </a:ext>
            </a:extLst>
          </p:cNvPr>
          <p:cNvSpPr/>
          <p:nvPr/>
        </p:nvSpPr>
        <p:spPr>
          <a:xfrm>
            <a:off x="394447" y="1436628"/>
            <a:ext cx="846268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    </a:t>
            </a: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①区位码</a:t>
            </a:r>
            <a:endParaRPr lang="en-US" altLang="zh-CN" sz="2400" kern="100" dirty="0">
              <a:solidFill>
                <a:schemeClr val="bg1"/>
              </a:solidFill>
              <a:latin typeface="Calibri" panose="020F0502020204030204" pitchFamily="34" charset="0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>
              <a:spcAft>
                <a:spcPts val="0"/>
              </a:spcAft>
            </a:pP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在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GB2312-80</a:t>
            </a: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《信息交换用汉字编码字符集》中，所有的国标汉字与符号组成一个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94</a:t>
            </a: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×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94</a:t>
            </a: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的矩阵。在此方阵中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,</a:t>
            </a: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每一行称为一个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"</a:t>
            </a: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区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",</a:t>
            </a: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每一列称为一个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"</a:t>
            </a: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位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",</a:t>
            </a: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因此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,</a:t>
            </a: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这个方阵实际上组成了一个有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94</a:t>
            </a: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个区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(</a:t>
            </a: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区号分别为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1</a:t>
            </a: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到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94)</a:t>
            </a: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、每个区内有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94</a:t>
            </a: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个位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(</a:t>
            </a: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位号分别为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1</a:t>
            </a: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到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94)</a:t>
            </a: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的汉字字符集。一个汉字所在的区号和位号简单地组合在一起就构成了该汉字的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"</a:t>
            </a: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区位码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"</a:t>
            </a: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。在汉字的区位码中，高两位为区号，低两位为位号。 在区位码中，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01-09</a:t>
            </a: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区为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682</a:t>
            </a: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个特殊字符，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16~87</a:t>
            </a: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区为汉字区，包含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6763</a:t>
            </a: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个汉字 。其中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16-55</a:t>
            </a: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区为一级汉字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(3755</a:t>
            </a: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个最常用的汉字，按拼音字母的次序排列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)</a:t>
            </a: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，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56-87</a:t>
            </a: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区为二级汉字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(3008</a:t>
            </a: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个汉字，按部首次序排列</a:t>
            </a: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)</a:t>
            </a:r>
            <a:r>
              <a:rPr lang="zh-CN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楷体" panose="02010609060101010101" pitchFamily="49" charset="-122"/>
              </a:rPr>
              <a:t>。</a:t>
            </a:r>
            <a:endParaRPr lang="zh-CN" altLang="zh-CN" sz="2400" kern="1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zh-CN" altLang="zh-CN" sz="2400" kern="100" dirty="0">
                <a:solidFill>
                  <a:schemeClr val="bg1"/>
                </a:solidFill>
                <a:ea typeface="楷体" panose="02010609060101010101" pitchFamily="49" charset="-122"/>
                <a:cs typeface="楷体" panose="02010609060101010101" pitchFamily="49" charset="-122"/>
              </a:rPr>
              <a:t>如“热”字的区位码为</a:t>
            </a:r>
            <a:r>
              <a:rPr lang="en-US" altLang="zh-CN" sz="2400" kern="100" dirty="0">
                <a:solidFill>
                  <a:schemeClr val="bg1"/>
                </a:solidFill>
                <a:ea typeface="楷体" panose="02010609060101010101" pitchFamily="49" charset="-122"/>
                <a:cs typeface="楷体" panose="02010609060101010101" pitchFamily="49" charset="-122"/>
              </a:rPr>
              <a:t>4040</a:t>
            </a:r>
            <a:r>
              <a:rPr lang="zh-CN" altLang="zh-CN" sz="2400" kern="100" dirty="0">
                <a:solidFill>
                  <a:schemeClr val="bg1"/>
                </a:solidFill>
                <a:ea typeface="楷体" panose="02010609060101010101" pitchFamily="49" charset="-122"/>
                <a:cs typeface="楷体" panose="02010609060101010101" pitchFamily="49" charset="-122"/>
              </a:rPr>
              <a:t>（第</a:t>
            </a:r>
            <a:r>
              <a:rPr lang="en-US" altLang="zh-CN" sz="2400" kern="100" dirty="0">
                <a:solidFill>
                  <a:schemeClr val="bg1"/>
                </a:solidFill>
                <a:ea typeface="楷体" panose="02010609060101010101" pitchFamily="49" charset="-122"/>
                <a:cs typeface="楷体" panose="02010609060101010101" pitchFamily="49" charset="-122"/>
              </a:rPr>
              <a:t>40</a:t>
            </a:r>
            <a:r>
              <a:rPr lang="zh-CN" altLang="zh-CN" sz="2400" kern="100" dirty="0">
                <a:solidFill>
                  <a:schemeClr val="bg1"/>
                </a:solidFill>
                <a:ea typeface="楷体" panose="02010609060101010101" pitchFamily="49" charset="-122"/>
                <a:cs typeface="楷体" panose="02010609060101010101" pitchFamily="49" charset="-122"/>
              </a:rPr>
              <a:t>区第</a:t>
            </a:r>
            <a:r>
              <a:rPr lang="en-US" altLang="zh-CN" sz="2400" kern="100" dirty="0">
                <a:solidFill>
                  <a:schemeClr val="bg1"/>
                </a:solidFill>
                <a:ea typeface="楷体" panose="02010609060101010101" pitchFamily="49" charset="-122"/>
                <a:cs typeface="楷体" panose="02010609060101010101" pitchFamily="49" charset="-122"/>
              </a:rPr>
              <a:t>40</a:t>
            </a:r>
            <a:r>
              <a:rPr lang="zh-CN" altLang="zh-CN" sz="2400" kern="100" dirty="0">
                <a:solidFill>
                  <a:schemeClr val="bg1"/>
                </a:solidFill>
                <a:ea typeface="楷体" panose="02010609060101010101" pitchFamily="49" charset="-122"/>
                <a:cs typeface="楷体" panose="02010609060101010101" pitchFamily="49" charset="-122"/>
              </a:rPr>
              <a:t>位）。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109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>
            <a:extLst>
              <a:ext uri="{FF2B5EF4-FFF2-40B4-BE49-F238E27FC236}">
                <a16:creationId xmlns:a16="http://schemas.microsoft.com/office/drawing/2014/main" id="{F6488E42-98C8-4E28-877A-E2EB5F837243}"/>
              </a:ext>
            </a:extLst>
          </p:cNvPr>
          <p:cNvSpPr txBox="1"/>
          <p:nvPr/>
        </p:nvSpPr>
        <p:spPr>
          <a:xfrm>
            <a:off x="987425" y="234950"/>
            <a:ext cx="27130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记录并分享风景</a:t>
            </a: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3BB1D8AF-6CD0-4B88-80EF-7168D354A4BB}"/>
              </a:ext>
            </a:extLst>
          </p:cNvPr>
          <p:cNvSpPr txBox="1"/>
          <p:nvPr/>
        </p:nvSpPr>
        <p:spPr>
          <a:xfrm>
            <a:off x="269875" y="1531938"/>
            <a:ext cx="2533650" cy="3968750"/>
          </a:xfrm>
          <a:prstGeom prst="rect">
            <a:avLst/>
          </a:prstGeom>
          <a:noFill/>
          <a:ln w="25400" cap="flat">
            <a:solidFill>
              <a:schemeClr val="bg1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  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在旅途中，你希望记录下下行程中美丽的风景与朋友分享，怎么办呢？</a:t>
            </a:r>
          </a:p>
        </p:txBody>
      </p:sp>
      <p:pic>
        <p:nvPicPr>
          <p:cNvPr id="4" name="图片 3" descr="湖边有山&#10;&#10;描述已自动生成">
            <a:extLst>
              <a:ext uri="{FF2B5EF4-FFF2-40B4-BE49-F238E27FC236}">
                <a16:creationId xmlns:a16="http://schemas.microsoft.com/office/drawing/2014/main" id="{0E0D5B71-B176-4AAF-845F-216B24EE5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7312" y="1695450"/>
            <a:ext cx="6153150" cy="34671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0">
            <a:extLst>
              <a:ext uri="{FF2B5EF4-FFF2-40B4-BE49-F238E27FC236}">
                <a16:creationId xmlns:a16="http://schemas.microsoft.com/office/drawing/2014/main" id="{AC84D568-5DFE-4A2D-835B-74330D3D1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85" y="419642"/>
            <a:ext cx="71814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拓展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78EE55-2905-42EC-8328-76C8B5EFC539}"/>
              </a:ext>
            </a:extLst>
          </p:cNvPr>
          <p:cNvSpPr/>
          <p:nvPr/>
        </p:nvSpPr>
        <p:spPr>
          <a:xfrm>
            <a:off x="633215" y="864333"/>
            <a:ext cx="8064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</a:t>
            </a:r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r>
              <a:rPr lang="zh-CN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汉字的其他编码及相互关系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F918CE-9AE1-4325-94C2-BF275EFC947B}"/>
              </a:ext>
            </a:extLst>
          </p:cNvPr>
          <p:cNvSpPr/>
          <p:nvPr/>
        </p:nvSpPr>
        <p:spPr>
          <a:xfrm>
            <a:off x="892727" y="1969622"/>
            <a:ext cx="7358545" cy="31085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②国标码 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国标码是由区位码稍作转换得到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其转换方法为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先将十进制区码和位码转换为十六进制的区码和位码，再将这个代码的第一个字节和第二个字节分别加上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20H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，就得到国标码。如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:"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热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"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字的国标码为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4848H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，它是经过下面的转换得到的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:4040D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2828H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+2020H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4848H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609733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0">
            <a:extLst>
              <a:ext uri="{FF2B5EF4-FFF2-40B4-BE49-F238E27FC236}">
                <a16:creationId xmlns:a16="http://schemas.microsoft.com/office/drawing/2014/main" id="{AC84D568-5DFE-4A2D-835B-74330D3D1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85" y="419642"/>
            <a:ext cx="71814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拓展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78EE55-2905-42EC-8328-76C8B5EFC539}"/>
              </a:ext>
            </a:extLst>
          </p:cNvPr>
          <p:cNvSpPr/>
          <p:nvPr/>
        </p:nvSpPr>
        <p:spPr>
          <a:xfrm>
            <a:off x="633215" y="864333"/>
            <a:ext cx="8064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</a:t>
            </a:r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r>
              <a:rPr lang="zh-CN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汉字的其他编码及相互关系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E8E5541-0FDA-4230-8900-1B71A0F98DF7}"/>
              </a:ext>
            </a:extLst>
          </p:cNvPr>
          <p:cNvSpPr/>
          <p:nvPr/>
        </p:nvSpPr>
        <p:spPr>
          <a:xfrm>
            <a:off x="218609" y="1408345"/>
            <a:ext cx="8479502" cy="489364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③机内码 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国标码是汉字信息交换的标准编码，但因其前后字节的最高位为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，与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ASCII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码发生冲突。如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"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热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"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字，国标码为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4848H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，而英文字符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"H"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ASCII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也为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48H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，现假如内存中有两个字节为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48H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48H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，这到底是一个汉字，还是两个英文字符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"H"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？于是就出现了二义性，显然，国标码是不可能在计算机内部直接采用的，于是，汉字的机内码采用变形国标码，其变换方法为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将国标码的每个字节都加上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128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（即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80H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），即将两个字节的最高位由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改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，其余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位不变，如上面我们知道，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"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热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"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字的国标码为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4848H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，加上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8080H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，因此，“热”字的机内码就是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C8C8H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“热”字的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Unicode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码为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70EDH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Unicode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码与机内码（基于我国国标编码），是两套独立的编码体系，相互之间没有固定的转换机制。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A5B9CE-8AAA-4851-B569-616E3ADA46F2}"/>
              </a:ext>
            </a:extLst>
          </p:cNvPr>
          <p:cNvSpPr txBox="1"/>
          <p:nvPr/>
        </p:nvSpPr>
        <p:spPr>
          <a:xfrm>
            <a:off x="1950850" y="2717556"/>
            <a:ext cx="6974541" cy="3939540"/>
          </a:xfrm>
          <a:prstGeom prst="rect">
            <a:avLst/>
          </a:prstGeom>
          <a:solidFill>
            <a:srgbClr val="0A3B38"/>
          </a:solidFill>
        </p:spPr>
        <p:txBody>
          <a:bodyPr wrap="square" rtlCol="0">
            <a:spAutoFit/>
          </a:bodyPr>
          <a:lstStyle/>
          <a:p>
            <a:endParaRPr lang="en-US" altLang="zh-CN" sz="28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显示汉字机内码的方法：</a:t>
            </a:r>
            <a:endParaRPr lang="en-US" altLang="zh-CN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3600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string.encode</a:t>
            </a:r>
            <a:r>
              <a:rPr lang="en-US" altLang="zh-CN" sz="3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("gb2312")</a:t>
            </a:r>
          </a:p>
          <a:p>
            <a:r>
              <a:rPr lang="zh-CN" altLang="en-US" sz="3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例如：</a:t>
            </a:r>
            <a:endParaRPr lang="en-US" altLang="zh-CN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3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&gt;&gt;&gt; "</a:t>
            </a:r>
            <a:r>
              <a:rPr lang="zh-CN" altLang="en-US" sz="3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热</a:t>
            </a:r>
            <a:r>
              <a:rPr lang="en-US" altLang="zh-CN" sz="3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".encode('gb2312')</a:t>
            </a:r>
          </a:p>
          <a:p>
            <a:r>
              <a:rPr lang="en-US" altLang="zh-CN" sz="3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b'\xc8\xc8'</a:t>
            </a:r>
          </a:p>
          <a:p>
            <a:endParaRPr lang="en-US" altLang="zh-CN" sz="2800" dirty="0">
              <a:solidFill>
                <a:srgbClr val="FF0000"/>
              </a:solidFill>
              <a:highlight>
                <a:srgbClr val="0A3B38"/>
              </a:highligh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>
              <a:solidFill>
                <a:srgbClr val="FF0000"/>
              </a:solidFill>
              <a:highlight>
                <a:srgbClr val="0A3B38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0206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0">
            <a:extLst>
              <a:ext uri="{FF2B5EF4-FFF2-40B4-BE49-F238E27FC236}">
                <a16:creationId xmlns:a16="http://schemas.microsoft.com/office/drawing/2014/main" id="{AC84D568-5DFE-4A2D-835B-74330D3D1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85" y="419642"/>
            <a:ext cx="71814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拓展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78EE55-2905-42EC-8328-76C8B5EFC539}"/>
              </a:ext>
            </a:extLst>
          </p:cNvPr>
          <p:cNvSpPr/>
          <p:nvPr/>
        </p:nvSpPr>
        <p:spPr>
          <a:xfrm>
            <a:off x="633215" y="864333"/>
            <a:ext cx="8064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</a:t>
            </a:r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r>
              <a:rPr lang="zh-CN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汉字的其他编码及相互关系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E400BB4-026B-426E-AD87-1C2C001F52A2}"/>
              </a:ext>
            </a:extLst>
          </p:cNvPr>
          <p:cNvSpPr/>
          <p:nvPr/>
        </p:nvSpPr>
        <p:spPr>
          <a:xfrm>
            <a:off x="1050925" y="1544638"/>
            <a:ext cx="7823788" cy="1815882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④输入码 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在使用键盘录入汉字时，要用到输入码。“热”字的全拼输入法编码为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re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，五笔字型输入法编码为</a:t>
            </a:r>
            <a:r>
              <a:rPr lang="en-US" altLang="zh-CN" sz="2800" dirty="0" err="1">
                <a:latin typeface="楷体" panose="02010609060101010101" pitchFamily="49" charset="-122"/>
                <a:ea typeface="楷体" panose="02010609060101010101" pitchFamily="49" charset="-122"/>
              </a:rPr>
              <a:t>rvyo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AFB970D-1110-4F42-BC03-9BD5C030632D}"/>
              </a:ext>
            </a:extLst>
          </p:cNvPr>
          <p:cNvSpPr/>
          <p:nvPr/>
        </p:nvSpPr>
        <p:spPr>
          <a:xfrm>
            <a:off x="1060449" y="3535800"/>
            <a:ext cx="78142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⑤字形码 </a:t>
            </a:r>
            <a:endParaRPr lang="en-US" altLang="zh-CN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显示、打印汉字时要用到字库字形。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616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0">
            <a:extLst>
              <a:ext uri="{FF2B5EF4-FFF2-40B4-BE49-F238E27FC236}">
                <a16:creationId xmlns:a16="http://schemas.microsoft.com/office/drawing/2014/main" id="{AC84D568-5DFE-4A2D-835B-74330D3D1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85" y="419642"/>
            <a:ext cx="71814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拓展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78EE55-2905-42EC-8328-76C8B5EFC539}"/>
              </a:ext>
            </a:extLst>
          </p:cNvPr>
          <p:cNvSpPr/>
          <p:nvPr/>
        </p:nvSpPr>
        <p:spPr>
          <a:xfrm>
            <a:off x="633215" y="864333"/>
            <a:ext cx="8064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</a:t>
            </a:r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r>
              <a:rPr lang="zh-CN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汉字的其他编码及相互关系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44777C9-1D5F-4EC0-843D-6E3C889D8EA9}"/>
              </a:ext>
            </a:extLst>
          </p:cNvPr>
          <p:cNvSpPr/>
          <p:nvPr/>
        </p:nvSpPr>
        <p:spPr>
          <a:xfrm>
            <a:off x="998538" y="2130391"/>
            <a:ext cx="69136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　　下面使用</a:t>
            </a:r>
            <a:r>
              <a:rPr lang="en-US" altLang="zh-CN" sz="2800" dirty="0">
                <a:solidFill>
                  <a:schemeClr val="bg1"/>
                </a:solidFill>
              </a:rPr>
              <a:t>Python</a:t>
            </a:r>
            <a:r>
              <a:rPr lang="zh-CN" altLang="en-US" sz="2800" dirty="0">
                <a:solidFill>
                  <a:schemeClr val="bg1"/>
                </a:solidFill>
              </a:rPr>
              <a:t>，调用了宋体</a:t>
            </a:r>
            <a:r>
              <a:rPr lang="en-US" altLang="zh-CN" sz="2800" dirty="0">
                <a:solidFill>
                  <a:schemeClr val="bg1"/>
                </a:solidFill>
              </a:rPr>
              <a:t>16</a:t>
            </a:r>
            <a:r>
              <a:rPr lang="zh-CN" altLang="en-US" sz="2800" dirty="0">
                <a:solidFill>
                  <a:schemeClr val="bg1"/>
                </a:solidFill>
              </a:rPr>
              <a:t>点阵字库，来显示汉字：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23B300F-3B64-4B47-8BFF-7D5D82CBE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8538" y="3144469"/>
            <a:ext cx="7334250" cy="183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569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08">
            <a:extLst>
              <a:ext uri="{FF2B5EF4-FFF2-40B4-BE49-F238E27FC236}">
                <a16:creationId xmlns:a16="http://schemas.microsoft.com/office/drawing/2014/main" id="{4CF5CB26-D882-448F-B9DE-FBB05F7DB1C8}"/>
              </a:ext>
            </a:extLst>
          </p:cNvPr>
          <p:cNvSpPr/>
          <p:nvPr/>
        </p:nvSpPr>
        <p:spPr>
          <a:xfrm>
            <a:off x="327025" y="215785"/>
            <a:ext cx="723900" cy="698500"/>
          </a:xfrm>
          <a:prstGeom prst="rect">
            <a:avLst/>
          </a:prstGeom>
          <a:solidFill>
            <a:srgbClr val="C00000">
              <a:alpha val="80000"/>
            </a:srgbClr>
          </a:solidFill>
          <a:ln w="12700">
            <a:noFill/>
            <a:miter lim="400000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ker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1866E84-8DF3-45B0-8153-6609EBBA6008}"/>
              </a:ext>
            </a:extLst>
          </p:cNvPr>
          <p:cNvCxnSpPr/>
          <p:nvPr/>
        </p:nvCxnSpPr>
        <p:spPr>
          <a:xfrm>
            <a:off x="1060450" y="747597"/>
            <a:ext cx="4668838" cy="0"/>
          </a:xfrm>
          <a:prstGeom prst="line">
            <a:avLst/>
          </a:prstGeom>
          <a:noFill/>
          <a:ln w="28575" cap="flat">
            <a:solidFill>
              <a:srgbClr val="C00000"/>
            </a:solidFill>
            <a:prstDash val="solid"/>
            <a:miter lim="800000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1FC950F-9611-42EE-97A5-66802B6F8C14}"/>
              </a:ext>
            </a:extLst>
          </p:cNvPr>
          <p:cNvSpPr txBox="1"/>
          <p:nvPr/>
        </p:nvSpPr>
        <p:spPr>
          <a:xfrm>
            <a:off x="1150938" y="209436"/>
            <a:ext cx="1528762" cy="5238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45719" tIns="45719" rIns="45719" bIns="45719" spcCol="38100">
            <a:spAutoFit/>
          </a:bodyPr>
          <a:lstStyle/>
          <a:p>
            <a:pPr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学生</a:t>
            </a:r>
            <a:r>
              <a:rPr lang="zh-CN" altLang="en-US" sz="28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  <a:sym typeface="Arial" panose="020B0604020202020204"/>
              </a:rPr>
              <a:t>活动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AF20F68-576F-4962-BFDD-BD51465D4C46}"/>
              </a:ext>
            </a:extLst>
          </p:cNvPr>
          <p:cNvSpPr/>
          <p:nvPr/>
        </p:nvSpPr>
        <p:spPr>
          <a:xfrm>
            <a:off x="961308" y="1226595"/>
            <a:ext cx="77523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【</a:t>
            </a: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做</a:t>
            </a:r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r>
              <a:rPr lang="zh-CN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你能写出图中汉字“热”的字形编码吗？用十六进制表示（直接将二进制转换为十六进制，每</a:t>
            </a:r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位二进制数字对应</a:t>
            </a:r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位十六进制数字）。汉字“热”的字形编码占多少字节？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D5ABA7-C838-484E-9B18-D14DA6324C08}"/>
              </a:ext>
            </a:extLst>
          </p:cNvPr>
          <p:cNvSpPr/>
          <p:nvPr/>
        </p:nvSpPr>
        <p:spPr>
          <a:xfrm>
            <a:off x="4728118" y="3460724"/>
            <a:ext cx="37579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1080 1080 FFF8 1090</a:t>
            </a:r>
            <a:endParaRPr lang="en-US" altLang="zh-CN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1290 1990 F0D0 5168</a:t>
            </a:r>
            <a:endParaRPr lang="en-US" altLang="zh-CN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122A 540A 2806 0110</a:t>
            </a:r>
            <a:endParaRPr lang="en-US" altLang="zh-CN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2888 64CC C444 8000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E4A1CED-6996-4DB0-8394-B89AFD55B2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5489"/>
          <a:stretch/>
        </p:blipFill>
        <p:spPr>
          <a:xfrm>
            <a:off x="1780861" y="3222702"/>
            <a:ext cx="2524392" cy="257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33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48702AF-2CA8-4C50-9234-780D368EF824}"/>
              </a:ext>
            </a:extLst>
          </p:cNvPr>
          <p:cNvSpPr txBox="1"/>
          <p:nvPr/>
        </p:nvSpPr>
        <p:spPr>
          <a:xfrm>
            <a:off x="1811757" y="1440404"/>
            <a:ext cx="1887694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45719" tIns="45719" rIns="45719" bIns="45719" spcCol="38100">
            <a:spAutoFit/>
          </a:bodyPr>
          <a:lstStyle/>
          <a:p>
            <a:pPr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rPr>
              <a:t>进制转换：</a:t>
            </a:r>
            <a:endParaRPr lang="zh-CN" altLang="en-US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" name="Shape 108">
            <a:extLst>
              <a:ext uri="{FF2B5EF4-FFF2-40B4-BE49-F238E27FC236}">
                <a16:creationId xmlns:a16="http://schemas.microsoft.com/office/drawing/2014/main" id="{FC07CCF3-C499-491A-866A-06D7C3EF94A8}"/>
              </a:ext>
            </a:extLst>
          </p:cNvPr>
          <p:cNvSpPr/>
          <p:nvPr/>
        </p:nvSpPr>
        <p:spPr>
          <a:xfrm>
            <a:off x="327025" y="293848"/>
            <a:ext cx="723900" cy="698500"/>
          </a:xfrm>
          <a:prstGeom prst="rect">
            <a:avLst/>
          </a:prstGeom>
          <a:solidFill>
            <a:srgbClr val="C00000">
              <a:alpha val="80000"/>
            </a:srgbClr>
          </a:solidFill>
          <a:ln w="12700">
            <a:noFill/>
            <a:miter lim="400000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ker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A27F087-CC75-4D28-83D1-088009127DF9}"/>
              </a:ext>
            </a:extLst>
          </p:cNvPr>
          <p:cNvCxnSpPr/>
          <p:nvPr/>
        </p:nvCxnSpPr>
        <p:spPr>
          <a:xfrm>
            <a:off x="1060450" y="825660"/>
            <a:ext cx="4668838" cy="0"/>
          </a:xfrm>
          <a:prstGeom prst="line">
            <a:avLst/>
          </a:prstGeom>
          <a:noFill/>
          <a:ln w="28575" cap="flat">
            <a:solidFill>
              <a:srgbClr val="C00000"/>
            </a:solidFill>
            <a:prstDash val="solid"/>
            <a:miter lim="800000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4F178D44-6F5C-4FA7-9E50-49B2471E8DA4}"/>
              </a:ext>
            </a:extLst>
          </p:cNvPr>
          <p:cNvSpPr txBox="1"/>
          <p:nvPr/>
        </p:nvSpPr>
        <p:spPr>
          <a:xfrm>
            <a:off x="1150938" y="287499"/>
            <a:ext cx="1528762" cy="5238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45719" tIns="45719" rIns="45719" bIns="45719" spcCol="38100">
            <a:spAutoFit/>
          </a:bodyPr>
          <a:lstStyle/>
          <a:p>
            <a:pPr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巩固练习</a:t>
            </a:r>
            <a:endParaRPr lang="zh-CN" altLang="en-US" sz="2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72DD141A-2D01-40F5-8C0A-4B0A2D11B63A}"/>
              </a:ext>
            </a:extLst>
          </p:cNvPr>
          <p:cNvSpPr txBox="1"/>
          <p:nvPr/>
        </p:nvSpPr>
        <p:spPr>
          <a:xfrm>
            <a:off x="1811757" y="2003994"/>
            <a:ext cx="4460311" cy="352711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square" lIns="45719" tIns="45719" rIns="45719" bIns="45719" spcCol="3810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10110100</a:t>
            </a:r>
            <a:r>
              <a:rPr lang="en-US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en-US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180</a:t>
            </a:r>
            <a:r>
              <a:rPr lang="en-US" sz="28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lang="zh-CN" altLang="en-US" sz="2800" noProof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r>
              <a:rPr lang="en-US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3D</a:t>
            </a:r>
            <a:r>
              <a:rPr lang="en-US" altLang="zh-CN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en-US" altLang="zh-CN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(</a:t>
            </a:r>
            <a:r>
              <a:rPr lang="en-US" sz="28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sz="280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61</a:t>
            </a:r>
            <a:r>
              <a:rPr lang="en-US" sz="28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800" noProof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r>
              <a:rPr lang="en-US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255</a:t>
            </a:r>
            <a:r>
              <a:rPr lang="en-US" altLang="zh-CN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80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FF</a:t>
            </a:r>
            <a:r>
              <a:rPr lang="en-US" altLang="zh-CN" sz="28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(16)   </a:t>
            </a:r>
            <a:endParaRPr lang="zh-CN" altLang="en-US" sz="2800" noProof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r>
              <a:rPr lang="en-US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en-US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(10)</a:t>
            </a:r>
            <a:r>
              <a:rPr lang="en-US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( </a:t>
            </a:r>
            <a:r>
              <a:rPr lang="en-US" sz="280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1100100</a:t>
            </a:r>
            <a:r>
              <a:rPr lang="en-US" sz="28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endParaRPr lang="zh-CN" altLang="en-US" sz="2800" noProof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r>
              <a:rPr lang="en-US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E2</a:t>
            </a:r>
            <a:r>
              <a:rPr lang="en-US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(16)</a:t>
            </a:r>
            <a:r>
              <a:rPr lang="en-US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( </a:t>
            </a:r>
            <a:r>
              <a:rPr lang="en-US" sz="280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11100010</a:t>
            </a:r>
            <a:r>
              <a:rPr lang="en-US" sz="28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   </a:t>
            </a:r>
            <a:endParaRPr lang="zh-CN" altLang="en-US" sz="2800" noProof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r>
              <a:rPr lang="en-US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11100101</a:t>
            </a:r>
            <a:r>
              <a:rPr lang="en-US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en-US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( </a:t>
            </a:r>
            <a:r>
              <a:rPr lang="en-US" sz="280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E5</a:t>
            </a:r>
            <a:r>
              <a:rPr lang="en-US" sz="28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sz="2800" baseline="-25000" noProof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(16)</a:t>
            </a:r>
            <a:endParaRPr lang="zh-CN" altLang="en-US" sz="2800" noProof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auto" latinLnBrk="1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noProof="1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Arial" panose="020B0604020202020204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B1D03FB-BAF3-421E-858F-024C8E4B97BB}"/>
              </a:ext>
            </a:extLst>
          </p:cNvPr>
          <p:cNvSpPr txBox="1"/>
          <p:nvPr/>
        </p:nvSpPr>
        <p:spPr>
          <a:xfrm>
            <a:off x="4128376" y="2095166"/>
            <a:ext cx="583095" cy="3693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914400" fontAlgn="auto" latinLnBrk="1" hangingPunct="0">
              <a:spcBef>
                <a:spcPts val="0"/>
              </a:spcBef>
              <a:spcAft>
                <a:spcPts val="0"/>
              </a:spcAft>
            </a:pPr>
            <a:endParaRPr lang="zh-CN" altLang="en-US" sz="18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B6A5386-48C3-4EA3-A784-8CD8752E19FF}"/>
              </a:ext>
            </a:extLst>
          </p:cNvPr>
          <p:cNvSpPr txBox="1"/>
          <p:nvPr/>
        </p:nvSpPr>
        <p:spPr>
          <a:xfrm>
            <a:off x="3256153" y="2619614"/>
            <a:ext cx="583095" cy="3693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914400" fontAlgn="auto" latinLnBrk="1" hangingPunct="0">
              <a:spcBef>
                <a:spcPts val="0"/>
              </a:spcBef>
              <a:spcAft>
                <a:spcPts val="0"/>
              </a:spcAft>
            </a:pPr>
            <a:endParaRPr lang="zh-CN" altLang="en-US" sz="18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10025E9-7DE4-4E6D-B06E-30FA49FD216D}"/>
              </a:ext>
            </a:extLst>
          </p:cNvPr>
          <p:cNvSpPr txBox="1"/>
          <p:nvPr/>
        </p:nvSpPr>
        <p:spPr>
          <a:xfrm>
            <a:off x="3299143" y="3203327"/>
            <a:ext cx="583095" cy="3693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914400" fontAlgn="auto" latinLnBrk="1" hangingPunct="0">
              <a:spcBef>
                <a:spcPts val="0"/>
              </a:spcBef>
              <a:spcAft>
                <a:spcPts val="0"/>
              </a:spcAft>
            </a:pPr>
            <a:endParaRPr lang="zh-CN" altLang="en-US" sz="18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831C3E6-0CB9-44CD-B2A1-D7CEDB252CC1}"/>
              </a:ext>
            </a:extLst>
          </p:cNvPr>
          <p:cNvSpPr txBox="1"/>
          <p:nvPr/>
        </p:nvSpPr>
        <p:spPr>
          <a:xfrm>
            <a:off x="3304084" y="3663829"/>
            <a:ext cx="1350567" cy="3693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914400" fontAlgn="auto" latinLnBrk="1" hangingPunct="0">
              <a:spcBef>
                <a:spcPts val="0"/>
              </a:spcBef>
              <a:spcAft>
                <a:spcPts val="0"/>
              </a:spcAft>
            </a:pPr>
            <a:endParaRPr lang="zh-CN" altLang="en-US" sz="18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25BF25C-AAC4-42F6-88D5-9D7A2489F279}"/>
              </a:ext>
            </a:extLst>
          </p:cNvPr>
          <p:cNvSpPr txBox="1"/>
          <p:nvPr/>
        </p:nvSpPr>
        <p:spPr>
          <a:xfrm>
            <a:off x="3282173" y="4158852"/>
            <a:ext cx="1350567" cy="3693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914400" fontAlgn="auto" latinLnBrk="1" hangingPunct="0">
              <a:spcBef>
                <a:spcPts val="0"/>
              </a:spcBef>
              <a:spcAft>
                <a:spcPts val="0"/>
              </a:spcAft>
            </a:pPr>
            <a:endParaRPr lang="zh-CN" altLang="en-US" sz="18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644848B-49CA-4F4A-8568-57D0BDE9FC6F}"/>
              </a:ext>
            </a:extLst>
          </p:cNvPr>
          <p:cNvSpPr txBox="1"/>
          <p:nvPr/>
        </p:nvSpPr>
        <p:spPr>
          <a:xfrm>
            <a:off x="4094920" y="4660316"/>
            <a:ext cx="477080" cy="3693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914400" fontAlgn="auto" latinLnBrk="1" hangingPunct="0">
              <a:spcBef>
                <a:spcPts val="0"/>
              </a:spcBef>
              <a:spcAft>
                <a:spcPts val="0"/>
              </a:spcAft>
            </a:pPr>
            <a:endParaRPr lang="zh-CN" altLang="en-US" sz="18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03342FD-422C-4B0E-9989-436BEA085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83350" y="2760665"/>
            <a:ext cx="12700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文本框 118">
            <a:extLst>
              <a:ext uri="{FF2B5EF4-FFF2-40B4-BE49-F238E27FC236}">
                <a16:creationId xmlns:a16="http://schemas.microsoft.com/office/drawing/2014/main" id="{8A013EBD-920D-47F0-9F81-4DA781D41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90" y="2273300"/>
            <a:ext cx="565308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/>
            <a:r>
              <a:rPr lang="zh-CN" altLang="en-US" sz="50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楷体_GB2312" panose="02010609030101010101" pitchFamily="49" charset="-122"/>
              </a:rPr>
              <a:t>课程小结</a:t>
            </a:r>
            <a:endParaRPr lang="zh-CN" altLang="en-US" sz="36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</p:txBody>
      </p:sp>
      <p:grpSp>
        <p:nvGrpSpPr>
          <p:cNvPr id="3" name="Group 371">
            <a:extLst>
              <a:ext uri="{FF2B5EF4-FFF2-40B4-BE49-F238E27FC236}">
                <a16:creationId xmlns:a16="http://schemas.microsoft.com/office/drawing/2014/main" id="{3279B949-F27F-4C70-8B54-07DEE851116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62215" y="3280793"/>
            <a:ext cx="5270021" cy="45713"/>
            <a:chOff x="936" y="3880"/>
            <a:chExt cx="5806" cy="168"/>
          </a:xfrm>
          <a:solidFill>
            <a:schemeClr val="bg1"/>
          </a:solidFill>
        </p:grpSpPr>
        <p:sp>
          <p:nvSpPr>
            <p:cNvPr id="49" name="Freeform 372">
              <a:extLst>
                <a:ext uri="{FF2B5EF4-FFF2-40B4-BE49-F238E27FC236}">
                  <a16:creationId xmlns:a16="http://schemas.microsoft.com/office/drawing/2014/main" id="{A6064BC9-9522-41DD-91C3-CC46032F3187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0" name="Freeform 373">
              <a:extLst>
                <a:ext uri="{FF2B5EF4-FFF2-40B4-BE49-F238E27FC236}">
                  <a16:creationId xmlns:a16="http://schemas.microsoft.com/office/drawing/2014/main" id="{EB43DB3A-6104-4F29-B5A5-798E789B70B3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1" name="Freeform 374">
              <a:extLst>
                <a:ext uri="{FF2B5EF4-FFF2-40B4-BE49-F238E27FC236}">
                  <a16:creationId xmlns:a16="http://schemas.microsoft.com/office/drawing/2014/main" id="{A1D01BBF-A7F6-4ED7-8809-0B28F3EA7319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2" name="Freeform 375">
              <a:extLst>
                <a:ext uri="{FF2B5EF4-FFF2-40B4-BE49-F238E27FC236}">
                  <a16:creationId xmlns:a16="http://schemas.microsoft.com/office/drawing/2014/main" id="{012B00C7-FD5A-413A-9861-3D8D9C236648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3" name="Freeform 376">
              <a:extLst>
                <a:ext uri="{FF2B5EF4-FFF2-40B4-BE49-F238E27FC236}">
                  <a16:creationId xmlns:a16="http://schemas.microsoft.com/office/drawing/2014/main" id="{A6989F6E-27D3-42C5-8B1E-3275C2503A2D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4" name="Freeform 377">
              <a:extLst>
                <a:ext uri="{FF2B5EF4-FFF2-40B4-BE49-F238E27FC236}">
                  <a16:creationId xmlns:a16="http://schemas.microsoft.com/office/drawing/2014/main" id="{C13D5711-6EC8-4741-B855-D5DD59513E7C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5" name="Freeform 378">
              <a:extLst>
                <a:ext uri="{FF2B5EF4-FFF2-40B4-BE49-F238E27FC236}">
                  <a16:creationId xmlns:a16="http://schemas.microsoft.com/office/drawing/2014/main" id="{43A8E64F-F666-4A9C-AB8D-78A312837E96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6" name="Freeform 379">
              <a:extLst>
                <a:ext uri="{FF2B5EF4-FFF2-40B4-BE49-F238E27FC236}">
                  <a16:creationId xmlns:a16="http://schemas.microsoft.com/office/drawing/2014/main" id="{BD871DCB-3F3D-4968-94A9-D254D0EF271B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7" name="Freeform 380">
              <a:extLst>
                <a:ext uri="{FF2B5EF4-FFF2-40B4-BE49-F238E27FC236}">
                  <a16:creationId xmlns:a16="http://schemas.microsoft.com/office/drawing/2014/main" id="{FE3B035E-6C06-4986-9BCE-463F96E525E4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8" name="Freeform 381">
              <a:extLst>
                <a:ext uri="{FF2B5EF4-FFF2-40B4-BE49-F238E27FC236}">
                  <a16:creationId xmlns:a16="http://schemas.microsoft.com/office/drawing/2014/main" id="{64C582C9-4D00-4D51-B7D5-E546B0620E91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9" name="Freeform 382">
              <a:extLst>
                <a:ext uri="{FF2B5EF4-FFF2-40B4-BE49-F238E27FC236}">
                  <a16:creationId xmlns:a16="http://schemas.microsoft.com/office/drawing/2014/main" id="{E5A4DDE8-8E50-47A0-BA92-9416781DBE11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0" name="Freeform 383">
              <a:extLst>
                <a:ext uri="{FF2B5EF4-FFF2-40B4-BE49-F238E27FC236}">
                  <a16:creationId xmlns:a16="http://schemas.microsoft.com/office/drawing/2014/main" id="{7605A084-609E-422D-8DFD-12181603C9F6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1" name="Freeform 384">
              <a:extLst>
                <a:ext uri="{FF2B5EF4-FFF2-40B4-BE49-F238E27FC236}">
                  <a16:creationId xmlns:a16="http://schemas.microsoft.com/office/drawing/2014/main" id="{9AB936DC-769A-4C48-BD7A-C7A31B7E9713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2" name="Freeform 385">
              <a:extLst>
                <a:ext uri="{FF2B5EF4-FFF2-40B4-BE49-F238E27FC236}">
                  <a16:creationId xmlns:a16="http://schemas.microsoft.com/office/drawing/2014/main" id="{BC1681DD-6D9E-4685-80F3-940456592F02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3" name="Freeform 386">
              <a:extLst>
                <a:ext uri="{FF2B5EF4-FFF2-40B4-BE49-F238E27FC236}">
                  <a16:creationId xmlns:a16="http://schemas.microsoft.com/office/drawing/2014/main" id="{7B3F8CE8-A699-4969-B486-5B1CAAFBBD70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4" name="Freeform 387">
              <a:extLst>
                <a:ext uri="{FF2B5EF4-FFF2-40B4-BE49-F238E27FC236}">
                  <a16:creationId xmlns:a16="http://schemas.microsoft.com/office/drawing/2014/main" id="{1808FC12-BE9C-49F3-9D83-DD7B44CCE3F4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5" name="Freeform 388">
              <a:extLst>
                <a:ext uri="{FF2B5EF4-FFF2-40B4-BE49-F238E27FC236}">
                  <a16:creationId xmlns:a16="http://schemas.microsoft.com/office/drawing/2014/main" id="{7A4CC1EE-E2C6-4CA3-AF5F-E427664FD578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6" name="Freeform 389">
              <a:extLst>
                <a:ext uri="{FF2B5EF4-FFF2-40B4-BE49-F238E27FC236}">
                  <a16:creationId xmlns:a16="http://schemas.microsoft.com/office/drawing/2014/main" id="{338BD644-1D73-4521-AC9B-E3DA580B67E3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7" name="Freeform 390">
              <a:extLst>
                <a:ext uri="{FF2B5EF4-FFF2-40B4-BE49-F238E27FC236}">
                  <a16:creationId xmlns:a16="http://schemas.microsoft.com/office/drawing/2014/main" id="{5ADF05B9-736A-4577-89FC-0698209343EB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8" name="Freeform 391">
              <a:extLst>
                <a:ext uri="{FF2B5EF4-FFF2-40B4-BE49-F238E27FC236}">
                  <a16:creationId xmlns:a16="http://schemas.microsoft.com/office/drawing/2014/main" id="{1129375A-827B-49BB-9731-CE268039184C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9" name="Freeform 392">
              <a:extLst>
                <a:ext uri="{FF2B5EF4-FFF2-40B4-BE49-F238E27FC236}">
                  <a16:creationId xmlns:a16="http://schemas.microsoft.com/office/drawing/2014/main" id="{79F9433E-4FDE-4FA3-972C-C8C19D141744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0" name="Freeform 393">
              <a:extLst>
                <a:ext uri="{FF2B5EF4-FFF2-40B4-BE49-F238E27FC236}">
                  <a16:creationId xmlns:a16="http://schemas.microsoft.com/office/drawing/2014/main" id="{F518B31A-90FE-44C1-A293-F2BD1D12D7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1" name="Freeform 394">
              <a:extLst>
                <a:ext uri="{FF2B5EF4-FFF2-40B4-BE49-F238E27FC236}">
                  <a16:creationId xmlns:a16="http://schemas.microsoft.com/office/drawing/2014/main" id="{31609482-85BC-48CA-AEF4-B0DA8B39BC23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2" name="Freeform 395">
              <a:extLst>
                <a:ext uri="{FF2B5EF4-FFF2-40B4-BE49-F238E27FC236}">
                  <a16:creationId xmlns:a16="http://schemas.microsoft.com/office/drawing/2014/main" id="{370FD1F0-3A02-4CDE-B2C8-F37923261BE6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3" name="Freeform 396">
              <a:extLst>
                <a:ext uri="{FF2B5EF4-FFF2-40B4-BE49-F238E27FC236}">
                  <a16:creationId xmlns:a16="http://schemas.microsoft.com/office/drawing/2014/main" id="{2423E6EE-4666-4F74-BA98-95E8B144F856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4" name="Freeform 397">
              <a:extLst>
                <a:ext uri="{FF2B5EF4-FFF2-40B4-BE49-F238E27FC236}">
                  <a16:creationId xmlns:a16="http://schemas.microsoft.com/office/drawing/2014/main" id="{E14282FC-2C9F-4876-9B09-171DB75EB730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5" name="Freeform 398">
              <a:extLst>
                <a:ext uri="{FF2B5EF4-FFF2-40B4-BE49-F238E27FC236}">
                  <a16:creationId xmlns:a16="http://schemas.microsoft.com/office/drawing/2014/main" id="{15B22252-8B65-4CF8-B4D5-A7A22D95D94C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6" name="Freeform 399">
              <a:extLst>
                <a:ext uri="{FF2B5EF4-FFF2-40B4-BE49-F238E27FC236}">
                  <a16:creationId xmlns:a16="http://schemas.microsoft.com/office/drawing/2014/main" id="{22E8B931-3AF9-4E7D-B5D1-B05B935FD41A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7" name="Freeform 400">
              <a:extLst>
                <a:ext uri="{FF2B5EF4-FFF2-40B4-BE49-F238E27FC236}">
                  <a16:creationId xmlns:a16="http://schemas.microsoft.com/office/drawing/2014/main" id="{65D01213-F9BC-434B-8692-CCD5BDA12804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8" name="Freeform 401">
              <a:extLst>
                <a:ext uri="{FF2B5EF4-FFF2-40B4-BE49-F238E27FC236}">
                  <a16:creationId xmlns:a16="http://schemas.microsoft.com/office/drawing/2014/main" id="{C2E1558D-D88E-41A5-99FF-022D1F8B0C01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9" name="Freeform 402">
              <a:extLst>
                <a:ext uri="{FF2B5EF4-FFF2-40B4-BE49-F238E27FC236}">
                  <a16:creationId xmlns:a16="http://schemas.microsoft.com/office/drawing/2014/main" id="{A90E31BE-8ECF-4E21-B828-5111E24A77BA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0" name="Freeform 403">
              <a:extLst>
                <a:ext uri="{FF2B5EF4-FFF2-40B4-BE49-F238E27FC236}">
                  <a16:creationId xmlns:a16="http://schemas.microsoft.com/office/drawing/2014/main" id="{247FDEA2-9A84-40D0-82F1-E874B1995B94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1" name="Freeform 404">
              <a:extLst>
                <a:ext uri="{FF2B5EF4-FFF2-40B4-BE49-F238E27FC236}">
                  <a16:creationId xmlns:a16="http://schemas.microsoft.com/office/drawing/2014/main" id="{D56A1A8D-C63E-4DA7-9D5E-8D5C63BF52E5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2" name="Freeform 405">
              <a:extLst>
                <a:ext uri="{FF2B5EF4-FFF2-40B4-BE49-F238E27FC236}">
                  <a16:creationId xmlns:a16="http://schemas.microsoft.com/office/drawing/2014/main" id="{FF3839C6-CF9A-4360-B253-7F2AA766D7F1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3" name="Freeform 406">
              <a:extLst>
                <a:ext uri="{FF2B5EF4-FFF2-40B4-BE49-F238E27FC236}">
                  <a16:creationId xmlns:a16="http://schemas.microsoft.com/office/drawing/2014/main" id="{2EBE21F8-9F0B-4B9D-83A1-7E5DA45A1317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4" name="Freeform 407">
              <a:extLst>
                <a:ext uri="{FF2B5EF4-FFF2-40B4-BE49-F238E27FC236}">
                  <a16:creationId xmlns:a16="http://schemas.microsoft.com/office/drawing/2014/main" id="{BAD20D46-057D-4D10-AD92-ECCB88C8CB5A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5" name="Freeform 408">
              <a:extLst>
                <a:ext uri="{FF2B5EF4-FFF2-40B4-BE49-F238E27FC236}">
                  <a16:creationId xmlns:a16="http://schemas.microsoft.com/office/drawing/2014/main" id="{4419FEA8-04B5-4C0E-9B5D-7FFCE3AC136D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6" name="Freeform 409">
              <a:extLst>
                <a:ext uri="{FF2B5EF4-FFF2-40B4-BE49-F238E27FC236}">
                  <a16:creationId xmlns:a16="http://schemas.microsoft.com/office/drawing/2014/main" id="{EC1681D9-72A4-421C-A083-4324743286C4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7" name="Freeform 410">
              <a:extLst>
                <a:ext uri="{FF2B5EF4-FFF2-40B4-BE49-F238E27FC236}">
                  <a16:creationId xmlns:a16="http://schemas.microsoft.com/office/drawing/2014/main" id="{1F5344FB-0D99-4F13-AC83-6428724E3685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8" name="Freeform 411">
              <a:extLst>
                <a:ext uri="{FF2B5EF4-FFF2-40B4-BE49-F238E27FC236}">
                  <a16:creationId xmlns:a16="http://schemas.microsoft.com/office/drawing/2014/main" id="{C1932EB7-1474-4822-8C24-DE435E88A8CA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0" name="Freeform 412">
              <a:extLst>
                <a:ext uri="{FF2B5EF4-FFF2-40B4-BE49-F238E27FC236}">
                  <a16:creationId xmlns:a16="http://schemas.microsoft.com/office/drawing/2014/main" id="{F694C987-4F9E-4FD4-ABF3-867A849D6190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2" name="Freeform 413">
              <a:extLst>
                <a:ext uri="{FF2B5EF4-FFF2-40B4-BE49-F238E27FC236}">
                  <a16:creationId xmlns:a16="http://schemas.microsoft.com/office/drawing/2014/main" id="{0437E047-6125-4ADC-B88C-9503960908AF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3" name="Freeform 414">
              <a:extLst>
                <a:ext uri="{FF2B5EF4-FFF2-40B4-BE49-F238E27FC236}">
                  <a16:creationId xmlns:a16="http://schemas.microsoft.com/office/drawing/2014/main" id="{254F8FC0-1D8D-4209-A466-3EB05BD8F3C2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4" name="Freeform 415">
              <a:extLst>
                <a:ext uri="{FF2B5EF4-FFF2-40B4-BE49-F238E27FC236}">
                  <a16:creationId xmlns:a16="http://schemas.microsoft.com/office/drawing/2014/main" id="{1D5D4679-B67A-4EC3-989D-F7CFEF29D932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5" name="Freeform 416">
              <a:extLst>
                <a:ext uri="{FF2B5EF4-FFF2-40B4-BE49-F238E27FC236}">
                  <a16:creationId xmlns:a16="http://schemas.microsoft.com/office/drawing/2014/main" id="{82A60D81-6C4B-41C7-A229-0ADB061A3318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6" name="Freeform 417">
              <a:extLst>
                <a:ext uri="{FF2B5EF4-FFF2-40B4-BE49-F238E27FC236}">
                  <a16:creationId xmlns:a16="http://schemas.microsoft.com/office/drawing/2014/main" id="{A778A140-AEF7-49AD-BE47-3801A97CFCB0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7" name="Freeform 418">
              <a:extLst>
                <a:ext uri="{FF2B5EF4-FFF2-40B4-BE49-F238E27FC236}">
                  <a16:creationId xmlns:a16="http://schemas.microsoft.com/office/drawing/2014/main" id="{C80D749C-47E5-4C01-8CAA-547319858ACE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8" name="Freeform 419">
              <a:extLst>
                <a:ext uri="{FF2B5EF4-FFF2-40B4-BE49-F238E27FC236}">
                  <a16:creationId xmlns:a16="http://schemas.microsoft.com/office/drawing/2014/main" id="{B797746E-57EB-4676-A596-8FED45772AD6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9" name="Freeform 420">
              <a:extLst>
                <a:ext uri="{FF2B5EF4-FFF2-40B4-BE49-F238E27FC236}">
                  <a16:creationId xmlns:a16="http://schemas.microsoft.com/office/drawing/2014/main" id="{A546EDDD-E4CE-46B7-9846-7404C7BE0E1D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0" name="Freeform 421">
              <a:extLst>
                <a:ext uri="{FF2B5EF4-FFF2-40B4-BE49-F238E27FC236}">
                  <a16:creationId xmlns:a16="http://schemas.microsoft.com/office/drawing/2014/main" id="{802CC0DF-FC9A-4B02-B0AA-3F482EF68D6C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1" name="Freeform 422">
              <a:extLst>
                <a:ext uri="{FF2B5EF4-FFF2-40B4-BE49-F238E27FC236}">
                  <a16:creationId xmlns:a16="http://schemas.microsoft.com/office/drawing/2014/main" id="{7C7A6418-D126-4D9E-9077-A901D74EF13E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2" name="Freeform 423">
              <a:extLst>
                <a:ext uri="{FF2B5EF4-FFF2-40B4-BE49-F238E27FC236}">
                  <a16:creationId xmlns:a16="http://schemas.microsoft.com/office/drawing/2014/main" id="{82412B6D-A7AE-40DE-BC2F-5784687DF67A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3" name="Freeform 424">
              <a:extLst>
                <a:ext uri="{FF2B5EF4-FFF2-40B4-BE49-F238E27FC236}">
                  <a16:creationId xmlns:a16="http://schemas.microsoft.com/office/drawing/2014/main" id="{99FB4836-CFC4-4176-A798-C6250EFDD650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4" name="Freeform 425">
              <a:extLst>
                <a:ext uri="{FF2B5EF4-FFF2-40B4-BE49-F238E27FC236}">
                  <a16:creationId xmlns:a16="http://schemas.microsoft.com/office/drawing/2014/main" id="{8FE7E5DD-2177-4F58-AD26-7B8D2C49F0C9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5" name="Freeform 426">
              <a:extLst>
                <a:ext uri="{FF2B5EF4-FFF2-40B4-BE49-F238E27FC236}">
                  <a16:creationId xmlns:a16="http://schemas.microsoft.com/office/drawing/2014/main" id="{706DB5E9-8F81-4CEE-AF19-936638682F9E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6" name="Freeform 427">
              <a:extLst>
                <a:ext uri="{FF2B5EF4-FFF2-40B4-BE49-F238E27FC236}">
                  <a16:creationId xmlns:a16="http://schemas.microsoft.com/office/drawing/2014/main" id="{957D38C0-0733-43FA-9E21-B6F0AC2F6FE0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7" name="Freeform 428">
              <a:extLst>
                <a:ext uri="{FF2B5EF4-FFF2-40B4-BE49-F238E27FC236}">
                  <a16:creationId xmlns:a16="http://schemas.microsoft.com/office/drawing/2014/main" id="{94BF4244-2ED5-4752-972F-6970A4E4FFB9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8" name="Rectangle 429">
              <a:extLst>
                <a:ext uri="{FF2B5EF4-FFF2-40B4-BE49-F238E27FC236}">
                  <a16:creationId xmlns:a16="http://schemas.microsoft.com/office/drawing/2014/main" id="{944F5E4A-0E3D-4992-A348-985A7CCE5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9" name="Freeform 430">
              <a:extLst>
                <a:ext uri="{FF2B5EF4-FFF2-40B4-BE49-F238E27FC236}">
                  <a16:creationId xmlns:a16="http://schemas.microsoft.com/office/drawing/2014/main" id="{4013B661-7422-429C-B536-2956416526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0" name="Freeform 431">
              <a:extLst>
                <a:ext uri="{FF2B5EF4-FFF2-40B4-BE49-F238E27FC236}">
                  <a16:creationId xmlns:a16="http://schemas.microsoft.com/office/drawing/2014/main" id="{5ED9DD93-7559-48AB-828F-608ED6EEABC5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1" name="Freeform 432">
              <a:extLst>
                <a:ext uri="{FF2B5EF4-FFF2-40B4-BE49-F238E27FC236}">
                  <a16:creationId xmlns:a16="http://schemas.microsoft.com/office/drawing/2014/main" id="{1BCE96AA-AB53-4C4D-BB1B-F494998FD4CB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2" name="Freeform 433">
              <a:extLst>
                <a:ext uri="{FF2B5EF4-FFF2-40B4-BE49-F238E27FC236}">
                  <a16:creationId xmlns:a16="http://schemas.microsoft.com/office/drawing/2014/main" id="{1CF9F472-A012-4088-96F3-501E69FBF7E9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3" name="Freeform 434">
              <a:extLst>
                <a:ext uri="{FF2B5EF4-FFF2-40B4-BE49-F238E27FC236}">
                  <a16:creationId xmlns:a16="http://schemas.microsoft.com/office/drawing/2014/main" id="{921DA48E-1C82-4E30-9F13-3D7C63092EDA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4" name="Freeform 435">
              <a:extLst>
                <a:ext uri="{FF2B5EF4-FFF2-40B4-BE49-F238E27FC236}">
                  <a16:creationId xmlns:a16="http://schemas.microsoft.com/office/drawing/2014/main" id="{F7088840-AC5A-4550-A73F-58963A2A858F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5" name="Freeform 436">
              <a:extLst>
                <a:ext uri="{FF2B5EF4-FFF2-40B4-BE49-F238E27FC236}">
                  <a16:creationId xmlns:a16="http://schemas.microsoft.com/office/drawing/2014/main" id="{7F852608-6B09-4CD9-B1CB-97D2071A41AF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6" name="Freeform 437">
              <a:extLst>
                <a:ext uri="{FF2B5EF4-FFF2-40B4-BE49-F238E27FC236}">
                  <a16:creationId xmlns:a16="http://schemas.microsoft.com/office/drawing/2014/main" id="{0F8AF26C-EB11-4F58-9F66-E6C6D044AF17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7" name="Freeform 438">
              <a:extLst>
                <a:ext uri="{FF2B5EF4-FFF2-40B4-BE49-F238E27FC236}">
                  <a16:creationId xmlns:a16="http://schemas.microsoft.com/office/drawing/2014/main" id="{9BF7CD50-24B6-45E6-B4B7-2BE69C6D749C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8" name="Freeform 439">
              <a:extLst>
                <a:ext uri="{FF2B5EF4-FFF2-40B4-BE49-F238E27FC236}">
                  <a16:creationId xmlns:a16="http://schemas.microsoft.com/office/drawing/2014/main" id="{C85ABD06-D1F9-4FAD-97DD-1CBEAE606814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9" name="Freeform 440">
              <a:extLst>
                <a:ext uri="{FF2B5EF4-FFF2-40B4-BE49-F238E27FC236}">
                  <a16:creationId xmlns:a16="http://schemas.microsoft.com/office/drawing/2014/main" id="{123731BD-13FA-4E8C-A2F0-4A4FA95BB1BE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0" name="Freeform 441">
              <a:extLst>
                <a:ext uri="{FF2B5EF4-FFF2-40B4-BE49-F238E27FC236}">
                  <a16:creationId xmlns:a16="http://schemas.microsoft.com/office/drawing/2014/main" id="{F76C7FCE-B344-4676-8056-456DDDE61D23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1" name="Freeform 442">
              <a:extLst>
                <a:ext uri="{FF2B5EF4-FFF2-40B4-BE49-F238E27FC236}">
                  <a16:creationId xmlns:a16="http://schemas.microsoft.com/office/drawing/2014/main" id="{13CEF3D9-186B-4D93-82EA-094AA0A26348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2" name="Freeform 443">
              <a:extLst>
                <a:ext uri="{FF2B5EF4-FFF2-40B4-BE49-F238E27FC236}">
                  <a16:creationId xmlns:a16="http://schemas.microsoft.com/office/drawing/2014/main" id="{730D1189-3575-454A-90F1-BE42B56FBF84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3" name="Freeform 444">
              <a:extLst>
                <a:ext uri="{FF2B5EF4-FFF2-40B4-BE49-F238E27FC236}">
                  <a16:creationId xmlns:a16="http://schemas.microsoft.com/office/drawing/2014/main" id="{EEF9BC43-FF57-481C-89B6-22AEF663B958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4" name="Freeform 445">
              <a:extLst>
                <a:ext uri="{FF2B5EF4-FFF2-40B4-BE49-F238E27FC236}">
                  <a16:creationId xmlns:a16="http://schemas.microsoft.com/office/drawing/2014/main" id="{434BCA13-3231-4961-BFF2-86A4C0FCDA52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5" name="Freeform 446">
              <a:extLst>
                <a:ext uri="{FF2B5EF4-FFF2-40B4-BE49-F238E27FC236}">
                  <a16:creationId xmlns:a16="http://schemas.microsoft.com/office/drawing/2014/main" id="{F27F9C95-C211-482A-A77F-E08A2074BF37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6" name="Freeform 447">
              <a:extLst>
                <a:ext uri="{FF2B5EF4-FFF2-40B4-BE49-F238E27FC236}">
                  <a16:creationId xmlns:a16="http://schemas.microsoft.com/office/drawing/2014/main" id="{BA646CE9-4BAD-42FD-8370-49E833B1F555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7" name="Freeform 448">
              <a:extLst>
                <a:ext uri="{FF2B5EF4-FFF2-40B4-BE49-F238E27FC236}">
                  <a16:creationId xmlns:a16="http://schemas.microsoft.com/office/drawing/2014/main" id="{CBFBE70E-8773-4DC7-9CAD-78F2D4B726BB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8" name="Freeform 449">
              <a:extLst>
                <a:ext uri="{FF2B5EF4-FFF2-40B4-BE49-F238E27FC236}">
                  <a16:creationId xmlns:a16="http://schemas.microsoft.com/office/drawing/2014/main" id="{472842C0-282D-4AF3-9A89-919DEC19A1CF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9" name="Freeform 450">
              <a:extLst>
                <a:ext uri="{FF2B5EF4-FFF2-40B4-BE49-F238E27FC236}">
                  <a16:creationId xmlns:a16="http://schemas.microsoft.com/office/drawing/2014/main" id="{5EA2A6A6-323B-452D-A62B-04D112EEC46C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0" name="Freeform 451">
              <a:extLst>
                <a:ext uri="{FF2B5EF4-FFF2-40B4-BE49-F238E27FC236}">
                  <a16:creationId xmlns:a16="http://schemas.microsoft.com/office/drawing/2014/main" id="{B079C881-9F80-4A67-BAB5-DD0EDD633CDB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1" name="Freeform 452">
              <a:extLst>
                <a:ext uri="{FF2B5EF4-FFF2-40B4-BE49-F238E27FC236}">
                  <a16:creationId xmlns:a16="http://schemas.microsoft.com/office/drawing/2014/main" id="{891E9AD9-1E1A-4BF0-BBC2-038EFB91775F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2" name="Freeform 453">
              <a:extLst>
                <a:ext uri="{FF2B5EF4-FFF2-40B4-BE49-F238E27FC236}">
                  <a16:creationId xmlns:a16="http://schemas.microsoft.com/office/drawing/2014/main" id="{143C6207-6F49-4323-A7B4-744CAAF4E102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3" name="Freeform 454">
              <a:extLst>
                <a:ext uri="{FF2B5EF4-FFF2-40B4-BE49-F238E27FC236}">
                  <a16:creationId xmlns:a16="http://schemas.microsoft.com/office/drawing/2014/main" id="{DFF0A275-E15A-4CEA-8BE5-569A33D1BFCF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4" name="Freeform 455">
              <a:extLst>
                <a:ext uri="{FF2B5EF4-FFF2-40B4-BE49-F238E27FC236}">
                  <a16:creationId xmlns:a16="http://schemas.microsoft.com/office/drawing/2014/main" id="{A89BE53D-94DC-4839-94A5-EA9812AA38FD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5" name="Freeform 456">
              <a:extLst>
                <a:ext uri="{FF2B5EF4-FFF2-40B4-BE49-F238E27FC236}">
                  <a16:creationId xmlns:a16="http://schemas.microsoft.com/office/drawing/2014/main" id="{66D7E7FC-5D8A-4269-95A8-454AB66ACD4A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6" name="Freeform 457">
              <a:extLst>
                <a:ext uri="{FF2B5EF4-FFF2-40B4-BE49-F238E27FC236}">
                  <a16:creationId xmlns:a16="http://schemas.microsoft.com/office/drawing/2014/main" id="{83545093-2D91-45B0-B55D-54F4125502EE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7" name="Freeform 458">
              <a:extLst>
                <a:ext uri="{FF2B5EF4-FFF2-40B4-BE49-F238E27FC236}">
                  <a16:creationId xmlns:a16="http://schemas.microsoft.com/office/drawing/2014/main" id="{B610700C-D70D-4CF0-ABBE-291259118C2D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8" name="Freeform 459">
              <a:extLst>
                <a:ext uri="{FF2B5EF4-FFF2-40B4-BE49-F238E27FC236}">
                  <a16:creationId xmlns:a16="http://schemas.microsoft.com/office/drawing/2014/main" id="{E39A6A49-E72E-497E-A9A9-315A7DEF3953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9" name="Freeform 460">
              <a:extLst>
                <a:ext uri="{FF2B5EF4-FFF2-40B4-BE49-F238E27FC236}">
                  <a16:creationId xmlns:a16="http://schemas.microsoft.com/office/drawing/2014/main" id="{851302E3-3897-42F9-9048-81AC891660D5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0" name="Freeform 461">
              <a:extLst>
                <a:ext uri="{FF2B5EF4-FFF2-40B4-BE49-F238E27FC236}">
                  <a16:creationId xmlns:a16="http://schemas.microsoft.com/office/drawing/2014/main" id="{CB1551E5-40F7-4426-8365-79DC57D03793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1" name="Freeform 462">
              <a:extLst>
                <a:ext uri="{FF2B5EF4-FFF2-40B4-BE49-F238E27FC236}">
                  <a16:creationId xmlns:a16="http://schemas.microsoft.com/office/drawing/2014/main" id="{BD835C48-582F-4E67-8818-0AAAD0FA7452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2" name="Freeform 463">
              <a:extLst>
                <a:ext uri="{FF2B5EF4-FFF2-40B4-BE49-F238E27FC236}">
                  <a16:creationId xmlns:a16="http://schemas.microsoft.com/office/drawing/2014/main" id="{7CA826AB-0407-492E-9063-0CD2BCC6DF95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3" name="Freeform 464">
              <a:extLst>
                <a:ext uri="{FF2B5EF4-FFF2-40B4-BE49-F238E27FC236}">
                  <a16:creationId xmlns:a16="http://schemas.microsoft.com/office/drawing/2014/main" id="{8E0697BB-832A-4B07-AB19-D576F46FD6B1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4" name="Freeform 465">
              <a:extLst>
                <a:ext uri="{FF2B5EF4-FFF2-40B4-BE49-F238E27FC236}">
                  <a16:creationId xmlns:a16="http://schemas.microsoft.com/office/drawing/2014/main" id="{4A3CE464-A3D2-4D4A-9AE7-CD5FBB4B1AF3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5" name="Freeform 466">
              <a:extLst>
                <a:ext uri="{FF2B5EF4-FFF2-40B4-BE49-F238E27FC236}">
                  <a16:creationId xmlns:a16="http://schemas.microsoft.com/office/drawing/2014/main" id="{80E6889A-A241-4D6E-8DEE-BEE3120CA07A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6" name="Freeform 467">
              <a:extLst>
                <a:ext uri="{FF2B5EF4-FFF2-40B4-BE49-F238E27FC236}">
                  <a16:creationId xmlns:a16="http://schemas.microsoft.com/office/drawing/2014/main" id="{61DA03B5-AD57-4BBA-BAA3-B86A2EEFD760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7" name="Freeform 468">
              <a:extLst>
                <a:ext uri="{FF2B5EF4-FFF2-40B4-BE49-F238E27FC236}">
                  <a16:creationId xmlns:a16="http://schemas.microsoft.com/office/drawing/2014/main" id="{0E7F2BEF-460A-40F6-A094-EC3AD2C53FBB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8" name="Freeform 469">
              <a:extLst>
                <a:ext uri="{FF2B5EF4-FFF2-40B4-BE49-F238E27FC236}">
                  <a16:creationId xmlns:a16="http://schemas.microsoft.com/office/drawing/2014/main" id="{A634AA36-29FF-46BF-AFBA-D2A530A66C25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9" name="Freeform 470">
              <a:extLst>
                <a:ext uri="{FF2B5EF4-FFF2-40B4-BE49-F238E27FC236}">
                  <a16:creationId xmlns:a16="http://schemas.microsoft.com/office/drawing/2014/main" id="{F27E7116-43C1-4FF9-BC8C-F4B469AB45A0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0" name="Freeform 471">
              <a:extLst>
                <a:ext uri="{FF2B5EF4-FFF2-40B4-BE49-F238E27FC236}">
                  <a16:creationId xmlns:a16="http://schemas.microsoft.com/office/drawing/2014/main" id="{599EF01F-DE3A-47C8-84D8-A83080126CD0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1" name="Freeform 472">
              <a:extLst>
                <a:ext uri="{FF2B5EF4-FFF2-40B4-BE49-F238E27FC236}">
                  <a16:creationId xmlns:a16="http://schemas.microsoft.com/office/drawing/2014/main" id="{106D78CC-546E-429A-850E-B8CB905166FA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2" name="Freeform 473">
              <a:extLst>
                <a:ext uri="{FF2B5EF4-FFF2-40B4-BE49-F238E27FC236}">
                  <a16:creationId xmlns:a16="http://schemas.microsoft.com/office/drawing/2014/main" id="{2CF9CA4F-CBD6-493A-9F5F-C1A329C0299A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3" name="Freeform 474">
              <a:extLst>
                <a:ext uri="{FF2B5EF4-FFF2-40B4-BE49-F238E27FC236}">
                  <a16:creationId xmlns:a16="http://schemas.microsoft.com/office/drawing/2014/main" id="{F172878D-0754-4AFB-B240-EE2025DE91FF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4" name="Freeform 475">
              <a:extLst>
                <a:ext uri="{FF2B5EF4-FFF2-40B4-BE49-F238E27FC236}">
                  <a16:creationId xmlns:a16="http://schemas.microsoft.com/office/drawing/2014/main" id="{342F0624-1444-47AB-BEF4-26FAC6AC881D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5" name="Freeform 476">
              <a:extLst>
                <a:ext uri="{FF2B5EF4-FFF2-40B4-BE49-F238E27FC236}">
                  <a16:creationId xmlns:a16="http://schemas.microsoft.com/office/drawing/2014/main" id="{7367C969-B295-4A68-A716-C8E5D6BB1AF4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6" name="Freeform 477">
              <a:extLst>
                <a:ext uri="{FF2B5EF4-FFF2-40B4-BE49-F238E27FC236}">
                  <a16:creationId xmlns:a16="http://schemas.microsoft.com/office/drawing/2014/main" id="{380DAD81-9CA1-4BE2-B0BB-AF2E679998EC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7" name="Freeform 478">
              <a:extLst>
                <a:ext uri="{FF2B5EF4-FFF2-40B4-BE49-F238E27FC236}">
                  <a16:creationId xmlns:a16="http://schemas.microsoft.com/office/drawing/2014/main" id="{02E309DE-60FB-4281-B971-DC49F36B6E47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8" name="Freeform 479">
              <a:extLst>
                <a:ext uri="{FF2B5EF4-FFF2-40B4-BE49-F238E27FC236}">
                  <a16:creationId xmlns:a16="http://schemas.microsoft.com/office/drawing/2014/main" id="{241D5126-396F-4929-8149-BCE80A710246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9" name="Freeform 480">
              <a:extLst>
                <a:ext uri="{FF2B5EF4-FFF2-40B4-BE49-F238E27FC236}">
                  <a16:creationId xmlns:a16="http://schemas.microsoft.com/office/drawing/2014/main" id="{3A60149A-843F-4741-9626-6C79DB8DAF5F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0" name="Freeform 481">
              <a:extLst>
                <a:ext uri="{FF2B5EF4-FFF2-40B4-BE49-F238E27FC236}">
                  <a16:creationId xmlns:a16="http://schemas.microsoft.com/office/drawing/2014/main" id="{CE54476E-A39E-4845-B8F7-396379D57D3F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1" name="Freeform 482">
              <a:extLst>
                <a:ext uri="{FF2B5EF4-FFF2-40B4-BE49-F238E27FC236}">
                  <a16:creationId xmlns:a16="http://schemas.microsoft.com/office/drawing/2014/main" id="{322D505C-9F8C-43D0-99C5-520D38259705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2" name="Freeform 483">
              <a:extLst>
                <a:ext uri="{FF2B5EF4-FFF2-40B4-BE49-F238E27FC236}">
                  <a16:creationId xmlns:a16="http://schemas.microsoft.com/office/drawing/2014/main" id="{196AAC54-D4E0-4A33-AA9E-718FF6273223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3" name="Freeform 484">
              <a:extLst>
                <a:ext uri="{FF2B5EF4-FFF2-40B4-BE49-F238E27FC236}">
                  <a16:creationId xmlns:a16="http://schemas.microsoft.com/office/drawing/2014/main" id="{2200589B-5F90-4C50-ADBC-6605F156C308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4" name="Freeform 485">
              <a:extLst>
                <a:ext uri="{FF2B5EF4-FFF2-40B4-BE49-F238E27FC236}">
                  <a16:creationId xmlns:a16="http://schemas.microsoft.com/office/drawing/2014/main" id="{936AB7C6-D2F0-4D09-9581-C7EE9E3C945D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5" name="Freeform 486">
              <a:extLst>
                <a:ext uri="{FF2B5EF4-FFF2-40B4-BE49-F238E27FC236}">
                  <a16:creationId xmlns:a16="http://schemas.microsoft.com/office/drawing/2014/main" id="{251D459F-7430-46BB-99EC-AAAE5B5CDFE3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6" name="Freeform 487">
              <a:extLst>
                <a:ext uri="{FF2B5EF4-FFF2-40B4-BE49-F238E27FC236}">
                  <a16:creationId xmlns:a16="http://schemas.microsoft.com/office/drawing/2014/main" id="{DD7E0A15-DDD6-4EE4-BABB-3D00100D7BCF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7" name="Freeform 488">
              <a:extLst>
                <a:ext uri="{FF2B5EF4-FFF2-40B4-BE49-F238E27FC236}">
                  <a16:creationId xmlns:a16="http://schemas.microsoft.com/office/drawing/2014/main" id="{08547A83-0C1A-4477-A216-5CF37813F0D5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8" name="Freeform 489">
              <a:extLst>
                <a:ext uri="{FF2B5EF4-FFF2-40B4-BE49-F238E27FC236}">
                  <a16:creationId xmlns:a16="http://schemas.microsoft.com/office/drawing/2014/main" id="{1DAB7059-003B-4D96-BC7F-DC4F5A73C82F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9" name="Freeform 490">
              <a:extLst>
                <a:ext uri="{FF2B5EF4-FFF2-40B4-BE49-F238E27FC236}">
                  <a16:creationId xmlns:a16="http://schemas.microsoft.com/office/drawing/2014/main" id="{BD4C08BC-47B5-4538-8B4E-FFE6A65EE1A3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0" name="Freeform 491">
              <a:extLst>
                <a:ext uri="{FF2B5EF4-FFF2-40B4-BE49-F238E27FC236}">
                  <a16:creationId xmlns:a16="http://schemas.microsoft.com/office/drawing/2014/main" id="{CCE9EA53-BC3F-44DF-8615-63C2272B6999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1" name="Freeform 492">
              <a:extLst>
                <a:ext uri="{FF2B5EF4-FFF2-40B4-BE49-F238E27FC236}">
                  <a16:creationId xmlns:a16="http://schemas.microsoft.com/office/drawing/2014/main" id="{3B7EA0BC-5840-4080-ACE7-276225191605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2" name="Freeform 493">
              <a:extLst>
                <a:ext uri="{FF2B5EF4-FFF2-40B4-BE49-F238E27FC236}">
                  <a16:creationId xmlns:a16="http://schemas.microsoft.com/office/drawing/2014/main" id="{9E77714C-FF2C-403E-BA2E-68CFC33FDD43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3" name="Freeform 494">
              <a:extLst>
                <a:ext uri="{FF2B5EF4-FFF2-40B4-BE49-F238E27FC236}">
                  <a16:creationId xmlns:a16="http://schemas.microsoft.com/office/drawing/2014/main" id="{148C910C-615B-422C-94C8-82B31664C7BF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fontAlgn="auto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35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bldLvl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5">
            <a:extLst>
              <a:ext uri="{FF2B5EF4-FFF2-40B4-BE49-F238E27FC236}">
                <a16:creationId xmlns:a16="http://schemas.microsoft.com/office/drawing/2014/main" id="{1EC40CDD-097D-415D-A624-6AA6BE842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2" y="469902"/>
            <a:ext cx="8418513" cy="53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  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各进制之间的转换：二进制、八进制、十进制、十六进制</a:t>
            </a: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54BD61BC-102C-4B1C-BE8D-7C7BA84B2915}"/>
              </a:ext>
            </a:extLst>
          </p:cNvPr>
          <p:cNvSpPr txBox="1"/>
          <p:nvPr/>
        </p:nvSpPr>
        <p:spPr>
          <a:xfrm>
            <a:off x="434977" y="1249363"/>
            <a:ext cx="8272463" cy="1382712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  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十进制非负整数转为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R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进制数（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R&gt;=2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）采用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“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除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R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取余法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”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329915D2-0127-48FF-84ED-660ACDF2B5FF}"/>
              </a:ext>
            </a:extLst>
          </p:cNvPr>
          <p:cNvSpPr txBox="1"/>
          <p:nvPr/>
        </p:nvSpPr>
        <p:spPr>
          <a:xfrm>
            <a:off x="508002" y="2633665"/>
            <a:ext cx="8272463" cy="1381125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  R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进制非负整数转为十进制数采用</a:t>
            </a:r>
            <a:r>
              <a:rPr 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“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按权展开求和法</a:t>
            </a:r>
            <a:r>
              <a:rPr 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”</a:t>
            </a:r>
          </a:p>
        </p:txBody>
      </p:sp>
      <p:sp>
        <p:nvSpPr>
          <p:cNvPr id="5" name="TextBox 45">
            <a:extLst>
              <a:ext uri="{FF2B5EF4-FFF2-40B4-BE49-F238E27FC236}">
                <a16:creationId xmlns:a16="http://schemas.microsoft.com/office/drawing/2014/main" id="{3DD5264C-8115-4CE9-9D78-77F013CDE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238" y="4291015"/>
            <a:ext cx="8418512" cy="53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编码：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ASCII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、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Unicode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编码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29612D-8BB8-414D-915B-09EE22FE0B19}"/>
              </a:ext>
            </a:extLst>
          </p:cNvPr>
          <p:cNvSpPr txBox="1"/>
          <p:nvPr/>
        </p:nvSpPr>
        <p:spPr>
          <a:xfrm>
            <a:off x="1150938" y="1193065"/>
            <a:ext cx="7494795" cy="203132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square" lIns="45719" tIns="45719" rIns="45719" bIns="45719" spcCol="38100">
            <a:spAutoFit/>
          </a:bodyPr>
          <a:lstStyle/>
          <a:p>
            <a:pPr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　　一段时长</a:t>
            </a:r>
            <a:r>
              <a:rPr lang="en-US" altLang="zh-CN" sz="28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8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分钟的双声道立体声的无压缩音频的采样频率为</a:t>
            </a:r>
            <a:r>
              <a:rPr lang="en-US" altLang="zh-CN" sz="28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44.1Kz</a:t>
            </a:r>
            <a:r>
              <a:rPr lang="zh-CN" altLang="en-US" sz="28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、量化位数为</a:t>
            </a:r>
            <a:r>
              <a:rPr lang="en-US" altLang="zh-CN" sz="28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16</a:t>
            </a:r>
            <a:r>
              <a:rPr lang="zh-CN" altLang="en-US" sz="28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位，</a:t>
            </a:r>
            <a:r>
              <a:rPr lang="zh-CN" altLang="en-US" sz="28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rPr>
              <a:t>其占用的存储空间是多少</a:t>
            </a:r>
            <a:r>
              <a:rPr lang="en-US" altLang="zh-CN" sz="28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rPr>
              <a:t>MB?(</a:t>
            </a:r>
            <a:r>
              <a:rPr lang="zh-CN" altLang="en-US" sz="28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rPr>
              <a:t>精确到</a:t>
            </a:r>
            <a:r>
              <a:rPr lang="en-US" altLang="zh-CN" sz="28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rPr>
              <a:t>0.1)</a:t>
            </a:r>
            <a:endParaRPr lang="zh-CN" altLang="en-US" sz="28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B1A77-4AA8-48C2-87A9-A3D589D7035B}"/>
              </a:ext>
            </a:extLst>
          </p:cNvPr>
          <p:cNvSpPr txBox="1"/>
          <p:nvPr/>
        </p:nvSpPr>
        <p:spPr>
          <a:xfrm>
            <a:off x="1840277" y="3428999"/>
            <a:ext cx="3969507" cy="23083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square" lIns="45719" tIns="45719" rIns="45719" bIns="45719" spcCol="38100">
            <a:spAutoFit/>
          </a:bodyPr>
          <a:lstStyle/>
          <a:p>
            <a:pPr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zh-CN" altLang="en-US" sz="2400" noProof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参考答案：</a:t>
            </a:r>
            <a:endParaRPr lang="en-US" altLang="zh-CN" sz="2400" noProof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/>
            </a:endParaRPr>
          </a:p>
          <a:p>
            <a:pPr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en-US" altLang="zh-CN" sz="2400" noProof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60 * 44.1 * 1000 * 16 * 2 </a:t>
            </a:r>
          </a:p>
          <a:p>
            <a:pPr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en-US" altLang="zh-CN" sz="2400" noProof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84672000bit </a:t>
            </a:r>
          </a:p>
          <a:p>
            <a:pPr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en-US" altLang="zh-CN" sz="2400" noProof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10584000Byte</a:t>
            </a:r>
          </a:p>
          <a:p>
            <a:pPr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zh-CN" altLang="en-US" sz="2400" noProof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≈ </a:t>
            </a:r>
            <a:r>
              <a:rPr lang="en-US" altLang="zh-CN" sz="2400" noProof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10335.9KB</a:t>
            </a:r>
          </a:p>
          <a:p>
            <a:pPr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zh-CN" altLang="en-US" sz="2400" noProof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≈ </a:t>
            </a:r>
            <a:r>
              <a:rPr lang="en-US" altLang="zh-CN" sz="2400" noProof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10.1MB</a:t>
            </a:r>
            <a:endParaRPr lang="zh-CN" altLang="en-US" sz="2400" noProof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/>
            </a:endParaRPr>
          </a:p>
        </p:txBody>
      </p:sp>
      <p:sp>
        <p:nvSpPr>
          <p:cNvPr id="7" name="Shape 108">
            <a:extLst>
              <a:ext uri="{FF2B5EF4-FFF2-40B4-BE49-F238E27FC236}">
                <a16:creationId xmlns:a16="http://schemas.microsoft.com/office/drawing/2014/main" id="{EC5FD5E5-FD2A-4228-ACAF-C2538AF26DEB}"/>
              </a:ext>
            </a:extLst>
          </p:cNvPr>
          <p:cNvSpPr/>
          <p:nvPr/>
        </p:nvSpPr>
        <p:spPr>
          <a:xfrm>
            <a:off x="327025" y="293844"/>
            <a:ext cx="723900" cy="698500"/>
          </a:xfrm>
          <a:prstGeom prst="rect">
            <a:avLst/>
          </a:prstGeom>
          <a:solidFill>
            <a:srgbClr val="C00000">
              <a:alpha val="80000"/>
            </a:srgbClr>
          </a:solidFill>
          <a:ln w="12700">
            <a:noFill/>
            <a:miter lim="400000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ker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EFEC94A-C90D-484F-8BA9-6D3CF4B65471}"/>
              </a:ext>
            </a:extLst>
          </p:cNvPr>
          <p:cNvCxnSpPr/>
          <p:nvPr/>
        </p:nvCxnSpPr>
        <p:spPr>
          <a:xfrm>
            <a:off x="1060450" y="825656"/>
            <a:ext cx="4668838" cy="0"/>
          </a:xfrm>
          <a:prstGeom prst="line">
            <a:avLst/>
          </a:prstGeom>
          <a:noFill/>
          <a:ln w="28575" cap="flat">
            <a:solidFill>
              <a:srgbClr val="C00000"/>
            </a:solidFill>
            <a:prstDash val="solid"/>
            <a:miter lim="800000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37C0622-E9B7-4C34-BA35-97B5BD24B9D0}"/>
              </a:ext>
            </a:extLst>
          </p:cNvPr>
          <p:cNvSpPr txBox="1"/>
          <p:nvPr/>
        </p:nvSpPr>
        <p:spPr>
          <a:xfrm>
            <a:off x="1150938" y="287495"/>
            <a:ext cx="1528762" cy="5238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45719" tIns="45719" rIns="45719" bIns="45719" spcCol="38100">
            <a:spAutoFit/>
          </a:bodyPr>
          <a:lstStyle/>
          <a:p>
            <a:pPr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课后作业</a:t>
            </a:r>
            <a:endParaRPr lang="zh-CN" altLang="en-US" sz="2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ADE586C9-CAD7-480F-8372-4CF70822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3600" y="2646365"/>
            <a:ext cx="4910138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5">
            <a:extLst>
              <a:ext uri="{FF2B5EF4-FFF2-40B4-BE49-F238E27FC236}">
                <a16:creationId xmlns:a16="http://schemas.microsoft.com/office/drawing/2014/main" id="{AA58E483-BC7F-44DF-BD74-9D546A8287B7}"/>
              </a:ext>
            </a:extLst>
          </p:cNvPr>
          <p:cNvGrpSpPr>
            <a:grpSpLocks/>
          </p:cNvGrpSpPr>
          <p:nvPr/>
        </p:nvGrpSpPr>
        <p:grpSpPr bwMode="auto">
          <a:xfrm rot="8869549">
            <a:off x="2251077" y="1911350"/>
            <a:ext cx="2238375" cy="941388"/>
            <a:chOff x="4105117" y="764592"/>
            <a:chExt cx="2984251" cy="1255288"/>
          </a:xfrm>
        </p:grpSpPr>
        <p:sp>
          <p:nvSpPr>
            <p:cNvPr id="69639" name="Freeform 34">
              <a:extLst>
                <a:ext uri="{FF2B5EF4-FFF2-40B4-BE49-F238E27FC236}">
                  <a16:creationId xmlns:a16="http://schemas.microsoft.com/office/drawing/2014/main" id="{6AB82454-9DA0-4122-9218-DE2352BB63A8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 flipH="1">
              <a:off x="4105117" y="764592"/>
              <a:ext cx="686851" cy="445337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任意多边形 85">
              <a:extLst>
                <a:ext uri="{FF2B5EF4-FFF2-40B4-BE49-F238E27FC236}">
                  <a16:creationId xmlns:a16="http://schemas.microsoft.com/office/drawing/2014/main" id="{6DF2238D-32AF-4B4E-A284-45C18C066F81}"/>
                </a:ext>
              </a:extLst>
            </p:cNvPr>
            <p:cNvSpPr/>
            <p:nvPr/>
          </p:nvSpPr>
          <p:spPr>
            <a:xfrm>
              <a:off x="4859683" y="1047004"/>
              <a:ext cx="2230781" cy="975865"/>
            </a:xfrm>
            <a:custGeom>
              <a:avLst/>
              <a:gdLst>
                <a:gd name="connsiteX0" fmla="*/ 0 w 2229853"/>
                <a:gd name="connsiteY0" fmla="*/ 0 h 1090863"/>
                <a:gd name="connsiteX1" fmla="*/ 914400 w 2229853"/>
                <a:gd name="connsiteY1" fmla="*/ 240632 h 1090863"/>
                <a:gd name="connsiteX2" fmla="*/ 1042737 w 2229853"/>
                <a:gd name="connsiteY2" fmla="*/ 850232 h 1090863"/>
                <a:gd name="connsiteX3" fmla="*/ 2229853 w 2229853"/>
                <a:gd name="connsiteY3" fmla="*/ 1090863 h 1090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9853" h="1090863">
                  <a:moveTo>
                    <a:pt x="0" y="0"/>
                  </a:moveTo>
                  <a:cubicBezTo>
                    <a:pt x="370305" y="49463"/>
                    <a:pt x="740611" y="98927"/>
                    <a:pt x="914400" y="240632"/>
                  </a:cubicBezTo>
                  <a:cubicBezTo>
                    <a:pt x="1088189" y="382337"/>
                    <a:pt x="823495" y="708527"/>
                    <a:pt x="1042737" y="850232"/>
                  </a:cubicBezTo>
                  <a:cubicBezTo>
                    <a:pt x="1261979" y="991937"/>
                    <a:pt x="1745916" y="1041400"/>
                    <a:pt x="2229853" y="1090863"/>
                  </a:cubicBezTo>
                </a:path>
              </a:pathLst>
            </a:custGeom>
            <a:noFill/>
            <a:ln w="19050" cap="rnd">
              <a:solidFill>
                <a:srgbClr val="009999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>
                <a:latin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F3DD00ED-4147-4AAC-84D4-E19FDFC49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0890" y="2727325"/>
            <a:ext cx="2643187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/>
            <a:r>
              <a:rPr lang="zh-CN" altLang="en-US" sz="4100">
                <a:solidFill>
                  <a:srgbClr val="0099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谢谢观看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22AB8EC-B974-4F3B-B610-1C505E43F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132003">
            <a:off x="5722940" y="2201865"/>
            <a:ext cx="9366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2806439-1CF2-4F32-94D0-B112B81CEED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clrChange>
              <a:clrFrom>
                <a:srgbClr val="254326"/>
              </a:clrFrom>
              <a:clrTo>
                <a:srgbClr val="254326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29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408" t="10966"/>
          <a:stretch>
            <a:fillRect/>
          </a:stretch>
        </p:blipFill>
        <p:spPr>
          <a:xfrm>
            <a:off x="67019" y="-221"/>
            <a:ext cx="3525111" cy="257865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>
            <a:extLst>
              <a:ext uri="{FF2B5EF4-FFF2-40B4-BE49-F238E27FC236}">
                <a16:creationId xmlns:a16="http://schemas.microsoft.com/office/drawing/2014/main" id="{EF46EDBA-30A0-4F70-90BC-110E9D6E4DE9}"/>
              </a:ext>
            </a:extLst>
          </p:cNvPr>
          <p:cNvSpPr txBox="1"/>
          <p:nvPr/>
        </p:nvSpPr>
        <p:spPr>
          <a:xfrm>
            <a:off x="987425" y="234950"/>
            <a:ext cx="27130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问题解决</a:t>
            </a:r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23E3BD28-820C-413F-998B-2B5BF08D616E}"/>
              </a:ext>
            </a:extLst>
          </p:cNvPr>
          <p:cNvSpPr/>
          <p:nvPr/>
        </p:nvSpPr>
        <p:spPr>
          <a:xfrm>
            <a:off x="428627" y="1181102"/>
            <a:ext cx="1774825" cy="9747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800" noProof="1"/>
              <a:t>拍摄照片</a:t>
            </a:r>
          </a:p>
          <a:p>
            <a:pPr algn="ctr"/>
            <a:r>
              <a:rPr lang="zh-CN" altLang="en-US" sz="2800" noProof="1"/>
              <a:t>或视频</a:t>
            </a:r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32AC7CC6-368E-466A-93FB-B669CCB86916}"/>
              </a:ext>
            </a:extLst>
          </p:cNvPr>
          <p:cNvSpPr/>
          <p:nvPr/>
        </p:nvSpPr>
        <p:spPr>
          <a:xfrm>
            <a:off x="3662363" y="1181102"/>
            <a:ext cx="1820862" cy="9747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800" noProof="1"/>
              <a:t>编辑照片</a:t>
            </a:r>
          </a:p>
          <a:p>
            <a:pPr algn="ctr"/>
            <a:r>
              <a:rPr lang="zh-CN" altLang="en-US" sz="2800" noProof="1"/>
              <a:t>或视频</a:t>
            </a: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1099498F-A13D-4233-9133-70784DDCCAB0}"/>
              </a:ext>
            </a:extLst>
          </p:cNvPr>
          <p:cNvSpPr/>
          <p:nvPr/>
        </p:nvSpPr>
        <p:spPr>
          <a:xfrm>
            <a:off x="6942138" y="1181102"/>
            <a:ext cx="1693862" cy="9747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800" noProof="1"/>
              <a:t>分享照片</a:t>
            </a:r>
          </a:p>
          <a:p>
            <a:pPr algn="ctr"/>
            <a:r>
              <a:rPr lang="zh-CN" altLang="en-US" sz="2800" noProof="1"/>
              <a:t>或视频</a:t>
            </a:r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15CF5E74-516B-48A1-B899-894E274116BD}"/>
              </a:ext>
            </a:extLst>
          </p:cNvPr>
          <p:cNvSpPr/>
          <p:nvPr/>
        </p:nvSpPr>
        <p:spPr>
          <a:xfrm>
            <a:off x="2482850" y="1522415"/>
            <a:ext cx="787400" cy="293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C8E8AAC8-C0E8-4CCA-A9E6-4814A889CA60}"/>
              </a:ext>
            </a:extLst>
          </p:cNvPr>
          <p:cNvSpPr/>
          <p:nvPr/>
        </p:nvSpPr>
        <p:spPr>
          <a:xfrm>
            <a:off x="5818188" y="1520825"/>
            <a:ext cx="787400" cy="293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CE65B9-AA25-49C2-9CA0-0BEC76425106}"/>
              </a:ext>
            </a:extLst>
          </p:cNvPr>
          <p:cNvSpPr txBox="1"/>
          <p:nvPr/>
        </p:nvSpPr>
        <p:spPr>
          <a:xfrm>
            <a:off x="227015" y="2400302"/>
            <a:ext cx="8689975" cy="1382713"/>
          </a:xfrm>
          <a:prstGeom prst="rect">
            <a:avLst/>
          </a:prstGeom>
          <a:noFill/>
          <a:ln w="25400" cap="flat">
            <a:solidFill>
              <a:schemeClr val="bg1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  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将我们看到的风景变成手机或计算机中可以保存、处理、传输、发布的对象即数字化过程。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5FC014EB-C968-4A0D-A643-934BDA6AF05C}"/>
              </a:ext>
            </a:extLst>
          </p:cNvPr>
          <p:cNvSpPr txBox="1"/>
          <p:nvPr/>
        </p:nvSpPr>
        <p:spPr>
          <a:xfrm>
            <a:off x="227015" y="3946527"/>
            <a:ext cx="8689975" cy="2028825"/>
          </a:xfrm>
          <a:prstGeom prst="rect">
            <a:avLst/>
          </a:prstGeom>
          <a:noFill/>
          <a:ln w="25400" cap="flat">
            <a:solidFill>
              <a:schemeClr val="bg1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  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数字化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是将复杂多样的事物属性或特征转化为计算机可以处理对象的过程。</a:t>
            </a:r>
          </a:p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  便于在数字设备中存储、处理和传输。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图片 1">
            <a:extLst>
              <a:ext uri="{FF2B5EF4-FFF2-40B4-BE49-F238E27FC236}">
                <a16:creationId xmlns:a16="http://schemas.microsoft.com/office/drawing/2014/main" id="{F8B42A4C-AE8C-4BB1-B1A5-A6059E60C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7527" y="2008188"/>
            <a:ext cx="1184275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0" name="图片 2">
            <a:extLst>
              <a:ext uri="{FF2B5EF4-FFF2-40B4-BE49-F238E27FC236}">
                <a16:creationId xmlns:a16="http://schemas.microsoft.com/office/drawing/2014/main" id="{0DAD8D6D-3AD4-463B-97BE-4215A6C37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65340" y="2008188"/>
            <a:ext cx="1620837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图片 3">
            <a:extLst>
              <a:ext uri="{FF2B5EF4-FFF2-40B4-BE49-F238E27FC236}">
                <a16:creationId xmlns:a16="http://schemas.microsoft.com/office/drawing/2014/main" id="{EDF0EB00-3C49-48E4-B88F-0D04E5039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0840" y="2008188"/>
            <a:ext cx="1373187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右箭头 6">
            <a:extLst>
              <a:ext uri="{FF2B5EF4-FFF2-40B4-BE49-F238E27FC236}">
                <a16:creationId xmlns:a16="http://schemas.microsoft.com/office/drawing/2014/main" id="{4FCB0AB8-D1DC-414C-AAF1-058BF61C71BB}"/>
              </a:ext>
            </a:extLst>
          </p:cNvPr>
          <p:cNvSpPr/>
          <p:nvPr/>
        </p:nvSpPr>
        <p:spPr>
          <a:xfrm>
            <a:off x="5826125" y="2468565"/>
            <a:ext cx="1282700" cy="307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5CF87F-5C48-43B7-B24F-3AC515DDCFB8}"/>
              </a:ext>
            </a:extLst>
          </p:cNvPr>
          <p:cNvSpPr txBox="1"/>
          <p:nvPr/>
        </p:nvSpPr>
        <p:spPr>
          <a:xfrm>
            <a:off x="311152" y="3530602"/>
            <a:ext cx="1598613" cy="735013"/>
          </a:xfrm>
          <a:prstGeom prst="rect">
            <a:avLst/>
          </a:prstGeom>
          <a:noFill/>
          <a:ln w="25400" cap="flat">
            <a:solidFill>
              <a:schemeClr val="bg1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纸质书籍</a:t>
            </a: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A179973B-10E5-4B68-A0A3-8010B6E9BCA8}"/>
              </a:ext>
            </a:extLst>
          </p:cNvPr>
          <p:cNvSpPr txBox="1"/>
          <p:nvPr/>
        </p:nvSpPr>
        <p:spPr>
          <a:xfrm>
            <a:off x="2081213" y="3530602"/>
            <a:ext cx="1598612" cy="735013"/>
          </a:xfrm>
          <a:prstGeom prst="rect">
            <a:avLst/>
          </a:prstGeom>
          <a:noFill/>
          <a:ln w="25400" cap="flat">
            <a:solidFill>
              <a:schemeClr val="bg1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录音机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F4AD018F-4CC5-4C55-8DB6-EB99997AEA3E}"/>
              </a:ext>
            </a:extLst>
          </p:cNvPr>
          <p:cNvSpPr txBox="1"/>
          <p:nvPr/>
        </p:nvSpPr>
        <p:spPr>
          <a:xfrm>
            <a:off x="3870327" y="3530602"/>
            <a:ext cx="2028825" cy="735013"/>
          </a:xfrm>
          <a:prstGeom prst="rect">
            <a:avLst/>
          </a:prstGeom>
          <a:noFill/>
          <a:ln w="25400" cap="flat">
            <a:solidFill>
              <a:schemeClr val="bg1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胶片放映机</a:t>
            </a:r>
          </a:p>
        </p:txBody>
      </p:sp>
      <p:pic>
        <p:nvPicPr>
          <p:cNvPr id="10242" name="图片 6922">
            <a:extLst>
              <a:ext uri="{FF2B5EF4-FFF2-40B4-BE49-F238E27FC236}">
                <a16:creationId xmlns:a16="http://schemas.microsoft.com/office/drawing/2014/main" id="{4683A40E-DC3A-46E0-90C9-5E0C481A7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35813" y="1738315"/>
            <a:ext cx="16637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A58FA502-7E2A-498C-A6E6-26DDC894205B}"/>
              </a:ext>
            </a:extLst>
          </p:cNvPr>
          <p:cNvSpPr txBox="1"/>
          <p:nvPr/>
        </p:nvSpPr>
        <p:spPr>
          <a:xfrm>
            <a:off x="6902452" y="3530602"/>
            <a:ext cx="2028825" cy="735013"/>
          </a:xfrm>
          <a:prstGeom prst="rect">
            <a:avLst/>
          </a:prstGeom>
          <a:noFill/>
          <a:ln w="25400" cap="flat">
            <a:solidFill>
              <a:schemeClr val="bg1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数字设备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D9C78848-EC2F-41A7-98F9-6C5A1DECED8D}"/>
              </a:ext>
            </a:extLst>
          </p:cNvPr>
          <p:cNvSpPr txBox="1"/>
          <p:nvPr/>
        </p:nvSpPr>
        <p:spPr>
          <a:xfrm>
            <a:off x="5059365" y="1701802"/>
            <a:ext cx="2713037" cy="735013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数字化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>
            <a:extLst>
              <a:ext uri="{FF2B5EF4-FFF2-40B4-BE49-F238E27FC236}">
                <a16:creationId xmlns:a16="http://schemas.microsoft.com/office/drawing/2014/main" id="{7BD5F12D-9201-49CD-A3FD-A028E70A64C5}"/>
              </a:ext>
            </a:extLst>
          </p:cNvPr>
          <p:cNvSpPr txBox="1"/>
          <p:nvPr/>
        </p:nvSpPr>
        <p:spPr>
          <a:xfrm>
            <a:off x="987425" y="234950"/>
            <a:ext cx="2713038" cy="736600"/>
          </a:xfrm>
          <a:prstGeom prst="rect">
            <a:avLst/>
          </a:prstGeom>
          <a:noFill/>
          <a:ln w="254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数字化的过程</a:t>
            </a:r>
          </a:p>
        </p:txBody>
      </p:sp>
      <p:sp>
        <p:nvSpPr>
          <p:cNvPr id="2" name="云形标注 1">
            <a:extLst>
              <a:ext uri="{FF2B5EF4-FFF2-40B4-BE49-F238E27FC236}">
                <a16:creationId xmlns:a16="http://schemas.microsoft.com/office/drawing/2014/main" id="{4CB6B7CC-F96E-4577-86F7-1BF69E65E90A}"/>
              </a:ext>
            </a:extLst>
          </p:cNvPr>
          <p:cNvSpPr/>
          <p:nvPr/>
        </p:nvSpPr>
        <p:spPr>
          <a:xfrm>
            <a:off x="989015" y="1687515"/>
            <a:ext cx="3938587" cy="1652587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800" noProof="1"/>
              <a:t>能够识别和接收声、光信号</a:t>
            </a:r>
          </a:p>
        </p:txBody>
      </p:sp>
      <p:pic>
        <p:nvPicPr>
          <p:cNvPr id="23555" name="图片 1" descr="u=1579613266,1672981401&amp;fm=26&amp;gp=0">
            <a:extLst>
              <a:ext uri="{FF2B5EF4-FFF2-40B4-BE49-F238E27FC236}">
                <a16:creationId xmlns:a16="http://schemas.microsoft.com/office/drawing/2014/main" id="{9E952434-02A1-4E08-86E6-127C06CF8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36750" y="3784600"/>
            <a:ext cx="1874838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图片 6922">
            <a:extLst>
              <a:ext uri="{FF2B5EF4-FFF2-40B4-BE49-F238E27FC236}">
                <a16:creationId xmlns:a16="http://schemas.microsoft.com/office/drawing/2014/main" id="{52759300-FFDA-4618-8127-284F2A25C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3788" y="3662363"/>
            <a:ext cx="2049462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云形标注 2">
            <a:extLst>
              <a:ext uri="{FF2B5EF4-FFF2-40B4-BE49-F238E27FC236}">
                <a16:creationId xmlns:a16="http://schemas.microsoft.com/office/drawing/2014/main" id="{AEA47E9B-0BA3-4900-8155-4D798F861B38}"/>
              </a:ext>
            </a:extLst>
          </p:cNvPr>
          <p:cNvSpPr/>
          <p:nvPr/>
        </p:nvSpPr>
        <p:spPr>
          <a:xfrm flipH="1">
            <a:off x="5392740" y="1576390"/>
            <a:ext cx="3043237" cy="1728787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800" noProof="1"/>
              <a:t>只能接收与处理电信号</a:t>
            </a: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6358D988-6DBF-423F-A9AE-F3C05235A921}"/>
              </a:ext>
            </a:extLst>
          </p:cNvPr>
          <p:cNvSpPr/>
          <p:nvPr/>
        </p:nvSpPr>
        <p:spPr>
          <a:xfrm>
            <a:off x="4110040" y="4594225"/>
            <a:ext cx="1766887" cy="260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EAC765F-D888-4428-A500-AFD2005A8B3C}"/>
              </a:ext>
            </a:extLst>
          </p:cNvPr>
          <p:cNvGrpSpPr>
            <a:grpSpLocks/>
          </p:cNvGrpSpPr>
          <p:nvPr/>
        </p:nvGrpSpPr>
        <p:grpSpPr bwMode="auto">
          <a:xfrm>
            <a:off x="269877" y="1971675"/>
            <a:ext cx="2259013" cy="615950"/>
            <a:chOff x="424" y="3455"/>
            <a:chExt cx="3558" cy="970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C4432E0-B6B0-40EE-A071-1146C050F062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 flipV="1">
              <a:off x="424" y="3455"/>
              <a:ext cx="963" cy="970"/>
            </a:xfrm>
            <a:custGeom>
              <a:avLst/>
              <a:gdLst>
                <a:gd name="T0" fmla="*/ 49 w 289"/>
                <a:gd name="T1" fmla="*/ 232 h 292"/>
                <a:gd name="T2" fmla="*/ 69 w 289"/>
                <a:gd name="T3" fmla="*/ 223 h 292"/>
                <a:gd name="T4" fmla="*/ 70 w 289"/>
                <a:gd name="T5" fmla="*/ 221 h 292"/>
                <a:gd name="T6" fmla="*/ 70 w 289"/>
                <a:gd name="T7" fmla="*/ 221 h 292"/>
                <a:gd name="T8" fmla="*/ 74 w 289"/>
                <a:gd name="T9" fmla="*/ 223 h 292"/>
                <a:gd name="T10" fmla="*/ 78 w 289"/>
                <a:gd name="T11" fmla="*/ 223 h 292"/>
                <a:gd name="T12" fmla="*/ 51 w 289"/>
                <a:gd name="T13" fmla="*/ 240 h 292"/>
                <a:gd name="T14" fmla="*/ 56 w 289"/>
                <a:gd name="T15" fmla="*/ 245 h 292"/>
                <a:gd name="T16" fmla="*/ 157 w 289"/>
                <a:gd name="T17" fmla="*/ 258 h 292"/>
                <a:gd name="T18" fmla="*/ 280 w 289"/>
                <a:gd name="T19" fmla="*/ 140 h 292"/>
                <a:gd name="T20" fmla="*/ 206 w 289"/>
                <a:gd name="T21" fmla="*/ 20 h 292"/>
                <a:gd name="T22" fmla="*/ 140 w 289"/>
                <a:gd name="T23" fmla="*/ 9 h 292"/>
                <a:gd name="T24" fmla="*/ 61 w 289"/>
                <a:gd name="T25" fmla="*/ 112 h 292"/>
                <a:gd name="T26" fmla="*/ 173 w 289"/>
                <a:gd name="T27" fmla="*/ 206 h 292"/>
                <a:gd name="T28" fmla="*/ 233 w 289"/>
                <a:gd name="T29" fmla="*/ 186 h 292"/>
                <a:gd name="T30" fmla="*/ 247 w 289"/>
                <a:gd name="T31" fmla="*/ 113 h 292"/>
                <a:gd name="T32" fmla="*/ 126 w 289"/>
                <a:gd name="T33" fmla="*/ 53 h 292"/>
                <a:gd name="T34" fmla="*/ 105 w 289"/>
                <a:gd name="T35" fmla="*/ 166 h 292"/>
                <a:gd name="T36" fmla="*/ 204 w 289"/>
                <a:gd name="T37" fmla="*/ 156 h 292"/>
                <a:gd name="T38" fmla="*/ 180 w 289"/>
                <a:gd name="T39" fmla="*/ 68 h 292"/>
                <a:gd name="T40" fmla="*/ 128 w 289"/>
                <a:gd name="T41" fmla="*/ 86 h 292"/>
                <a:gd name="T42" fmla="*/ 136 w 289"/>
                <a:gd name="T43" fmla="*/ 153 h 292"/>
                <a:gd name="T44" fmla="*/ 164 w 289"/>
                <a:gd name="T45" fmla="*/ 145 h 292"/>
                <a:gd name="T46" fmla="*/ 173 w 289"/>
                <a:gd name="T47" fmla="*/ 117 h 292"/>
                <a:gd name="T48" fmla="*/ 133 w 289"/>
                <a:gd name="T49" fmla="*/ 119 h 292"/>
                <a:gd name="T50" fmla="*/ 152 w 289"/>
                <a:gd name="T51" fmla="*/ 96 h 292"/>
                <a:gd name="T52" fmla="*/ 184 w 289"/>
                <a:gd name="T53" fmla="*/ 126 h 292"/>
                <a:gd name="T54" fmla="*/ 135 w 289"/>
                <a:gd name="T55" fmla="*/ 161 h 292"/>
                <a:gd name="T56" fmla="*/ 167 w 289"/>
                <a:gd name="T57" fmla="*/ 57 h 292"/>
                <a:gd name="T58" fmla="*/ 221 w 289"/>
                <a:gd name="T59" fmla="*/ 122 h 292"/>
                <a:gd name="T60" fmla="*/ 152 w 289"/>
                <a:gd name="T61" fmla="*/ 191 h 292"/>
                <a:gd name="T62" fmla="*/ 77 w 289"/>
                <a:gd name="T63" fmla="*/ 123 h 292"/>
                <a:gd name="T64" fmla="*/ 164 w 289"/>
                <a:gd name="T65" fmla="*/ 35 h 292"/>
                <a:gd name="T66" fmla="*/ 258 w 289"/>
                <a:gd name="T67" fmla="*/ 134 h 292"/>
                <a:gd name="T68" fmla="*/ 173 w 289"/>
                <a:gd name="T69" fmla="*/ 214 h 292"/>
                <a:gd name="T70" fmla="*/ 83 w 289"/>
                <a:gd name="T71" fmla="*/ 186 h 292"/>
                <a:gd name="T72" fmla="*/ 57 w 289"/>
                <a:gd name="T73" fmla="*/ 77 h 292"/>
                <a:gd name="T74" fmla="*/ 155 w 289"/>
                <a:gd name="T75" fmla="*/ 0 h 292"/>
                <a:gd name="T76" fmla="*/ 254 w 289"/>
                <a:gd name="T77" fmla="*/ 51 h 292"/>
                <a:gd name="T78" fmla="*/ 239 w 289"/>
                <a:gd name="T79" fmla="*/ 246 h 292"/>
                <a:gd name="T80" fmla="*/ 118 w 289"/>
                <a:gd name="T81" fmla="*/ 264 h 292"/>
                <a:gd name="T82" fmla="*/ 37 w 289"/>
                <a:gd name="T83" fmla="*/ 252 h 292"/>
                <a:gd name="T84" fmla="*/ 63 w 289"/>
                <a:gd name="T85" fmla="*/ 292 h 292"/>
                <a:gd name="T86" fmla="*/ 6 w 289"/>
                <a:gd name="T87" fmla="*/ 248 h 292"/>
                <a:gd name="T88" fmla="*/ 7 w 289"/>
                <a:gd name="T89" fmla="*/ 24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89" h="292">
                  <a:moveTo>
                    <a:pt x="7" y="240"/>
                  </a:moveTo>
                  <a:cubicBezTo>
                    <a:pt x="21" y="236"/>
                    <a:pt x="36" y="237"/>
                    <a:pt x="49" y="232"/>
                  </a:cubicBezTo>
                  <a:cubicBezTo>
                    <a:pt x="51" y="232"/>
                    <a:pt x="57" y="229"/>
                    <a:pt x="63" y="226"/>
                  </a:cubicBezTo>
                  <a:cubicBezTo>
                    <a:pt x="65" y="225"/>
                    <a:pt x="67" y="224"/>
                    <a:pt x="69" y="223"/>
                  </a:cubicBezTo>
                  <a:cubicBezTo>
                    <a:pt x="70" y="222"/>
                    <a:pt x="70" y="222"/>
                    <a:pt x="70" y="221"/>
                  </a:cubicBezTo>
                  <a:cubicBezTo>
                    <a:pt x="70" y="221"/>
                    <a:pt x="70" y="221"/>
                    <a:pt x="70" y="221"/>
                  </a:cubicBezTo>
                  <a:cubicBezTo>
                    <a:pt x="70" y="221"/>
                    <a:pt x="70" y="221"/>
                    <a:pt x="70" y="221"/>
                  </a:cubicBezTo>
                  <a:cubicBezTo>
                    <a:pt x="70" y="221"/>
                    <a:pt x="70" y="221"/>
                    <a:pt x="70" y="221"/>
                  </a:cubicBezTo>
                  <a:cubicBezTo>
                    <a:pt x="72" y="223"/>
                    <a:pt x="72" y="223"/>
                    <a:pt x="72" y="223"/>
                  </a:cubicBezTo>
                  <a:cubicBezTo>
                    <a:pt x="74" y="223"/>
                    <a:pt x="74" y="223"/>
                    <a:pt x="74" y="223"/>
                  </a:cubicBezTo>
                  <a:cubicBezTo>
                    <a:pt x="77" y="220"/>
                    <a:pt x="77" y="220"/>
                    <a:pt x="77" y="220"/>
                  </a:cubicBezTo>
                  <a:cubicBezTo>
                    <a:pt x="78" y="221"/>
                    <a:pt x="78" y="223"/>
                    <a:pt x="78" y="223"/>
                  </a:cubicBezTo>
                  <a:cubicBezTo>
                    <a:pt x="78" y="227"/>
                    <a:pt x="76" y="228"/>
                    <a:pt x="74" y="229"/>
                  </a:cubicBezTo>
                  <a:cubicBezTo>
                    <a:pt x="68" y="234"/>
                    <a:pt x="57" y="239"/>
                    <a:pt x="51" y="240"/>
                  </a:cubicBezTo>
                  <a:cubicBezTo>
                    <a:pt x="46" y="242"/>
                    <a:pt x="41" y="243"/>
                    <a:pt x="36" y="244"/>
                  </a:cubicBezTo>
                  <a:cubicBezTo>
                    <a:pt x="43" y="244"/>
                    <a:pt x="50" y="245"/>
                    <a:pt x="56" y="245"/>
                  </a:cubicBezTo>
                  <a:cubicBezTo>
                    <a:pt x="77" y="248"/>
                    <a:pt x="98" y="254"/>
                    <a:pt x="119" y="256"/>
                  </a:cubicBezTo>
                  <a:cubicBezTo>
                    <a:pt x="130" y="257"/>
                    <a:pt x="143" y="258"/>
                    <a:pt x="157" y="258"/>
                  </a:cubicBezTo>
                  <a:cubicBezTo>
                    <a:pt x="185" y="258"/>
                    <a:pt x="215" y="254"/>
                    <a:pt x="234" y="239"/>
                  </a:cubicBezTo>
                  <a:cubicBezTo>
                    <a:pt x="264" y="216"/>
                    <a:pt x="280" y="178"/>
                    <a:pt x="280" y="140"/>
                  </a:cubicBezTo>
                  <a:cubicBezTo>
                    <a:pt x="280" y="109"/>
                    <a:pt x="270" y="78"/>
                    <a:pt x="248" y="56"/>
                  </a:cubicBezTo>
                  <a:cubicBezTo>
                    <a:pt x="234" y="42"/>
                    <a:pt x="223" y="27"/>
                    <a:pt x="206" y="20"/>
                  </a:cubicBezTo>
                  <a:cubicBezTo>
                    <a:pt x="189" y="12"/>
                    <a:pt x="173" y="8"/>
                    <a:pt x="155" y="8"/>
                  </a:cubicBezTo>
                  <a:cubicBezTo>
                    <a:pt x="150" y="8"/>
                    <a:pt x="146" y="8"/>
                    <a:pt x="140" y="9"/>
                  </a:cubicBezTo>
                  <a:cubicBezTo>
                    <a:pt x="101" y="14"/>
                    <a:pt x="77" y="42"/>
                    <a:pt x="65" y="80"/>
                  </a:cubicBezTo>
                  <a:cubicBezTo>
                    <a:pt x="62" y="90"/>
                    <a:pt x="61" y="101"/>
                    <a:pt x="61" y="112"/>
                  </a:cubicBezTo>
                  <a:cubicBezTo>
                    <a:pt x="61" y="138"/>
                    <a:pt x="69" y="164"/>
                    <a:pt x="88" y="179"/>
                  </a:cubicBezTo>
                  <a:cubicBezTo>
                    <a:pt x="111" y="198"/>
                    <a:pt x="143" y="206"/>
                    <a:pt x="173" y="206"/>
                  </a:cubicBezTo>
                  <a:cubicBezTo>
                    <a:pt x="173" y="206"/>
                    <a:pt x="173" y="206"/>
                    <a:pt x="173" y="206"/>
                  </a:cubicBezTo>
                  <a:cubicBezTo>
                    <a:pt x="197" y="206"/>
                    <a:pt x="219" y="205"/>
                    <a:pt x="233" y="186"/>
                  </a:cubicBezTo>
                  <a:cubicBezTo>
                    <a:pt x="244" y="172"/>
                    <a:pt x="250" y="152"/>
                    <a:pt x="250" y="134"/>
                  </a:cubicBezTo>
                  <a:cubicBezTo>
                    <a:pt x="250" y="127"/>
                    <a:pt x="249" y="120"/>
                    <a:pt x="247" y="113"/>
                  </a:cubicBezTo>
                  <a:cubicBezTo>
                    <a:pt x="236" y="72"/>
                    <a:pt x="203" y="44"/>
                    <a:pt x="164" y="44"/>
                  </a:cubicBezTo>
                  <a:cubicBezTo>
                    <a:pt x="152" y="44"/>
                    <a:pt x="139" y="46"/>
                    <a:pt x="126" y="53"/>
                  </a:cubicBezTo>
                  <a:cubicBezTo>
                    <a:pt x="103" y="64"/>
                    <a:pt x="86" y="95"/>
                    <a:pt x="86" y="123"/>
                  </a:cubicBezTo>
                  <a:cubicBezTo>
                    <a:pt x="86" y="140"/>
                    <a:pt x="92" y="156"/>
                    <a:pt x="105" y="166"/>
                  </a:cubicBezTo>
                  <a:cubicBezTo>
                    <a:pt x="118" y="177"/>
                    <a:pt x="135" y="182"/>
                    <a:pt x="152" y="182"/>
                  </a:cubicBezTo>
                  <a:cubicBezTo>
                    <a:pt x="172" y="182"/>
                    <a:pt x="192" y="174"/>
                    <a:pt x="204" y="156"/>
                  </a:cubicBezTo>
                  <a:cubicBezTo>
                    <a:pt x="210" y="147"/>
                    <a:pt x="213" y="134"/>
                    <a:pt x="213" y="122"/>
                  </a:cubicBezTo>
                  <a:cubicBezTo>
                    <a:pt x="213" y="98"/>
                    <a:pt x="202" y="75"/>
                    <a:pt x="180" y="68"/>
                  </a:cubicBezTo>
                  <a:cubicBezTo>
                    <a:pt x="176" y="66"/>
                    <a:pt x="171" y="65"/>
                    <a:pt x="167" y="65"/>
                  </a:cubicBezTo>
                  <a:cubicBezTo>
                    <a:pt x="152" y="65"/>
                    <a:pt x="138" y="74"/>
                    <a:pt x="128" y="86"/>
                  </a:cubicBezTo>
                  <a:cubicBezTo>
                    <a:pt x="117" y="98"/>
                    <a:pt x="111" y="114"/>
                    <a:pt x="111" y="127"/>
                  </a:cubicBezTo>
                  <a:cubicBezTo>
                    <a:pt x="111" y="141"/>
                    <a:pt x="117" y="151"/>
                    <a:pt x="136" y="153"/>
                  </a:cubicBezTo>
                  <a:cubicBezTo>
                    <a:pt x="137" y="153"/>
                    <a:pt x="138" y="153"/>
                    <a:pt x="139" y="153"/>
                  </a:cubicBezTo>
                  <a:cubicBezTo>
                    <a:pt x="148" y="153"/>
                    <a:pt x="157" y="150"/>
                    <a:pt x="164" y="145"/>
                  </a:cubicBezTo>
                  <a:cubicBezTo>
                    <a:pt x="171" y="140"/>
                    <a:pt x="175" y="134"/>
                    <a:pt x="175" y="126"/>
                  </a:cubicBezTo>
                  <a:cubicBezTo>
                    <a:pt x="175" y="124"/>
                    <a:pt x="175" y="121"/>
                    <a:pt x="173" y="117"/>
                  </a:cubicBezTo>
                  <a:cubicBezTo>
                    <a:pt x="170" y="109"/>
                    <a:pt x="161" y="104"/>
                    <a:pt x="152" y="104"/>
                  </a:cubicBezTo>
                  <a:cubicBezTo>
                    <a:pt x="143" y="104"/>
                    <a:pt x="135" y="109"/>
                    <a:pt x="133" y="119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7" y="103"/>
                    <a:pt x="140" y="95"/>
                    <a:pt x="152" y="96"/>
                  </a:cubicBezTo>
                  <a:cubicBezTo>
                    <a:pt x="164" y="96"/>
                    <a:pt x="176" y="102"/>
                    <a:pt x="181" y="114"/>
                  </a:cubicBezTo>
                  <a:cubicBezTo>
                    <a:pt x="183" y="118"/>
                    <a:pt x="184" y="122"/>
                    <a:pt x="184" y="126"/>
                  </a:cubicBezTo>
                  <a:cubicBezTo>
                    <a:pt x="183" y="149"/>
                    <a:pt x="159" y="161"/>
                    <a:pt x="139" y="161"/>
                  </a:cubicBezTo>
                  <a:cubicBezTo>
                    <a:pt x="138" y="161"/>
                    <a:pt x="137" y="161"/>
                    <a:pt x="135" y="161"/>
                  </a:cubicBezTo>
                  <a:cubicBezTo>
                    <a:pt x="113" y="159"/>
                    <a:pt x="102" y="144"/>
                    <a:pt x="103" y="127"/>
                  </a:cubicBezTo>
                  <a:cubicBezTo>
                    <a:pt x="103" y="96"/>
                    <a:pt x="131" y="58"/>
                    <a:pt x="167" y="57"/>
                  </a:cubicBezTo>
                  <a:cubicBezTo>
                    <a:pt x="172" y="57"/>
                    <a:pt x="178" y="58"/>
                    <a:pt x="183" y="60"/>
                  </a:cubicBezTo>
                  <a:cubicBezTo>
                    <a:pt x="209" y="69"/>
                    <a:pt x="221" y="96"/>
                    <a:pt x="221" y="122"/>
                  </a:cubicBezTo>
                  <a:cubicBezTo>
                    <a:pt x="221" y="136"/>
                    <a:pt x="218" y="149"/>
                    <a:pt x="211" y="160"/>
                  </a:cubicBezTo>
                  <a:cubicBezTo>
                    <a:pt x="197" y="181"/>
                    <a:pt x="175" y="191"/>
                    <a:pt x="152" y="191"/>
                  </a:cubicBezTo>
                  <a:cubicBezTo>
                    <a:pt x="133" y="191"/>
                    <a:pt x="114" y="185"/>
                    <a:pt x="100" y="173"/>
                  </a:cubicBezTo>
                  <a:cubicBezTo>
                    <a:pt x="84" y="160"/>
                    <a:pt x="77" y="142"/>
                    <a:pt x="77" y="123"/>
                  </a:cubicBezTo>
                  <a:cubicBezTo>
                    <a:pt x="78" y="92"/>
                    <a:pt x="95" y="59"/>
                    <a:pt x="122" y="45"/>
                  </a:cubicBezTo>
                  <a:cubicBezTo>
                    <a:pt x="137" y="38"/>
                    <a:pt x="151" y="35"/>
                    <a:pt x="164" y="35"/>
                  </a:cubicBezTo>
                  <a:cubicBezTo>
                    <a:pt x="207" y="35"/>
                    <a:pt x="243" y="67"/>
                    <a:pt x="255" y="111"/>
                  </a:cubicBezTo>
                  <a:cubicBezTo>
                    <a:pt x="257" y="118"/>
                    <a:pt x="258" y="126"/>
                    <a:pt x="258" y="134"/>
                  </a:cubicBezTo>
                  <a:cubicBezTo>
                    <a:pt x="258" y="154"/>
                    <a:pt x="252" y="175"/>
                    <a:pt x="240" y="191"/>
                  </a:cubicBezTo>
                  <a:cubicBezTo>
                    <a:pt x="223" y="214"/>
                    <a:pt x="196" y="214"/>
                    <a:pt x="173" y="214"/>
                  </a:cubicBezTo>
                  <a:cubicBezTo>
                    <a:pt x="173" y="214"/>
                    <a:pt x="173" y="214"/>
                    <a:pt x="173" y="214"/>
                  </a:cubicBezTo>
                  <a:cubicBezTo>
                    <a:pt x="141" y="214"/>
                    <a:pt x="108" y="206"/>
                    <a:pt x="83" y="186"/>
                  </a:cubicBezTo>
                  <a:cubicBezTo>
                    <a:pt x="61" y="168"/>
                    <a:pt x="52" y="139"/>
                    <a:pt x="52" y="112"/>
                  </a:cubicBezTo>
                  <a:cubicBezTo>
                    <a:pt x="52" y="100"/>
                    <a:pt x="54" y="88"/>
                    <a:pt x="57" y="77"/>
                  </a:cubicBezTo>
                  <a:cubicBezTo>
                    <a:pt x="69" y="38"/>
                    <a:pt x="97" y="6"/>
                    <a:pt x="139" y="1"/>
                  </a:cubicBezTo>
                  <a:cubicBezTo>
                    <a:pt x="145" y="0"/>
                    <a:pt x="150" y="0"/>
                    <a:pt x="155" y="0"/>
                  </a:cubicBezTo>
                  <a:cubicBezTo>
                    <a:pt x="174" y="0"/>
                    <a:pt x="192" y="4"/>
                    <a:pt x="210" y="12"/>
                  </a:cubicBezTo>
                  <a:cubicBezTo>
                    <a:pt x="229" y="21"/>
                    <a:pt x="241" y="37"/>
                    <a:pt x="254" y="51"/>
                  </a:cubicBezTo>
                  <a:cubicBezTo>
                    <a:pt x="278" y="74"/>
                    <a:pt x="289" y="107"/>
                    <a:pt x="289" y="140"/>
                  </a:cubicBezTo>
                  <a:cubicBezTo>
                    <a:pt x="289" y="180"/>
                    <a:pt x="272" y="221"/>
                    <a:pt x="239" y="246"/>
                  </a:cubicBezTo>
                  <a:cubicBezTo>
                    <a:pt x="218" y="262"/>
                    <a:pt x="186" y="266"/>
                    <a:pt x="157" y="266"/>
                  </a:cubicBezTo>
                  <a:cubicBezTo>
                    <a:pt x="143" y="266"/>
                    <a:pt x="129" y="265"/>
                    <a:pt x="118" y="264"/>
                  </a:cubicBezTo>
                  <a:cubicBezTo>
                    <a:pt x="96" y="262"/>
                    <a:pt x="76" y="257"/>
                    <a:pt x="55" y="254"/>
                  </a:cubicBezTo>
                  <a:cubicBezTo>
                    <a:pt x="49" y="253"/>
                    <a:pt x="43" y="252"/>
                    <a:pt x="37" y="252"/>
                  </a:cubicBezTo>
                  <a:cubicBezTo>
                    <a:pt x="49" y="260"/>
                    <a:pt x="62" y="275"/>
                    <a:pt x="69" y="287"/>
                  </a:cubicBezTo>
                  <a:cubicBezTo>
                    <a:pt x="63" y="292"/>
                    <a:pt x="63" y="292"/>
                    <a:pt x="63" y="292"/>
                  </a:cubicBezTo>
                  <a:cubicBezTo>
                    <a:pt x="48" y="277"/>
                    <a:pt x="30" y="264"/>
                    <a:pt x="13" y="251"/>
                  </a:cubicBezTo>
                  <a:cubicBezTo>
                    <a:pt x="11" y="250"/>
                    <a:pt x="8" y="249"/>
                    <a:pt x="6" y="248"/>
                  </a:cubicBezTo>
                  <a:cubicBezTo>
                    <a:pt x="0" y="243"/>
                    <a:pt x="0" y="243"/>
                    <a:pt x="0" y="243"/>
                  </a:cubicBezTo>
                  <a:lnTo>
                    <a:pt x="7" y="24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lIns="68579" tIns="34290" rIns="68579" bIns="34290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4579" name="Rectangle 47">
              <a:extLst>
                <a:ext uri="{FF2B5EF4-FFF2-40B4-BE49-F238E27FC236}">
                  <a16:creationId xmlns:a16="http://schemas.microsoft.com/office/drawing/2014/main" id="{C04063FD-0B28-42A3-9823-8A166E63A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" y="3659"/>
              <a:ext cx="2252" cy="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zh-CN" altLang="en-US" sz="2800" b="1">
                  <a:solidFill>
                    <a:srgbClr val="FFC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模拟信号</a:t>
              </a:r>
            </a:p>
          </p:txBody>
        </p:sp>
      </p:grpSp>
      <p:sp>
        <p:nvSpPr>
          <p:cNvPr id="13320" name="Rectangle 47">
            <a:extLst>
              <a:ext uri="{FF2B5EF4-FFF2-40B4-BE49-F238E27FC236}">
                <a16:creationId xmlns:a16="http://schemas.microsoft.com/office/drawing/2014/main" id="{CDB8D853-FC3E-4725-8693-8D65848D8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7" y="463552"/>
            <a:ext cx="53578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模拟信号 </a:t>
            </a:r>
            <a:r>
              <a:rPr lang="en-US" altLang="zh-CN" sz="28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&amp; </a:t>
            </a:r>
            <a:r>
              <a:rPr lang="zh-CN" altLang="en-US" sz="28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数字信号</a:t>
            </a:r>
            <a:endParaRPr lang="en-US" altLang="zh-CN" sz="2800" b="1" dirty="0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21FDD8B9-4CF8-419E-AE6F-2B408F604A98}"/>
              </a:ext>
            </a:extLst>
          </p:cNvPr>
          <p:cNvSpPr txBox="1"/>
          <p:nvPr/>
        </p:nvSpPr>
        <p:spPr>
          <a:xfrm>
            <a:off x="269877" y="1100138"/>
            <a:ext cx="8689975" cy="736600"/>
          </a:xfrm>
          <a:prstGeom prst="rect">
            <a:avLst/>
          </a:prstGeom>
          <a:noFill/>
          <a:ln w="25400" cap="flat">
            <a:solidFill>
              <a:schemeClr val="bg1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按照取值特征，信号可分为：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模拟信号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和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数字信号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。</a:t>
            </a:r>
          </a:p>
        </p:txBody>
      </p:sp>
      <p:pic>
        <p:nvPicPr>
          <p:cNvPr id="11" name="图片 10" descr="3.1.1语音信号的模拟数据.JPG">
            <a:extLst>
              <a:ext uri="{FF2B5EF4-FFF2-40B4-BE49-F238E27FC236}">
                <a16:creationId xmlns:a16="http://schemas.microsoft.com/office/drawing/2014/main" id="{F082CEB9-A3BB-4551-808A-96A51AD07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63" y="4060827"/>
            <a:ext cx="6716712" cy="21685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EB143E6-31AC-4879-84CE-606701A0B5B6}"/>
              </a:ext>
            </a:extLst>
          </p:cNvPr>
          <p:cNvSpPr/>
          <p:nvPr/>
        </p:nvSpPr>
        <p:spPr>
          <a:xfrm>
            <a:off x="4914900" y="1292225"/>
            <a:ext cx="1417638" cy="407988"/>
          </a:xfrm>
          <a:prstGeom prst="rect">
            <a:avLst/>
          </a:prstGeom>
          <a:solidFill>
            <a:srgbClr val="0B3C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C67F95-0E0A-45B7-943A-F738EE01E6A7}"/>
              </a:ext>
            </a:extLst>
          </p:cNvPr>
          <p:cNvSpPr/>
          <p:nvPr/>
        </p:nvSpPr>
        <p:spPr>
          <a:xfrm>
            <a:off x="6719890" y="1292225"/>
            <a:ext cx="1417637" cy="407988"/>
          </a:xfrm>
          <a:prstGeom prst="rect">
            <a:avLst/>
          </a:prstGeom>
          <a:solidFill>
            <a:srgbClr val="0B3C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B972D3-B35F-4097-B7B0-B89520EA6509}"/>
              </a:ext>
            </a:extLst>
          </p:cNvPr>
          <p:cNvSpPr txBox="1"/>
          <p:nvPr/>
        </p:nvSpPr>
        <p:spPr>
          <a:xfrm>
            <a:off x="269877" y="2579688"/>
            <a:ext cx="8689975" cy="1382712"/>
          </a:xfrm>
          <a:prstGeom prst="rect">
            <a:avLst/>
          </a:prstGeom>
          <a:noFill/>
          <a:ln w="25400" cap="flat">
            <a:solidFill>
              <a:schemeClr val="bg1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用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连续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变化的物理量来表示信息。</a:t>
            </a:r>
          </a:p>
          <a:p>
            <a:pPr algn="ctr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值随时间连续变化，波形光滑</a:t>
            </a:r>
            <a:endParaRPr lang="zh-CN" altLang="en-US" sz="28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ea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0" grpId="0"/>
      <p:bldP spid="5" grpId="1" bldLvl="0" animBg="1"/>
      <p:bldP spid="7" grpId="1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7">
            <a:extLst>
              <a:ext uri="{FF2B5EF4-FFF2-40B4-BE49-F238E27FC236}">
                <a16:creationId xmlns:a16="http://schemas.microsoft.com/office/drawing/2014/main" id="{1F665F82-43AB-49AC-890A-78EF6AC19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" y="3414715"/>
            <a:ext cx="7573963" cy="1644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·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用传感器直接获得的信号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·eg: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声音、温度、压强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·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模拟信号的值即模拟数据</a:t>
            </a:r>
          </a:p>
        </p:txBody>
      </p:sp>
      <p:sp>
        <p:nvSpPr>
          <p:cNvPr id="26626" name="Rectangle 47">
            <a:extLst>
              <a:ext uri="{FF2B5EF4-FFF2-40B4-BE49-F238E27FC236}">
                <a16:creationId xmlns:a16="http://schemas.microsoft.com/office/drawing/2014/main" id="{38EEA53F-79FB-4F5C-BAE4-FC2E4B99A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7" y="463552"/>
            <a:ext cx="53578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模拟信号 </a:t>
            </a:r>
            <a:r>
              <a:rPr lang="en-US" altLang="zh-CN" sz="28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&amp; </a:t>
            </a:r>
            <a:r>
              <a:rPr lang="zh-CN" altLang="en-US" sz="28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数字信号</a:t>
            </a:r>
            <a:endParaRPr lang="en-US" altLang="zh-CN" sz="2800" b="1" dirty="0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89AC2794-B6F5-4DF8-80FA-E5B5D5386CFB}"/>
              </a:ext>
            </a:extLst>
          </p:cNvPr>
          <p:cNvSpPr txBox="1"/>
          <p:nvPr/>
        </p:nvSpPr>
        <p:spPr>
          <a:xfrm>
            <a:off x="269877" y="1100138"/>
            <a:ext cx="8689975" cy="736600"/>
          </a:xfrm>
          <a:prstGeom prst="rect">
            <a:avLst/>
          </a:prstGeom>
          <a:noFill/>
          <a:ln w="25400" cap="flat">
            <a:solidFill>
              <a:schemeClr val="bg1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just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按照取值特征，信号可分为：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模拟信号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和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数字信号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。</a:t>
            </a:r>
          </a:p>
        </p:txBody>
      </p:sp>
      <p:pic>
        <p:nvPicPr>
          <p:cNvPr id="11" name="图片 10" descr="3.1.1语音信号的模拟数据.JPG">
            <a:extLst>
              <a:ext uri="{FF2B5EF4-FFF2-40B4-BE49-F238E27FC236}">
                <a16:creationId xmlns:a16="http://schemas.microsoft.com/office/drawing/2014/main" id="{49F64B34-1AE9-4339-9693-2AFDF2041E0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305300" y="3324227"/>
            <a:ext cx="4654550" cy="18256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6629" name="组合 1">
            <a:extLst>
              <a:ext uri="{FF2B5EF4-FFF2-40B4-BE49-F238E27FC236}">
                <a16:creationId xmlns:a16="http://schemas.microsoft.com/office/drawing/2014/main" id="{CB720882-66D5-49DB-9FF2-6C8EFB1487F2}"/>
              </a:ext>
            </a:extLst>
          </p:cNvPr>
          <p:cNvGrpSpPr>
            <a:grpSpLocks/>
          </p:cNvGrpSpPr>
          <p:nvPr/>
        </p:nvGrpSpPr>
        <p:grpSpPr bwMode="auto">
          <a:xfrm>
            <a:off x="269877" y="1971675"/>
            <a:ext cx="2259013" cy="615950"/>
            <a:chOff x="424" y="3455"/>
            <a:chExt cx="3558" cy="970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8F70010A-9829-4ED8-AED5-599C07AD5496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 flipV="1">
              <a:off x="424" y="3455"/>
              <a:ext cx="963" cy="970"/>
            </a:xfrm>
            <a:custGeom>
              <a:avLst/>
              <a:gdLst>
                <a:gd name="T0" fmla="*/ 49 w 289"/>
                <a:gd name="T1" fmla="*/ 232 h 292"/>
                <a:gd name="T2" fmla="*/ 69 w 289"/>
                <a:gd name="T3" fmla="*/ 223 h 292"/>
                <a:gd name="T4" fmla="*/ 70 w 289"/>
                <a:gd name="T5" fmla="*/ 221 h 292"/>
                <a:gd name="T6" fmla="*/ 70 w 289"/>
                <a:gd name="T7" fmla="*/ 221 h 292"/>
                <a:gd name="T8" fmla="*/ 74 w 289"/>
                <a:gd name="T9" fmla="*/ 223 h 292"/>
                <a:gd name="T10" fmla="*/ 78 w 289"/>
                <a:gd name="T11" fmla="*/ 223 h 292"/>
                <a:gd name="T12" fmla="*/ 51 w 289"/>
                <a:gd name="T13" fmla="*/ 240 h 292"/>
                <a:gd name="T14" fmla="*/ 56 w 289"/>
                <a:gd name="T15" fmla="*/ 245 h 292"/>
                <a:gd name="T16" fmla="*/ 157 w 289"/>
                <a:gd name="T17" fmla="*/ 258 h 292"/>
                <a:gd name="T18" fmla="*/ 280 w 289"/>
                <a:gd name="T19" fmla="*/ 140 h 292"/>
                <a:gd name="T20" fmla="*/ 206 w 289"/>
                <a:gd name="T21" fmla="*/ 20 h 292"/>
                <a:gd name="T22" fmla="*/ 140 w 289"/>
                <a:gd name="T23" fmla="*/ 9 h 292"/>
                <a:gd name="T24" fmla="*/ 61 w 289"/>
                <a:gd name="T25" fmla="*/ 112 h 292"/>
                <a:gd name="T26" fmla="*/ 173 w 289"/>
                <a:gd name="T27" fmla="*/ 206 h 292"/>
                <a:gd name="T28" fmla="*/ 233 w 289"/>
                <a:gd name="T29" fmla="*/ 186 h 292"/>
                <a:gd name="T30" fmla="*/ 247 w 289"/>
                <a:gd name="T31" fmla="*/ 113 h 292"/>
                <a:gd name="T32" fmla="*/ 126 w 289"/>
                <a:gd name="T33" fmla="*/ 53 h 292"/>
                <a:gd name="T34" fmla="*/ 105 w 289"/>
                <a:gd name="T35" fmla="*/ 166 h 292"/>
                <a:gd name="T36" fmla="*/ 204 w 289"/>
                <a:gd name="T37" fmla="*/ 156 h 292"/>
                <a:gd name="T38" fmla="*/ 180 w 289"/>
                <a:gd name="T39" fmla="*/ 68 h 292"/>
                <a:gd name="T40" fmla="*/ 128 w 289"/>
                <a:gd name="T41" fmla="*/ 86 h 292"/>
                <a:gd name="T42" fmla="*/ 136 w 289"/>
                <a:gd name="T43" fmla="*/ 153 h 292"/>
                <a:gd name="T44" fmla="*/ 164 w 289"/>
                <a:gd name="T45" fmla="*/ 145 h 292"/>
                <a:gd name="T46" fmla="*/ 173 w 289"/>
                <a:gd name="T47" fmla="*/ 117 h 292"/>
                <a:gd name="T48" fmla="*/ 133 w 289"/>
                <a:gd name="T49" fmla="*/ 119 h 292"/>
                <a:gd name="T50" fmla="*/ 152 w 289"/>
                <a:gd name="T51" fmla="*/ 96 h 292"/>
                <a:gd name="T52" fmla="*/ 184 w 289"/>
                <a:gd name="T53" fmla="*/ 126 h 292"/>
                <a:gd name="T54" fmla="*/ 135 w 289"/>
                <a:gd name="T55" fmla="*/ 161 h 292"/>
                <a:gd name="T56" fmla="*/ 167 w 289"/>
                <a:gd name="T57" fmla="*/ 57 h 292"/>
                <a:gd name="T58" fmla="*/ 221 w 289"/>
                <a:gd name="T59" fmla="*/ 122 h 292"/>
                <a:gd name="T60" fmla="*/ 152 w 289"/>
                <a:gd name="T61" fmla="*/ 191 h 292"/>
                <a:gd name="T62" fmla="*/ 77 w 289"/>
                <a:gd name="T63" fmla="*/ 123 h 292"/>
                <a:gd name="T64" fmla="*/ 164 w 289"/>
                <a:gd name="T65" fmla="*/ 35 h 292"/>
                <a:gd name="T66" fmla="*/ 258 w 289"/>
                <a:gd name="T67" fmla="*/ 134 h 292"/>
                <a:gd name="T68" fmla="*/ 173 w 289"/>
                <a:gd name="T69" fmla="*/ 214 h 292"/>
                <a:gd name="T70" fmla="*/ 83 w 289"/>
                <a:gd name="T71" fmla="*/ 186 h 292"/>
                <a:gd name="T72" fmla="*/ 57 w 289"/>
                <a:gd name="T73" fmla="*/ 77 h 292"/>
                <a:gd name="T74" fmla="*/ 155 w 289"/>
                <a:gd name="T75" fmla="*/ 0 h 292"/>
                <a:gd name="T76" fmla="*/ 254 w 289"/>
                <a:gd name="T77" fmla="*/ 51 h 292"/>
                <a:gd name="T78" fmla="*/ 239 w 289"/>
                <a:gd name="T79" fmla="*/ 246 h 292"/>
                <a:gd name="T80" fmla="*/ 118 w 289"/>
                <a:gd name="T81" fmla="*/ 264 h 292"/>
                <a:gd name="T82" fmla="*/ 37 w 289"/>
                <a:gd name="T83" fmla="*/ 252 h 292"/>
                <a:gd name="T84" fmla="*/ 63 w 289"/>
                <a:gd name="T85" fmla="*/ 292 h 292"/>
                <a:gd name="T86" fmla="*/ 6 w 289"/>
                <a:gd name="T87" fmla="*/ 248 h 292"/>
                <a:gd name="T88" fmla="*/ 7 w 289"/>
                <a:gd name="T89" fmla="*/ 24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89" h="292">
                  <a:moveTo>
                    <a:pt x="7" y="240"/>
                  </a:moveTo>
                  <a:cubicBezTo>
                    <a:pt x="21" y="236"/>
                    <a:pt x="36" y="237"/>
                    <a:pt x="49" y="232"/>
                  </a:cubicBezTo>
                  <a:cubicBezTo>
                    <a:pt x="51" y="232"/>
                    <a:pt x="57" y="229"/>
                    <a:pt x="63" y="226"/>
                  </a:cubicBezTo>
                  <a:cubicBezTo>
                    <a:pt x="65" y="225"/>
                    <a:pt x="67" y="224"/>
                    <a:pt x="69" y="223"/>
                  </a:cubicBezTo>
                  <a:cubicBezTo>
                    <a:pt x="70" y="222"/>
                    <a:pt x="70" y="222"/>
                    <a:pt x="70" y="221"/>
                  </a:cubicBezTo>
                  <a:cubicBezTo>
                    <a:pt x="70" y="221"/>
                    <a:pt x="70" y="221"/>
                    <a:pt x="70" y="221"/>
                  </a:cubicBezTo>
                  <a:cubicBezTo>
                    <a:pt x="70" y="221"/>
                    <a:pt x="70" y="221"/>
                    <a:pt x="70" y="221"/>
                  </a:cubicBezTo>
                  <a:cubicBezTo>
                    <a:pt x="70" y="221"/>
                    <a:pt x="70" y="221"/>
                    <a:pt x="70" y="221"/>
                  </a:cubicBezTo>
                  <a:cubicBezTo>
                    <a:pt x="72" y="223"/>
                    <a:pt x="72" y="223"/>
                    <a:pt x="72" y="223"/>
                  </a:cubicBezTo>
                  <a:cubicBezTo>
                    <a:pt x="74" y="223"/>
                    <a:pt x="74" y="223"/>
                    <a:pt x="74" y="223"/>
                  </a:cubicBezTo>
                  <a:cubicBezTo>
                    <a:pt x="77" y="220"/>
                    <a:pt x="77" y="220"/>
                    <a:pt x="77" y="220"/>
                  </a:cubicBezTo>
                  <a:cubicBezTo>
                    <a:pt x="78" y="221"/>
                    <a:pt x="78" y="223"/>
                    <a:pt x="78" y="223"/>
                  </a:cubicBezTo>
                  <a:cubicBezTo>
                    <a:pt x="78" y="227"/>
                    <a:pt x="76" y="228"/>
                    <a:pt x="74" y="229"/>
                  </a:cubicBezTo>
                  <a:cubicBezTo>
                    <a:pt x="68" y="234"/>
                    <a:pt x="57" y="239"/>
                    <a:pt x="51" y="240"/>
                  </a:cubicBezTo>
                  <a:cubicBezTo>
                    <a:pt x="46" y="242"/>
                    <a:pt x="41" y="243"/>
                    <a:pt x="36" y="244"/>
                  </a:cubicBezTo>
                  <a:cubicBezTo>
                    <a:pt x="43" y="244"/>
                    <a:pt x="50" y="245"/>
                    <a:pt x="56" y="245"/>
                  </a:cubicBezTo>
                  <a:cubicBezTo>
                    <a:pt x="77" y="248"/>
                    <a:pt x="98" y="254"/>
                    <a:pt x="119" y="256"/>
                  </a:cubicBezTo>
                  <a:cubicBezTo>
                    <a:pt x="130" y="257"/>
                    <a:pt x="143" y="258"/>
                    <a:pt x="157" y="258"/>
                  </a:cubicBezTo>
                  <a:cubicBezTo>
                    <a:pt x="185" y="258"/>
                    <a:pt x="215" y="254"/>
                    <a:pt x="234" y="239"/>
                  </a:cubicBezTo>
                  <a:cubicBezTo>
                    <a:pt x="264" y="216"/>
                    <a:pt x="280" y="178"/>
                    <a:pt x="280" y="140"/>
                  </a:cubicBezTo>
                  <a:cubicBezTo>
                    <a:pt x="280" y="109"/>
                    <a:pt x="270" y="78"/>
                    <a:pt x="248" y="56"/>
                  </a:cubicBezTo>
                  <a:cubicBezTo>
                    <a:pt x="234" y="42"/>
                    <a:pt x="223" y="27"/>
                    <a:pt x="206" y="20"/>
                  </a:cubicBezTo>
                  <a:cubicBezTo>
                    <a:pt x="189" y="12"/>
                    <a:pt x="173" y="8"/>
                    <a:pt x="155" y="8"/>
                  </a:cubicBezTo>
                  <a:cubicBezTo>
                    <a:pt x="150" y="8"/>
                    <a:pt x="146" y="8"/>
                    <a:pt x="140" y="9"/>
                  </a:cubicBezTo>
                  <a:cubicBezTo>
                    <a:pt x="101" y="14"/>
                    <a:pt x="77" y="42"/>
                    <a:pt x="65" y="80"/>
                  </a:cubicBezTo>
                  <a:cubicBezTo>
                    <a:pt x="62" y="90"/>
                    <a:pt x="61" y="101"/>
                    <a:pt x="61" y="112"/>
                  </a:cubicBezTo>
                  <a:cubicBezTo>
                    <a:pt x="61" y="138"/>
                    <a:pt x="69" y="164"/>
                    <a:pt x="88" y="179"/>
                  </a:cubicBezTo>
                  <a:cubicBezTo>
                    <a:pt x="111" y="198"/>
                    <a:pt x="143" y="206"/>
                    <a:pt x="173" y="206"/>
                  </a:cubicBezTo>
                  <a:cubicBezTo>
                    <a:pt x="173" y="206"/>
                    <a:pt x="173" y="206"/>
                    <a:pt x="173" y="206"/>
                  </a:cubicBezTo>
                  <a:cubicBezTo>
                    <a:pt x="197" y="206"/>
                    <a:pt x="219" y="205"/>
                    <a:pt x="233" y="186"/>
                  </a:cubicBezTo>
                  <a:cubicBezTo>
                    <a:pt x="244" y="172"/>
                    <a:pt x="250" y="152"/>
                    <a:pt x="250" y="134"/>
                  </a:cubicBezTo>
                  <a:cubicBezTo>
                    <a:pt x="250" y="127"/>
                    <a:pt x="249" y="120"/>
                    <a:pt x="247" y="113"/>
                  </a:cubicBezTo>
                  <a:cubicBezTo>
                    <a:pt x="236" y="72"/>
                    <a:pt x="203" y="44"/>
                    <a:pt x="164" y="44"/>
                  </a:cubicBezTo>
                  <a:cubicBezTo>
                    <a:pt x="152" y="44"/>
                    <a:pt x="139" y="46"/>
                    <a:pt x="126" y="53"/>
                  </a:cubicBezTo>
                  <a:cubicBezTo>
                    <a:pt x="103" y="64"/>
                    <a:pt x="86" y="95"/>
                    <a:pt x="86" y="123"/>
                  </a:cubicBezTo>
                  <a:cubicBezTo>
                    <a:pt x="86" y="140"/>
                    <a:pt x="92" y="156"/>
                    <a:pt x="105" y="166"/>
                  </a:cubicBezTo>
                  <a:cubicBezTo>
                    <a:pt x="118" y="177"/>
                    <a:pt x="135" y="182"/>
                    <a:pt x="152" y="182"/>
                  </a:cubicBezTo>
                  <a:cubicBezTo>
                    <a:pt x="172" y="182"/>
                    <a:pt x="192" y="174"/>
                    <a:pt x="204" y="156"/>
                  </a:cubicBezTo>
                  <a:cubicBezTo>
                    <a:pt x="210" y="147"/>
                    <a:pt x="213" y="134"/>
                    <a:pt x="213" y="122"/>
                  </a:cubicBezTo>
                  <a:cubicBezTo>
                    <a:pt x="213" y="98"/>
                    <a:pt x="202" y="75"/>
                    <a:pt x="180" y="68"/>
                  </a:cubicBezTo>
                  <a:cubicBezTo>
                    <a:pt x="176" y="66"/>
                    <a:pt x="171" y="65"/>
                    <a:pt x="167" y="65"/>
                  </a:cubicBezTo>
                  <a:cubicBezTo>
                    <a:pt x="152" y="65"/>
                    <a:pt x="138" y="74"/>
                    <a:pt x="128" y="86"/>
                  </a:cubicBezTo>
                  <a:cubicBezTo>
                    <a:pt x="117" y="98"/>
                    <a:pt x="111" y="114"/>
                    <a:pt x="111" y="127"/>
                  </a:cubicBezTo>
                  <a:cubicBezTo>
                    <a:pt x="111" y="141"/>
                    <a:pt x="117" y="151"/>
                    <a:pt x="136" y="153"/>
                  </a:cubicBezTo>
                  <a:cubicBezTo>
                    <a:pt x="137" y="153"/>
                    <a:pt x="138" y="153"/>
                    <a:pt x="139" y="153"/>
                  </a:cubicBezTo>
                  <a:cubicBezTo>
                    <a:pt x="148" y="153"/>
                    <a:pt x="157" y="150"/>
                    <a:pt x="164" y="145"/>
                  </a:cubicBezTo>
                  <a:cubicBezTo>
                    <a:pt x="171" y="140"/>
                    <a:pt x="175" y="134"/>
                    <a:pt x="175" y="126"/>
                  </a:cubicBezTo>
                  <a:cubicBezTo>
                    <a:pt x="175" y="124"/>
                    <a:pt x="175" y="121"/>
                    <a:pt x="173" y="117"/>
                  </a:cubicBezTo>
                  <a:cubicBezTo>
                    <a:pt x="170" y="109"/>
                    <a:pt x="161" y="104"/>
                    <a:pt x="152" y="104"/>
                  </a:cubicBezTo>
                  <a:cubicBezTo>
                    <a:pt x="143" y="104"/>
                    <a:pt x="135" y="109"/>
                    <a:pt x="133" y="119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7" y="103"/>
                    <a:pt x="140" y="95"/>
                    <a:pt x="152" y="96"/>
                  </a:cubicBezTo>
                  <a:cubicBezTo>
                    <a:pt x="164" y="96"/>
                    <a:pt x="176" y="102"/>
                    <a:pt x="181" y="114"/>
                  </a:cubicBezTo>
                  <a:cubicBezTo>
                    <a:pt x="183" y="118"/>
                    <a:pt x="184" y="122"/>
                    <a:pt x="184" y="126"/>
                  </a:cubicBezTo>
                  <a:cubicBezTo>
                    <a:pt x="183" y="149"/>
                    <a:pt x="159" y="161"/>
                    <a:pt x="139" y="161"/>
                  </a:cubicBezTo>
                  <a:cubicBezTo>
                    <a:pt x="138" y="161"/>
                    <a:pt x="137" y="161"/>
                    <a:pt x="135" y="161"/>
                  </a:cubicBezTo>
                  <a:cubicBezTo>
                    <a:pt x="113" y="159"/>
                    <a:pt x="102" y="144"/>
                    <a:pt x="103" y="127"/>
                  </a:cubicBezTo>
                  <a:cubicBezTo>
                    <a:pt x="103" y="96"/>
                    <a:pt x="131" y="58"/>
                    <a:pt x="167" y="57"/>
                  </a:cubicBezTo>
                  <a:cubicBezTo>
                    <a:pt x="172" y="57"/>
                    <a:pt x="178" y="58"/>
                    <a:pt x="183" y="60"/>
                  </a:cubicBezTo>
                  <a:cubicBezTo>
                    <a:pt x="209" y="69"/>
                    <a:pt x="221" y="96"/>
                    <a:pt x="221" y="122"/>
                  </a:cubicBezTo>
                  <a:cubicBezTo>
                    <a:pt x="221" y="136"/>
                    <a:pt x="218" y="149"/>
                    <a:pt x="211" y="160"/>
                  </a:cubicBezTo>
                  <a:cubicBezTo>
                    <a:pt x="197" y="181"/>
                    <a:pt x="175" y="191"/>
                    <a:pt x="152" y="191"/>
                  </a:cubicBezTo>
                  <a:cubicBezTo>
                    <a:pt x="133" y="191"/>
                    <a:pt x="114" y="185"/>
                    <a:pt x="100" y="173"/>
                  </a:cubicBezTo>
                  <a:cubicBezTo>
                    <a:pt x="84" y="160"/>
                    <a:pt x="77" y="142"/>
                    <a:pt x="77" y="123"/>
                  </a:cubicBezTo>
                  <a:cubicBezTo>
                    <a:pt x="78" y="92"/>
                    <a:pt x="95" y="59"/>
                    <a:pt x="122" y="45"/>
                  </a:cubicBezTo>
                  <a:cubicBezTo>
                    <a:pt x="137" y="38"/>
                    <a:pt x="151" y="35"/>
                    <a:pt x="164" y="35"/>
                  </a:cubicBezTo>
                  <a:cubicBezTo>
                    <a:pt x="207" y="35"/>
                    <a:pt x="243" y="67"/>
                    <a:pt x="255" y="111"/>
                  </a:cubicBezTo>
                  <a:cubicBezTo>
                    <a:pt x="257" y="118"/>
                    <a:pt x="258" y="126"/>
                    <a:pt x="258" y="134"/>
                  </a:cubicBezTo>
                  <a:cubicBezTo>
                    <a:pt x="258" y="154"/>
                    <a:pt x="252" y="175"/>
                    <a:pt x="240" y="191"/>
                  </a:cubicBezTo>
                  <a:cubicBezTo>
                    <a:pt x="223" y="214"/>
                    <a:pt x="196" y="214"/>
                    <a:pt x="173" y="214"/>
                  </a:cubicBezTo>
                  <a:cubicBezTo>
                    <a:pt x="173" y="214"/>
                    <a:pt x="173" y="214"/>
                    <a:pt x="173" y="214"/>
                  </a:cubicBezTo>
                  <a:cubicBezTo>
                    <a:pt x="141" y="214"/>
                    <a:pt x="108" y="206"/>
                    <a:pt x="83" y="186"/>
                  </a:cubicBezTo>
                  <a:cubicBezTo>
                    <a:pt x="61" y="168"/>
                    <a:pt x="52" y="139"/>
                    <a:pt x="52" y="112"/>
                  </a:cubicBezTo>
                  <a:cubicBezTo>
                    <a:pt x="52" y="100"/>
                    <a:pt x="54" y="88"/>
                    <a:pt x="57" y="77"/>
                  </a:cubicBezTo>
                  <a:cubicBezTo>
                    <a:pt x="69" y="38"/>
                    <a:pt x="97" y="6"/>
                    <a:pt x="139" y="1"/>
                  </a:cubicBezTo>
                  <a:cubicBezTo>
                    <a:pt x="145" y="0"/>
                    <a:pt x="150" y="0"/>
                    <a:pt x="155" y="0"/>
                  </a:cubicBezTo>
                  <a:cubicBezTo>
                    <a:pt x="174" y="0"/>
                    <a:pt x="192" y="4"/>
                    <a:pt x="210" y="12"/>
                  </a:cubicBezTo>
                  <a:cubicBezTo>
                    <a:pt x="229" y="21"/>
                    <a:pt x="241" y="37"/>
                    <a:pt x="254" y="51"/>
                  </a:cubicBezTo>
                  <a:cubicBezTo>
                    <a:pt x="278" y="74"/>
                    <a:pt x="289" y="107"/>
                    <a:pt x="289" y="140"/>
                  </a:cubicBezTo>
                  <a:cubicBezTo>
                    <a:pt x="289" y="180"/>
                    <a:pt x="272" y="221"/>
                    <a:pt x="239" y="246"/>
                  </a:cubicBezTo>
                  <a:cubicBezTo>
                    <a:pt x="218" y="262"/>
                    <a:pt x="186" y="266"/>
                    <a:pt x="157" y="266"/>
                  </a:cubicBezTo>
                  <a:cubicBezTo>
                    <a:pt x="143" y="266"/>
                    <a:pt x="129" y="265"/>
                    <a:pt x="118" y="264"/>
                  </a:cubicBezTo>
                  <a:cubicBezTo>
                    <a:pt x="96" y="262"/>
                    <a:pt x="76" y="257"/>
                    <a:pt x="55" y="254"/>
                  </a:cubicBezTo>
                  <a:cubicBezTo>
                    <a:pt x="49" y="253"/>
                    <a:pt x="43" y="252"/>
                    <a:pt x="37" y="252"/>
                  </a:cubicBezTo>
                  <a:cubicBezTo>
                    <a:pt x="49" y="260"/>
                    <a:pt x="62" y="275"/>
                    <a:pt x="69" y="287"/>
                  </a:cubicBezTo>
                  <a:cubicBezTo>
                    <a:pt x="63" y="292"/>
                    <a:pt x="63" y="292"/>
                    <a:pt x="63" y="292"/>
                  </a:cubicBezTo>
                  <a:cubicBezTo>
                    <a:pt x="48" y="277"/>
                    <a:pt x="30" y="264"/>
                    <a:pt x="13" y="251"/>
                  </a:cubicBezTo>
                  <a:cubicBezTo>
                    <a:pt x="11" y="250"/>
                    <a:pt x="8" y="249"/>
                    <a:pt x="6" y="248"/>
                  </a:cubicBezTo>
                  <a:cubicBezTo>
                    <a:pt x="0" y="243"/>
                    <a:pt x="0" y="243"/>
                    <a:pt x="0" y="243"/>
                  </a:cubicBezTo>
                  <a:lnTo>
                    <a:pt x="7" y="24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lIns="68579" tIns="34290" rIns="68579" bIns="34290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6631" name="Rectangle 47">
              <a:extLst>
                <a:ext uri="{FF2B5EF4-FFF2-40B4-BE49-F238E27FC236}">
                  <a16:creationId xmlns:a16="http://schemas.microsoft.com/office/drawing/2014/main" id="{2BCBE548-DD35-4199-B15F-8633BC0BF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" y="3659"/>
              <a:ext cx="2252" cy="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zh-CN" altLang="en-US" sz="2800" b="1">
                  <a:solidFill>
                    <a:srgbClr val="FFC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楷体_GB2312" panose="02010609030101010101" pitchFamily="49" charset="-122"/>
                </a:rPr>
                <a:t>模拟信号</a:t>
              </a: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d6f0dcfbbdd25bb6b75d74479aff8b35f1"/>
  <p:tag name="ISPRING_ULTRA_SCORM_COURSE_ID" val="B74F63F6-0B43-451F-8710-ED44885158C4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1000 (53)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630,&quot;width&quot;:788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630,&quot;width&quot;:7885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630,&quot;width&quot;:7885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8910,&quot;width&quot;:15840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e20b431-853d-4455-92a4-4c287921abb7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1242880-8264-43de-b442-4ce071fe42ef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8b765c9-24d4-40c7-bd94-21b0b2cf961a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2622</Words>
  <Application>Microsoft Office PowerPoint</Application>
  <PresentationFormat>全屏显示(4:3)</PresentationFormat>
  <Paragraphs>378</Paragraphs>
  <Slides>49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49</vt:i4>
      </vt:variant>
    </vt:vector>
  </HeadingPairs>
  <TitlesOfParts>
    <vt:vector size="60" baseType="lpstr">
      <vt:lpstr>楷体_GB2312</vt:lpstr>
      <vt:lpstr>微软雅黑</vt:lpstr>
      <vt:lpstr>楷体</vt:lpstr>
      <vt:lpstr>Arial</vt:lpstr>
      <vt:lpstr>Times New Roman</vt:lpstr>
      <vt:lpstr>Wingdings</vt:lpstr>
      <vt:lpstr>Calibri</vt:lpstr>
      <vt:lpstr>Cambria</vt:lpstr>
      <vt:lpstr>Office 主题</vt:lpstr>
      <vt:lpstr>1_Office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1000 (53)</dc:title>
  <dc:creator>学虹夜雨</dc:creator>
  <cp:lastModifiedBy>hongming xu</cp:lastModifiedBy>
  <cp:revision>153</cp:revision>
  <dcterms:created xsi:type="dcterms:W3CDTF">2015-12-25T04:35:00Z</dcterms:created>
  <dcterms:modified xsi:type="dcterms:W3CDTF">2020-12-09T00:57:19Z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